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notesSlides/notesSlide1.xml" ContentType="application/vnd.openxmlformats-officedocument.presentationml.notesSlide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tags/tag205.xml" ContentType="application/vnd.openxmlformats-officedocument.presentationml.tags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27"/>
  </p:notesMasterIdLst>
  <p:sldIdLst>
    <p:sldId id="256" r:id="rId3"/>
    <p:sldId id="293" r:id="rId4"/>
    <p:sldId id="294" r:id="rId5"/>
    <p:sldId id="295" r:id="rId6"/>
    <p:sldId id="299" r:id="rId7"/>
    <p:sldId id="300" r:id="rId8"/>
    <p:sldId id="301" r:id="rId9"/>
    <p:sldId id="302" r:id="rId10"/>
    <p:sldId id="296" r:id="rId11"/>
    <p:sldId id="303" r:id="rId12"/>
    <p:sldId id="304" r:id="rId13"/>
    <p:sldId id="305" r:id="rId14"/>
    <p:sldId id="306" r:id="rId15"/>
    <p:sldId id="297" r:id="rId16"/>
    <p:sldId id="307" r:id="rId17"/>
    <p:sldId id="309" r:id="rId18"/>
    <p:sldId id="310" r:id="rId19"/>
    <p:sldId id="298" r:id="rId20"/>
    <p:sldId id="311" r:id="rId21"/>
    <p:sldId id="312" r:id="rId22"/>
    <p:sldId id="313" r:id="rId23"/>
    <p:sldId id="314" r:id="rId24"/>
    <p:sldId id="315" r:id="rId25"/>
    <p:sldId id="267" r:id="rId26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1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2E1E"/>
    <a:srgbClr val="ACE6EF"/>
    <a:srgbClr val="FF9FAC"/>
    <a:srgbClr val="F47A9A"/>
    <a:srgbClr val="FFD9D9"/>
    <a:srgbClr val="6D421F"/>
    <a:srgbClr val="36281A"/>
    <a:srgbClr val="2E2216"/>
    <a:srgbClr val="FFE131"/>
    <a:srgbClr val="775C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9" autoAdjust="0"/>
    <p:restoredTop sz="94660"/>
  </p:normalViewPr>
  <p:slideViewPr>
    <p:cSldViewPr snapToGrid="0" showGuides="1">
      <p:cViewPr varScale="1">
        <p:scale>
          <a:sx n="77" d="100"/>
          <a:sy n="77" d="100"/>
        </p:scale>
        <p:origin x="126" y="390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C834A7-82CE-47DC-B2E0-6AEF0EF661C5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BECE7F-65B8-478D-B76E-BD5B8178480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ECE7F-65B8-478D-B76E-BD5B8178480D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ECE7F-65B8-478D-B76E-BD5B8178480D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ECE7F-65B8-478D-B76E-BD5B8178480D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ECE7F-65B8-478D-B76E-BD5B8178480D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ECE7F-65B8-478D-B76E-BD5B8178480D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ECE7F-65B8-478D-B76E-BD5B8178480D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ECE7F-65B8-478D-B76E-BD5B8178480D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ECE7F-65B8-478D-B76E-BD5B8178480D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ECE7F-65B8-478D-B76E-BD5B8178480D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ECE7F-65B8-478D-B76E-BD5B8178480D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ECE7F-65B8-478D-B76E-BD5B8178480D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ECE7F-65B8-478D-B76E-BD5B8178480D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ECE7F-65B8-478D-B76E-BD5B8178480D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ECE7F-65B8-478D-B76E-BD5B8178480D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ECE7F-65B8-478D-B76E-BD5B8178480D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ECE7F-65B8-478D-B76E-BD5B8178480D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ECE7F-65B8-478D-B76E-BD5B8178480D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ECE7F-65B8-478D-B76E-BD5B8178480D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ECE7F-65B8-478D-B76E-BD5B8178480D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ECE7F-65B8-478D-B76E-BD5B8178480D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ECE7F-65B8-478D-B76E-BD5B8178480D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ECE7F-65B8-478D-B76E-BD5B8178480D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ECE7F-65B8-478D-B76E-BD5B8178480D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ECE7F-65B8-478D-B76E-BD5B8178480D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8841B-C98F-4C13-AA21-C9C1BBBF6989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5D5B7-7604-40A3-9F74-141C818884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8841B-C98F-4C13-AA21-C9C1BBBF6989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5D5B7-7604-40A3-9F74-141C818884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8841B-C98F-4C13-AA21-C9C1BBBF6989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5D5B7-7604-40A3-9F74-141C818884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片占位符 10"/>
          <p:cNvSpPr>
            <a:spLocks noGrp="1"/>
          </p:cNvSpPr>
          <p:nvPr>
            <p:ph type="pic" sz="quarter" idx="10"/>
          </p:nvPr>
        </p:nvSpPr>
        <p:spPr>
          <a:xfrm>
            <a:off x="6204986" y="2838450"/>
            <a:ext cx="3257464" cy="3225801"/>
          </a:xfrm>
          <a:custGeom>
            <a:avLst/>
            <a:gdLst>
              <a:gd name="connsiteX0" fmla="*/ 1699591 w 3257464"/>
              <a:gd name="connsiteY0" fmla="*/ 17 h 3225801"/>
              <a:gd name="connsiteX1" fmla="*/ 1861852 w 3257464"/>
              <a:gd name="connsiteY1" fmla="*/ 2865 h 3225801"/>
              <a:gd name="connsiteX2" fmla="*/ 2285238 w 3257464"/>
              <a:gd name="connsiteY2" fmla="*/ 85191 h 3225801"/>
              <a:gd name="connsiteX3" fmla="*/ 2720384 w 3257464"/>
              <a:gd name="connsiteY3" fmla="*/ 355687 h 3225801"/>
              <a:gd name="connsiteX4" fmla="*/ 2979120 w 3257464"/>
              <a:gd name="connsiteY4" fmla="*/ 708508 h 3225801"/>
              <a:gd name="connsiteX5" fmla="*/ 3237856 w 3257464"/>
              <a:gd name="connsiteY5" fmla="*/ 1225980 h 3225801"/>
              <a:gd name="connsiteX6" fmla="*/ 3237856 w 3257464"/>
              <a:gd name="connsiteY6" fmla="*/ 1908102 h 3225801"/>
              <a:gd name="connsiteX7" fmla="*/ 3226095 w 3257464"/>
              <a:gd name="connsiteY7" fmla="*/ 2331487 h 3225801"/>
              <a:gd name="connsiteX8" fmla="*/ 2955599 w 3257464"/>
              <a:gd name="connsiteY8" fmla="*/ 2660788 h 3225801"/>
              <a:gd name="connsiteX9" fmla="*/ 2591016 w 3257464"/>
              <a:gd name="connsiteY9" fmla="*/ 3001848 h 3225801"/>
              <a:gd name="connsiteX10" fmla="*/ 1779527 w 3257464"/>
              <a:gd name="connsiteY10" fmla="*/ 3213541 h 3225801"/>
              <a:gd name="connsiteX11" fmla="*/ 932756 w 3257464"/>
              <a:gd name="connsiteY11" fmla="*/ 3154738 h 3225801"/>
              <a:gd name="connsiteX12" fmla="*/ 521131 w 3257464"/>
              <a:gd name="connsiteY12" fmla="*/ 2778395 h 3225801"/>
              <a:gd name="connsiteX13" fmla="*/ 262395 w 3257464"/>
              <a:gd name="connsiteY13" fmla="*/ 2413812 h 3225801"/>
              <a:gd name="connsiteX14" fmla="*/ 15420 w 3257464"/>
              <a:gd name="connsiteY14" fmla="*/ 1884580 h 3225801"/>
              <a:gd name="connsiteX15" fmla="*/ 38941 w 3257464"/>
              <a:gd name="connsiteY15" fmla="*/ 1261262 h 3225801"/>
              <a:gd name="connsiteX16" fmla="*/ 144788 w 3257464"/>
              <a:gd name="connsiteY16" fmla="*/ 767312 h 3225801"/>
              <a:gd name="connsiteX17" fmla="*/ 415284 w 3257464"/>
              <a:gd name="connsiteY17" fmla="*/ 508576 h 3225801"/>
              <a:gd name="connsiteX18" fmla="*/ 579934 w 3257464"/>
              <a:gd name="connsiteY18" fmla="*/ 332165 h 3225801"/>
              <a:gd name="connsiteX19" fmla="*/ 1144449 w 3257464"/>
              <a:gd name="connsiteY19" fmla="*/ 49908 h 3225801"/>
              <a:gd name="connsiteX20" fmla="*/ 1699591 w 3257464"/>
              <a:gd name="connsiteY20" fmla="*/ 17 h 3225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257464" h="3225801">
                <a:moveTo>
                  <a:pt x="1699591" y="17"/>
                </a:moveTo>
                <a:cubicBezTo>
                  <a:pt x="1759068" y="170"/>
                  <a:pt x="1814319" y="1395"/>
                  <a:pt x="1861852" y="2865"/>
                </a:cubicBezTo>
                <a:cubicBezTo>
                  <a:pt x="2051984" y="8746"/>
                  <a:pt x="2142149" y="26387"/>
                  <a:pt x="2285238" y="85191"/>
                </a:cubicBezTo>
                <a:cubicBezTo>
                  <a:pt x="2428327" y="143994"/>
                  <a:pt x="2604738" y="251801"/>
                  <a:pt x="2720384" y="355687"/>
                </a:cubicBezTo>
                <a:cubicBezTo>
                  <a:pt x="2836031" y="459573"/>
                  <a:pt x="2892875" y="563460"/>
                  <a:pt x="2979120" y="708508"/>
                </a:cubicBezTo>
                <a:cubicBezTo>
                  <a:pt x="3065365" y="853557"/>
                  <a:pt x="3194733" y="1026048"/>
                  <a:pt x="3237856" y="1225980"/>
                </a:cubicBezTo>
                <a:cubicBezTo>
                  <a:pt x="3280979" y="1425912"/>
                  <a:pt x="3239816" y="1723850"/>
                  <a:pt x="3237856" y="1908102"/>
                </a:cubicBezTo>
                <a:cubicBezTo>
                  <a:pt x="3235896" y="2092353"/>
                  <a:pt x="3273138" y="2206039"/>
                  <a:pt x="3226095" y="2331487"/>
                </a:cubicBezTo>
                <a:cubicBezTo>
                  <a:pt x="3179052" y="2456935"/>
                  <a:pt x="3061445" y="2549061"/>
                  <a:pt x="2955599" y="2660788"/>
                </a:cubicBezTo>
                <a:cubicBezTo>
                  <a:pt x="2849752" y="2772514"/>
                  <a:pt x="2787029" y="2909723"/>
                  <a:pt x="2591016" y="3001848"/>
                </a:cubicBezTo>
                <a:cubicBezTo>
                  <a:pt x="2395004" y="3093974"/>
                  <a:pt x="2055904" y="3188059"/>
                  <a:pt x="1779527" y="3213541"/>
                </a:cubicBezTo>
                <a:cubicBezTo>
                  <a:pt x="1503150" y="3239023"/>
                  <a:pt x="1142488" y="3227262"/>
                  <a:pt x="932756" y="3154738"/>
                </a:cubicBezTo>
                <a:cubicBezTo>
                  <a:pt x="723023" y="3082213"/>
                  <a:pt x="632857" y="2901882"/>
                  <a:pt x="521131" y="2778395"/>
                </a:cubicBezTo>
                <a:cubicBezTo>
                  <a:pt x="409404" y="2654907"/>
                  <a:pt x="346680" y="2562782"/>
                  <a:pt x="262395" y="2413812"/>
                </a:cubicBezTo>
                <a:cubicBezTo>
                  <a:pt x="178109" y="2264843"/>
                  <a:pt x="52662" y="2076672"/>
                  <a:pt x="15420" y="1884580"/>
                </a:cubicBezTo>
                <a:cubicBezTo>
                  <a:pt x="-21823" y="1692489"/>
                  <a:pt x="17380" y="1447473"/>
                  <a:pt x="38941" y="1261262"/>
                </a:cubicBezTo>
                <a:cubicBezTo>
                  <a:pt x="60502" y="1075051"/>
                  <a:pt x="82064" y="892760"/>
                  <a:pt x="144788" y="767312"/>
                </a:cubicBezTo>
                <a:cubicBezTo>
                  <a:pt x="207511" y="641864"/>
                  <a:pt x="348640" y="577180"/>
                  <a:pt x="415284" y="508576"/>
                </a:cubicBezTo>
                <a:cubicBezTo>
                  <a:pt x="481929" y="439972"/>
                  <a:pt x="458407" y="408610"/>
                  <a:pt x="579934" y="332165"/>
                </a:cubicBezTo>
                <a:cubicBezTo>
                  <a:pt x="701461" y="255721"/>
                  <a:pt x="930795" y="104792"/>
                  <a:pt x="1144449" y="49908"/>
                </a:cubicBezTo>
                <a:cubicBezTo>
                  <a:pt x="1304689" y="8746"/>
                  <a:pt x="1521159" y="-442"/>
                  <a:pt x="1699591" y="1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1"/>
          </p:nvPr>
        </p:nvSpPr>
        <p:spPr>
          <a:xfrm>
            <a:off x="6204988" y="816210"/>
            <a:ext cx="1426505" cy="1412640"/>
          </a:xfrm>
          <a:custGeom>
            <a:avLst/>
            <a:gdLst>
              <a:gd name="connsiteX0" fmla="*/ 744283 w 1426505"/>
              <a:gd name="connsiteY0" fmla="*/ 8 h 1412640"/>
              <a:gd name="connsiteX1" fmla="*/ 815340 w 1426505"/>
              <a:gd name="connsiteY1" fmla="*/ 1255 h 1412640"/>
              <a:gd name="connsiteX2" fmla="*/ 1000749 w 1426505"/>
              <a:gd name="connsiteY2" fmla="*/ 37307 h 1412640"/>
              <a:gd name="connsiteX3" fmla="*/ 1191308 w 1426505"/>
              <a:gd name="connsiteY3" fmla="*/ 155763 h 1412640"/>
              <a:gd name="connsiteX4" fmla="*/ 1304613 w 1426505"/>
              <a:gd name="connsiteY4" fmla="*/ 310270 h 1412640"/>
              <a:gd name="connsiteX5" fmla="*/ 1417918 w 1426505"/>
              <a:gd name="connsiteY5" fmla="*/ 536881 h 1412640"/>
              <a:gd name="connsiteX6" fmla="*/ 1417918 w 1426505"/>
              <a:gd name="connsiteY6" fmla="*/ 835595 h 1412640"/>
              <a:gd name="connsiteX7" fmla="*/ 1412768 w 1426505"/>
              <a:gd name="connsiteY7" fmla="*/ 1021003 h 1412640"/>
              <a:gd name="connsiteX8" fmla="*/ 1294313 w 1426505"/>
              <a:gd name="connsiteY8" fmla="*/ 1165210 h 1412640"/>
              <a:gd name="connsiteX9" fmla="*/ 1134655 w 1426505"/>
              <a:gd name="connsiteY9" fmla="*/ 1314567 h 1412640"/>
              <a:gd name="connsiteX10" fmla="*/ 779289 w 1426505"/>
              <a:gd name="connsiteY10" fmla="*/ 1407271 h 1412640"/>
              <a:gd name="connsiteX11" fmla="*/ 408471 w 1426505"/>
              <a:gd name="connsiteY11" fmla="*/ 1381520 h 1412640"/>
              <a:gd name="connsiteX12" fmla="*/ 228213 w 1426505"/>
              <a:gd name="connsiteY12" fmla="*/ 1216712 h 1412640"/>
              <a:gd name="connsiteX13" fmla="*/ 114907 w 1426505"/>
              <a:gd name="connsiteY13" fmla="*/ 1057055 h 1412640"/>
              <a:gd name="connsiteX14" fmla="*/ 6752 w 1426505"/>
              <a:gd name="connsiteY14" fmla="*/ 825294 h 1412640"/>
              <a:gd name="connsiteX15" fmla="*/ 17053 w 1426505"/>
              <a:gd name="connsiteY15" fmla="*/ 552331 h 1412640"/>
              <a:gd name="connsiteX16" fmla="*/ 63405 w 1426505"/>
              <a:gd name="connsiteY16" fmla="*/ 336021 h 1412640"/>
              <a:gd name="connsiteX17" fmla="*/ 181861 w 1426505"/>
              <a:gd name="connsiteY17" fmla="*/ 222716 h 1412640"/>
              <a:gd name="connsiteX18" fmla="*/ 253964 w 1426505"/>
              <a:gd name="connsiteY18" fmla="*/ 145462 h 1412640"/>
              <a:gd name="connsiteX19" fmla="*/ 501176 w 1426505"/>
              <a:gd name="connsiteY19" fmla="*/ 21856 h 1412640"/>
              <a:gd name="connsiteX20" fmla="*/ 744283 w 1426505"/>
              <a:gd name="connsiteY20" fmla="*/ 8 h 1412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426505" h="1412640">
                <a:moveTo>
                  <a:pt x="744283" y="8"/>
                </a:moveTo>
                <a:cubicBezTo>
                  <a:pt x="770329" y="75"/>
                  <a:pt x="794525" y="612"/>
                  <a:pt x="815340" y="1255"/>
                </a:cubicBezTo>
                <a:cubicBezTo>
                  <a:pt x="898603" y="3831"/>
                  <a:pt x="938088" y="11556"/>
                  <a:pt x="1000749" y="37307"/>
                </a:cubicBezTo>
                <a:cubicBezTo>
                  <a:pt x="1063410" y="63058"/>
                  <a:pt x="1140664" y="110269"/>
                  <a:pt x="1191308" y="155763"/>
                </a:cubicBezTo>
                <a:cubicBezTo>
                  <a:pt x="1241952" y="201256"/>
                  <a:pt x="1266845" y="246750"/>
                  <a:pt x="1304613" y="310270"/>
                </a:cubicBezTo>
                <a:cubicBezTo>
                  <a:pt x="1342381" y="373789"/>
                  <a:pt x="1399034" y="449326"/>
                  <a:pt x="1417918" y="536881"/>
                </a:cubicBezTo>
                <a:cubicBezTo>
                  <a:pt x="1436803" y="624435"/>
                  <a:pt x="1418777" y="754907"/>
                  <a:pt x="1417918" y="835595"/>
                </a:cubicBezTo>
                <a:cubicBezTo>
                  <a:pt x="1417060" y="916282"/>
                  <a:pt x="1433369" y="966067"/>
                  <a:pt x="1412768" y="1021003"/>
                </a:cubicBezTo>
                <a:cubicBezTo>
                  <a:pt x="1392167" y="1075939"/>
                  <a:pt x="1340665" y="1116283"/>
                  <a:pt x="1294313" y="1165210"/>
                </a:cubicBezTo>
                <a:cubicBezTo>
                  <a:pt x="1247961" y="1214137"/>
                  <a:pt x="1220493" y="1274223"/>
                  <a:pt x="1134655" y="1314567"/>
                </a:cubicBezTo>
                <a:cubicBezTo>
                  <a:pt x="1048818" y="1354910"/>
                  <a:pt x="900319" y="1396112"/>
                  <a:pt x="779289" y="1407271"/>
                </a:cubicBezTo>
                <a:cubicBezTo>
                  <a:pt x="658258" y="1418430"/>
                  <a:pt x="500317" y="1413280"/>
                  <a:pt x="408471" y="1381520"/>
                </a:cubicBezTo>
                <a:cubicBezTo>
                  <a:pt x="316625" y="1349760"/>
                  <a:pt x="277140" y="1270790"/>
                  <a:pt x="228213" y="1216712"/>
                </a:cubicBezTo>
                <a:cubicBezTo>
                  <a:pt x="179285" y="1162635"/>
                  <a:pt x="151818" y="1122291"/>
                  <a:pt x="114907" y="1057055"/>
                </a:cubicBezTo>
                <a:cubicBezTo>
                  <a:pt x="77997" y="991818"/>
                  <a:pt x="23062" y="909415"/>
                  <a:pt x="6752" y="825294"/>
                </a:cubicBezTo>
                <a:cubicBezTo>
                  <a:pt x="-9557" y="741174"/>
                  <a:pt x="7611" y="633877"/>
                  <a:pt x="17053" y="552331"/>
                </a:cubicBezTo>
                <a:cubicBezTo>
                  <a:pt x="26495" y="470786"/>
                  <a:pt x="35937" y="390957"/>
                  <a:pt x="63405" y="336021"/>
                </a:cubicBezTo>
                <a:cubicBezTo>
                  <a:pt x="90873" y="281085"/>
                  <a:pt x="152676" y="252759"/>
                  <a:pt x="181861" y="222716"/>
                </a:cubicBezTo>
                <a:cubicBezTo>
                  <a:pt x="211045" y="192673"/>
                  <a:pt x="200745" y="178939"/>
                  <a:pt x="253964" y="145462"/>
                </a:cubicBezTo>
                <a:cubicBezTo>
                  <a:pt x="307183" y="111986"/>
                  <a:pt x="407613" y="45891"/>
                  <a:pt x="501176" y="21856"/>
                </a:cubicBezTo>
                <a:cubicBezTo>
                  <a:pt x="571348" y="3830"/>
                  <a:pt x="666144" y="-193"/>
                  <a:pt x="744283" y="8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2"/>
          </p:nvPr>
        </p:nvSpPr>
        <p:spPr>
          <a:xfrm>
            <a:off x="3200388" y="1989868"/>
            <a:ext cx="2342232" cy="2319465"/>
          </a:xfrm>
          <a:custGeom>
            <a:avLst/>
            <a:gdLst>
              <a:gd name="connsiteX0" fmla="*/ 1222066 w 2342232"/>
              <a:gd name="connsiteY0" fmla="*/ 12 h 2319465"/>
              <a:gd name="connsiteX1" fmla="*/ 1338738 w 2342232"/>
              <a:gd name="connsiteY1" fmla="*/ 2060 h 2319465"/>
              <a:gd name="connsiteX2" fmla="*/ 1643167 w 2342232"/>
              <a:gd name="connsiteY2" fmla="*/ 61254 h 2319465"/>
              <a:gd name="connsiteX3" fmla="*/ 1956053 w 2342232"/>
              <a:gd name="connsiteY3" fmla="*/ 255751 h 2319465"/>
              <a:gd name="connsiteX4" fmla="*/ 2142093 w 2342232"/>
              <a:gd name="connsiteY4" fmla="*/ 509442 h 2319465"/>
              <a:gd name="connsiteX5" fmla="*/ 2328133 w 2342232"/>
              <a:gd name="connsiteY5" fmla="*/ 881523 h 2319465"/>
              <a:gd name="connsiteX6" fmla="*/ 2328133 w 2342232"/>
              <a:gd name="connsiteY6" fmla="*/ 1371992 h 2319465"/>
              <a:gd name="connsiteX7" fmla="*/ 2319678 w 2342232"/>
              <a:gd name="connsiteY7" fmla="*/ 1676422 h 2319465"/>
              <a:gd name="connsiteX8" fmla="*/ 2125181 w 2342232"/>
              <a:gd name="connsiteY8" fmla="*/ 1913200 h 2319465"/>
              <a:gd name="connsiteX9" fmla="*/ 1863033 w 2342232"/>
              <a:gd name="connsiteY9" fmla="*/ 2158435 h 2319465"/>
              <a:gd name="connsiteX10" fmla="*/ 1279543 w 2342232"/>
              <a:gd name="connsiteY10" fmla="*/ 2310650 h 2319465"/>
              <a:gd name="connsiteX11" fmla="*/ 670684 w 2342232"/>
              <a:gd name="connsiteY11" fmla="*/ 2268368 h 2319465"/>
              <a:gd name="connsiteX12" fmla="*/ 374711 w 2342232"/>
              <a:gd name="connsiteY12" fmla="*/ 1997764 h 2319465"/>
              <a:gd name="connsiteX13" fmla="*/ 188671 w 2342232"/>
              <a:gd name="connsiteY13" fmla="*/ 1735616 h 2319465"/>
              <a:gd name="connsiteX14" fmla="*/ 11087 w 2342232"/>
              <a:gd name="connsiteY14" fmla="*/ 1355080 h 2319465"/>
              <a:gd name="connsiteX15" fmla="*/ 28000 w 2342232"/>
              <a:gd name="connsiteY15" fmla="*/ 906892 h 2319465"/>
              <a:gd name="connsiteX16" fmla="*/ 104107 w 2342232"/>
              <a:gd name="connsiteY16" fmla="*/ 551724 h 2319465"/>
              <a:gd name="connsiteX17" fmla="*/ 298604 w 2342232"/>
              <a:gd name="connsiteY17" fmla="*/ 365684 h 2319465"/>
              <a:gd name="connsiteX18" fmla="*/ 416993 w 2342232"/>
              <a:gd name="connsiteY18" fmla="*/ 238838 h 2319465"/>
              <a:gd name="connsiteX19" fmla="*/ 822899 w 2342232"/>
              <a:gd name="connsiteY19" fmla="*/ 35885 h 2319465"/>
              <a:gd name="connsiteX20" fmla="*/ 1222066 w 2342232"/>
              <a:gd name="connsiteY20" fmla="*/ 12 h 2319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342232" h="2319465">
                <a:moveTo>
                  <a:pt x="1222066" y="12"/>
                </a:moveTo>
                <a:cubicBezTo>
                  <a:pt x="1264833" y="122"/>
                  <a:pt x="1304560" y="1003"/>
                  <a:pt x="1338738" y="2060"/>
                </a:cubicBezTo>
                <a:cubicBezTo>
                  <a:pt x="1475449" y="6288"/>
                  <a:pt x="1540281" y="18972"/>
                  <a:pt x="1643167" y="61254"/>
                </a:cubicBezTo>
                <a:cubicBezTo>
                  <a:pt x="1746053" y="103536"/>
                  <a:pt x="1872899" y="181053"/>
                  <a:pt x="1956053" y="255751"/>
                </a:cubicBezTo>
                <a:cubicBezTo>
                  <a:pt x="2039207" y="330449"/>
                  <a:pt x="2080080" y="405147"/>
                  <a:pt x="2142093" y="509442"/>
                </a:cubicBezTo>
                <a:cubicBezTo>
                  <a:pt x="2204106" y="613737"/>
                  <a:pt x="2297126" y="737764"/>
                  <a:pt x="2328133" y="881523"/>
                </a:cubicBezTo>
                <a:cubicBezTo>
                  <a:pt x="2359140" y="1025281"/>
                  <a:pt x="2329543" y="1239509"/>
                  <a:pt x="2328133" y="1371992"/>
                </a:cubicBezTo>
                <a:cubicBezTo>
                  <a:pt x="2326724" y="1504476"/>
                  <a:pt x="2353502" y="1586220"/>
                  <a:pt x="2319678" y="1676422"/>
                </a:cubicBezTo>
                <a:cubicBezTo>
                  <a:pt x="2285851" y="1766623"/>
                  <a:pt x="2201288" y="1832865"/>
                  <a:pt x="2125181" y="1913200"/>
                </a:cubicBezTo>
                <a:cubicBezTo>
                  <a:pt x="2049073" y="1993536"/>
                  <a:pt x="2003973" y="2092194"/>
                  <a:pt x="1863033" y="2158435"/>
                </a:cubicBezTo>
                <a:cubicBezTo>
                  <a:pt x="1722093" y="2224676"/>
                  <a:pt x="1478268" y="2292327"/>
                  <a:pt x="1279543" y="2310650"/>
                </a:cubicBezTo>
                <a:cubicBezTo>
                  <a:pt x="1080818" y="2328972"/>
                  <a:pt x="821489" y="2320516"/>
                  <a:pt x="670684" y="2268368"/>
                </a:cubicBezTo>
                <a:cubicBezTo>
                  <a:pt x="519879" y="2216220"/>
                  <a:pt x="455047" y="2086556"/>
                  <a:pt x="374711" y="1997764"/>
                </a:cubicBezTo>
                <a:cubicBezTo>
                  <a:pt x="294375" y="1908972"/>
                  <a:pt x="249275" y="1842731"/>
                  <a:pt x="188671" y="1735616"/>
                </a:cubicBezTo>
                <a:cubicBezTo>
                  <a:pt x="128067" y="1628502"/>
                  <a:pt x="37866" y="1493200"/>
                  <a:pt x="11087" y="1355080"/>
                </a:cubicBezTo>
                <a:cubicBezTo>
                  <a:pt x="-15692" y="1216959"/>
                  <a:pt x="12496" y="1040784"/>
                  <a:pt x="28000" y="906892"/>
                </a:cubicBezTo>
                <a:cubicBezTo>
                  <a:pt x="43503" y="773000"/>
                  <a:pt x="59006" y="641926"/>
                  <a:pt x="104107" y="551724"/>
                </a:cubicBezTo>
                <a:cubicBezTo>
                  <a:pt x="149207" y="461522"/>
                  <a:pt x="250684" y="415012"/>
                  <a:pt x="298604" y="365684"/>
                </a:cubicBezTo>
                <a:cubicBezTo>
                  <a:pt x="346523" y="316355"/>
                  <a:pt x="329611" y="293805"/>
                  <a:pt x="416993" y="238838"/>
                </a:cubicBezTo>
                <a:cubicBezTo>
                  <a:pt x="504375" y="183872"/>
                  <a:pt x="669274" y="75348"/>
                  <a:pt x="822899" y="35885"/>
                </a:cubicBezTo>
                <a:cubicBezTo>
                  <a:pt x="938117" y="6288"/>
                  <a:pt x="1093767" y="-319"/>
                  <a:pt x="1222066" y="1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8588098" y="1980399"/>
            <a:ext cx="2341562" cy="2120962"/>
          </a:xfrm>
          <a:custGeom>
            <a:avLst/>
            <a:gdLst>
              <a:gd name="connsiteX0" fmla="*/ 999322 w 2341562"/>
              <a:gd name="connsiteY0" fmla="*/ 159 h 2120962"/>
              <a:gd name="connsiteX1" fmla="*/ 1291961 w 2341562"/>
              <a:gd name="connsiteY1" fmla="*/ 65272 h 2120962"/>
              <a:gd name="connsiteX2" fmla="*/ 1655976 w 2341562"/>
              <a:gd name="connsiteY2" fmla="*/ 28065 h 2120962"/>
              <a:gd name="connsiteX3" fmla="*/ 1970028 w 2341562"/>
              <a:gd name="connsiteY3" fmla="*/ 18763 h 2120962"/>
              <a:gd name="connsiteX4" fmla="*/ 2162742 w 2341562"/>
              <a:gd name="connsiteY4" fmla="*/ 74574 h 2120962"/>
              <a:gd name="connsiteX5" fmla="*/ 2305492 w 2341562"/>
              <a:gd name="connsiteY5" fmla="*/ 242005 h 2120962"/>
              <a:gd name="connsiteX6" fmla="*/ 2341180 w 2341562"/>
              <a:gd name="connsiteY6" fmla="*/ 669887 h 2120962"/>
              <a:gd name="connsiteX7" fmla="*/ 2291218 w 2341562"/>
              <a:gd name="connsiteY7" fmla="*/ 986147 h 2120962"/>
              <a:gd name="connsiteX8" fmla="*/ 2312630 w 2341562"/>
              <a:gd name="connsiteY8" fmla="*/ 1590761 h 2120962"/>
              <a:gd name="connsiteX9" fmla="*/ 2248392 w 2341562"/>
              <a:gd name="connsiteY9" fmla="*/ 1981436 h 2120962"/>
              <a:gd name="connsiteX10" fmla="*/ 1998578 w 2341562"/>
              <a:gd name="connsiteY10" fmla="*/ 2065152 h 2120962"/>
              <a:gd name="connsiteX11" fmla="*/ 1620288 w 2341562"/>
              <a:gd name="connsiteY11" fmla="*/ 2065152 h 2120962"/>
              <a:gd name="connsiteX12" fmla="*/ 1227723 w 2341562"/>
              <a:gd name="connsiteY12" fmla="*/ 2120962 h 2120962"/>
              <a:gd name="connsiteX13" fmla="*/ 842296 w 2341562"/>
              <a:gd name="connsiteY13" fmla="*/ 2065152 h 2120962"/>
              <a:gd name="connsiteX14" fmla="*/ 314117 w 2341562"/>
              <a:gd name="connsiteY14" fmla="*/ 2093057 h 2120962"/>
              <a:gd name="connsiteX15" fmla="*/ 85716 w 2341562"/>
              <a:gd name="connsiteY15" fmla="*/ 2018643 h 2120962"/>
              <a:gd name="connsiteX16" fmla="*/ 28615 w 2341562"/>
              <a:gd name="connsiteY16" fmla="*/ 1748892 h 2120962"/>
              <a:gd name="connsiteX17" fmla="*/ 65 w 2341562"/>
              <a:gd name="connsiteY17" fmla="*/ 1404726 h 2120962"/>
              <a:gd name="connsiteX18" fmla="*/ 35753 w 2341562"/>
              <a:gd name="connsiteY18" fmla="*/ 967543 h 2120962"/>
              <a:gd name="connsiteX19" fmla="*/ 65 w 2341562"/>
              <a:gd name="connsiteY19" fmla="*/ 614076 h 2120962"/>
              <a:gd name="connsiteX20" fmla="*/ 42890 w 2341562"/>
              <a:gd name="connsiteY20" fmla="*/ 148988 h 2120962"/>
              <a:gd name="connsiteX21" fmla="*/ 257017 w 2341562"/>
              <a:gd name="connsiteY21" fmla="*/ 37366 h 2120962"/>
              <a:gd name="connsiteX22" fmla="*/ 663857 w 2341562"/>
              <a:gd name="connsiteY22" fmla="*/ 46668 h 2120962"/>
              <a:gd name="connsiteX23" fmla="*/ 999322 w 2341562"/>
              <a:gd name="connsiteY23" fmla="*/ 159 h 212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341562" h="2120962">
                <a:moveTo>
                  <a:pt x="999322" y="159"/>
                </a:moveTo>
                <a:cubicBezTo>
                  <a:pt x="1104006" y="3260"/>
                  <a:pt x="1182519" y="60621"/>
                  <a:pt x="1291961" y="65272"/>
                </a:cubicBezTo>
                <a:cubicBezTo>
                  <a:pt x="1401403" y="69923"/>
                  <a:pt x="1542965" y="35816"/>
                  <a:pt x="1655976" y="28065"/>
                </a:cubicBezTo>
                <a:cubicBezTo>
                  <a:pt x="1768987" y="20313"/>
                  <a:pt x="1885567" y="11012"/>
                  <a:pt x="1970028" y="18763"/>
                </a:cubicBezTo>
                <a:cubicBezTo>
                  <a:pt x="2054489" y="26514"/>
                  <a:pt x="2106831" y="37366"/>
                  <a:pt x="2162742" y="74574"/>
                </a:cubicBezTo>
                <a:cubicBezTo>
                  <a:pt x="2218652" y="111781"/>
                  <a:pt x="2275752" y="142786"/>
                  <a:pt x="2305492" y="242005"/>
                </a:cubicBezTo>
                <a:cubicBezTo>
                  <a:pt x="2335232" y="341225"/>
                  <a:pt x="2343559" y="545863"/>
                  <a:pt x="2341180" y="669887"/>
                </a:cubicBezTo>
                <a:cubicBezTo>
                  <a:pt x="2338801" y="793910"/>
                  <a:pt x="2295976" y="832667"/>
                  <a:pt x="2291218" y="986147"/>
                </a:cubicBezTo>
                <a:cubicBezTo>
                  <a:pt x="2286459" y="1139626"/>
                  <a:pt x="2319768" y="1424880"/>
                  <a:pt x="2312630" y="1590761"/>
                </a:cubicBezTo>
                <a:cubicBezTo>
                  <a:pt x="2305492" y="1756643"/>
                  <a:pt x="2300734" y="1902371"/>
                  <a:pt x="2248392" y="1981436"/>
                </a:cubicBezTo>
                <a:cubicBezTo>
                  <a:pt x="2196050" y="2060501"/>
                  <a:pt x="2103262" y="2051199"/>
                  <a:pt x="1998578" y="2065152"/>
                </a:cubicBezTo>
                <a:cubicBezTo>
                  <a:pt x="1893894" y="2079104"/>
                  <a:pt x="1748764" y="2055850"/>
                  <a:pt x="1620288" y="2065152"/>
                </a:cubicBezTo>
                <a:cubicBezTo>
                  <a:pt x="1491812" y="2074453"/>
                  <a:pt x="1357389" y="2120962"/>
                  <a:pt x="1227723" y="2120962"/>
                </a:cubicBezTo>
                <a:cubicBezTo>
                  <a:pt x="1098057" y="2120962"/>
                  <a:pt x="994563" y="2069802"/>
                  <a:pt x="842296" y="2065152"/>
                </a:cubicBezTo>
                <a:cubicBezTo>
                  <a:pt x="690028" y="2060501"/>
                  <a:pt x="440214" y="2100808"/>
                  <a:pt x="314117" y="2093057"/>
                </a:cubicBezTo>
                <a:cubicBezTo>
                  <a:pt x="188020" y="2085306"/>
                  <a:pt x="133299" y="2076004"/>
                  <a:pt x="85716" y="2018643"/>
                </a:cubicBezTo>
                <a:cubicBezTo>
                  <a:pt x="38132" y="1961282"/>
                  <a:pt x="42890" y="1851211"/>
                  <a:pt x="28615" y="1748892"/>
                </a:cubicBezTo>
                <a:cubicBezTo>
                  <a:pt x="14340" y="1646572"/>
                  <a:pt x="-1125" y="1534951"/>
                  <a:pt x="65" y="1404726"/>
                </a:cubicBezTo>
                <a:cubicBezTo>
                  <a:pt x="1255" y="1274501"/>
                  <a:pt x="35753" y="1099318"/>
                  <a:pt x="35753" y="967543"/>
                </a:cubicBezTo>
                <a:cubicBezTo>
                  <a:pt x="35753" y="835768"/>
                  <a:pt x="65" y="745851"/>
                  <a:pt x="65" y="614076"/>
                </a:cubicBezTo>
                <a:cubicBezTo>
                  <a:pt x="65" y="482301"/>
                  <a:pt x="65" y="245106"/>
                  <a:pt x="42890" y="148988"/>
                </a:cubicBezTo>
                <a:cubicBezTo>
                  <a:pt x="85716" y="52870"/>
                  <a:pt x="153522" y="54419"/>
                  <a:pt x="257017" y="37366"/>
                </a:cubicBezTo>
                <a:cubicBezTo>
                  <a:pt x="360511" y="20313"/>
                  <a:pt x="540140" y="52870"/>
                  <a:pt x="663857" y="46668"/>
                </a:cubicBezTo>
                <a:cubicBezTo>
                  <a:pt x="787574" y="40467"/>
                  <a:pt x="894637" y="-2941"/>
                  <a:pt x="999322" y="15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4953516" y="1110836"/>
            <a:ext cx="2341562" cy="2120962"/>
          </a:xfrm>
          <a:custGeom>
            <a:avLst/>
            <a:gdLst>
              <a:gd name="connsiteX0" fmla="*/ 999322 w 2341562"/>
              <a:gd name="connsiteY0" fmla="*/ 159 h 2120962"/>
              <a:gd name="connsiteX1" fmla="*/ 1291961 w 2341562"/>
              <a:gd name="connsiteY1" fmla="*/ 65272 h 2120962"/>
              <a:gd name="connsiteX2" fmla="*/ 1655976 w 2341562"/>
              <a:gd name="connsiteY2" fmla="*/ 28065 h 2120962"/>
              <a:gd name="connsiteX3" fmla="*/ 1970028 w 2341562"/>
              <a:gd name="connsiteY3" fmla="*/ 18763 h 2120962"/>
              <a:gd name="connsiteX4" fmla="*/ 2162742 w 2341562"/>
              <a:gd name="connsiteY4" fmla="*/ 74574 h 2120962"/>
              <a:gd name="connsiteX5" fmla="*/ 2305493 w 2341562"/>
              <a:gd name="connsiteY5" fmla="*/ 242005 h 2120962"/>
              <a:gd name="connsiteX6" fmla="*/ 2341180 w 2341562"/>
              <a:gd name="connsiteY6" fmla="*/ 669886 h 2120962"/>
              <a:gd name="connsiteX7" fmla="*/ 2291218 w 2341562"/>
              <a:gd name="connsiteY7" fmla="*/ 986147 h 2120962"/>
              <a:gd name="connsiteX8" fmla="*/ 2312630 w 2341562"/>
              <a:gd name="connsiteY8" fmla="*/ 1590761 h 2120962"/>
              <a:gd name="connsiteX9" fmla="*/ 2248392 w 2341562"/>
              <a:gd name="connsiteY9" fmla="*/ 1981436 h 2120962"/>
              <a:gd name="connsiteX10" fmla="*/ 1998578 w 2341562"/>
              <a:gd name="connsiteY10" fmla="*/ 2065152 h 2120962"/>
              <a:gd name="connsiteX11" fmla="*/ 1620288 w 2341562"/>
              <a:gd name="connsiteY11" fmla="*/ 2065152 h 2120962"/>
              <a:gd name="connsiteX12" fmla="*/ 1227723 w 2341562"/>
              <a:gd name="connsiteY12" fmla="*/ 2120962 h 2120962"/>
              <a:gd name="connsiteX13" fmla="*/ 842296 w 2341562"/>
              <a:gd name="connsiteY13" fmla="*/ 2065152 h 2120962"/>
              <a:gd name="connsiteX14" fmla="*/ 314117 w 2341562"/>
              <a:gd name="connsiteY14" fmla="*/ 2093057 h 2120962"/>
              <a:gd name="connsiteX15" fmla="*/ 85716 w 2341562"/>
              <a:gd name="connsiteY15" fmla="*/ 2018643 h 2120962"/>
              <a:gd name="connsiteX16" fmla="*/ 28616 w 2341562"/>
              <a:gd name="connsiteY16" fmla="*/ 1748892 h 2120962"/>
              <a:gd name="connsiteX17" fmla="*/ 65 w 2341562"/>
              <a:gd name="connsiteY17" fmla="*/ 1404726 h 2120962"/>
              <a:gd name="connsiteX18" fmla="*/ 35753 w 2341562"/>
              <a:gd name="connsiteY18" fmla="*/ 967543 h 2120962"/>
              <a:gd name="connsiteX19" fmla="*/ 65 w 2341562"/>
              <a:gd name="connsiteY19" fmla="*/ 614076 h 2120962"/>
              <a:gd name="connsiteX20" fmla="*/ 42891 w 2341562"/>
              <a:gd name="connsiteY20" fmla="*/ 148988 h 2120962"/>
              <a:gd name="connsiteX21" fmla="*/ 257017 w 2341562"/>
              <a:gd name="connsiteY21" fmla="*/ 37366 h 2120962"/>
              <a:gd name="connsiteX22" fmla="*/ 663858 w 2341562"/>
              <a:gd name="connsiteY22" fmla="*/ 46668 h 2120962"/>
              <a:gd name="connsiteX23" fmla="*/ 999322 w 2341562"/>
              <a:gd name="connsiteY23" fmla="*/ 159 h 212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341562" h="2120962">
                <a:moveTo>
                  <a:pt x="999322" y="159"/>
                </a:moveTo>
                <a:cubicBezTo>
                  <a:pt x="1104006" y="3260"/>
                  <a:pt x="1182519" y="60621"/>
                  <a:pt x="1291961" y="65272"/>
                </a:cubicBezTo>
                <a:cubicBezTo>
                  <a:pt x="1401403" y="69923"/>
                  <a:pt x="1542965" y="35816"/>
                  <a:pt x="1655976" y="28065"/>
                </a:cubicBezTo>
                <a:cubicBezTo>
                  <a:pt x="1768987" y="20313"/>
                  <a:pt x="1885567" y="11012"/>
                  <a:pt x="1970028" y="18763"/>
                </a:cubicBezTo>
                <a:cubicBezTo>
                  <a:pt x="2054489" y="26514"/>
                  <a:pt x="2106831" y="37366"/>
                  <a:pt x="2162742" y="74574"/>
                </a:cubicBezTo>
                <a:cubicBezTo>
                  <a:pt x="2218652" y="111781"/>
                  <a:pt x="2275753" y="142786"/>
                  <a:pt x="2305493" y="242005"/>
                </a:cubicBezTo>
                <a:cubicBezTo>
                  <a:pt x="2335233" y="341224"/>
                  <a:pt x="2343559" y="545863"/>
                  <a:pt x="2341180" y="669886"/>
                </a:cubicBezTo>
                <a:cubicBezTo>
                  <a:pt x="2338801" y="793910"/>
                  <a:pt x="2295976" y="832667"/>
                  <a:pt x="2291218" y="986147"/>
                </a:cubicBezTo>
                <a:cubicBezTo>
                  <a:pt x="2286459" y="1139626"/>
                  <a:pt x="2319768" y="1424880"/>
                  <a:pt x="2312630" y="1590761"/>
                </a:cubicBezTo>
                <a:cubicBezTo>
                  <a:pt x="2305493" y="1756643"/>
                  <a:pt x="2300734" y="1902371"/>
                  <a:pt x="2248392" y="1981436"/>
                </a:cubicBezTo>
                <a:cubicBezTo>
                  <a:pt x="2196050" y="2060501"/>
                  <a:pt x="2103262" y="2051199"/>
                  <a:pt x="1998578" y="2065152"/>
                </a:cubicBezTo>
                <a:cubicBezTo>
                  <a:pt x="1893895" y="2079104"/>
                  <a:pt x="1748764" y="2055850"/>
                  <a:pt x="1620288" y="2065152"/>
                </a:cubicBezTo>
                <a:cubicBezTo>
                  <a:pt x="1491812" y="2074453"/>
                  <a:pt x="1357389" y="2120962"/>
                  <a:pt x="1227723" y="2120962"/>
                </a:cubicBezTo>
                <a:cubicBezTo>
                  <a:pt x="1098058" y="2120962"/>
                  <a:pt x="994563" y="2069802"/>
                  <a:pt x="842296" y="2065152"/>
                </a:cubicBezTo>
                <a:cubicBezTo>
                  <a:pt x="690028" y="2060501"/>
                  <a:pt x="440214" y="2100808"/>
                  <a:pt x="314117" y="2093057"/>
                </a:cubicBezTo>
                <a:cubicBezTo>
                  <a:pt x="188021" y="2085306"/>
                  <a:pt x="133300" y="2076004"/>
                  <a:pt x="85716" y="2018643"/>
                </a:cubicBezTo>
                <a:cubicBezTo>
                  <a:pt x="38132" y="1961282"/>
                  <a:pt x="42891" y="1851211"/>
                  <a:pt x="28616" y="1748892"/>
                </a:cubicBezTo>
                <a:cubicBezTo>
                  <a:pt x="14340" y="1646572"/>
                  <a:pt x="-1124" y="1534951"/>
                  <a:pt x="65" y="1404726"/>
                </a:cubicBezTo>
                <a:cubicBezTo>
                  <a:pt x="1255" y="1274501"/>
                  <a:pt x="35753" y="1099318"/>
                  <a:pt x="35753" y="967543"/>
                </a:cubicBezTo>
                <a:cubicBezTo>
                  <a:pt x="35753" y="835768"/>
                  <a:pt x="65" y="745851"/>
                  <a:pt x="65" y="614076"/>
                </a:cubicBezTo>
                <a:cubicBezTo>
                  <a:pt x="65" y="482301"/>
                  <a:pt x="65" y="245106"/>
                  <a:pt x="42891" y="148988"/>
                </a:cubicBezTo>
                <a:cubicBezTo>
                  <a:pt x="85716" y="52870"/>
                  <a:pt x="153523" y="54419"/>
                  <a:pt x="257017" y="37366"/>
                </a:cubicBezTo>
                <a:cubicBezTo>
                  <a:pt x="360511" y="20313"/>
                  <a:pt x="540140" y="52870"/>
                  <a:pt x="663858" y="46668"/>
                </a:cubicBezTo>
                <a:cubicBezTo>
                  <a:pt x="787574" y="40467"/>
                  <a:pt x="894638" y="-2941"/>
                  <a:pt x="999322" y="15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1461017" y="2245345"/>
            <a:ext cx="2341563" cy="2120962"/>
          </a:xfrm>
          <a:custGeom>
            <a:avLst/>
            <a:gdLst>
              <a:gd name="connsiteX0" fmla="*/ 999322 w 2341563"/>
              <a:gd name="connsiteY0" fmla="*/ 159 h 2120962"/>
              <a:gd name="connsiteX1" fmla="*/ 1291961 w 2341563"/>
              <a:gd name="connsiteY1" fmla="*/ 65272 h 2120962"/>
              <a:gd name="connsiteX2" fmla="*/ 1655976 w 2341563"/>
              <a:gd name="connsiteY2" fmla="*/ 28065 h 2120962"/>
              <a:gd name="connsiteX3" fmla="*/ 1970028 w 2341563"/>
              <a:gd name="connsiteY3" fmla="*/ 18763 h 2120962"/>
              <a:gd name="connsiteX4" fmla="*/ 2162742 w 2341563"/>
              <a:gd name="connsiteY4" fmla="*/ 74574 h 2120962"/>
              <a:gd name="connsiteX5" fmla="*/ 2305493 w 2341563"/>
              <a:gd name="connsiteY5" fmla="*/ 242006 h 2120962"/>
              <a:gd name="connsiteX6" fmla="*/ 2341181 w 2341563"/>
              <a:gd name="connsiteY6" fmla="*/ 669887 h 2120962"/>
              <a:gd name="connsiteX7" fmla="*/ 2291218 w 2341563"/>
              <a:gd name="connsiteY7" fmla="*/ 986147 h 2120962"/>
              <a:gd name="connsiteX8" fmla="*/ 2312630 w 2341563"/>
              <a:gd name="connsiteY8" fmla="*/ 1590761 h 2120962"/>
              <a:gd name="connsiteX9" fmla="*/ 2248392 w 2341563"/>
              <a:gd name="connsiteY9" fmla="*/ 1981436 h 2120962"/>
              <a:gd name="connsiteX10" fmla="*/ 1998578 w 2341563"/>
              <a:gd name="connsiteY10" fmla="*/ 2065152 h 2120962"/>
              <a:gd name="connsiteX11" fmla="*/ 1620288 w 2341563"/>
              <a:gd name="connsiteY11" fmla="*/ 2065152 h 2120962"/>
              <a:gd name="connsiteX12" fmla="*/ 1227723 w 2341563"/>
              <a:gd name="connsiteY12" fmla="*/ 2120962 h 2120962"/>
              <a:gd name="connsiteX13" fmla="*/ 842296 w 2341563"/>
              <a:gd name="connsiteY13" fmla="*/ 2065152 h 2120962"/>
              <a:gd name="connsiteX14" fmla="*/ 314117 w 2341563"/>
              <a:gd name="connsiteY14" fmla="*/ 2093057 h 2120962"/>
              <a:gd name="connsiteX15" fmla="*/ 85716 w 2341563"/>
              <a:gd name="connsiteY15" fmla="*/ 2018643 h 2120962"/>
              <a:gd name="connsiteX16" fmla="*/ 28616 w 2341563"/>
              <a:gd name="connsiteY16" fmla="*/ 1748892 h 2120962"/>
              <a:gd name="connsiteX17" fmla="*/ 65 w 2341563"/>
              <a:gd name="connsiteY17" fmla="*/ 1404726 h 2120962"/>
              <a:gd name="connsiteX18" fmla="*/ 35753 w 2341563"/>
              <a:gd name="connsiteY18" fmla="*/ 967543 h 2120962"/>
              <a:gd name="connsiteX19" fmla="*/ 65 w 2341563"/>
              <a:gd name="connsiteY19" fmla="*/ 614076 h 2120962"/>
              <a:gd name="connsiteX20" fmla="*/ 42891 w 2341563"/>
              <a:gd name="connsiteY20" fmla="*/ 148988 h 2120962"/>
              <a:gd name="connsiteX21" fmla="*/ 257017 w 2341563"/>
              <a:gd name="connsiteY21" fmla="*/ 37366 h 2120962"/>
              <a:gd name="connsiteX22" fmla="*/ 663857 w 2341563"/>
              <a:gd name="connsiteY22" fmla="*/ 46668 h 2120962"/>
              <a:gd name="connsiteX23" fmla="*/ 999322 w 2341563"/>
              <a:gd name="connsiteY23" fmla="*/ 159 h 212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341563" h="2120962">
                <a:moveTo>
                  <a:pt x="999322" y="159"/>
                </a:moveTo>
                <a:cubicBezTo>
                  <a:pt x="1104006" y="3260"/>
                  <a:pt x="1182519" y="60621"/>
                  <a:pt x="1291961" y="65272"/>
                </a:cubicBezTo>
                <a:cubicBezTo>
                  <a:pt x="1401403" y="69923"/>
                  <a:pt x="1542965" y="35816"/>
                  <a:pt x="1655976" y="28065"/>
                </a:cubicBezTo>
                <a:cubicBezTo>
                  <a:pt x="1768987" y="20313"/>
                  <a:pt x="1885567" y="11012"/>
                  <a:pt x="1970028" y="18763"/>
                </a:cubicBezTo>
                <a:cubicBezTo>
                  <a:pt x="2054489" y="26514"/>
                  <a:pt x="2106831" y="37366"/>
                  <a:pt x="2162742" y="74574"/>
                </a:cubicBezTo>
                <a:cubicBezTo>
                  <a:pt x="2218652" y="111781"/>
                  <a:pt x="2275753" y="142786"/>
                  <a:pt x="2305493" y="242006"/>
                </a:cubicBezTo>
                <a:cubicBezTo>
                  <a:pt x="2335233" y="341225"/>
                  <a:pt x="2343560" y="545863"/>
                  <a:pt x="2341181" y="669887"/>
                </a:cubicBezTo>
                <a:cubicBezTo>
                  <a:pt x="2338802" y="793910"/>
                  <a:pt x="2295976" y="832668"/>
                  <a:pt x="2291218" y="986147"/>
                </a:cubicBezTo>
                <a:cubicBezTo>
                  <a:pt x="2286459" y="1139626"/>
                  <a:pt x="2319768" y="1424880"/>
                  <a:pt x="2312630" y="1590761"/>
                </a:cubicBezTo>
                <a:cubicBezTo>
                  <a:pt x="2305493" y="1756643"/>
                  <a:pt x="2300734" y="1902371"/>
                  <a:pt x="2248392" y="1981436"/>
                </a:cubicBezTo>
                <a:cubicBezTo>
                  <a:pt x="2196050" y="2060501"/>
                  <a:pt x="2103262" y="2051199"/>
                  <a:pt x="1998578" y="2065152"/>
                </a:cubicBezTo>
                <a:cubicBezTo>
                  <a:pt x="1893895" y="2079104"/>
                  <a:pt x="1748764" y="2055850"/>
                  <a:pt x="1620288" y="2065152"/>
                </a:cubicBezTo>
                <a:cubicBezTo>
                  <a:pt x="1491813" y="2074453"/>
                  <a:pt x="1357389" y="2120962"/>
                  <a:pt x="1227723" y="2120962"/>
                </a:cubicBezTo>
                <a:cubicBezTo>
                  <a:pt x="1098058" y="2120962"/>
                  <a:pt x="994563" y="2069802"/>
                  <a:pt x="842296" y="2065152"/>
                </a:cubicBezTo>
                <a:cubicBezTo>
                  <a:pt x="690028" y="2060501"/>
                  <a:pt x="440214" y="2100808"/>
                  <a:pt x="314117" y="2093057"/>
                </a:cubicBezTo>
                <a:cubicBezTo>
                  <a:pt x="188021" y="2085306"/>
                  <a:pt x="133300" y="2076004"/>
                  <a:pt x="85716" y="2018643"/>
                </a:cubicBezTo>
                <a:cubicBezTo>
                  <a:pt x="38132" y="1961282"/>
                  <a:pt x="42891" y="1851211"/>
                  <a:pt x="28616" y="1748892"/>
                </a:cubicBezTo>
                <a:cubicBezTo>
                  <a:pt x="14340" y="1646572"/>
                  <a:pt x="-1125" y="1534951"/>
                  <a:pt x="65" y="1404726"/>
                </a:cubicBezTo>
                <a:cubicBezTo>
                  <a:pt x="1255" y="1274501"/>
                  <a:pt x="35753" y="1099319"/>
                  <a:pt x="35753" y="967543"/>
                </a:cubicBezTo>
                <a:cubicBezTo>
                  <a:pt x="35753" y="835768"/>
                  <a:pt x="65" y="745851"/>
                  <a:pt x="65" y="614076"/>
                </a:cubicBezTo>
                <a:cubicBezTo>
                  <a:pt x="65" y="482301"/>
                  <a:pt x="65" y="245106"/>
                  <a:pt x="42891" y="148988"/>
                </a:cubicBezTo>
                <a:cubicBezTo>
                  <a:pt x="85716" y="52870"/>
                  <a:pt x="153522" y="54419"/>
                  <a:pt x="257017" y="37366"/>
                </a:cubicBezTo>
                <a:cubicBezTo>
                  <a:pt x="360511" y="20313"/>
                  <a:pt x="540140" y="52870"/>
                  <a:pt x="663857" y="46668"/>
                </a:cubicBezTo>
                <a:cubicBezTo>
                  <a:pt x="787574" y="40467"/>
                  <a:pt x="894638" y="-2941"/>
                  <a:pt x="999322" y="15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2"/>
          </p:nvPr>
        </p:nvSpPr>
        <p:spPr>
          <a:xfrm>
            <a:off x="3830087" y="1040606"/>
            <a:ext cx="3887476" cy="3849689"/>
          </a:xfrm>
          <a:custGeom>
            <a:avLst/>
            <a:gdLst>
              <a:gd name="connsiteX0" fmla="*/ 2028301 w 3887476"/>
              <a:gd name="connsiteY0" fmla="*/ 20 h 3849689"/>
              <a:gd name="connsiteX1" fmla="*/ 2221944 w 3887476"/>
              <a:gd name="connsiteY1" fmla="*/ 3419 h 3849689"/>
              <a:gd name="connsiteX2" fmla="*/ 2727216 w 3887476"/>
              <a:gd name="connsiteY2" fmla="*/ 101667 h 3849689"/>
              <a:gd name="connsiteX3" fmla="*/ 3246521 w 3887476"/>
              <a:gd name="connsiteY3" fmla="*/ 424479 h 3849689"/>
              <a:gd name="connsiteX4" fmla="*/ 3555298 w 3887476"/>
              <a:gd name="connsiteY4" fmla="*/ 845538 h 3849689"/>
              <a:gd name="connsiteX5" fmla="*/ 3864075 w 3887476"/>
              <a:gd name="connsiteY5" fmla="*/ 1463091 h 3849689"/>
              <a:gd name="connsiteX6" fmla="*/ 3864075 w 3887476"/>
              <a:gd name="connsiteY6" fmla="*/ 2277139 h 3849689"/>
              <a:gd name="connsiteX7" fmla="*/ 3850040 w 3887476"/>
              <a:gd name="connsiteY7" fmla="*/ 2782410 h 3849689"/>
              <a:gd name="connsiteX8" fmla="*/ 3527227 w 3887476"/>
              <a:gd name="connsiteY8" fmla="*/ 3175399 h 3849689"/>
              <a:gd name="connsiteX9" fmla="*/ 3092133 w 3887476"/>
              <a:gd name="connsiteY9" fmla="*/ 3582423 h 3849689"/>
              <a:gd name="connsiteX10" fmla="*/ 2123697 w 3887476"/>
              <a:gd name="connsiteY10" fmla="*/ 3835058 h 3849689"/>
              <a:gd name="connsiteX11" fmla="*/ 1113155 w 3887476"/>
              <a:gd name="connsiteY11" fmla="*/ 3764882 h 3849689"/>
              <a:gd name="connsiteX12" fmla="*/ 621919 w 3887476"/>
              <a:gd name="connsiteY12" fmla="*/ 3315752 h 3849689"/>
              <a:gd name="connsiteX13" fmla="*/ 313142 w 3887476"/>
              <a:gd name="connsiteY13" fmla="*/ 2880657 h 3849689"/>
              <a:gd name="connsiteX14" fmla="*/ 18401 w 3887476"/>
              <a:gd name="connsiteY14" fmla="*/ 2249068 h 3849689"/>
              <a:gd name="connsiteX15" fmla="*/ 46472 w 3887476"/>
              <a:gd name="connsiteY15" fmla="*/ 1505197 h 3849689"/>
              <a:gd name="connsiteX16" fmla="*/ 172789 w 3887476"/>
              <a:gd name="connsiteY16" fmla="*/ 915714 h 3849689"/>
              <a:gd name="connsiteX17" fmla="*/ 495601 w 3887476"/>
              <a:gd name="connsiteY17" fmla="*/ 606938 h 3849689"/>
              <a:gd name="connsiteX18" fmla="*/ 692096 w 3887476"/>
              <a:gd name="connsiteY18" fmla="*/ 396408 h 3849689"/>
              <a:gd name="connsiteX19" fmla="*/ 1365790 w 3887476"/>
              <a:gd name="connsiteY19" fmla="*/ 59561 h 3849689"/>
              <a:gd name="connsiteX20" fmla="*/ 2028301 w 3887476"/>
              <a:gd name="connsiteY20" fmla="*/ 20 h 3849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887476" h="3849689">
                <a:moveTo>
                  <a:pt x="2028301" y="20"/>
                </a:moveTo>
                <a:cubicBezTo>
                  <a:pt x="2099281" y="203"/>
                  <a:pt x="2165218" y="1665"/>
                  <a:pt x="2221944" y="3419"/>
                </a:cubicBezTo>
                <a:cubicBezTo>
                  <a:pt x="2448849" y="10437"/>
                  <a:pt x="2556452" y="31490"/>
                  <a:pt x="2727216" y="101667"/>
                </a:cubicBezTo>
                <a:cubicBezTo>
                  <a:pt x="2897978" y="171843"/>
                  <a:pt x="3108508" y="300500"/>
                  <a:pt x="3246521" y="424479"/>
                </a:cubicBezTo>
                <a:cubicBezTo>
                  <a:pt x="3384535" y="548457"/>
                  <a:pt x="3452373" y="672436"/>
                  <a:pt x="3555298" y="845538"/>
                </a:cubicBezTo>
                <a:cubicBezTo>
                  <a:pt x="3658223" y="1018639"/>
                  <a:pt x="3812612" y="1224491"/>
                  <a:pt x="3864075" y="1463091"/>
                </a:cubicBezTo>
                <a:cubicBezTo>
                  <a:pt x="3915538" y="1701692"/>
                  <a:pt x="3866414" y="2057252"/>
                  <a:pt x="3864075" y="2277139"/>
                </a:cubicBezTo>
                <a:cubicBezTo>
                  <a:pt x="3861735" y="2497026"/>
                  <a:pt x="3906181" y="2632700"/>
                  <a:pt x="3850040" y="2782410"/>
                </a:cubicBezTo>
                <a:cubicBezTo>
                  <a:pt x="3793898" y="2932120"/>
                  <a:pt x="3653545" y="3042063"/>
                  <a:pt x="3527227" y="3175399"/>
                </a:cubicBezTo>
                <a:cubicBezTo>
                  <a:pt x="3400910" y="3308734"/>
                  <a:pt x="3326055" y="3472480"/>
                  <a:pt x="3092133" y="3582423"/>
                </a:cubicBezTo>
                <a:cubicBezTo>
                  <a:pt x="2858212" y="3692365"/>
                  <a:pt x="2453526" y="3804648"/>
                  <a:pt x="2123697" y="3835058"/>
                </a:cubicBezTo>
                <a:cubicBezTo>
                  <a:pt x="1793867" y="3865468"/>
                  <a:pt x="1363451" y="3851433"/>
                  <a:pt x="1113155" y="3764882"/>
                </a:cubicBezTo>
                <a:cubicBezTo>
                  <a:pt x="862859" y="3678330"/>
                  <a:pt x="755254" y="3463123"/>
                  <a:pt x="621919" y="3315752"/>
                </a:cubicBezTo>
                <a:cubicBezTo>
                  <a:pt x="488584" y="3168381"/>
                  <a:pt x="413729" y="3058438"/>
                  <a:pt x="313142" y="2880657"/>
                </a:cubicBezTo>
                <a:cubicBezTo>
                  <a:pt x="212555" y="2702876"/>
                  <a:pt x="62846" y="2478311"/>
                  <a:pt x="18401" y="2249068"/>
                </a:cubicBezTo>
                <a:cubicBezTo>
                  <a:pt x="-26045" y="2019826"/>
                  <a:pt x="20741" y="1727423"/>
                  <a:pt x="46472" y="1505197"/>
                </a:cubicBezTo>
                <a:cubicBezTo>
                  <a:pt x="72203" y="1282972"/>
                  <a:pt x="97935" y="1065425"/>
                  <a:pt x="172789" y="915714"/>
                </a:cubicBezTo>
                <a:cubicBezTo>
                  <a:pt x="247644" y="766004"/>
                  <a:pt x="416068" y="688810"/>
                  <a:pt x="495601" y="606938"/>
                </a:cubicBezTo>
                <a:cubicBezTo>
                  <a:pt x="575135" y="525065"/>
                  <a:pt x="547064" y="487637"/>
                  <a:pt x="692096" y="396408"/>
                </a:cubicBezTo>
                <a:cubicBezTo>
                  <a:pt x="837127" y="305178"/>
                  <a:pt x="1110815" y="125059"/>
                  <a:pt x="1365790" y="59561"/>
                </a:cubicBezTo>
                <a:cubicBezTo>
                  <a:pt x="1557022" y="10437"/>
                  <a:pt x="1815359" y="-528"/>
                  <a:pt x="2028301" y="2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2"/>
          </p:nvPr>
        </p:nvSpPr>
        <p:spPr>
          <a:xfrm>
            <a:off x="4651238" y="2652456"/>
            <a:ext cx="4772162" cy="3098835"/>
          </a:xfrm>
          <a:custGeom>
            <a:avLst/>
            <a:gdLst>
              <a:gd name="connsiteX0" fmla="*/ 2036641 w 4772162"/>
              <a:gd name="connsiteY0" fmla="*/ 232 h 3098835"/>
              <a:gd name="connsiteX1" fmla="*/ 2633047 w 4772162"/>
              <a:gd name="connsiteY1" fmla="*/ 95365 h 3098835"/>
              <a:gd name="connsiteX2" fmla="*/ 3374919 w 4772162"/>
              <a:gd name="connsiteY2" fmla="*/ 41003 h 3098835"/>
              <a:gd name="connsiteX3" fmla="*/ 4014964 w 4772162"/>
              <a:gd name="connsiteY3" fmla="*/ 27413 h 3098835"/>
              <a:gd name="connsiteX4" fmla="*/ 4407720 w 4772162"/>
              <a:gd name="connsiteY4" fmla="*/ 108955 h 3098835"/>
              <a:gd name="connsiteX5" fmla="*/ 4698650 w 4772162"/>
              <a:gd name="connsiteY5" fmla="*/ 353582 h 3098835"/>
              <a:gd name="connsiteX6" fmla="*/ 4771382 w 4772162"/>
              <a:gd name="connsiteY6" fmla="*/ 978739 h 3098835"/>
              <a:gd name="connsiteX7" fmla="*/ 4669556 w 4772162"/>
              <a:gd name="connsiteY7" fmla="*/ 1440811 h 3098835"/>
              <a:gd name="connsiteX8" fmla="*/ 4713196 w 4772162"/>
              <a:gd name="connsiteY8" fmla="*/ 2324184 h 3098835"/>
              <a:gd name="connsiteX9" fmla="*/ 4582278 w 4772162"/>
              <a:gd name="connsiteY9" fmla="*/ 2894980 h 3098835"/>
              <a:gd name="connsiteX10" fmla="*/ 4073150 w 4772162"/>
              <a:gd name="connsiteY10" fmla="*/ 3017293 h 3098835"/>
              <a:gd name="connsiteX11" fmla="*/ 3302186 w 4772162"/>
              <a:gd name="connsiteY11" fmla="*/ 3017293 h 3098835"/>
              <a:gd name="connsiteX12" fmla="*/ 2502129 w 4772162"/>
              <a:gd name="connsiteY12" fmla="*/ 3098835 h 3098835"/>
              <a:gd name="connsiteX13" fmla="*/ 1716618 w 4772162"/>
              <a:gd name="connsiteY13" fmla="*/ 3017293 h 3098835"/>
              <a:gd name="connsiteX14" fmla="*/ 640178 w 4772162"/>
              <a:gd name="connsiteY14" fmla="*/ 3058064 h 3098835"/>
              <a:gd name="connsiteX15" fmla="*/ 174690 w 4772162"/>
              <a:gd name="connsiteY15" fmla="*/ 2949341 h 3098835"/>
              <a:gd name="connsiteX16" fmla="*/ 58318 w 4772162"/>
              <a:gd name="connsiteY16" fmla="*/ 2555221 h 3098835"/>
              <a:gd name="connsiteX17" fmla="*/ 132 w 4772162"/>
              <a:gd name="connsiteY17" fmla="*/ 2052377 h 3098835"/>
              <a:gd name="connsiteX18" fmla="*/ 72864 w 4772162"/>
              <a:gd name="connsiteY18" fmla="*/ 1413630 h 3098835"/>
              <a:gd name="connsiteX19" fmla="*/ 132 w 4772162"/>
              <a:gd name="connsiteY19" fmla="*/ 897196 h 3098835"/>
              <a:gd name="connsiteX20" fmla="*/ 87411 w 4772162"/>
              <a:gd name="connsiteY20" fmla="*/ 217678 h 3098835"/>
              <a:gd name="connsiteX21" fmla="*/ 523806 w 4772162"/>
              <a:gd name="connsiteY21" fmla="*/ 54594 h 3098835"/>
              <a:gd name="connsiteX22" fmla="*/ 1352956 w 4772162"/>
              <a:gd name="connsiteY22" fmla="*/ 68184 h 3098835"/>
              <a:gd name="connsiteX23" fmla="*/ 2036641 w 4772162"/>
              <a:gd name="connsiteY23" fmla="*/ 232 h 3098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772162" h="3098835">
                <a:moveTo>
                  <a:pt x="2036641" y="232"/>
                </a:moveTo>
                <a:cubicBezTo>
                  <a:pt x="2249990" y="4762"/>
                  <a:pt x="2410001" y="88570"/>
                  <a:pt x="2633047" y="95365"/>
                </a:cubicBezTo>
                <a:cubicBezTo>
                  <a:pt x="2856093" y="102160"/>
                  <a:pt x="3144599" y="52328"/>
                  <a:pt x="3374919" y="41003"/>
                </a:cubicBezTo>
                <a:cubicBezTo>
                  <a:pt x="3605238" y="29678"/>
                  <a:pt x="3842831" y="16088"/>
                  <a:pt x="4014964" y="27413"/>
                </a:cubicBezTo>
                <a:cubicBezTo>
                  <a:pt x="4187098" y="38738"/>
                  <a:pt x="4293772" y="54594"/>
                  <a:pt x="4407720" y="108955"/>
                </a:cubicBezTo>
                <a:cubicBezTo>
                  <a:pt x="4521667" y="163317"/>
                  <a:pt x="4638038" y="208617"/>
                  <a:pt x="4698650" y="353582"/>
                </a:cubicBezTo>
                <a:cubicBezTo>
                  <a:pt x="4759260" y="498546"/>
                  <a:pt x="4776230" y="797534"/>
                  <a:pt x="4771382" y="978739"/>
                </a:cubicBezTo>
                <a:cubicBezTo>
                  <a:pt x="4766534" y="1159943"/>
                  <a:pt x="4679254" y="1216570"/>
                  <a:pt x="4669556" y="1440811"/>
                </a:cubicBezTo>
                <a:cubicBezTo>
                  <a:pt x="4659858" y="1665052"/>
                  <a:pt x="4727742" y="2081823"/>
                  <a:pt x="4713196" y="2324184"/>
                </a:cubicBezTo>
                <a:cubicBezTo>
                  <a:pt x="4698650" y="2566546"/>
                  <a:pt x="4688952" y="2779462"/>
                  <a:pt x="4582278" y="2894980"/>
                </a:cubicBezTo>
                <a:cubicBezTo>
                  <a:pt x="4475604" y="3010498"/>
                  <a:pt x="4286498" y="2996907"/>
                  <a:pt x="4073150" y="3017293"/>
                </a:cubicBezTo>
                <a:cubicBezTo>
                  <a:pt x="3859802" y="3037678"/>
                  <a:pt x="3564023" y="3003703"/>
                  <a:pt x="3302186" y="3017293"/>
                </a:cubicBezTo>
                <a:cubicBezTo>
                  <a:pt x="3040349" y="3030883"/>
                  <a:pt x="2766391" y="3098835"/>
                  <a:pt x="2502129" y="3098835"/>
                </a:cubicBezTo>
                <a:cubicBezTo>
                  <a:pt x="2237867" y="3098835"/>
                  <a:pt x="2026944" y="3024088"/>
                  <a:pt x="1716618" y="3017293"/>
                </a:cubicBezTo>
                <a:cubicBezTo>
                  <a:pt x="1406293" y="3010498"/>
                  <a:pt x="897166" y="3069389"/>
                  <a:pt x="640178" y="3058064"/>
                </a:cubicBezTo>
                <a:cubicBezTo>
                  <a:pt x="383189" y="3046739"/>
                  <a:pt x="271667" y="3033149"/>
                  <a:pt x="174690" y="2949341"/>
                </a:cubicBezTo>
                <a:cubicBezTo>
                  <a:pt x="77713" y="2865534"/>
                  <a:pt x="87411" y="2704715"/>
                  <a:pt x="58318" y="2555221"/>
                </a:cubicBezTo>
                <a:cubicBezTo>
                  <a:pt x="29225" y="2405727"/>
                  <a:pt x="-2293" y="2242642"/>
                  <a:pt x="132" y="2052377"/>
                </a:cubicBezTo>
                <a:cubicBezTo>
                  <a:pt x="2557" y="1862112"/>
                  <a:pt x="72864" y="1606161"/>
                  <a:pt x="72864" y="1413630"/>
                </a:cubicBezTo>
                <a:cubicBezTo>
                  <a:pt x="72864" y="1221100"/>
                  <a:pt x="132" y="1089727"/>
                  <a:pt x="132" y="897196"/>
                </a:cubicBezTo>
                <a:cubicBezTo>
                  <a:pt x="132" y="704666"/>
                  <a:pt x="132" y="358111"/>
                  <a:pt x="87411" y="217678"/>
                </a:cubicBezTo>
                <a:cubicBezTo>
                  <a:pt x="174690" y="77245"/>
                  <a:pt x="312881" y="79509"/>
                  <a:pt x="523806" y="54594"/>
                </a:cubicBezTo>
                <a:cubicBezTo>
                  <a:pt x="734730" y="29678"/>
                  <a:pt x="1100817" y="77245"/>
                  <a:pt x="1352956" y="68184"/>
                </a:cubicBezTo>
                <a:cubicBezTo>
                  <a:pt x="1605095" y="59123"/>
                  <a:pt x="1823292" y="-4297"/>
                  <a:pt x="2036641" y="23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8557521" y="902999"/>
            <a:ext cx="1773442" cy="2731077"/>
          </a:xfrm>
          <a:custGeom>
            <a:avLst/>
            <a:gdLst>
              <a:gd name="connsiteX0" fmla="*/ 598881 w 1773442"/>
              <a:gd name="connsiteY0" fmla="*/ 76 h 2731077"/>
              <a:gd name="connsiteX1" fmla="*/ 964432 w 1773442"/>
              <a:gd name="connsiteY1" fmla="*/ 41700 h 2731077"/>
              <a:gd name="connsiteX2" fmla="*/ 1259983 w 1773442"/>
              <a:gd name="connsiteY2" fmla="*/ 76 h 2731077"/>
              <a:gd name="connsiteX3" fmla="*/ 1648867 w 1773442"/>
              <a:gd name="connsiteY3" fmla="*/ 50025 h 2731077"/>
              <a:gd name="connsiteX4" fmla="*/ 1742199 w 1773442"/>
              <a:gd name="connsiteY4" fmla="*/ 299771 h 2731077"/>
              <a:gd name="connsiteX5" fmla="*/ 1734421 w 1773442"/>
              <a:gd name="connsiteY5" fmla="*/ 774288 h 2731077"/>
              <a:gd name="connsiteX6" fmla="*/ 1773310 w 1773442"/>
              <a:gd name="connsiteY6" fmla="*/ 1165557 h 2731077"/>
              <a:gd name="connsiteX7" fmla="*/ 1718866 w 1773442"/>
              <a:gd name="connsiteY7" fmla="*/ 1506876 h 2731077"/>
              <a:gd name="connsiteX8" fmla="*/ 1749977 w 1773442"/>
              <a:gd name="connsiteY8" fmla="*/ 1931444 h 2731077"/>
              <a:gd name="connsiteX9" fmla="*/ 1757754 w 1773442"/>
              <a:gd name="connsiteY9" fmla="*/ 2297738 h 2731077"/>
              <a:gd name="connsiteX10" fmla="*/ 1711088 w 1773442"/>
              <a:gd name="connsiteY10" fmla="*/ 2522509 h 2731077"/>
              <a:gd name="connsiteX11" fmla="*/ 1571090 w 1773442"/>
              <a:gd name="connsiteY11" fmla="*/ 2689006 h 2731077"/>
              <a:gd name="connsiteX12" fmla="*/ 1213317 w 1773442"/>
              <a:gd name="connsiteY12" fmla="*/ 2730631 h 2731077"/>
              <a:gd name="connsiteX13" fmla="*/ 948876 w 1773442"/>
              <a:gd name="connsiteY13" fmla="*/ 2672357 h 2731077"/>
              <a:gd name="connsiteX14" fmla="*/ 443327 w 1773442"/>
              <a:gd name="connsiteY14" fmla="*/ 2697331 h 2731077"/>
              <a:gd name="connsiteX15" fmla="*/ 116665 w 1773442"/>
              <a:gd name="connsiteY15" fmla="*/ 2622408 h 2731077"/>
              <a:gd name="connsiteX16" fmla="*/ 46666 w 1773442"/>
              <a:gd name="connsiteY16" fmla="*/ 2331037 h 2731077"/>
              <a:gd name="connsiteX17" fmla="*/ 46666 w 1773442"/>
              <a:gd name="connsiteY17" fmla="*/ 1889820 h 2731077"/>
              <a:gd name="connsiteX18" fmla="*/ 0 w 1773442"/>
              <a:gd name="connsiteY18" fmla="*/ 1431952 h 2731077"/>
              <a:gd name="connsiteX19" fmla="*/ 46666 w 1773442"/>
              <a:gd name="connsiteY19" fmla="*/ 982410 h 2731077"/>
              <a:gd name="connsiteX20" fmla="*/ 23333 w 1773442"/>
              <a:gd name="connsiteY20" fmla="*/ 366370 h 2731077"/>
              <a:gd name="connsiteX21" fmla="*/ 85554 w 1773442"/>
              <a:gd name="connsiteY21" fmla="*/ 99974 h 2731077"/>
              <a:gd name="connsiteX22" fmla="*/ 311107 w 1773442"/>
              <a:gd name="connsiteY22" fmla="*/ 33375 h 2731077"/>
              <a:gd name="connsiteX23" fmla="*/ 598881 w 1773442"/>
              <a:gd name="connsiteY23" fmla="*/ 76 h 2731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773442" h="2731077">
                <a:moveTo>
                  <a:pt x="598881" y="76"/>
                </a:moveTo>
                <a:cubicBezTo>
                  <a:pt x="707768" y="1464"/>
                  <a:pt x="854248" y="41700"/>
                  <a:pt x="964432" y="41700"/>
                </a:cubicBezTo>
                <a:cubicBezTo>
                  <a:pt x="1074615" y="41700"/>
                  <a:pt x="1149799" y="76"/>
                  <a:pt x="1259983" y="76"/>
                </a:cubicBezTo>
                <a:cubicBezTo>
                  <a:pt x="1370167" y="76"/>
                  <a:pt x="1568498" y="76"/>
                  <a:pt x="1648867" y="50025"/>
                </a:cubicBezTo>
                <a:cubicBezTo>
                  <a:pt x="1729236" y="99974"/>
                  <a:pt x="1727940" y="179060"/>
                  <a:pt x="1742199" y="299771"/>
                </a:cubicBezTo>
                <a:cubicBezTo>
                  <a:pt x="1756458" y="420481"/>
                  <a:pt x="1729236" y="629991"/>
                  <a:pt x="1734421" y="774288"/>
                </a:cubicBezTo>
                <a:cubicBezTo>
                  <a:pt x="1739607" y="918585"/>
                  <a:pt x="1775902" y="1043458"/>
                  <a:pt x="1773310" y="1165557"/>
                </a:cubicBezTo>
                <a:cubicBezTo>
                  <a:pt x="1770717" y="1287655"/>
                  <a:pt x="1722755" y="1379228"/>
                  <a:pt x="1718866" y="1506876"/>
                </a:cubicBezTo>
                <a:cubicBezTo>
                  <a:pt x="1714977" y="1634524"/>
                  <a:pt x="1743496" y="1799634"/>
                  <a:pt x="1749977" y="1931444"/>
                </a:cubicBezTo>
                <a:cubicBezTo>
                  <a:pt x="1756458" y="2063254"/>
                  <a:pt x="1764236" y="2199227"/>
                  <a:pt x="1757754" y="2297738"/>
                </a:cubicBezTo>
                <a:cubicBezTo>
                  <a:pt x="1751273" y="2396249"/>
                  <a:pt x="1742199" y="2457298"/>
                  <a:pt x="1711088" y="2522509"/>
                </a:cubicBezTo>
                <a:cubicBezTo>
                  <a:pt x="1679978" y="2587720"/>
                  <a:pt x="1654052" y="2654319"/>
                  <a:pt x="1571090" y="2689006"/>
                </a:cubicBezTo>
                <a:cubicBezTo>
                  <a:pt x="1488128" y="2723694"/>
                  <a:pt x="1317019" y="2733405"/>
                  <a:pt x="1213317" y="2730631"/>
                </a:cubicBezTo>
                <a:cubicBezTo>
                  <a:pt x="1109615" y="2727856"/>
                  <a:pt x="1077208" y="2677907"/>
                  <a:pt x="948876" y="2672357"/>
                </a:cubicBezTo>
                <a:cubicBezTo>
                  <a:pt x="820545" y="2666807"/>
                  <a:pt x="582029" y="2705656"/>
                  <a:pt x="443327" y="2697331"/>
                </a:cubicBezTo>
                <a:cubicBezTo>
                  <a:pt x="304626" y="2689006"/>
                  <a:pt x="182775" y="2683456"/>
                  <a:pt x="116665" y="2622408"/>
                </a:cubicBezTo>
                <a:cubicBezTo>
                  <a:pt x="50555" y="2561359"/>
                  <a:pt x="58333" y="2453135"/>
                  <a:pt x="46666" y="2331037"/>
                </a:cubicBezTo>
                <a:cubicBezTo>
                  <a:pt x="34999" y="2208940"/>
                  <a:pt x="54444" y="2039667"/>
                  <a:pt x="46666" y="1889820"/>
                </a:cubicBezTo>
                <a:cubicBezTo>
                  <a:pt x="38888" y="1739972"/>
                  <a:pt x="0" y="1583188"/>
                  <a:pt x="0" y="1431952"/>
                </a:cubicBezTo>
                <a:cubicBezTo>
                  <a:pt x="0" y="1280717"/>
                  <a:pt x="42777" y="1160006"/>
                  <a:pt x="46666" y="982410"/>
                </a:cubicBezTo>
                <a:cubicBezTo>
                  <a:pt x="50555" y="804813"/>
                  <a:pt x="16852" y="513443"/>
                  <a:pt x="23333" y="366370"/>
                </a:cubicBezTo>
                <a:cubicBezTo>
                  <a:pt x="29814" y="219297"/>
                  <a:pt x="37592" y="155474"/>
                  <a:pt x="85554" y="99974"/>
                </a:cubicBezTo>
                <a:cubicBezTo>
                  <a:pt x="133517" y="44475"/>
                  <a:pt x="225553" y="50025"/>
                  <a:pt x="311107" y="33375"/>
                </a:cubicBezTo>
                <a:cubicBezTo>
                  <a:pt x="396661" y="16726"/>
                  <a:pt x="489993" y="-1312"/>
                  <a:pt x="598881" y="7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6169921" y="902999"/>
            <a:ext cx="1773442" cy="2731077"/>
          </a:xfrm>
          <a:custGeom>
            <a:avLst/>
            <a:gdLst>
              <a:gd name="connsiteX0" fmla="*/ 598881 w 1773442"/>
              <a:gd name="connsiteY0" fmla="*/ 76 h 2731077"/>
              <a:gd name="connsiteX1" fmla="*/ 964432 w 1773442"/>
              <a:gd name="connsiteY1" fmla="*/ 41700 h 2731077"/>
              <a:gd name="connsiteX2" fmla="*/ 1259983 w 1773442"/>
              <a:gd name="connsiteY2" fmla="*/ 76 h 2731077"/>
              <a:gd name="connsiteX3" fmla="*/ 1648867 w 1773442"/>
              <a:gd name="connsiteY3" fmla="*/ 50025 h 2731077"/>
              <a:gd name="connsiteX4" fmla="*/ 1742199 w 1773442"/>
              <a:gd name="connsiteY4" fmla="*/ 299771 h 2731077"/>
              <a:gd name="connsiteX5" fmla="*/ 1734422 w 1773442"/>
              <a:gd name="connsiteY5" fmla="*/ 774288 h 2731077"/>
              <a:gd name="connsiteX6" fmla="*/ 1773310 w 1773442"/>
              <a:gd name="connsiteY6" fmla="*/ 1165557 h 2731077"/>
              <a:gd name="connsiteX7" fmla="*/ 1718866 w 1773442"/>
              <a:gd name="connsiteY7" fmla="*/ 1506876 h 2731077"/>
              <a:gd name="connsiteX8" fmla="*/ 1749977 w 1773442"/>
              <a:gd name="connsiteY8" fmla="*/ 1931444 h 2731077"/>
              <a:gd name="connsiteX9" fmla="*/ 1757755 w 1773442"/>
              <a:gd name="connsiteY9" fmla="*/ 2297738 h 2731077"/>
              <a:gd name="connsiteX10" fmla="*/ 1711089 w 1773442"/>
              <a:gd name="connsiteY10" fmla="*/ 2522509 h 2731077"/>
              <a:gd name="connsiteX11" fmla="*/ 1571090 w 1773442"/>
              <a:gd name="connsiteY11" fmla="*/ 2689006 h 2731077"/>
              <a:gd name="connsiteX12" fmla="*/ 1213317 w 1773442"/>
              <a:gd name="connsiteY12" fmla="*/ 2730631 h 2731077"/>
              <a:gd name="connsiteX13" fmla="*/ 948876 w 1773442"/>
              <a:gd name="connsiteY13" fmla="*/ 2672357 h 2731077"/>
              <a:gd name="connsiteX14" fmla="*/ 443328 w 1773442"/>
              <a:gd name="connsiteY14" fmla="*/ 2697331 h 2731077"/>
              <a:gd name="connsiteX15" fmla="*/ 116666 w 1773442"/>
              <a:gd name="connsiteY15" fmla="*/ 2622408 h 2731077"/>
              <a:gd name="connsiteX16" fmla="*/ 46666 w 1773442"/>
              <a:gd name="connsiteY16" fmla="*/ 2331037 h 2731077"/>
              <a:gd name="connsiteX17" fmla="*/ 46666 w 1773442"/>
              <a:gd name="connsiteY17" fmla="*/ 1889820 h 2731077"/>
              <a:gd name="connsiteX18" fmla="*/ 0 w 1773442"/>
              <a:gd name="connsiteY18" fmla="*/ 1431952 h 2731077"/>
              <a:gd name="connsiteX19" fmla="*/ 46666 w 1773442"/>
              <a:gd name="connsiteY19" fmla="*/ 982410 h 2731077"/>
              <a:gd name="connsiteX20" fmla="*/ 23333 w 1773442"/>
              <a:gd name="connsiteY20" fmla="*/ 366370 h 2731077"/>
              <a:gd name="connsiteX21" fmla="*/ 85555 w 1773442"/>
              <a:gd name="connsiteY21" fmla="*/ 99974 h 2731077"/>
              <a:gd name="connsiteX22" fmla="*/ 311107 w 1773442"/>
              <a:gd name="connsiteY22" fmla="*/ 33375 h 2731077"/>
              <a:gd name="connsiteX23" fmla="*/ 598881 w 1773442"/>
              <a:gd name="connsiteY23" fmla="*/ 76 h 2731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773442" h="2731077">
                <a:moveTo>
                  <a:pt x="598881" y="76"/>
                </a:moveTo>
                <a:cubicBezTo>
                  <a:pt x="707769" y="1464"/>
                  <a:pt x="854248" y="41700"/>
                  <a:pt x="964432" y="41700"/>
                </a:cubicBezTo>
                <a:cubicBezTo>
                  <a:pt x="1074616" y="41700"/>
                  <a:pt x="1149800" y="76"/>
                  <a:pt x="1259983" y="76"/>
                </a:cubicBezTo>
                <a:cubicBezTo>
                  <a:pt x="1370167" y="76"/>
                  <a:pt x="1568498" y="76"/>
                  <a:pt x="1648867" y="50025"/>
                </a:cubicBezTo>
                <a:cubicBezTo>
                  <a:pt x="1729236" y="99974"/>
                  <a:pt x="1727940" y="179060"/>
                  <a:pt x="1742199" y="299771"/>
                </a:cubicBezTo>
                <a:cubicBezTo>
                  <a:pt x="1756458" y="420481"/>
                  <a:pt x="1729236" y="629991"/>
                  <a:pt x="1734422" y="774288"/>
                </a:cubicBezTo>
                <a:cubicBezTo>
                  <a:pt x="1739607" y="918585"/>
                  <a:pt x="1775902" y="1043458"/>
                  <a:pt x="1773310" y="1165557"/>
                </a:cubicBezTo>
                <a:cubicBezTo>
                  <a:pt x="1770718" y="1287655"/>
                  <a:pt x="1722755" y="1379228"/>
                  <a:pt x="1718866" y="1506876"/>
                </a:cubicBezTo>
                <a:cubicBezTo>
                  <a:pt x="1714977" y="1634524"/>
                  <a:pt x="1743496" y="1799634"/>
                  <a:pt x="1749977" y="1931444"/>
                </a:cubicBezTo>
                <a:cubicBezTo>
                  <a:pt x="1756458" y="2063254"/>
                  <a:pt x="1764236" y="2199227"/>
                  <a:pt x="1757755" y="2297738"/>
                </a:cubicBezTo>
                <a:cubicBezTo>
                  <a:pt x="1751273" y="2396249"/>
                  <a:pt x="1742199" y="2457298"/>
                  <a:pt x="1711089" y="2522509"/>
                </a:cubicBezTo>
                <a:cubicBezTo>
                  <a:pt x="1679978" y="2587720"/>
                  <a:pt x="1654052" y="2654319"/>
                  <a:pt x="1571090" y="2689006"/>
                </a:cubicBezTo>
                <a:cubicBezTo>
                  <a:pt x="1488128" y="2723694"/>
                  <a:pt x="1317020" y="2733405"/>
                  <a:pt x="1213317" y="2730631"/>
                </a:cubicBezTo>
                <a:cubicBezTo>
                  <a:pt x="1109615" y="2727856"/>
                  <a:pt x="1077208" y="2677907"/>
                  <a:pt x="948876" y="2672357"/>
                </a:cubicBezTo>
                <a:cubicBezTo>
                  <a:pt x="820545" y="2666807"/>
                  <a:pt x="582029" y="2705656"/>
                  <a:pt x="443328" y="2697331"/>
                </a:cubicBezTo>
                <a:cubicBezTo>
                  <a:pt x="304627" y="2689006"/>
                  <a:pt x="182776" y="2683456"/>
                  <a:pt x="116666" y="2622408"/>
                </a:cubicBezTo>
                <a:cubicBezTo>
                  <a:pt x="50555" y="2561359"/>
                  <a:pt x="58333" y="2453135"/>
                  <a:pt x="46666" y="2331037"/>
                </a:cubicBezTo>
                <a:cubicBezTo>
                  <a:pt x="35000" y="2208940"/>
                  <a:pt x="54444" y="2039667"/>
                  <a:pt x="46666" y="1889820"/>
                </a:cubicBezTo>
                <a:cubicBezTo>
                  <a:pt x="38889" y="1739972"/>
                  <a:pt x="0" y="1583188"/>
                  <a:pt x="0" y="1431952"/>
                </a:cubicBezTo>
                <a:cubicBezTo>
                  <a:pt x="0" y="1280717"/>
                  <a:pt x="42777" y="1160006"/>
                  <a:pt x="46666" y="982410"/>
                </a:cubicBezTo>
                <a:cubicBezTo>
                  <a:pt x="50555" y="804813"/>
                  <a:pt x="16852" y="513443"/>
                  <a:pt x="23333" y="366370"/>
                </a:cubicBezTo>
                <a:cubicBezTo>
                  <a:pt x="29814" y="219297"/>
                  <a:pt x="37592" y="155474"/>
                  <a:pt x="85555" y="99974"/>
                </a:cubicBezTo>
                <a:cubicBezTo>
                  <a:pt x="133517" y="44475"/>
                  <a:pt x="225553" y="50025"/>
                  <a:pt x="311107" y="33375"/>
                </a:cubicBezTo>
                <a:cubicBezTo>
                  <a:pt x="396662" y="16726"/>
                  <a:pt x="489994" y="-1312"/>
                  <a:pt x="598881" y="7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1617977" y="2268537"/>
            <a:ext cx="3711137" cy="3675065"/>
          </a:xfrm>
          <a:custGeom>
            <a:avLst/>
            <a:gdLst>
              <a:gd name="connsiteX0" fmla="*/ 1936295 w 3711137"/>
              <a:gd name="connsiteY0" fmla="*/ 19 h 3675065"/>
              <a:gd name="connsiteX1" fmla="*/ 2121155 w 3711137"/>
              <a:gd name="connsiteY1" fmla="*/ 3265 h 3675065"/>
              <a:gd name="connsiteX2" fmla="*/ 2603506 w 3711137"/>
              <a:gd name="connsiteY2" fmla="*/ 97055 h 3675065"/>
              <a:gd name="connsiteX3" fmla="*/ 3099257 w 3711137"/>
              <a:gd name="connsiteY3" fmla="*/ 405224 h 3675065"/>
              <a:gd name="connsiteX4" fmla="*/ 3394027 w 3711137"/>
              <a:gd name="connsiteY4" fmla="*/ 807184 h 3675065"/>
              <a:gd name="connsiteX5" fmla="*/ 3688797 w 3711137"/>
              <a:gd name="connsiteY5" fmla="*/ 1396724 h 3675065"/>
              <a:gd name="connsiteX6" fmla="*/ 3688797 w 3711137"/>
              <a:gd name="connsiteY6" fmla="*/ 2173846 h 3675065"/>
              <a:gd name="connsiteX7" fmla="*/ 3675399 w 3711137"/>
              <a:gd name="connsiteY7" fmla="*/ 2656198 h 3675065"/>
              <a:gd name="connsiteX8" fmla="*/ 3367230 w 3711137"/>
              <a:gd name="connsiteY8" fmla="*/ 3031360 h 3675065"/>
              <a:gd name="connsiteX9" fmla="*/ 2951871 w 3711137"/>
              <a:gd name="connsiteY9" fmla="*/ 3419921 h 3675065"/>
              <a:gd name="connsiteX10" fmla="*/ 2027364 w 3711137"/>
              <a:gd name="connsiteY10" fmla="*/ 3661097 h 3675065"/>
              <a:gd name="connsiteX11" fmla="*/ 1062661 w 3711137"/>
              <a:gd name="connsiteY11" fmla="*/ 3594104 h 3675065"/>
              <a:gd name="connsiteX12" fmla="*/ 593708 w 3711137"/>
              <a:gd name="connsiteY12" fmla="*/ 3165347 h 3675065"/>
              <a:gd name="connsiteX13" fmla="*/ 298938 w 3711137"/>
              <a:gd name="connsiteY13" fmla="*/ 2749988 h 3675065"/>
              <a:gd name="connsiteX14" fmla="*/ 17566 w 3711137"/>
              <a:gd name="connsiteY14" fmla="*/ 2147049 h 3675065"/>
              <a:gd name="connsiteX15" fmla="*/ 44364 w 3711137"/>
              <a:gd name="connsiteY15" fmla="*/ 1436920 h 3675065"/>
              <a:gd name="connsiteX16" fmla="*/ 164951 w 3711137"/>
              <a:gd name="connsiteY16" fmla="*/ 874177 h 3675065"/>
              <a:gd name="connsiteX17" fmla="*/ 473121 w 3711137"/>
              <a:gd name="connsiteY17" fmla="*/ 579406 h 3675065"/>
              <a:gd name="connsiteX18" fmla="*/ 660702 w 3711137"/>
              <a:gd name="connsiteY18" fmla="*/ 378427 h 3675065"/>
              <a:gd name="connsiteX19" fmla="*/ 1303837 w 3711137"/>
              <a:gd name="connsiteY19" fmla="*/ 56859 h 3675065"/>
              <a:gd name="connsiteX20" fmla="*/ 1936295 w 3711137"/>
              <a:gd name="connsiteY20" fmla="*/ 19 h 3675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711137" h="3675065">
                <a:moveTo>
                  <a:pt x="1936295" y="19"/>
                </a:moveTo>
                <a:cubicBezTo>
                  <a:pt x="2004056" y="194"/>
                  <a:pt x="2067002" y="1590"/>
                  <a:pt x="2121155" y="3265"/>
                </a:cubicBezTo>
                <a:cubicBezTo>
                  <a:pt x="2337767" y="9964"/>
                  <a:pt x="2440489" y="30062"/>
                  <a:pt x="2603506" y="97055"/>
                </a:cubicBezTo>
                <a:cubicBezTo>
                  <a:pt x="2766524" y="164048"/>
                  <a:pt x="2967503" y="286869"/>
                  <a:pt x="3099257" y="405224"/>
                </a:cubicBezTo>
                <a:cubicBezTo>
                  <a:pt x="3231010" y="523579"/>
                  <a:pt x="3295770" y="641934"/>
                  <a:pt x="3394027" y="807184"/>
                </a:cubicBezTo>
                <a:cubicBezTo>
                  <a:pt x="3492284" y="972433"/>
                  <a:pt x="3639669" y="1168947"/>
                  <a:pt x="3688797" y="1396724"/>
                </a:cubicBezTo>
                <a:cubicBezTo>
                  <a:pt x="3737927" y="1624501"/>
                  <a:pt x="3691031" y="1963934"/>
                  <a:pt x="3688797" y="2173846"/>
                </a:cubicBezTo>
                <a:cubicBezTo>
                  <a:pt x="3686565" y="2383759"/>
                  <a:pt x="3728993" y="2513278"/>
                  <a:pt x="3675399" y="2656198"/>
                </a:cubicBezTo>
                <a:cubicBezTo>
                  <a:pt x="3621804" y="2799117"/>
                  <a:pt x="3487817" y="2904073"/>
                  <a:pt x="3367230" y="3031360"/>
                </a:cubicBezTo>
                <a:cubicBezTo>
                  <a:pt x="3246642" y="3158647"/>
                  <a:pt x="3175183" y="3314965"/>
                  <a:pt x="2951871" y="3419921"/>
                </a:cubicBezTo>
                <a:cubicBezTo>
                  <a:pt x="2728560" y="3524877"/>
                  <a:pt x="2342233" y="3632066"/>
                  <a:pt x="2027364" y="3661097"/>
                </a:cubicBezTo>
                <a:cubicBezTo>
                  <a:pt x="1712496" y="3690128"/>
                  <a:pt x="1301603" y="3676729"/>
                  <a:pt x="1062661" y="3594104"/>
                </a:cubicBezTo>
                <a:cubicBezTo>
                  <a:pt x="823719" y="3511478"/>
                  <a:pt x="720995" y="3306032"/>
                  <a:pt x="593708" y="3165347"/>
                </a:cubicBezTo>
                <a:cubicBezTo>
                  <a:pt x="466421" y="3024661"/>
                  <a:pt x="394962" y="2919705"/>
                  <a:pt x="298938" y="2749988"/>
                </a:cubicBezTo>
                <a:cubicBezTo>
                  <a:pt x="202914" y="2580272"/>
                  <a:pt x="59996" y="2365893"/>
                  <a:pt x="17566" y="2147049"/>
                </a:cubicBezTo>
                <a:cubicBezTo>
                  <a:pt x="-24863" y="1928205"/>
                  <a:pt x="19800" y="1649065"/>
                  <a:pt x="44364" y="1436920"/>
                </a:cubicBezTo>
                <a:cubicBezTo>
                  <a:pt x="68927" y="1224775"/>
                  <a:pt x="93492" y="1017096"/>
                  <a:pt x="164951" y="874177"/>
                </a:cubicBezTo>
                <a:cubicBezTo>
                  <a:pt x="236411" y="731257"/>
                  <a:pt x="397194" y="657565"/>
                  <a:pt x="473121" y="579406"/>
                </a:cubicBezTo>
                <a:cubicBezTo>
                  <a:pt x="549047" y="501248"/>
                  <a:pt x="522249" y="465518"/>
                  <a:pt x="660702" y="378427"/>
                </a:cubicBezTo>
                <a:cubicBezTo>
                  <a:pt x="799154" y="291335"/>
                  <a:pt x="1060428" y="119386"/>
                  <a:pt x="1303837" y="56859"/>
                </a:cubicBezTo>
                <a:cubicBezTo>
                  <a:pt x="1486394" y="9963"/>
                  <a:pt x="1733013" y="-504"/>
                  <a:pt x="1936295" y="1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图片占位符 12"/>
          <p:cNvSpPr>
            <a:spLocks noGrp="1"/>
          </p:cNvSpPr>
          <p:nvPr>
            <p:ph type="pic" sz="quarter" idx="13"/>
          </p:nvPr>
        </p:nvSpPr>
        <p:spPr>
          <a:xfrm>
            <a:off x="5435045" y="3789362"/>
            <a:ext cx="2341562" cy="2120962"/>
          </a:xfrm>
          <a:custGeom>
            <a:avLst/>
            <a:gdLst>
              <a:gd name="connsiteX0" fmla="*/ 999322 w 2341562"/>
              <a:gd name="connsiteY0" fmla="*/ 159 h 2120962"/>
              <a:gd name="connsiteX1" fmla="*/ 1291961 w 2341562"/>
              <a:gd name="connsiteY1" fmla="*/ 65272 h 2120962"/>
              <a:gd name="connsiteX2" fmla="*/ 1655976 w 2341562"/>
              <a:gd name="connsiteY2" fmla="*/ 28065 h 2120962"/>
              <a:gd name="connsiteX3" fmla="*/ 1970028 w 2341562"/>
              <a:gd name="connsiteY3" fmla="*/ 18763 h 2120962"/>
              <a:gd name="connsiteX4" fmla="*/ 2162742 w 2341562"/>
              <a:gd name="connsiteY4" fmla="*/ 74573 h 2120962"/>
              <a:gd name="connsiteX5" fmla="*/ 2305493 w 2341562"/>
              <a:gd name="connsiteY5" fmla="*/ 242005 h 2120962"/>
              <a:gd name="connsiteX6" fmla="*/ 2341180 w 2341562"/>
              <a:gd name="connsiteY6" fmla="*/ 669887 h 2120962"/>
              <a:gd name="connsiteX7" fmla="*/ 2291218 w 2341562"/>
              <a:gd name="connsiteY7" fmla="*/ 986147 h 2120962"/>
              <a:gd name="connsiteX8" fmla="*/ 2312630 w 2341562"/>
              <a:gd name="connsiteY8" fmla="*/ 1590761 h 2120962"/>
              <a:gd name="connsiteX9" fmla="*/ 2248392 w 2341562"/>
              <a:gd name="connsiteY9" fmla="*/ 1981436 h 2120962"/>
              <a:gd name="connsiteX10" fmla="*/ 1998578 w 2341562"/>
              <a:gd name="connsiteY10" fmla="*/ 2065152 h 2120962"/>
              <a:gd name="connsiteX11" fmla="*/ 1620288 w 2341562"/>
              <a:gd name="connsiteY11" fmla="*/ 2065152 h 2120962"/>
              <a:gd name="connsiteX12" fmla="*/ 1227723 w 2341562"/>
              <a:gd name="connsiteY12" fmla="*/ 2120962 h 2120962"/>
              <a:gd name="connsiteX13" fmla="*/ 842296 w 2341562"/>
              <a:gd name="connsiteY13" fmla="*/ 2065152 h 2120962"/>
              <a:gd name="connsiteX14" fmla="*/ 314117 w 2341562"/>
              <a:gd name="connsiteY14" fmla="*/ 2093057 h 2120962"/>
              <a:gd name="connsiteX15" fmla="*/ 85716 w 2341562"/>
              <a:gd name="connsiteY15" fmla="*/ 2018643 h 2120962"/>
              <a:gd name="connsiteX16" fmla="*/ 28616 w 2341562"/>
              <a:gd name="connsiteY16" fmla="*/ 1748892 h 2120962"/>
              <a:gd name="connsiteX17" fmla="*/ 65 w 2341562"/>
              <a:gd name="connsiteY17" fmla="*/ 1404726 h 2120962"/>
              <a:gd name="connsiteX18" fmla="*/ 35753 w 2341562"/>
              <a:gd name="connsiteY18" fmla="*/ 967543 h 2120962"/>
              <a:gd name="connsiteX19" fmla="*/ 65 w 2341562"/>
              <a:gd name="connsiteY19" fmla="*/ 614076 h 2120962"/>
              <a:gd name="connsiteX20" fmla="*/ 42891 w 2341562"/>
              <a:gd name="connsiteY20" fmla="*/ 148988 h 2120962"/>
              <a:gd name="connsiteX21" fmla="*/ 257017 w 2341562"/>
              <a:gd name="connsiteY21" fmla="*/ 37366 h 2120962"/>
              <a:gd name="connsiteX22" fmla="*/ 663857 w 2341562"/>
              <a:gd name="connsiteY22" fmla="*/ 46668 h 2120962"/>
              <a:gd name="connsiteX23" fmla="*/ 999322 w 2341562"/>
              <a:gd name="connsiteY23" fmla="*/ 159 h 212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341562" h="2120962">
                <a:moveTo>
                  <a:pt x="999322" y="159"/>
                </a:moveTo>
                <a:cubicBezTo>
                  <a:pt x="1104006" y="3260"/>
                  <a:pt x="1182519" y="60621"/>
                  <a:pt x="1291961" y="65272"/>
                </a:cubicBezTo>
                <a:cubicBezTo>
                  <a:pt x="1401403" y="69923"/>
                  <a:pt x="1542965" y="35816"/>
                  <a:pt x="1655976" y="28065"/>
                </a:cubicBezTo>
                <a:cubicBezTo>
                  <a:pt x="1768987" y="20313"/>
                  <a:pt x="1885567" y="11012"/>
                  <a:pt x="1970028" y="18763"/>
                </a:cubicBezTo>
                <a:cubicBezTo>
                  <a:pt x="2054489" y="26514"/>
                  <a:pt x="2106831" y="37366"/>
                  <a:pt x="2162742" y="74573"/>
                </a:cubicBezTo>
                <a:cubicBezTo>
                  <a:pt x="2218652" y="111781"/>
                  <a:pt x="2275753" y="142786"/>
                  <a:pt x="2305493" y="242005"/>
                </a:cubicBezTo>
                <a:cubicBezTo>
                  <a:pt x="2335233" y="341224"/>
                  <a:pt x="2343559" y="545863"/>
                  <a:pt x="2341180" y="669887"/>
                </a:cubicBezTo>
                <a:cubicBezTo>
                  <a:pt x="2338801" y="793910"/>
                  <a:pt x="2295976" y="832668"/>
                  <a:pt x="2291218" y="986147"/>
                </a:cubicBezTo>
                <a:cubicBezTo>
                  <a:pt x="2286459" y="1139626"/>
                  <a:pt x="2319768" y="1424880"/>
                  <a:pt x="2312630" y="1590761"/>
                </a:cubicBezTo>
                <a:cubicBezTo>
                  <a:pt x="2305493" y="1756643"/>
                  <a:pt x="2300734" y="1902371"/>
                  <a:pt x="2248392" y="1981436"/>
                </a:cubicBezTo>
                <a:cubicBezTo>
                  <a:pt x="2196050" y="2060501"/>
                  <a:pt x="2103262" y="2051199"/>
                  <a:pt x="1998578" y="2065152"/>
                </a:cubicBezTo>
                <a:cubicBezTo>
                  <a:pt x="1893895" y="2079104"/>
                  <a:pt x="1748764" y="2055850"/>
                  <a:pt x="1620288" y="2065152"/>
                </a:cubicBezTo>
                <a:cubicBezTo>
                  <a:pt x="1491812" y="2074453"/>
                  <a:pt x="1357389" y="2120962"/>
                  <a:pt x="1227723" y="2120962"/>
                </a:cubicBezTo>
                <a:cubicBezTo>
                  <a:pt x="1098058" y="2120962"/>
                  <a:pt x="994563" y="2069802"/>
                  <a:pt x="842296" y="2065152"/>
                </a:cubicBezTo>
                <a:cubicBezTo>
                  <a:pt x="690028" y="2060501"/>
                  <a:pt x="440214" y="2100808"/>
                  <a:pt x="314117" y="2093057"/>
                </a:cubicBezTo>
                <a:cubicBezTo>
                  <a:pt x="188021" y="2085306"/>
                  <a:pt x="133300" y="2076004"/>
                  <a:pt x="85716" y="2018643"/>
                </a:cubicBezTo>
                <a:cubicBezTo>
                  <a:pt x="38133" y="1961282"/>
                  <a:pt x="42891" y="1851211"/>
                  <a:pt x="28616" y="1748892"/>
                </a:cubicBezTo>
                <a:cubicBezTo>
                  <a:pt x="14340" y="1646572"/>
                  <a:pt x="-1124" y="1534951"/>
                  <a:pt x="65" y="1404726"/>
                </a:cubicBezTo>
                <a:cubicBezTo>
                  <a:pt x="1255" y="1274501"/>
                  <a:pt x="35753" y="1099318"/>
                  <a:pt x="35753" y="967543"/>
                </a:cubicBezTo>
                <a:cubicBezTo>
                  <a:pt x="35753" y="835768"/>
                  <a:pt x="65" y="745851"/>
                  <a:pt x="65" y="614076"/>
                </a:cubicBezTo>
                <a:cubicBezTo>
                  <a:pt x="65" y="482301"/>
                  <a:pt x="65" y="245106"/>
                  <a:pt x="42891" y="148988"/>
                </a:cubicBezTo>
                <a:cubicBezTo>
                  <a:pt x="85716" y="52870"/>
                  <a:pt x="153523" y="54419"/>
                  <a:pt x="257017" y="37366"/>
                </a:cubicBezTo>
                <a:cubicBezTo>
                  <a:pt x="360511" y="20313"/>
                  <a:pt x="540140" y="52870"/>
                  <a:pt x="663857" y="46668"/>
                </a:cubicBezTo>
                <a:cubicBezTo>
                  <a:pt x="787574" y="40467"/>
                  <a:pt x="894638" y="-2941"/>
                  <a:pt x="999322" y="15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2286517" y="3789362"/>
            <a:ext cx="2341563" cy="2120962"/>
          </a:xfrm>
          <a:custGeom>
            <a:avLst/>
            <a:gdLst>
              <a:gd name="connsiteX0" fmla="*/ 999322 w 2341563"/>
              <a:gd name="connsiteY0" fmla="*/ 159 h 2120962"/>
              <a:gd name="connsiteX1" fmla="*/ 1291961 w 2341563"/>
              <a:gd name="connsiteY1" fmla="*/ 65272 h 2120962"/>
              <a:gd name="connsiteX2" fmla="*/ 1655976 w 2341563"/>
              <a:gd name="connsiteY2" fmla="*/ 28065 h 2120962"/>
              <a:gd name="connsiteX3" fmla="*/ 1970028 w 2341563"/>
              <a:gd name="connsiteY3" fmla="*/ 18763 h 2120962"/>
              <a:gd name="connsiteX4" fmla="*/ 2162742 w 2341563"/>
              <a:gd name="connsiteY4" fmla="*/ 74573 h 2120962"/>
              <a:gd name="connsiteX5" fmla="*/ 2305493 w 2341563"/>
              <a:gd name="connsiteY5" fmla="*/ 242005 h 2120962"/>
              <a:gd name="connsiteX6" fmla="*/ 2341180 w 2341563"/>
              <a:gd name="connsiteY6" fmla="*/ 669887 h 2120962"/>
              <a:gd name="connsiteX7" fmla="*/ 2291218 w 2341563"/>
              <a:gd name="connsiteY7" fmla="*/ 986147 h 2120962"/>
              <a:gd name="connsiteX8" fmla="*/ 2312630 w 2341563"/>
              <a:gd name="connsiteY8" fmla="*/ 1590761 h 2120962"/>
              <a:gd name="connsiteX9" fmla="*/ 2248392 w 2341563"/>
              <a:gd name="connsiteY9" fmla="*/ 1981436 h 2120962"/>
              <a:gd name="connsiteX10" fmla="*/ 1998578 w 2341563"/>
              <a:gd name="connsiteY10" fmla="*/ 2065152 h 2120962"/>
              <a:gd name="connsiteX11" fmla="*/ 1620288 w 2341563"/>
              <a:gd name="connsiteY11" fmla="*/ 2065152 h 2120962"/>
              <a:gd name="connsiteX12" fmla="*/ 1227723 w 2341563"/>
              <a:gd name="connsiteY12" fmla="*/ 2120962 h 2120962"/>
              <a:gd name="connsiteX13" fmla="*/ 842296 w 2341563"/>
              <a:gd name="connsiteY13" fmla="*/ 2065152 h 2120962"/>
              <a:gd name="connsiteX14" fmla="*/ 314117 w 2341563"/>
              <a:gd name="connsiteY14" fmla="*/ 2093057 h 2120962"/>
              <a:gd name="connsiteX15" fmla="*/ 85716 w 2341563"/>
              <a:gd name="connsiteY15" fmla="*/ 2018643 h 2120962"/>
              <a:gd name="connsiteX16" fmla="*/ 28616 w 2341563"/>
              <a:gd name="connsiteY16" fmla="*/ 1748892 h 2120962"/>
              <a:gd name="connsiteX17" fmla="*/ 65 w 2341563"/>
              <a:gd name="connsiteY17" fmla="*/ 1404726 h 2120962"/>
              <a:gd name="connsiteX18" fmla="*/ 35753 w 2341563"/>
              <a:gd name="connsiteY18" fmla="*/ 967543 h 2120962"/>
              <a:gd name="connsiteX19" fmla="*/ 65 w 2341563"/>
              <a:gd name="connsiteY19" fmla="*/ 614076 h 2120962"/>
              <a:gd name="connsiteX20" fmla="*/ 42891 w 2341563"/>
              <a:gd name="connsiteY20" fmla="*/ 148988 h 2120962"/>
              <a:gd name="connsiteX21" fmla="*/ 257017 w 2341563"/>
              <a:gd name="connsiteY21" fmla="*/ 37366 h 2120962"/>
              <a:gd name="connsiteX22" fmla="*/ 663857 w 2341563"/>
              <a:gd name="connsiteY22" fmla="*/ 46668 h 2120962"/>
              <a:gd name="connsiteX23" fmla="*/ 999322 w 2341563"/>
              <a:gd name="connsiteY23" fmla="*/ 159 h 212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341563" h="2120962">
                <a:moveTo>
                  <a:pt x="999322" y="159"/>
                </a:moveTo>
                <a:cubicBezTo>
                  <a:pt x="1104006" y="3260"/>
                  <a:pt x="1182519" y="60621"/>
                  <a:pt x="1291961" y="65272"/>
                </a:cubicBezTo>
                <a:cubicBezTo>
                  <a:pt x="1401403" y="69923"/>
                  <a:pt x="1542965" y="35816"/>
                  <a:pt x="1655976" y="28065"/>
                </a:cubicBezTo>
                <a:cubicBezTo>
                  <a:pt x="1768987" y="20313"/>
                  <a:pt x="1885567" y="11012"/>
                  <a:pt x="1970028" y="18763"/>
                </a:cubicBezTo>
                <a:cubicBezTo>
                  <a:pt x="2054489" y="26514"/>
                  <a:pt x="2106831" y="37366"/>
                  <a:pt x="2162742" y="74573"/>
                </a:cubicBezTo>
                <a:cubicBezTo>
                  <a:pt x="2218652" y="111781"/>
                  <a:pt x="2275753" y="142786"/>
                  <a:pt x="2305493" y="242005"/>
                </a:cubicBezTo>
                <a:cubicBezTo>
                  <a:pt x="2335233" y="341224"/>
                  <a:pt x="2343560" y="545863"/>
                  <a:pt x="2341180" y="669887"/>
                </a:cubicBezTo>
                <a:cubicBezTo>
                  <a:pt x="2338801" y="793910"/>
                  <a:pt x="2295976" y="832668"/>
                  <a:pt x="2291218" y="986147"/>
                </a:cubicBezTo>
                <a:cubicBezTo>
                  <a:pt x="2286459" y="1139626"/>
                  <a:pt x="2319768" y="1424880"/>
                  <a:pt x="2312630" y="1590761"/>
                </a:cubicBezTo>
                <a:cubicBezTo>
                  <a:pt x="2305493" y="1756643"/>
                  <a:pt x="2300734" y="1902371"/>
                  <a:pt x="2248392" y="1981436"/>
                </a:cubicBezTo>
                <a:cubicBezTo>
                  <a:pt x="2196050" y="2060501"/>
                  <a:pt x="2103262" y="2051199"/>
                  <a:pt x="1998578" y="2065152"/>
                </a:cubicBezTo>
                <a:cubicBezTo>
                  <a:pt x="1893895" y="2079104"/>
                  <a:pt x="1748764" y="2055850"/>
                  <a:pt x="1620288" y="2065152"/>
                </a:cubicBezTo>
                <a:cubicBezTo>
                  <a:pt x="1491813" y="2074453"/>
                  <a:pt x="1357389" y="2120962"/>
                  <a:pt x="1227723" y="2120962"/>
                </a:cubicBezTo>
                <a:cubicBezTo>
                  <a:pt x="1098058" y="2120962"/>
                  <a:pt x="994563" y="2069802"/>
                  <a:pt x="842296" y="2065152"/>
                </a:cubicBezTo>
                <a:cubicBezTo>
                  <a:pt x="690028" y="2060501"/>
                  <a:pt x="440214" y="2100808"/>
                  <a:pt x="314117" y="2093057"/>
                </a:cubicBezTo>
                <a:cubicBezTo>
                  <a:pt x="188020" y="2085306"/>
                  <a:pt x="133300" y="2076004"/>
                  <a:pt x="85716" y="2018643"/>
                </a:cubicBezTo>
                <a:cubicBezTo>
                  <a:pt x="38132" y="1961282"/>
                  <a:pt x="42891" y="1851211"/>
                  <a:pt x="28616" y="1748892"/>
                </a:cubicBezTo>
                <a:cubicBezTo>
                  <a:pt x="14340" y="1646572"/>
                  <a:pt x="-1124" y="1534951"/>
                  <a:pt x="65" y="1404726"/>
                </a:cubicBezTo>
                <a:cubicBezTo>
                  <a:pt x="1255" y="1274501"/>
                  <a:pt x="35753" y="1099318"/>
                  <a:pt x="35753" y="967543"/>
                </a:cubicBezTo>
                <a:cubicBezTo>
                  <a:pt x="35753" y="835768"/>
                  <a:pt x="65" y="745851"/>
                  <a:pt x="65" y="614076"/>
                </a:cubicBezTo>
                <a:cubicBezTo>
                  <a:pt x="65" y="482301"/>
                  <a:pt x="65" y="245106"/>
                  <a:pt x="42891" y="148988"/>
                </a:cubicBezTo>
                <a:cubicBezTo>
                  <a:pt x="85716" y="52870"/>
                  <a:pt x="153522" y="54419"/>
                  <a:pt x="257017" y="37366"/>
                </a:cubicBezTo>
                <a:cubicBezTo>
                  <a:pt x="360512" y="20313"/>
                  <a:pt x="540140" y="52870"/>
                  <a:pt x="663857" y="46668"/>
                </a:cubicBezTo>
                <a:cubicBezTo>
                  <a:pt x="787575" y="40467"/>
                  <a:pt x="894638" y="-2941"/>
                  <a:pt x="999322" y="15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7632145" y="796972"/>
            <a:ext cx="2341562" cy="2120962"/>
          </a:xfrm>
          <a:custGeom>
            <a:avLst/>
            <a:gdLst>
              <a:gd name="connsiteX0" fmla="*/ 999322 w 2341562"/>
              <a:gd name="connsiteY0" fmla="*/ 159 h 2120962"/>
              <a:gd name="connsiteX1" fmla="*/ 1291961 w 2341562"/>
              <a:gd name="connsiteY1" fmla="*/ 65272 h 2120962"/>
              <a:gd name="connsiteX2" fmla="*/ 1655976 w 2341562"/>
              <a:gd name="connsiteY2" fmla="*/ 28065 h 2120962"/>
              <a:gd name="connsiteX3" fmla="*/ 1970028 w 2341562"/>
              <a:gd name="connsiteY3" fmla="*/ 18763 h 2120962"/>
              <a:gd name="connsiteX4" fmla="*/ 2162741 w 2341562"/>
              <a:gd name="connsiteY4" fmla="*/ 74573 h 2120962"/>
              <a:gd name="connsiteX5" fmla="*/ 2305493 w 2341562"/>
              <a:gd name="connsiteY5" fmla="*/ 242005 h 2120962"/>
              <a:gd name="connsiteX6" fmla="*/ 2341180 w 2341562"/>
              <a:gd name="connsiteY6" fmla="*/ 669887 h 2120962"/>
              <a:gd name="connsiteX7" fmla="*/ 2291217 w 2341562"/>
              <a:gd name="connsiteY7" fmla="*/ 986147 h 2120962"/>
              <a:gd name="connsiteX8" fmla="*/ 2312630 w 2341562"/>
              <a:gd name="connsiteY8" fmla="*/ 1590761 h 2120962"/>
              <a:gd name="connsiteX9" fmla="*/ 2248392 w 2341562"/>
              <a:gd name="connsiteY9" fmla="*/ 1981436 h 2120962"/>
              <a:gd name="connsiteX10" fmla="*/ 1998578 w 2341562"/>
              <a:gd name="connsiteY10" fmla="*/ 2065152 h 2120962"/>
              <a:gd name="connsiteX11" fmla="*/ 1620288 w 2341562"/>
              <a:gd name="connsiteY11" fmla="*/ 2065152 h 2120962"/>
              <a:gd name="connsiteX12" fmla="*/ 1227723 w 2341562"/>
              <a:gd name="connsiteY12" fmla="*/ 2120962 h 2120962"/>
              <a:gd name="connsiteX13" fmla="*/ 842296 w 2341562"/>
              <a:gd name="connsiteY13" fmla="*/ 2065152 h 2120962"/>
              <a:gd name="connsiteX14" fmla="*/ 314117 w 2341562"/>
              <a:gd name="connsiteY14" fmla="*/ 2093057 h 2120962"/>
              <a:gd name="connsiteX15" fmla="*/ 85716 w 2341562"/>
              <a:gd name="connsiteY15" fmla="*/ 2018643 h 2120962"/>
              <a:gd name="connsiteX16" fmla="*/ 28616 w 2341562"/>
              <a:gd name="connsiteY16" fmla="*/ 1748892 h 2120962"/>
              <a:gd name="connsiteX17" fmla="*/ 65 w 2341562"/>
              <a:gd name="connsiteY17" fmla="*/ 1404726 h 2120962"/>
              <a:gd name="connsiteX18" fmla="*/ 35753 w 2341562"/>
              <a:gd name="connsiteY18" fmla="*/ 967543 h 2120962"/>
              <a:gd name="connsiteX19" fmla="*/ 65 w 2341562"/>
              <a:gd name="connsiteY19" fmla="*/ 614076 h 2120962"/>
              <a:gd name="connsiteX20" fmla="*/ 42891 w 2341562"/>
              <a:gd name="connsiteY20" fmla="*/ 148988 h 2120962"/>
              <a:gd name="connsiteX21" fmla="*/ 257017 w 2341562"/>
              <a:gd name="connsiteY21" fmla="*/ 37366 h 2120962"/>
              <a:gd name="connsiteX22" fmla="*/ 663857 w 2341562"/>
              <a:gd name="connsiteY22" fmla="*/ 46668 h 2120962"/>
              <a:gd name="connsiteX23" fmla="*/ 999322 w 2341562"/>
              <a:gd name="connsiteY23" fmla="*/ 159 h 212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341562" h="2120962">
                <a:moveTo>
                  <a:pt x="999322" y="159"/>
                </a:moveTo>
                <a:cubicBezTo>
                  <a:pt x="1104006" y="3260"/>
                  <a:pt x="1182519" y="60621"/>
                  <a:pt x="1291961" y="65272"/>
                </a:cubicBezTo>
                <a:cubicBezTo>
                  <a:pt x="1401403" y="69923"/>
                  <a:pt x="1542965" y="35816"/>
                  <a:pt x="1655976" y="28065"/>
                </a:cubicBezTo>
                <a:cubicBezTo>
                  <a:pt x="1768987" y="20313"/>
                  <a:pt x="1885567" y="11012"/>
                  <a:pt x="1970028" y="18763"/>
                </a:cubicBezTo>
                <a:cubicBezTo>
                  <a:pt x="2054489" y="26514"/>
                  <a:pt x="2106831" y="37366"/>
                  <a:pt x="2162741" y="74573"/>
                </a:cubicBezTo>
                <a:cubicBezTo>
                  <a:pt x="2218652" y="111780"/>
                  <a:pt x="2275753" y="142786"/>
                  <a:pt x="2305493" y="242005"/>
                </a:cubicBezTo>
                <a:cubicBezTo>
                  <a:pt x="2335233" y="341224"/>
                  <a:pt x="2343559" y="545863"/>
                  <a:pt x="2341180" y="669887"/>
                </a:cubicBezTo>
                <a:cubicBezTo>
                  <a:pt x="2338801" y="793910"/>
                  <a:pt x="2295976" y="832667"/>
                  <a:pt x="2291217" y="986147"/>
                </a:cubicBezTo>
                <a:cubicBezTo>
                  <a:pt x="2286459" y="1139626"/>
                  <a:pt x="2319768" y="1424880"/>
                  <a:pt x="2312630" y="1590761"/>
                </a:cubicBezTo>
                <a:cubicBezTo>
                  <a:pt x="2305493" y="1756643"/>
                  <a:pt x="2300734" y="1902371"/>
                  <a:pt x="2248392" y="1981436"/>
                </a:cubicBezTo>
                <a:cubicBezTo>
                  <a:pt x="2196050" y="2060501"/>
                  <a:pt x="2103262" y="2051199"/>
                  <a:pt x="1998578" y="2065152"/>
                </a:cubicBezTo>
                <a:cubicBezTo>
                  <a:pt x="1893894" y="2079104"/>
                  <a:pt x="1748764" y="2055850"/>
                  <a:pt x="1620288" y="2065152"/>
                </a:cubicBezTo>
                <a:cubicBezTo>
                  <a:pt x="1491812" y="2074453"/>
                  <a:pt x="1357389" y="2120962"/>
                  <a:pt x="1227723" y="2120962"/>
                </a:cubicBezTo>
                <a:cubicBezTo>
                  <a:pt x="1098057" y="2120962"/>
                  <a:pt x="994563" y="2069802"/>
                  <a:pt x="842296" y="2065152"/>
                </a:cubicBezTo>
                <a:cubicBezTo>
                  <a:pt x="690028" y="2060501"/>
                  <a:pt x="440214" y="2100808"/>
                  <a:pt x="314117" y="2093057"/>
                </a:cubicBezTo>
                <a:cubicBezTo>
                  <a:pt x="188021" y="2085306"/>
                  <a:pt x="133300" y="2076004"/>
                  <a:pt x="85716" y="2018643"/>
                </a:cubicBezTo>
                <a:cubicBezTo>
                  <a:pt x="38132" y="1961282"/>
                  <a:pt x="42891" y="1851211"/>
                  <a:pt x="28616" y="1748892"/>
                </a:cubicBezTo>
                <a:cubicBezTo>
                  <a:pt x="14340" y="1646572"/>
                  <a:pt x="-1124" y="1534951"/>
                  <a:pt x="65" y="1404726"/>
                </a:cubicBezTo>
                <a:cubicBezTo>
                  <a:pt x="1255" y="1274501"/>
                  <a:pt x="35753" y="1099318"/>
                  <a:pt x="35753" y="967543"/>
                </a:cubicBezTo>
                <a:cubicBezTo>
                  <a:pt x="35753" y="835768"/>
                  <a:pt x="65" y="745851"/>
                  <a:pt x="65" y="614076"/>
                </a:cubicBezTo>
                <a:cubicBezTo>
                  <a:pt x="65" y="482301"/>
                  <a:pt x="65" y="245106"/>
                  <a:pt x="42891" y="148988"/>
                </a:cubicBezTo>
                <a:cubicBezTo>
                  <a:pt x="85716" y="52870"/>
                  <a:pt x="153523" y="54419"/>
                  <a:pt x="257017" y="37366"/>
                </a:cubicBezTo>
                <a:cubicBezTo>
                  <a:pt x="360511" y="20313"/>
                  <a:pt x="540140" y="52870"/>
                  <a:pt x="663857" y="46668"/>
                </a:cubicBezTo>
                <a:cubicBezTo>
                  <a:pt x="787574" y="40467"/>
                  <a:pt x="894637" y="-2941"/>
                  <a:pt x="999322" y="15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2"/>
          </p:nvPr>
        </p:nvSpPr>
        <p:spPr>
          <a:xfrm>
            <a:off x="4483617" y="796972"/>
            <a:ext cx="2341563" cy="2120962"/>
          </a:xfrm>
          <a:custGeom>
            <a:avLst/>
            <a:gdLst>
              <a:gd name="connsiteX0" fmla="*/ 999322 w 2341563"/>
              <a:gd name="connsiteY0" fmla="*/ 159 h 2120962"/>
              <a:gd name="connsiteX1" fmla="*/ 1291961 w 2341563"/>
              <a:gd name="connsiteY1" fmla="*/ 65272 h 2120962"/>
              <a:gd name="connsiteX2" fmla="*/ 1655976 w 2341563"/>
              <a:gd name="connsiteY2" fmla="*/ 28065 h 2120962"/>
              <a:gd name="connsiteX3" fmla="*/ 1970028 w 2341563"/>
              <a:gd name="connsiteY3" fmla="*/ 18763 h 2120962"/>
              <a:gd name="connsiteX4" fmla="*/ 2162742 w 2341563"/>
              <a:gd name="connsiteY4" fmla="*/ 74573 h 2120962"/>
              <a:gd name="connsiteX5" fmla="*/ 2305493 w 2341563"/>
              <a:gd name="connsiteY5" fmla="*/ 242005 h 2120962"/>
              <a:gd name="connsiteX6" fmla="*/ 2341181 w 2341563"/>
              <a:gd name="connsiteY6" fmla="*/ 669887 h 2120962"/>
              <a:gd name="connsiteX7" fmla="*/ 2291218 w 2341563"/>
              <a:gd name="connsiteY7" fmla="*/ 986147 h 2120962"/>
              <a:gd name="connsiteX8" fmla="*/ 2312630 w 2341563"/>
              <a:gd name="connsiteY8" fmla="*/ 1590761 h 2120962"/>
              <a:gd name="connsiteX9" fmla="*/ 2248392 w 2341563"/>
              <a:gd name="connsiteY9" fmla="*/ 1981436 h 2120962"/>
              <a:gd name="connsiteX10" fmla="*/ 1998578 w 2341563"/>
              <a:gd name="connsiteY10" fmla="*/ 2065152 h 2120962"/>
              <a:gd name="connsiteX11" fmla="*/ 1620289 w 2341563"/>
              <a:gd name="connsiteY11" fmla="*/ 2065152 h 2120962"/>
              <a:gd name="connsiteX12" fmla="*/ 1227723 w 2341563"/>
              <a:gd name="connsiteY12" fmla="*/ 2120962 h 2120962"/>
              <a:gd name="connsiteX13" fmla="*/ 842296 w 2341563"/>
              <a:gd name="connsiteY13" fmla="*/ 2065152 h 2120962"/>
              <a:gd name="connsiteX14" fmla="*/ 314117 w 2341563"/>
              <a:gd name="connsiteY14" fmla="*/ 2093057 h 2120962"/>
              <a:gd name="connsiteX15" fmla="*/ 85716 w 2341563"/>
              <a:gd name="connsiteY15" fmla="*/ 2018643 h 2120962"/>
              <a:gd name="connsiteX16" fmla="*/ 28616 w 2341563"/>
              <a:gd name="connsiteY16" fmla="*/ 1748892 h 2120962"/>
              <a:gd name="connsiteX17" fmla="*/ 65 w 2341563"/>
              <a:gd name="connsiteY17" fmla="*/ 1404726 h 2120962"/>
              <a:gd name="connsiteX18" fmla="*/ 35753 w 2341563"/>
              <a:gd name="connsiteY18" fmla="*/ 967543 h 2120962"/>
              <a:gd name="connsiteX19" fmla="*/ 65 w 2341563"/>
              <a:gd name="connsiteY19" fmla="*/ 614076 h 2120962"/>
              <a:gd name="connsiteX20" fmla="*/ 42891 w 2341563"/>
              <a:gd name="connsiteY20" fmla="*/ 148988 h 2120962"/>
              <a:gd name="connsiteX21" fmla="*/ 257017 w 2341563"/>
              <a:gd name="connsiteY21" fmla="*/ 37366 h 2120962"/>
              <a:gd name="connsiteX22" fmla="*/ 663857 w 2341563"/>
              <a:gd name="connsiteY22" fmla="*/ 46668 h 2120962"/>
              <a:gd name="connsiteX23" fmla="*/ 999322 w 2341563"/>
              <a:gd name="connsiteY23" fmla="*/ 159 h 212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341563" h="2120962">
                <a:moveTo>
                  <a:pt x="999322" y="159"/>
                </a:moveTo>
                <a:cubicBezTo>
                  <a:pt x="1104006" y="3260"/>
                  <a:pt x="1182519" y="60621"/>
                  <a:pt x="1291961" y="65272"/>
                </a:cubicBezTo>
                <a:cubicBezTo>
                  <a:pt x="1401403" y="69923"/>
                  <a:pt x="1542966" y="35816"/>
                  <a:pt x="1655976" y="28065"/>
                </a:cubicBezTo>
                <a:cubicBezTo>
                  <a:pt x="1768988" y="20313"/>
                  <a:pt x="1885567" y="11012"/>
                  <a:pt x="1970028" y="18763"/>
                </a:cubicBezTo>
                <a:cubicBezTo>
                  <a:pt x="2054489" y="26514"/>
                  <a:pt x="2106831" y="37366"/>
                  <a:pt x="2162742" y="74573"/>
                </a:cubicBezTo>
                <a:cubicBezTo>
                  <a:pt x="2218652" y="111780"/>
                  <a:pt x="2275753" y="142786"/>
                  <a:pt x="2305493" y="242005"/>
                </a:cubicBezTo>
                <a:cubicBezTo>
                  <a:pt x="2335233" y="341224"/>
                  <a:pt x="2343559" y="545863"/>
                  <a:pt x="2341181" y="669887"/>
                </a:cubicBezTo>
                <a:cubicBezTo>
                  <a:pt x="2338801" y="793910"/>
                  <a:pt x="2295977" y="832667"/>
                  <a:pt x="2291218" y="986147"/>
                </a:cubicBezTo>
                <a:cubicBezTo>
                  <a:pt x="2286460" y="1139626"/>
                  <a:pt x="2319768" y="1424880"/>
                  <a:pt x="2312630" y="1590761"/>
                </a:cubicBezTo>
                <a:cubicBezTo>
                  <a:pt x="2305493" y="1756643"/>
                  <a:pt x="2300734" y="1902371"/>
                  <a:pt x="2248392" y="1981436"/>
                </a:cubicBezTo>
                <a:cubicBezTo>
                  <a:pt x="2196050" y="2060501"/>
                  <a:pt x="2103263" y="2051199"/>
                  <a:pt x="1998578" y="2065152"/>
                </a:cubicBezTo>
                <a:cubicBezTo>
                  <a:pt x="1893895" y="2079104"/>
                  <a:pt x="1748764" y="2055850"/>
                  <a:pt x="1620289" y="2065152"/>
                </a:cubicBezTo>
                <a:cubicBezTo>
                  <a:pt x="1491813" y="2074453"/>
                  <a:pt x="1357389" y="2120962"/>
                  <a:pt x="1227723" y="2120962"/>
                </a:cubicBezTo>
                <a:cubicBezTo>
                  <a:pt x="1098058" y="2120962"/>
                  <a:pt x="994563" y="2069802"/>
                  <a:pt x="842296" y="2065152"/>
                </a:cubicBezTo>
                <a:cubicBezTo>
                  <a:pt x="690028" y="2060501"/>
                  <a:pt x="440214" y="2100808"/>
                  <a:pt x="314117" y="2093057"/>
                </a:cubicBezTo>
                <a:cubicBezTo>
                  <a:pt x="188021" y="2085306"/>
                  <a:pt x="133300" y="2076004"/>
                  <a:pt x="85716" y="2018643"/>
                </a:cubicBezTo>
                <a:cubicBezTo>
                  <a:pt x="38133" y="1961282"/>
                  <a:pt x="42891" y="1851211"/>
                  <a:pt x="28616" y="1748892"/>
                </a:cubicBezTo>
                <a:cubicBezTo>
                  <a:pt x="14340" y="1646572"/>
                  <a:pt x="-1124" y="1534951"/>
                  <a:pt x="65" y="1404726"/>
                </a:cubicBezTo>
                <a:cubicBezTo>
                  <a:pt x="1255" y="1274501"/>
                  <a:pt x="35753" y="1099318"/>
                  <a:pt x="35753" y="967543"/>
                </a:cubicBezTo>
                <a:cubicBezTo>
                  <a:pt x="35753" y="835768"/>
                  <a:pt x="65" y="745851"/>
                  <a:pt x="65" y="614076"/>
                </a:cubicBezTo>
                <a:cubicBezTo>
                  <a:pt x="65" y="482301"/>
                  <a:pt x="65" y="245106"/>
                  <a:pt x="42891" y="148988"/>
                </a:cubicBezTo>
                <a:cubicBezTo>
                  <a:pt x="85716" y="52870"/>
                  <a:pt x="153523" y="54419"/>
                  <a:pt x="257017" y="37366"/>
                </a:cubicBezTo>
                <a:cubicBezTo>
                  <a:pt x="360511" y="20313"/>
                  <a:pt x="540140" y="52870"/>
                  <a:pt x="663857" y="46668"/>
                </a:cubicBezTo>
                <a:cubicBezTo>
                  <a:pt x="787574" y="40467"/>
                  <a:pt x="894638" y="-2941"/>
                  <a:pt x="999322" y="15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8841B-C98F-4C13-AA21-C9C1BBBF6989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5D5B7-7604-40A3-9F74-141C818884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4466216" y="3770210"/>
            <a:ext cx="2274994" cy="2252881"/>
          </a:xfrm>
          <a:custGeom>
            <a:avLst/>
            <a:gdLst>
              <a:gd name="connsiteX0" fmla="*/ 1186985 w 2274994"/>
              <a:gd name="connsiteY0" fmla="*/ 12 h 2252881"/>
              <a:gd name="connsiteX1" fmla="*/ 1300307 w 2274994"/>
              <a:gd name="connsiteY1" fmla="*/ 2001 h 2252881"/>
              <a:gd name="connsiteX2" fmla="*/ 1595997 w 2274994"/>
              <a:gd name="connsiteY2" fmla="*/ 59497 h 2252881"/>
              <a:gd name="connsiteX3" fmla="*/ 1899901 w 2274994"/>
              <a:gd name="connsiteY3" fmla="*/ 248410 h 2252881"/>
              <a:gd name="connsiteX4" fmla="*/ 2080601 w 2274994"/>
              <a:gd name="connsiteY4" fmla="*/ 494819 h 2252881"/>
              <a:gd name="connsiteX5" fmla="*/ 2261300 w 2274994"/>
              <a:gd name="connsiteY5" fmla="*/ 856218 h 2252881"/>
              <a:gd name="connsiteX6" fmla="*/ 2261300 w 2274994"/>
              <a:gd name="connsiteY6" fmla="*/ 1332607 h 2252881"/>
              <a:gd name="connsiteX7" fmla="*/ 2253086 w 2274994"/>
              <a:gd name="connsiteY7" fmla="*/ 1628298 h 2252881"/>
              <a:gd name="connsiteX8" fmla="*/ 2064173 w 2274994"/>
              <a:gd name="connsiteY8" fmla="*/ 1858279 h 2252881"/>
              <a:gd name="connsiteX9" fmla="*/ 1809551 w 2274994"/>
              <a:gd name="connsiteY9" fmla="*/ 2096474 h 2252881"/>
              <a:gd name="connsiteX10" fmla="*/ 1242812 w 2274994"/>
              <a:gd name="connsiteY10" fmla="*/ 2244319 h 2252881"/>
              <a:gd name="connsiteX11" fmla="*/ 651431 w 2274994"/>
              <a:gd name="connsiteY11" fmla="*/ 2203251 h 2252881"/>
              <a:gd name="connsiteX12" fmla="*/ 363955 w 2274994"/>
              <a:gd name="connsiteY12" fmla="*/ 1940415 h 2252881"/>
              <a:gd name="connsiteX13" fmla="*/ 183256 w 2274994"/>
              <a:gd name="connsiteY13" fmla="*/ 1685793 h 2252881"/>
              <a:gd name="connsiteX14" fmla="*/ 10769 w 2274994"/>
              <a:gd name="connsiteY14" fmla="*/ 1316180 h 2252881"/>
              <a:gd name="connsiteX15" fmla="*/ 27197 w 2274994"/>
              <a:gd name="connsiteY15" fmla="*/ 880859 h 2252881"/>
              <a:gd name="connsiteX16" fmla="*/ 101119 w 2274994"/>
              <a:gd name="connsiteY16" fmla="*/ 535887 h 2252881"/>
              <a:gd name="connsiteX17" fmla="*/ 290032 w 2274994"/>
              <a:gd name="connsiteY17" fmla="*/ 355187 h 2252881"/>
              <a:gd name="connsiteX18" fmla="*/ 405023 w 2274994"/>
              <a:gd name="connsiteY18" fmla="*/ 231983 h 2252881"/>
              <a:gd name="connsiteX19" fmla="*/ 799277 w 2274994"/>
              <a:gd name="connsiteY19" fmla="*/ 34856 h 2252881"/>
              <a:gd name="connsiteX20" fmla="*/ 1186985 w 2274994"/>
              <a:gd name="connsiteY20" fmla="*/ 12 h 225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274994" h="2252881">
                <a:moveTo>
                  <a:pt x="1186985" y="12"/>
                </a:moveTo>
                <a:cubicBezTo>
                  <a:pt x="1228524" y="119"/>
                  <a:pt x="1267111" y="975"/>
                  <a:pt x="1300307" y="2001"/>
                </a:cubicBezTo>
                <a:cubicBezTo>
                  <a:pt x="1433094" y="6108"/>
                  <a:pt x="1496065" y="18429"/>
                  <a:pt x="1595997" y="59497"/>
                </a:cubicBezTo>
                <a:cubicBezTo>
                  <a:pt x="1695930" y="100565"/>
                  <a:pt x="1819134" y="175857"/>
                  <a:pt x="1899901" y="248410"/>
                </a:cubicBezTo>
                <a:cubicBezTo>
                  <a:pt x="1980668" y="320963"/>
                  <a:pt x="2020368" y="393517"/>
                  <a:pt x="2080601" y="494819"/>
                </a:cubicBezTo>
                <a:cubicBezTo>
                  <a:pt x="2140833" y="596120"/>
                  <a:pt x="2231183" y="716586"/>
                  <a:pt x="2261300" y="856218"/>
                </a:cubicBezTo>
                <a:cubicBezTo>
                  <a:pt x="2291417" y="995849"/>
                  <a:pt x="2262669" y="1203927"/>
                  <a:pt x="2261300" y="1332607"/>
                </a:cubicBezTo>
                <a:cubicBezTo>
                  <a:pt x="2259931" y="1461288"/>
                  <a:pt x="2285941" y="1540686"/>
                  <a:pt x="2253086" y="1628298"/>
                </a:cubicBezTo>
                <a:cubicBezTo>
                  <a:pt x="2220232" y="1715910"/>
                  <a:pt x="2138096" y="1780250"/>
                  <a:pt x="2064173" y="1858279"/>
                </a:cubicBezTo>
                <a:cubicBezTo>
                  <a:pt x="1990251" y="1936308"/>
                  <a:pt x="1946445" y="2032134"/>
                  <a:pt x="1809551" y="2096474"/>
                </a:cubicBezTo>
                <a:cubicBezTo>
                  <a:pt x="1672657" y="2160814"/>
                  <a:pt x="1435832" y="2226523"/>
                  <a:pt x="1242812" y="2244319"/>
                </a:cubicBezTo>
                <a:cubicBezTo>
                  <a:pt x="1049792" y="2262115"/>
                  <a:pt x="797907" y="2253902"/>
                  <a:pt x="651431" y="2203251"/>
                </a:cubicBezTo>
                <a:cubicBezTo>
                  <a:pt x="504956" y="2152600"/>
                  <a:pt x="441984" y="2026658"/>
                  <a:pt x="363955" y="1940415"/>
                </a:cubicBezTo>
                <a:cubicBezTo>
                  <a:pt x="285926" y="1854172"/>
                  <a:pt x="242120" y="1789832"/>
                  <a:pt x="183256" y="1685793"/>
                </a:cubicBezTo>
                <a:cubicBezTo>
                  <a:pt x="124391" y="1581754"/>
                  <a:pt x="36779" y="1450336"/>
                  <a:pt x="10769" y="1316180"/>
                </a:cubicBezTo>
                <a:cubicBezTo>
                  <a:pt x="-15241" y="1182025"/>
                  <a:pt x="12139" y="1010907"/>
                  <a:pt x="27197" y="880859"/>
                </a:cubicBezTo>
                <a:cubicBezTo>
                  <a:pt x="42255" y="750810"/>
                  <a:pt x="57314" y="623499"/>
                  <a:pt x="101119" y="535887"/>
                </a:cubicBezTo>
                <a:cubicBezTo>
                  <a:pt x="144925" y="448275"/>
                  <a:pt x="243488" y="403100"/>
                  <a:pt x="290032" y="355187"/>
                </a:cubicBezTo>
                <a:cubicBezTo>
                  <a:pt x="336576" y="307274"/>
                  <a:pt x="320149" y="285371"/>
                  <a:pt x="405023" y="231983"/>
                </a:cubicBezTo>
                <a:cubicBezTo>
                  <a:pt x="489897" y="178594"/>
                  <a:pt x="650062" y="73186"/>
                  <a:pt x="799277" y="34856"/>
                </a:cubicBezTo>
                <a:cubicBezTo>
                  <a:pt x="911187" y="6108"/>
                  <a:pt x="1062369" y="-309"/>
                  <a:pt x="1186985" y="1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6979776" y="1780874"/>
            <a:ext cx="2763525" cy="2736662"/>
          </a:xfrm>
          <a:custGeom>
            <a:avLst/>
            <a:gdLst>
              <a:gd name="connsiteX0" fmla="*/ 1441877 w 2763525"/>
              <a:gd name="connsiteY0" fmla="*/ 14 h 2736662"/>
              <a:gd name="connsiteX1" fmla="*/ 1579534 w 2763525"/>
              <a:gd name="connsiteY1" fmla="*/ 2430 h 2736662"/>
              <a:gd name="connsiteX2" fmla="*/ 1938721 w 2763525"/>
              <a:gd name="connsiteY2" fmla="*/ 72272 h 2736662"/>
              <a:gd name="connsiteX3" fmla="*/ 2307885 w 2763525"/>
              <a:gd name="connsiteY3" fmla="*/ 301752 h 2736662"/>
              <a:gd name="connsiteX4" fmla="*/ 2527387 w 2763525"/>
              <a:gd name="connsiteY4" fmla="*/ 601074 h 2736662"/>
              <a:gd name="connsiteX5" fmla="*/ 2746890 w 2763525"/>
              <a:gd name="connsiteY5" fmla="*/ 1040080 h 2736662"/>
              <a:gd name="connsiteX6" fmla="*/ 2746890 w 2763525"/>
              <a:gd name="connsiteY6" fmla="*/ 1618770 h 2736662"/>
              <a:gd name="connsiteX7" fmla="*/ 2736913 w 2763525"/>
              <a:gd name="connsiteY7" fmla="*/ 1977956 h 2736662"/>
              <a:gd name="connsiteX8" fmla="*/ 2507433 w 2763525"/>
              <a:gd name="connsiteY8" fmla="*/ 2257323 h 2736662"/>
              <a:gd name="connsiteX9" fmla="*/ 2198133 w 2763525"/>
              <a:gd name="connsiteY9" fmla="*/ 2546668 h 2736662"/>
              <a:gd name="connsiteX10" fmla="*/ 1509692 w 2763525"/>
              <a:gd name="connsiteY10" fmla="*/ 2726261 h 2736662"/>
              <a:gd name="connsiteX11" fmla="*/ 791319 w 2763525"/>
              <a:gd name="connsiteY11" fmla="*/ 2676374 h 2736662"/>
              <a:gd name="connsiteX12" fmla="*/ 442110 w 2763525"/>
              <a:gd name="connsiteY12" fmla="*/ 2357097 h 2736662"/>
              <a:gd name="connsiteX13" fmla="*/ 222607 w 2763525"/>
              <a:gd name="connsiteY13" fmla="*/ 2047798 h 2736662"/>
              <a:gd name="connsiteX14" fmla="*/ 13082 w 2763525"/>
              <a:gd name="connsiteY14" fmla="*/ 1598815 h 2736662"/>
              <a:gd name="connsiteX15" fmla="*/ 33037 w 2763525"/>
              <a:gd name="connsiteY15" fmla="*/ 1070012 h 2736662"/>
              <a:gd name="connsiteX16" fmla="*/ 122833 w 2763525"/>
              <a:gd name="connsiteY16" fmla="*/ 650961 h 2736662"/>
              <a:gd name="connsiteX17" fmla="*/ 352314 w 2763525"/>
              <a:gd name="connsiteY17" fmla="*/ 431459 h 2736662"/>
              <a:gd name="connsiteX18" fmla="*/ 491997 w 2763525"/>
              <a:gd name="connsiteY18" fmla="*/ 281797 h 2736662"/>
              <a:gd name="connsiteX19" fmla="*/ 970913 w 2763525"/>
              <a:gd name="connsiteY19" fmla="*/ 42340 h 2736662"/>
              <a:gd name="connsiteX20" fmla="*/ 1441877 w 2763525"/>
              <a:gd name="connsiteY20" fmla="*/ 14 h 2736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763525" h="2736662">
                <a:moveTo>
                  <a:pt x="1441877" y="14"/>
                </a:moveTo>
                <a:cubicBezTo>
                  <a:pt x="1492335" y="144"/>
                  <a:pt x="1539209" y="1183"/>
                  <a:pt x="1579534" y="2430"/>
                </a:cubicBezTo>
                <a:cubicBezTo>
                  <a:pt x="1740836" y="7419"/>
                  <a:pt x="1817329" y="22385"/>
                  <a:pt x="1938721" y="72272"/>
                </a:cubicBezTo>
                <a:cubicBezTo>
                  <a:pt x="2060113" y="122159"/>
                  <a:pt x="2209773" y="213619"/>
                  <a:pt x="2307885" y="301752"/>
                </a:cubicBezTo>
                <a:cubicBezTo>
                  <a:pt x="2405995" y="389886"/>
                  <a:pt x="2454220" y="478020"/>
                  <a:pt x="2527387" y="601074"/>
                </a:cubicBezTo>
                <a:cubicBezTo>
                  <a:pt x="2600555" y="724129"/>
                  <a:pt x="2710306" y="870464"/>
                  <a:pt x="2746890" y="1040080"/>
                </a:cubicBezTo>
                <a:cubicBezTo>
                  <a:pt x="2783474" y="1209696"/>
                  <a:pt x="2748553" y="1462457"/>
                  <a:pt x="2746890" y="1618770"/>
                </a:cubicBezTo>
                <a:cubicBezTo>
                  <a:pt x="2745227" y="1775082"/>
                  <a:pt x="2776823" y="1871530"/>
                  <a:pt x="2736913" y="1977956"/>
                </a:cubicBezTo>
                <a:cubicBezTo>
                  <a:pt x="2697003" y="2084382"/>
                  <a:pt x="2597229" y="2162538"/>
                  <a:pt x="2507433" y="2257323"/>
                </a:cubicBezTo>
                <a:cubicBezTo>
                  <a:pt x="2417636" y="2352109"/>
                  <a:pt x="2364423" y="2468512"/>
                  <a:pt x="2198133" y="2546668"/>
                </a:cubicBezTo>
                <a:cubicBezTo>
                  <a:pt x="2031843" y="2624824"/>
                  <a:pt x="1744161" y="2704643"/>
                  <a:pt x="1509692" y="2726261"/>
                </a:cubicBezTo>
                <a:cubicBezTo>
                  <a:pt x="1275223" y="2747879"/>
                  <a:pt x="969249" y="2737902"/>
                  <a:pt x="791319" y="2676374"/>
                </a:cubicBezTo>
                <a:cubicBezTo>
                  <a:pt x="613389" y="2614847"/>
                  <a:pt x="536896" y="2461860"/>
                  <a:pt x="442110" y="2357097"/>
                </a:cubicBezTo>
                <a:cubicBezTo>
                  <a:pt x="347325" y="2252335"/>
                  <a:pt x="294112" y="2174179"/>
                  <a:pt x="222607" y="2047798"/>
                </a:cubicBezTo>
                <a:cubicBezTo>
                  <a:pt x="151102" y="1921417"/>
                  <a:pt x="44677" y="1761779"/>
                  <a:pt x="13082" y="1598815"/>
                </a:cubicBezTo>
                <a:cubicBezTo>
                  <a:pt x="-18514" y="1435851"/>
                  <a:pt x="14745" y="1227988"/>
                  <a:pt x="33037" y="1070012"/>
                </a:cubicBezTo>
                <a:cubicBezTo>
                  <a:pt x="51328" y="912037"/>
                  <a:pt x="69621" y="757387"/>
                  <a:pt x="122833" y="650961"/>
                </a:cubicBezTo>
                <a:cubicBezTo>
                  <a:pt x="176046" y="544535"/>
                  <a:pt x="295775" y="489660"/>
                  <a:pt x="352314" y="431459"/>
                </a:cubicBezTo>
                <a:cubicBezTo>
                  <a:pt x="408852" y="373257"/>
                  <a:pt x="388898" y="346651"/>
                  <a:pt x="491997" y="281797"/>
                </a:cubicBezTo>
                <a:cubicBezTo>
                  <a:pt x="595097" y="216944"/>
                  <a:pt x="789656" y="88901"/>
                  <a:pt x="970913" y="42340"/>
                </a:cubicBezTo>
                <a:cubicBezTo>
                  <a:pt x="1106855" y="7419"/>
                  <a:pt x="1290501" y="-376"/>
                  <a:pt x="1441877" y="1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3922608" y="896324"/>
            <a:ext cx="2274993" cy="2252882"/>
          </a:xfrm>
          <a:custGeom>
            <a:avLst/>
            <a:gdLst>
              <a:gd name="connsiteX0" fmla="*/ 1186984 w 2274993"/>
              <a:gd name="connsiteY0" fmla="*/ 12 h 2252882"/>
              <a:gd name="connsiteX1" fmla="*/ 1300306 w 2274993"/>
              <a:gd name="connsiteY1" fmla="*/ 2002 h 2252882"/>
              <a:gd name="connsiteX2" fmla="*/ 1595996 w 2274993"/>
              <a:gd name="connsiteY2" fmla="*/ 59497 h 2252882"/>
              <a:gd name="connsiteX3" fmla="*/ 1899900 w 2274993"/>
              <a:gd name="connsiteY3" fmla="*/ 248410 h 2252882"/>
              <a:gd name="connsiteX4" fmla="*/ 2080600 w 2274993"/>
              <a:gd name="connsiteY4" fmla="*/ 494818 h 2252882"/>
              <a:gd name="connsiteX5" fmla="*/ 2261299 w 2274993"/>
              <a:gd name="connsiteY5" fmla="*/ 856218 h 2252882"/>
              <a:gd name="connsiteX6" fmla="*/ 2261299 w 2274993"/>
              <a:gd name="connsiteY6" fmla="*/ 1332607 h 2252882"/>
              <a:gd name="connsiteX7" fmla="*/ 2253085 w 2274993"/>
              <a:gd name="connsiteY7" fmla="*/ 1628298 h 2252882"/>
              <a:gd name="connsiteX8" fmla="*/ 2064172 w 2274993"/>
              <a:gd name="connsiteY8" fmla="*/ 1858279 h 2252882"/>
              <a:gd name="connsiteX9" fmla="*/ 1809551 w 2274993"/>
              <a:gd name="connsiteY9" fmla="*/ 2096474 h 2252882"/>
              <a:gd name="connsiteX10" fmla="*/ 1242811 w 2274993"/>
              <a:gd name="connsiteY10" fmla="*/ 2244319 h 2252882"/>
              <a:gd name="connsiteX11" fmla="*/ 651430 w 2274993"/>
              <a:gd name="connsiteY11" fmla="*/ 2203251 h 2252882"/>
              <a:gd name="connsiteX12" fmla="*/ 363954 w 2274993"/>
              <a:gd name="connsiteY12" fmla="*/ 1940415 h 2252882"/>
              <a:gd name="connsiteX13" fmla="*/ 183255 w 2274993"/>
              <a:gd name="connsiteY13" fmla="*/ 1685793 h 2252882"/>
              <a:gd name="connsiteX14" fmla="*/ 10769 w 2274993"/>
              <a:gd name="connsiteY14" fmla="*/ 1316180 h 2252882"/>
              <a:gd name="connsiteX15" fmla="*/ 27196 w 2274993"/>
              <a:gd name="connsiteY15" fmla="*/ 880859 h 2252882"/>
              <a:gd name="connsiteX16" fmla="*/ 101118 w 2274993"/>
              <a:gd name="connsiteY16" fmla="*/ 535887 h 2252882"/>
              <a:gd name="connsiteX17" fmla="*/ 290031 w 2274993"/>
              <a:gd name="connsiteY17" fmla="*/ 355187 h 2252882"/>
              <a:gd name="connsiteX18" fmla="*/ 405023 w 2274993"/>
              <a:gd name="connsiteY18" fmla="*/ 231983 h 2252882"/>
              <a:gd name="connsiteX19" fmla="*/ 799276 w 2274993"/>
              <a:gd name="connsiteY19" fmla="*/ 34856 h 2252882"/>
              <a:gd name="connsiteX20" fmla="*/ 1186984 w 2274993"/>
              <a:gd name="connsiteY20" fmla="*/ 12 h 2252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274993" h="2252882">
                <a:moveTo>
                  <a:pt x="1186984" y="12"/>
                </a:moveTo>
                <a:cubicBezTo>
                  <a:pt x="1228523" y="119"/>
                  <a:pt x="1267110" y="975"/>
                  <a:pt x="1300306" y="2002"/>
                </a:cubicBezTo>
                <a:cubicBezTo>
                  <a:pt x="1433093" y="6108"/>
                  <a:pt x="1496064" y="18429"/>
                  <a:pt x="1595996" y="59497"/>
                </a:cubicBezTo>
                <a:cubicBezTo>
                  <a:pt x="1695929" y="100565"/>
                  <a:pt x="1819133" y="175857"/>
                  <a:pt x="1899900" y="248410"/>
                </a:cubicBezTo>
                <a:cubicBezTo>
                  <a:pt x="1980667" y="320963"/>
                  <a:pt x="2020367" y="393517"/>
                  <a:pt x="2080600" y="494818"/>
                </a:cubicBezTo>
                <a:cubicBezTo>
                  <a:pt x="2140832" y="596120"/>
                  <a:pt x="2231182" y="716586"/>
                  <a:pt x="2261299" y="856218"/>
                </a:cubicBezTo>
                <a:cubicBezTo>
                  <a:pt x="2291416" y="995849"/>
                  <a:pt x="2262668" y="1203927"/>
                  <a:pt x="2261299" y="1332607"/>
                </a:cubicBezTo>
                <a:cubicBezTo>
                  <a:pt x="2259930" y="1461288"/>
                  <a:pt x="2285940" y="1540686"/>
                  <a:pt x="2253085" y="1628298"/>
                </a:cubicBezTo>
                <a:cubicBezTo>
                  <a:pt x="2220231" y="1715910"/>
                  <a:pt x="2138095" y="1780250"/>
                  <a:pt x="2064172" y="1858279"/>
                </a:cubicBezTo>
                <a:cubicBezTo>
                  <a:pt x="1990250" y="1936308"/>
                  <a:pt x="1946444" y="2032134"/>
                  <a:pt x="1809551" y="2096474"/>
                </a:cubicBezTo>
                <a:cubicBezTo>
                  <a:pt x="1672656" y="2160814"/>
                  <a:pt x="1435831" y="2226523"/>
                  <a:pt x="1242811" y="2244319"/>
                </a:cubicBezTo>
                <a:cubicBezTo>
                  <a:pt x="1049791" y="2262116"/>
                  <a:pt x="797906" y="2253902"/>
                  <a:pt x="651430" y="2203251"/>
                </a:cubicBezTo>
                <a:cubicBezTo>
                  <a:pt x="504955" y="2152600"/>
                  <a:pt x="441983" y="2026658"/>
                  <a:pt x="363954" y="1940415"/>
                </a:cubicBezTo>
                <a:cubicBezTo>
                  <a:pt x="285925" y="1854172"/>
                  <a:pt x="242119" y="1789832"/>
                  <a:pt x="183255" y="1685793"/>
                </a:cubicBezTo>
                <a:cubicBezTo>
                  <a:pt x="124390" y="1581754"/>
                  <a:pt x="36779" y="1450336"/>
                  <a:pt x="10769" y="1316180"/>
                </a:cubicBezTo>
                <a:cubicBezTo>
                  <a:pt x="-15242" y="1182025"/>
                  <a:pt x="12138" y="1010907"/>
                  <a:pt x="27196" y="880859"/>
                </a:cubicBezTo>
                <a:cubicBezTo>
                  <a:pt x="42254" y="750810"/>
                  <a:pt x="57313" y="623499"/>
                  <a:pt x="101118" y="535887"/>
                </a:cubicBezTo>
                <a:cubicBezTo>
                  <a:pt x="144924" y="448275"/>
                  <a:pt x="243488" y="403100"/>
                  <a:pt x="290031" y="355187"/>
                </a:cubicBezTo>
                <a:cubicBezTo>
                  <a:pt x="336575" y="307275"/>
                  <a:pt x="320148" y="285371"/>
                  <a:pt x="405023" y="231983"/>
                </a:cubicBezTo>
                <a:cubicBezTo>
                  <a:pt x="489896" y="178594"/>
                  <a:pt x="650061" y="73186"/>
                  <a:pt x="799276" y="34856"/>
                </a:cubicBezTo>
                <a:cubicBezTo>
                  <a:pt x="911187" y="6108"/>
                  <a:pt x="1062368" y="-309"/>
                  <a:pt x="1186984" y="1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7579518" y="2660681"/>
            <a:ext cx="3404751" cy="2768631"/>
          </a:xfrm>
          <a:custGeom>
            <a:avLst/>
            <a:gdLst>
              <a:gd name="connsiteX0" fmla="*/ 1453064 w 3404751"/>
              <a:gd name="connsiteY0" fmla="*/ 207 h 2768631"/>
              <a:gd name="connsiteX1" fmla="*/ 1878576 w 3404751"/>
              <a:gd name="connsiteY1" fmla="*/ 85202 h 2768631"/>
              <a:gd name="connsiteX2" fmla="*/ 2407873 w 3404751"/>
              <a:gd name="connsiteY2" fmla="*/ 36633 h 2768631"/>
              <a:gd name="connsiteX3" fmla="*/ 2864520 w 3404751"/>
              <a:gd name="connsiteY3" fmla="*/ 24491 h 2768631"/>
              <a:gd name="connsiteX4" fmla="*/ 3144735 w 3404751"/>
              <a:gd name="connsiteY4" fmla="*/ 97344 h 2768631"/>
              <a:gd name="connsiteX5" fmla="*/ 3352303 w 3404751"/>
              <a:gd name="connsiteY5" fmla="*/ 315904 h 2768631"/>
              <a:gd name="connsiteX6" fmla="*/ 3404195 w 3404751"/>
              <a:gd name="connsiteY6" fmla="*/ 874446 h 2768631"/>
              <a:gd name="connsiteX7" fmla="*/ 3331546 w 3404751"/>
              <a:gd name="connsiteY7" fmla="*/ 1287281 h 2768631"/>
              <a:gd name="connsiteX8" fmla="*/ 3362681 w 3404751"/>
              <a:gd name="connsiteY8" fmla="*/ 2076525 h 2768631"/>
              <a:gd name="connsiteX9" fmla="*/ 3269276 w 3404751"/>
              <a:gd name="connsiteY9" fmla="*/ 2586498 h 2768631"/>
              <a:gd name="connsiteX10" fmla="*/ 2906033 w 3404751"/>
              <a:gd name="connsiteY10" fmla="*/ 2695778 h 2768631"/>
              <a:gd name="connsiteX11" fmla="*/ 2355981 w 3404751"/>
              <a:gd name="connsiteY11" fmla="*/ 2695778 h 2768631"/>
              <a:gd name="connsiteX12" fmla="*/ 1785171 w 3404751"/>
              <a:gd name="connsiteY12" fmla="*/ 2768631 h 2768631"/>
              <a:gd name="connsiteX13" fmla="*/ 1224740 w 3404751"/>
              <a:gd name="connsiteY13" fmla="*/ 2695778 h 2768631"/>
              <a:gd name="connsiteX14" fmla="*/ 456742 w 3404751"/>
              <a:gd name="connsiteY14" fmla="*/ 2732204 h 2768631"/>
              <a:gd name="connsiteX15" fmla="*/ 124635 w 3404751"/>
              <a:gd name="connsiteY15" fmla="*/ 2635067 h 2768631"/>
              <a:gd name="connsiteX16" fmla="*/ 41608 w 3404751"/>
              <a:gd name="connsiteY16" fmla="*/ 2282943 h 2768631"/>
              <a:gd name="connsiteX17" fmla="*/ 94 w 3404751"/>
              <a:gd name="connsiteY17" fmla="*/ 1833681 h 2768631"/>
              <a:gd name="connsiteX18" fmla="*/ 51986 w 3404751"/>
              <a:gd name="connsiteY18" fmla="*/ 1262997 h 2768631"/>
              <a:gd name="connsiteX19" fmla="*/ 94 w 3404751"/>
              <a:gd name="connsiteY19" fmla="*/ 801593 h 2768631"/>
              <a:gd name="connsiteX20" fmla="*/ 62365 w 3404751"/>
              <a:gd name="connsiteY20" fmla="*/ 194482 h 2768631"/>
              <a:gd name="connsiteX21" fmla="*/ 373715 w 3404751"/>
              <a:gd name="connsiteY21" fmla="*/ 48775 h 2768631"/>
              <a:gd name="connsiteX22" fmla="*/ 965281 w 3404751"/>
              <a:gd name="connsiteY22" fmla="*/ 60918 h 2768631"/>
              <a:gd name="connsiteX23" fmla="*/ 1453064 w 3404751"/>
              <a:gd name="connsiteY23" fmla="*/ 207 h 2768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404751" h="2768631">
                <a:moveTo>
                  <a:pt x="1453064" y="207"/>
                </a:moveTo>
                <a:cubicBezTo>
                  <a:pt x="1605280" y="4254"/>
                  <a:pt x="1719442" y="79131"/>
                  <a:pt x="1878576" y="85202"/>
                </a:cubicBezTo>
                <a:cubicBezTo>
                  <a:pt x="2037711" y="91273"/>
                  <a:pt x="2243549" y="46751"/>
                  <a:pt x="2407873" y="36633"/>
                </a:cubicBezTo>
                <a:cubicBezTo>
                  <a:pt x="2572196" y="26515"/>
                  <a:pt x="2741710" y="14373"/>
                  <a:pt x="2864520" y="24491"/>
                </a:cubicBezTo>
                <a:cubicBezTo>
                  <a:pt x="2987330" y="34609"/>
                  <a:pt x="3063439" y="48775"/>
                  <a:pt x="3144735" y="97344"/>
                </a:cubicBezTo>
                <a:cubicBezTo>
                  <a:pt x="3226033" y="145913"/>
                  <a:pt x="3309059" y="186387"/>
                  <a:pt x="3352303" y="315904"/>
                </a:cubicBezTo>
                <a:cubicBezTo>
                  <a:pt x="3395546" y="445421"/>
                  <a:pt x="3407654" y="712550"/>
                  <a:pt x="3404195" y="874446"/>
                </a:cubicBezTo>
                <a:cubicBezTo>
                  <a:pt x="3400735" y="1036342"/>
                  <a:pt x="3338465" y="1086935"/>
                  <a:pt x="3331546" y="1287281"/>
                </a:cubicBezTo>
                <a:cubicBezTo>
                  <a:pt x="3324627" y="1487628"/>
                  <a:pt x="3373059" y="1859989"/>
                  <a:pt x="3362681" y="2076525"/>
                </a:cubicBezTo>
                <a:cubicBezTo>
                  <a:pt x="3352303" y="2293061"/>
                  <a:pt x="3345383" y="2483289"/>
                  <a:pt x="3269276" y="2586498"/>
                </a:cubicBezTo>
                <a:cubicBezTo>
                  <a:pt x="3193168" y="2689707"/>
                  <a:pt x="3058249" y="2677565"/>
                  <a:pt x="2906033" y="2695778"/>
                </a:cubicBezTo>
                <a:cubicBezTo>
                  <a:pt x="2753818" y="2713991"/>
                  <a:pt x="2542791" y="2683636"/>
                  <a:pt x="2355981" y="2695778"/>
                </a:cubicBezTo>
                <a:cubicBezTo>
                  <a:pt x="2169170" y="2707920"/>
                  <a:pt x="1973711" y="2768631"/>
                  <a:pt x="1785171" y="2768631"/>
                </a:cubicBezTo>
                <a:cubicBezTo>
                  <a:pt x="1596631" y="2768631"/>
                  <a:pt x="1446145" y="2701849"/>
                  <a:pt x="1224740" y="2695778"/>
                </a:cubicBezTo>
                <a:cubicBezTo>
                  <a:pt x="1003335" y="2689707"/>
                  <a:pt x="640093" y="2742323"/>
                  <a:pt x="456742" y="2732204"/>
                </a:cubicBezTo>
                <a:cubicBezTo>
                  <a:pt x="273391" y="2722086"/>
                  <a:pt x="193824" y="2709944"/>
                  <a:pt x="124635" y="2635067"/>
                </a:cubicBezTo>
                <a:cubicBezTo>
                  <a:pt x="55445" y="2560189"/>
                  <a:pt x="62365" y="2416507"/>
                  <a:pt x="41608" y="2282943"/>
                </a:cubicBezTo>
                <a:cubicBezTo>
                  <a:pt x="20851" y="2149378"/>
                  <a:pt x="-1636" y="2003672"/>
                  <a:pt x="94" y="1833681"/>
                </a:cubicBezTo>
                <a:cubicBezTo>
                  <a:pt x="1824" y="1663690"/>
                  <a:pt x="51986" y="1435012"/>
                  <a:pt x="51986" y="1262997"/>
                </a:cubicBezTo>
                <a:cubicBezTo>
                  <a:pt x="51986" y="1090982"/>
                  <a:pt x="94" y="973608"/>
                  <a:pt x="94" y="801593"/>
                </a:cubicBezTo>
                <a:cubicBezTo>
                  <a:pt x="94" y="629578"/>
                  <a:pt x="94" y="319951"/>
                  <a:pt x="62365" y="194482"/>
                </a:cubicBezTo>
                <a:cubicBezTo>
                  <a:pt x="124635" y="69013"/>
                  <a:pt x="223229" y="71036"/>
                  <a:pt x="373715" y="48775"/>
                </a:cubicBezTo>
                <a:cubicBezTo>
                  <a:pt x="524201" y="26515"/>
                  <a:pt x="785390" y="69013"/>
                  <a:pt x="965281" y="60918"/>
                </a:cubicBezTo>
                <a:cubicBezTo>
                  <a:pt x="1145172" y="52823"/>
                  <a:pt x="1300848" y="-3840"/>
                  <a:pt x="1453064" y="20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1207731" y="3943349"/>
            <a:ext cx="3404751" cy="2120962"/>
          </a:xfrm>
          <a:custGeom>
            <a:avLst/>
            <a:gdLst>
              <a:gd name="connsiteX0" fmla="*/ 1453064 w 3404751"/>
              <a:gd name="connsiteY0" fmla="*/ 159 h 2120962"/>
              <a:gd name="connsiteX1" fmla="*/ 1878577 w 3404751"/>
              <a:gd name="connsiteY1" fmla="*/ 65272 h 2120962"/>
              <a:gd name="connsiteX2" fmla="*/ 2407873 w 3404751"/>
              <a:gd name="connsiteY2" fmla="*/ 28065 h 2120962"/>
              <a:gd name="connsiteX3" fmla="*/ 2864520 w 3404751"/>
              <a:gd name="connsiteY3" fmla="*/ 18763 h 2120962"/>
              <a:gd name="connsiteX4" fmla="*/ 3144736 w 3404751"/>
              <a:gd name="connsiteY4" fmla="*/ 74573 h 2120962"/>
              <a:gd name="connsiteX5" fmla="*/ 3352303 w 3404751"/>
              <a:gd name="connsiteY5" fmla="*/ 242005 h 2120962"/>
              <a:gd name="connsiteX6" fmla="*/ 3404195 w 3404751"/>
              <a:gd name="connsiteY6" fmla="*/ 669887 h 2120962"/>
              <a:gd name="connsiteX7" fmla="*/ 3331546 w 3404751"/>
              <a:gd name="connsiteY7" fmla="*/ 986147 h 2120962"/>
              <a:gd name="connsiteX8" fmla="*/ 3362681 w 3404751"/>
              <a:gd name="connsiteY8" fmla="*/ 1590761 h 2120962"/>
              <a:gd name="connsiteX9" fmla="*/ 3269276 w 3404751"/>
              <a:gd name="connsiteY9" fmla="*/ 1981436 h 2120962"/>
              <a:gd name="connsiteX10" fmla="*/ 2906034 w 3404751"/>
              <a:gd name="connsiteY10" fmla="*/ 2065152 h 2120962"/>
              <a:gd name="connsiteX11" fmla="*/ 2355981 w 3404751"/>
              <a:gd name="connsiteY11" fmla="*/ 2065152 h 2120962"/>
              <a:gd name="connsiteX12" fmla="*/ 1785171 w 3404751"/>
              <a:gd name="connsiteY12" fmla="*/ 2120962 h 2120962"/>
              <a:gd name="connsiteX13" fmla="*/ 1224740 w 3404751"/>
              <a:gd name="connsiteY13" fmla="*/ 2065152 h 2120962"/>
              <a:gd name="connsiteX14" fmla="*/ 456742 w 3404751"/>
              <a:gd name="connsiteY14" fmla="*/ 2093057 h 2120962"/>
              <a:gd name="connsiteX15" fmla="*/ 124635 w 3404751"/>
              <a:gd name="connsiteY15" fmla="*/ 2018643 h 2120962"/>
              <a:gd name="connsiteX16" fmla="*/ 41608 w 3404751"/>
              <a:gd name="connsiteY16" fmla="*/ 1748892 h 2120962"/>
              <a:gd name="connsiteX17" fmla="*/ 94 w 3404751"/>
              <a:gd name="connsiteY17" fmla="*/ 1404726 h 2120962"/>
              <a:gd name="connsiteX18" fmla="*/ 51986 w 3404751"/>
              <a:gd name="connsiteY18" fmla="*/ 967543 h 2120962"/>
              <a:gd name="connsiteX19" fmla="*/ 94 w 3404751"/>
              <a:gd name="connsiteY19" fmla="*/ 614076 h 2120962"/>
              <a:gd name="connsiteX20" fmla="*/ 62364 w 3404751"/>
              <a:gd name="connsiteY20" fmla="*/ 148988 h 2120962"/>
              <a:gd name="connsiteX21" fmla="*/ 373715 w 3404751"/>
              <a:gd name="connsiteY21" fmla="*/ 37366 h 2120962"/>
              <a:gd name="connsiteX22" fmla="*/ 965281 w 3404751"/>
              <a:gd name="connsiteY22" fmla="*/ 46668 h 2120962"/>
              <a:gd name="connsiteX23" fmla="*/ 1453064 w 3404751"/>
              <a:gd name="connsiteY23" fmla="*/ 159 h 212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404751" h="2120962">
                <a:moveTo>
                  <a:pt x="1453064" y="159"/>
                </a:moveTo>
                <a:cubicBezTo>
                  <a:pt x="1605280" y="3260"/>
                  <a:pt x="1719442" y="60621"/>
                  <a:pt x="1878577" y="65272"/>
                </a:cubicBezTo>
                <a:cubicBezTo>
                  <a:pt x="2037711" y="69923"/>
                  <a:pt x="2243549" y="35816"/>
                  <a:pt x="2407873" y="28065"/>
                </a:cubicBezTo>
                <a:cubicBezTo>
                  <a:pt x="2572196" y="20313"/>
                  <a:pt x="2741710" y="11012"/>
                  <a:pt x="2864520" y="18763"/>
                </a:cubicBezTo>
                <a:cubicBezTo>
                  <a:pt x="2987330" y="26514"/>
                  <a:pt x="3063439" y="37366"/>
                  <a:pt x="3144736" y="74573"/>
                </a:cubicBezTo>
                <a:cubicBezTo>
                  <a:pt x="3226033" y="111781"/>
                  <a:pt x="3309059" y="142786"/>
                  <a:pt x="3352303" y="242005"/>
                </a:cubicBezTo>
                <a:cubicBezTo>
                  <a:pt x="3395546" y="341224"/>
                  <a:pt x="3407654" y="545863"/>
                  <a:pt x="3404195" y="669887"/>
                </a:cubicBezTo>
                <a:cubicBezTo>
                  <a:pt x="3400735" y="793910"/>
                  <a:pt x="3338465" y="832668"/>
                  <a:pt x="3331546" y="986147"/>
                </a:cubicBezTo>
                <a:cubicBezTo>
                  <a:pt x="3324627" y="1139626"/>
                  <a:pt x="3373060" y="1424880"/>
                  <a:pt x="3362681" y="1590761"/>
                </a:cubicBezTo>
                <a:cubicBezTo>
                  <a:pt x="3352303" y="1756643"/>
                  <a:pt x="3345384" y="1902371"/>
                  <a:pt x="3269276" y="1981436"/>
                </a:cubicBezTo>
                <a:cubicBezTo>
                  <a:pt x="3193168" y="2060501"/>
                  <a:pt x="3058249" y="2051199"/>
                  <a:pt x="2906034" y="2065152"/>
                </a:cubicBezTo>
                <a:cubicBezTo>
                  <a:pt x="2753819" y="2079104"/>
                  <a:pt x="2542791" y="2055850"/>
                  <a:pt x="2355981" y="2065152"/>
                </a:cubicBezTo>
                <a:cubicBezTo>
                  <a:pt x="2169171" y="2074453"/>
                  <a:pt x="1973712" y="2120962"/>
                  <a:pt x="1785171" y="2120962"/>
                </a:cubicBezTo>
                <a:cubicBezTo>
                  <a:pt x="1596631" y="2120962"/>
                  <a:pt x="1446145" y="2069802"/>
                  <a:pt x="1224740" y="2065152"/>
                </a:cubicBezTo>
                <a:cubicBezTo>
                  <a:pt x="1003336" y="2060501"/>
                  <a:pt x="640093" y="2100808"/>
                  <a:pt x="456742" y="2093057"/>
                </a:cubicBezTo>
                <a:cubicBezTo>
                  <a:pt x="273391" y="2085306"/>
                  <a:pt x="193824" y="2076004"/>
                  <a:pt x="124635" y="2018643"/>
                </a:cubicBezTo>
                <a:cubicBezTo>
                  <a:pt x="55445" y="1961282"/>
                  <a:pt x="62364" y="1851211"/>
                  <a:pt x="41608" y="1748892"/>
                </a:cubicBezTo>
                <a:cubicBezTo>
                  <a:pt x="20851" y="1646572"/>
                  <a:pt x="-1636" y="1534951"/>
                  <a:pt x="94" y="1404726"/>
                </a:cubicBezTo>
                <a:cubicBezTo>
                  <a:pt x="1824" y="1274501"/>
                  <a:pt x="51986" y="1099318"/>
                  <a:pt x="51986" y="967543"/>
                </a:cubicBezTo>
                <a:cubicBezTo>
                  <a:pt x="51986" y="835768"/>
                  <a:pt x="94" y="745851"/>
                  <a:pt x="94" y="614076"/>
                </a:cubicBezTo>
                <a:cubicBezTo>
                  <a:pt x="94" y="482301"/>
                  <a:pt x="94" y="245106"/>
                  <a:pt x="62364" y="148988"/>
                </a:cubicBezTo>
                <a:cubicBezTo>
                  <a:pt x="124635" y="52870"/>
                  <a:pt x="223229" y="54419"/>
                  <a:pt x="373715" y="37366"/>
                </a:cubicBezTo>
                <a:cubicBezTo>
                  <a:pt x="524201" y="20313"/>
                  <a:pt x="785390" y="52870"/>
                  <a:pt x="965281" y="46668"/>
                </a:cubicBezTo>
                <a:cubicBezTo>
                  <a:pt x="1145173" y="40467"/>
                  <a:pt x="1300848" y="-2941"/>
                  <a:pt x="1453064" y="15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733644" y="1174718"/>
            <a:ext cx="2341563" cy="2120962"/>
          </a:xfrm>
          <a:custGeom>
            <a:avLst/>
            <a:gdLst>
              <a:gd name="connsiteX0" fmla="*/ 999322 w 2341563"/>
              <a:gd name="connsiteY0" fmla="*/ 159 h 2120962"/>
              <a:gd name="connsiteX1" fmla="*/ 1291961 w 2341563"/>
              <a:gd name="connsiteY1" fmla="*/ 65272 h 2120962"/>
              <a:gd name="connsiteX2" fmla="*/ 1655976 w 2341563"/>
              <a:gd name="connsiteY2" fmla="*/ 28065 h 2120962"/>
              <a:gd name="connsiteX3" fmla="*/ 1970028 w 2341563"/>
              <a:gd name="connsiteY3" fmla="*/ 18763 h 2120962"/>
              <a:gd name="connsiteX4" fmla="*/ 2162742 w 2341563"/>
              <a:gd name="connsiteY4" fmla="*/ 74573 h 2120962"/>
              <a:gd name="connsiteX5" fmla="*/ 2305493 w 2341563"/>
              <a:gd name="connsiteY5" fmla="*/ 242005 h 2120962"/>
              <a:gd name="connsiteX6" fmla="*/ 2341181 w 2341563"/>
              <a:gd name="connsiteY6" fmla="*/ 669887 h 2120962"/>
              <a:gd name="connsiteX7" fmla="*/ 2291218 w 2341563"/>
              <a:gd name="connsiteY7" fmla="*/ 986147 h 2120962"/>
              <a:gd name="connsiteX8" fmla="*/ 2312630 w 2341563"/>
              <a:gd name="connsiteY8" fmla="*/ 1590761 h 2120962"/>
              <a:gd name="connsiteX9" fmla="*/ 2248393 w 2341563"/>
              <a:gd name="connsiteY9" fmla="*/ 1981436 h 2120962"/>
              <a:gd name="connsiteX10" fmla="*/ 1998578 w 2341563"/>
              <a:gd name="connsiteY10" fmla="*/ 2065152 h 2120962"/>
              <a:gd name="connsiteX11" fmla="*/ 1620288 w 2341563"/>
              <a:gd name="connsiteY11" fmla="*/ 2065152 h 2120962"/>
              <a:gd name="connsiteX12" fmla="*/ 1227723 w 2341563"/>
              <a:gd name="connsiteY12" fmla="*/ 2120962 h 2120962"/>
              <a:gd name="connsiteX13" fmla="*/ 842296 w 2341563"/>
              <a:gd name="connsiteY13" fmla="*/ 2065152 h 2120962"/>
              <a:gd name="connsiteX14" fmla="*/ 314117 w 2341563"/>
              <a:gd name="connsiteY14" fmla="*/ 2093057 h 2120962"/>
              <a:gd name="connsiteX15" fmla="*/ 85716 w 2341563"/>
              <a:gd name="connsiteY15" fmla="*/ 2018643 h 2120962"/>
              <a:gd name="connsiteX16" fmla="*/ 28615 w 2341563"/>
              <a:gd name="connsiteY16" fmla="*/ 1748892 h 2120962"/>
              <a:gd name="connsiteX17" fmla="*/ 65 w 2341563"/>
              <a:gd name="connsiteY17" fmla="*/ 1404726 h 2120962"/>
              <a:gd name="connsiteX18" fmla="*/ 35753 w 2341563"/>
              <a:gd name="connsiteY18" fmla="*/ 967543 h 2120962"/>
              <a:gd name="connsiteX19" fmla="*/ 65 w 2341563"/>
              <a:gd name="connsiteY19" fmla="*/ 614076 h 2120962"/>
              <a:gd name="connsiteX20" fmla="*/ 42891 w 2341563"/>
              <a:gd name="connsiteY20" fmla="*/ 148988 h 2120962"/>
              <a:gd name="connsiteX21" fmla="*/ 257017 w 2341563"/>
              <a:gd name="connsiteY21" fmla="*/ 37366 h 2120962"/>
              <a:gd name="connsiteX22" fmla="*/ 663857 w 2341563"/>
              <a:gd name="connsiteY22" fmla="*/ 46668 h 2120962"/>
              <a:gd name="connsiteX23" fmla="*/ 999322 w 2341563"/>
              <a:gd name="connsiteY23" fmla="*/ 159 h 212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341563" h="2120962">
                <a:moveTo>
                  <a:pt x="999322" y="159"/>
                </a:moveTo>
                <a:cubicBezTo>
                  <a:pt x="1104006" y="3260"/>
                  <a:pt x="1182519" y="60621"/>
                  <a:pt x="1291961" y="65272"/>
                </a:cubicBezTo>
                <a:cubicBezTo>
                  <a:pt x="1401403" y="69923"/>
                  <a:pt x="1542965" y="35816"/>
                  <a:pt x="1655976" y="28065"/>
                </a:cubicBezTo>
                <a:cubicBezTo>
                  <a:pt x="1768987" y="20313"/>
                  <a:pt x="1885567" y="11012"/>
                  <a:pt x="1970028" y="18763"/>
                </a:cubicBezTo>
                <a:cubicBezTo>
                  <a:pt x="2054489" y="26514"/>
                  <a:pt x="2106831" y="37366"/>
                  <a:pt x="2162742" y="74573"/>
                </a:cubicBezTo>
                <a:cubicBezTo>
                  <a:pt x="2218653" y="111781"/>
                  <a:pt x="2275753" y="142786"/>
                  <a:pt x="2305493" y="242005"/>
                </a:cubicBezTo>
                <a:cubicBezTo>
                  <a:pt x="2335233" y="341224"/>
                  <a:pt x="2343559" y="545863"/>
                  <a:pt x="2341181" y="669887"/>
                </a:cubicBezTo>
                <a:cubicBezTo>
                  <a:pt x="2338802" y="793910"/>
                  <a:pt x="2295976" y="832667"/>
                  <a:pt x="2291218" y="986147"/>
                </a:cubicBezTo>
                <a:cubicBezTo>
                  <a:pt x="2286459" y="1139626"/>
                  <a:pt x="2319768" y="1424880"/>
                  <a:pt x="2312630" y="1590761"/>
                </a:cubicBezTo>
                <a:cubicBezTo>
                  <a:pt x="2305493" y="1756643"/>
                  <a:pt x="2300734" y="1902371"/>
                  <a:pt x="2248393" y="1981436"/>
                </a:cubicBezTo>
                <a:cubicBezTo>
                  <a:pt x="2196051" y="2060501"/>
                  <a:pt x="2103262" y="2051199"/>
                  <a:pt x="1998578" y="2065152"/>
                </a:cubicBezTo>
                <a:cubicBezTo>
                  <a:pt x="1893895" y="2079104"/>
                  <a:pt x="1748764" y="2055850"/>
                  <a:pt x="1620288" y="2065152"/>
                </a:cubicBezTo>
                <a:cubicBezTo>
                  <a:pt x="1491812" y="2074453"/>
                  <a:pt x="1357389" y="2120962"/>
                  <a:pt x="1227723" y="2120962"/>
                </a:cubicBezTo>
                <a:cubicBezTo>
                  <a:pt x="1098058" y="2120962"/>
                  <a:pt x="994563" y="2069802"/>
                  <a:pt x="842296" y="2065152"/>
                </a:cubicBezTo>
                <a:cubicBezTo>
                  <a:pt x="690028" y="2060501"/>
                  <a:pt x="440214" y="2100808"/>
                  <a:pt x="314117" y="2093057"/>
                </a:cubicBezTo>
                <a:cubicBezTo>
                  <a:pt x="188020" y="2085306"/>
                  <a:pt x="133300" y="2076004"/>
                  <a:pt x="85716" y="2018643"/>
                </a:cubicBezTo>
                <a:cubicBezTo>
                  <a:pt x="38132" y="1961282"/>
                  <a:pt x="42891" y="1851211"/>
                  <a:pt x="28615" y="1748892"/>
                </a:cubicBezTo>
                <a:cubicBezTo>
                  <a:pt x="14340" y="1646572"/>
                  <a:pt x="-1124" y="1534951"/>
                  <a:pt x="65" y="1404726"/>
                </a:cubicBezTo>
                <a:cubicBezTo>
                  <a:pt x="1255" y="1274501"/>
                  <a:pt x="35753" y="1099318"/>
                  <a:pt x="35753" y="967543"/>
                </a:cubicBezTo>
                <a:cubicBezTo>
                  <a:pt x="35753" y="835768"/>
                  <a:pt x="65" y="745851"/>
                  <a:pt x="65" y="614076"/>
                </a:cubicBezTo>
                <a:cubicBezTo>
                  <a:pt x="65" y="482301"/>
                  <a:pt x="65" y="245106"/>
                  <a:pt x="42891" y="148988"/>
                </a:cubicBezTo>
                <a:cubicBezTo>
                  <a:pt x="85716" y="52870"/>
                  <a:pt x="153522" y="54419"/>
                  <a:pt x="257017" y="37366"/>
                </a:cubicBezTo>
                <a:cubicBezTo>
                  <a:pt x="360511" y="20313"/>
                  <a:pt x="540140" y="52870"/>
                  <a:pt x="663857" y="46668"/>
                </a:cubicBezTo>
                <a:cubicBezTo>
                  <a:pt x="787575" y="40467"/>
                  <a:pt x="894638" y="-2941"/>
                  <a:pt x="999322" y="15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7654740" y="3789364"/>
            <a:ext cx="1997261" cy="1977847"/>
          </a:xfrm>
          <a:custGeom>
            <a:avLst/>
            <a:gdLst>
              <a:gd name="connsiteX0" fmla="*/ 1042076 w 1997261"/>
              <a:gd name="connsiteY0" fmla="*/ 10 h 1977847"/>
              <a:gd name="connsiteX1" fmla="*/ 1141564 w 1997261"/>
              <a:gd name="connsiteY1" fmla="*/ 1756 h 1977847"/>
              <a:gd name="connsiteX2" fmla="*/ 1401156 w 1997261"/>
              <a:gd name="connsiteY2" fmla="*/ 52233 h 1977847"/>
              <a:gd name="connsiteX3" fmla="*/ 1667959 w 1997261"/>
              <a:gd name="connsiteY3" fmla="*/ 218083 h 1977847"/>
              <a:gd name="connsiteX4" fmla="*/ 1826599 w 1997261"/>
              <a:gd name="connsiteY4" fmla="*/ 434410 h 1977847"/>
              <a:gd name="connsiteX5" fmla="*/ 1985239 w 1997261"/>
              <a:gd name="connsiteY5" fmla="*/ 751689 h 1977847"/>
              <a:gd name="connsiteX6" fmla="*/ 1985239 w 1997261"/>
              <a:gd name="connsiteY6" fmla="*/ 1169921 h 1977847"/>
              <a:gd name="connsiteX7" fmla="*/ 1978028 w 1997261"/>
              <a:gd name="connsiteY7" fmla="*/ 1429513 h 1977847"/>
              <a:gd name="connsiteX8" fmla="*/ 1812177 w 1997261"/>
              <a:gd name="connsiteY8" fmla="*/ 1631418 h 1977847"/>
              <a:gd name="connsiteX9" fmla="*/ 1588639 w 1997261"/>
              <a:gd name="connsiteY9" fmla="*/ 1840534 h 1977847"/>
              <a:gd name="connsiteX10" fmla="*/ 1091088 w 1997261"/>
              <a:gd name="connsiteY10" fmla="*/ 1970330 h 1977847"/>
              <a:gd name="connsiteX11" fmla="*/ 571904 w 1997261"/>
              <a:gd name="connsiteY11" fmla="*/ 1934276 h 1977847"/>
              <a:gd name="connsiteX12" fmla="*/ 319522 w 1997261"/>
              <a:gd name="connsiteY12" fmla="*/ 1703527 h 1977847"/>
              <a:gd name="connsiteX13" fmla="*/ 160883 w 1997261"/>
              <a:gd name="connsiteY13" fmla="*/ 1479990 h 1977847"/>
              <a:gd name="connsiteX14" fmla="*/ 9454 w 1997261"/>
              <a:gd name="connsiteY14" fmla="*/ 1155499 h 1977847"/>
              <a:gd name="connsiteX15" fmla="*/ 23876 w 1997261"/>
              <a:gd name="connsiteY15" fmla="*/ 773322 h 1977847"/>
              <a:gd name="connsiteX16" fmla="*/ 88774 w 1997261"/>
              <a:gd name="connsiteY16" fmla="*/ 470464 h 1977847"/>
              <a:gd name="connsiteX17" fmla="*/ 254624 w 1997261"/>
              <a:gd name="connsiteY17" fmla="*/ 311825 h 1977847"/>
              <a:gd name="connsiteX18" fmla="*/ 355577 w 1997261"/>
              <a:gd name="connsiteY18" fmla="*/ 203661 h 1977847"/>
              <a:gd name="connsiteX19" fmla="*/ 701700 w 1997261"/>
              <a:gd name="connsiteY19" fmla="*/ 30600 h 1977847"/>
              <a:gd name="connsiteX20" fmla="*/ 1042076 w 1997261"/>
              <a:gd name="connsiteY20" fmla="*/ 10 h 197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97261" h="1977847">
                <a:moveTo>
                  <a:pt x="1042076" y="10"/>
                </a:moveTo>
                <a:cubicBezTo>
                  <a:pt x="1078544" y="104"/>
                  <a:pt x="1112420" y="855"/>
                  <a:pt x="1141564" y="1756"/>
                </a:cubicBezTo>
                <a:cubicBezTo>
                  <a:pt x="1258140" y="5362"/>
                  <a:pt x="1313423" y="16178"/>
                  <a:pt x="1401156" y="52233"/>
                </a:cubicBezTo>
                <a:cubicBezTo>
                  <a:pt x="1488889" y="88287"/>
                  <a:pt x="1597052" y="154387"/>
                  <a:pt x="1667959" y="218083"/>
                </a:cubicBezTo>
                <a:cubicBezTo>
                  <a:pt x="1738866" y="281779"/>
                  <a:pt x="1773719" y="345476"/>
                  <a:pt x="1826599" y="434410"/>
                </a:cubicBezTo>
                <a:cubicBezTo>
                  <a:pt x="1879479" y="523344"/>
                  <a:pt x="1958799" y="629104"/>
                  <a:pt x="1985239" y="751689"/>
                </a:cubicBezTo>
                <a:cubicBezTo>
                  <a:pt x="2011679" y="874274"/>
                  <a:pt x="1986441" y="1056950"/>
                  <a:pt x="1985239" y="1169921"/>
                </a:cubicBezTo>
                <a:cubicBezTo>
                  <a:pt x="1984037" y="1282892"/>
                  <a:pt x="2006871" y="1352597"/>
                  <a:pt x="1978028" y="1429513"/>
                </a:cubicBezTo>
                <a:cubicBezTo>
                  <a:pt x="1949184" y="1506430"/>
                  <a:pt x="1877075" y="1562915"/>
                  <a:pt x="1812177" y="1631418"/>
                </a:cubicBezTo>
                <a:cubicBezTo>
                  <a:pt x="1747279" y="1699922"/>
                  <a:pt x="1708821" y="1784049"/>
                  <a:pt x="1588639" y="1840534"/>
                </a:cubicBezTo>
                <a:cubicBezTo>
                  <a:pt x="1468458" y="1897019"/>
                  <a:pt x="1260544" y="1954706"/>
                  <a:pt x="1091088" y="1970330"/>
                </a:cubicBezTo>
                <a:cubicBezTo>
                  <a:pt x="921632" y="1985954"/>
                  <a:pt x="700498" y="1978743"/>
                  <a:pt x="571904" y="1934276"/>
                </a:cubicBezTo>
                <a:cubicBezTo>
                  <a:pt x="443310" y="1889808"/>
                  <a:pt x="388026" y="1779242"/>
                  <a:pt x="319522" y="1703527"/>
                </a:cubicBezTo>
                <a:cubicBezTo>
                  <a:pt x="251019" y="1627813"/>
                  <a:pt x="212561" y="1571328"/>
                  <a:pt x="160883" y="1479990"/>
                </a:cubicBezTo>
                <a:cubicBezTo>
                  <a:pt x="109204" y="1388651"/>
                  <a:pt x="32289" y="1273277"/>
                  <a:pt x="9454" y="1155499"/>
                </a:cubicBezTo>
                <a:cubicBezTo>
                  <a:pt x="-13381" y="1037722"/>
                  <a:pt x="10656" y="887494"/>
                  <a:pt x="23876" y="773322"/>
                </a:cubicBezTo>
                <a:cubicBezTo>
                  <a:pt x="37095" y="659150"/>
                  <a:pt x="50316" y="547381"/>
                  <a:pt x="88774" y="470464"/>
                </a:cubicBezTo>
                <a:cubicBezTo>
                  <a:pt x="127232" y="393548"/>
                  <a:pt x="213762" y="353888"/>
                  <a:pt x="254624" y="311825"/>
                </a:cubicBezTo>
                <a:cubicBezTo>
                  <a:pt x="295486" y="269761"/>
                  <a:pt x="281064" y="250532"/>
                  <a:pt x="355577" y="203661"/>
                </a:cubicBezTo>
                <a:cubicBezTo>
                  <a:pt x="430089" y="156791"/>
                  <a:pt x="570702" y="64251"/>
                  <a:pt x="701700" y="30600"/>
                </a:cubicBezTo>
                <a:cubicBezTo>
                  <a:pt x="799948" y="5362"/>
                  <a:pt x="932674" y="-272"/>
                  <a:pt x="1042076" y="1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8433658" y="520621"/>
            <a:ext cx="2436685" cy="2413001"/>
          </a:xfrm>
          <a:custGeom>
            <a:avLst/>
            <a:gdLst>
              <a:gd name="connsiteX0" fmla="*/ 1271347 w 2436685"/>
              <a:gd name="connsiteY0" fmla="*/ 13 h 2413001"/>
              <a:gd name="connsiteX1" fmla="*/ 1392723 w 2436685"/>
              <a:gd name="connsiteY1" fmla="*/ 2144 h 2413001"/>
              <a:gd name="connsiteX2" fmla="*/ 1709429 w 2436685"/>
              <a:gd name="connsiteY2" fmla="*/ 63725 h 2413001"/>
              <a:gd name="connsiteX3" fmla="*/ 2034933 w 2436685"/>
              <a:gd name="connsiteY3" fmla="*/ 266065 h 2413001"/>
              <a:gd name="connsiteX4" fmla="*/ 2228475 w 2436685"/>
              <a:gd name="connsiteY4" fmla="*/ 529987 h 2413001"/>
              <a:gd name="connsiteX5" fmla="*/ 2422017 w 2436685"/>
              <a:gd name="connsiteY5" fmla="*/ 917072 h 2413001"/>
              <a:gd name="connsiteX6" fmla="*/ 2422017 w 2436685"/>
              <a:gd name="connsiteY6" fmla="*/ 1427320 h 2413001"/>
              <a:gd name="connsiteX7" fmla="*/ 2413220 w 2436685"/>
              <a:gd name="connsiteY7" fmla="*/ 1744026 h 2413001"/>
              <a:gd name="connsiteX8" fmla="*/ 2210880 w 2436685"/>
              <a:gd name="connsiteY8" fmla="*/ 1990353 h 2413001"/>
              <a:gd name="connsiteX9" fmla="*/ 1938161 w 2436685"/>
              <a:gd name="connsiteY9" fmla="*/ 2245477 h 2413001"/>
              <a:gd name="connsiteX10" fmla="*/ 1331142 w 2436685"/>
              <a:gd name="connsiteY10" fmla="*/ 2403830 h 2413001"/>
              <a:gd name="connsiteX11" fmla="*/ 697730 w 2436685"/>
              <a:gd name="connsiteY11" fmla="*/ 2359843 h 2413001"/>
              <a:gd name="connsiteX12" fmla="*/ 389821 w 2436685"/>
              <a:gd name="connsiteY12" fmla="*/ 2078327 h 2413001"/>
              <a:gd name="connsiteX13" fmla="*/ 196279 w 2436685"/>
              <a:gd name="connsiteY13" fmla="*/ 1805608 h 2413001"/>
              <a:gd name="connsiteX14" fmla="*/ 11534 w 2436685"/>
              <a:gd name="connsiteY14" fmla="*/ 1409726 h 2413001"/>
              <a:gd name="connsiteX15" fmla="*/ 29128 w 2436685"/>
              <a:gd name="connsiteY15" fmla="*/ 943464 h 2413001"/>
              <a:gd name="connsiteX16" fmla="*/ 108305 w 2436685"/>
              <a:gd name="connsiteY16" fmla="*/ 573974 h 2413001"/>
              <a:gd name="connsiteX17" fmla="*/ 310645 w 2436685"/>
              <a:gd name="connsiteY17" fmla="*/ 380431 h 2413001"/>
              <a:gd name="connsiteX18" fmla="*/ 433808 w 2436685"/>
              <a:gd name="connsiteY18" fmla="*/ 248470 h 2413001"/>
              <a:gd name="connsiteX19" fmla="*/ 856083 w 2436685"/>
              <a:gd name="connsiteY19" fmla="*/ 37333 h 2413001"/>
              <a:gd name="connsiteX20" fmla="*/ 1271347 w 2436685"/>
              <a:gd name="connsiteY20" fmla="*/ 13 h 2413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436685" h="2413001">
                <a:moveTo>
                  <a:pt x="1271347" y="13"/>
                </a:moveTo>
                <a:cubicBezTo>
                  <a:pt x="1315838" y="128"/>
                  <a:pt x="1357167" y="1044"/>
                  <a:pt x="1392723" y="2144"/>
                </a:cubicBezTo>
                <a:cubicBezTo>
                  <a:pt x="1534948" y="6542"/>
                  <a:pt x="1602394" y="19738"/>
                  <a:pt x="1709429" y="63725"/>
                </a:cubicBezTo>
                <a:cubicBezTo>
                  <a:pt x="1816464" y="107712"/>
                  <a:pt x="1948425" y="188355"/>
                  <a:pt x="2034933" y="266065"/>
                </a:cubicBezTo>
                <a:cubicBezTo>
                  <a:pt x="2121440" y="343775"/>
                  <a:pt x="2163961" y="421486"/>
                  <a:pt x="2228475" y="529987"/>
                </a:cubicBezTo>
                <a:cubicBezTo>
                  <a:pt x="2292989" y="638488"/>
                  <a:pt x="2389760" y="767516"/>
                  <a:pt x="2422017" y="917072"/>
                </a:cubicBezTo>
                <a:cubicBezTo>
                  <a:pt x="2454275" y="1066628"/>
                  <a:pt x="2423484" y="1289494"/>
                  <a:pt x="2422017" y="1427320"/>
                </a:cubicBezTo>
                <a:cubicBezTo>
                  <a:pt x="2420551" y="1565146"/>
                  <a:pt x="2448410" y="1650187"/>
                  <a:pt x="2413220" y="1744026"/>
                </a:cubicBezTo>
                <a:cubicBezTo>
                  <a:pt x="2378031" y="1837865"/>
                  <a:pt x="2290057" y="1906778"/>
                  <a:pt x="2210880" y="1990353"/>
                </a:cubicBezTo>
                <a:cubicBezTo>
                  <a:pt x="2131704" y="2073928"/>
                  <a:pt x="2084785" y="2176565"/>
                  <a:pt x="1938161" y="2245477"/>
                </a:cubicBezTo>
                <a:cubicBezTo>
                  <a:pt x="1791538" y="2314390"/>
                  <a:pt x="1537880" y="2384769"/>
                  <a:pt x="1331142" y="2403830"/>
                </a:cubicBezTo>
                <a:cubicBezTo>
                  <a:pt x="1124403" y="2422892"/>
                  <a:pt x="854616" y="2414094"/>
                  <a:pt x="697730" y="2359843"/>
                </a:cubicBezTo>
                <a:cubicBezTo>
                  <a:pt x="540843" y="2305593"/>
                  <a:pt x="473396" y="2170700"/>
                  <a:pt x="389821" y="2078327"/>
                </a:cubicBezTo>
                <a:cubicBezTo>
                  <a:pt x="306246" y="1985955"/>
                  <a:pt x="259327" y="1917042"/>
                  <a:pt x="196279" y="1805608"/>
                </a:cubicBezTo>
                <a:cubicBezTo>
                  <a:pt x="133231" y="1694174"/>
                  <a:pt x="39392" y="1553416"/>
                  <a:pt x="11534" y="1409726"/>
                </a:cubicBezTo>
                <a:cubicBezTo>
                  <a:pt x="-16325" y="1266035"/>
                  <a:pt x="13000" y="1082756"/>
                  <a:pt x="29128" y="943464"/>
                </a:cubicBezTo>
                <a:cubicBezTo>
                  <a:pt x="45257" y="804172"/>
                  <a:pt x="61386" y="667813"/>
                  <a:pt x="108305" y="573974"/>
                </a:cubicBezTo>
                <a:cubicBezTo>
                  <a:pt x="155224" y="480135"/>
                  <a:pt x="260793" y="431749"/>
                  <a:pt x="310645" y="380431"/>
                </a:cubicBezTo>
                <a:cubicBezTo>
                  <a:pt x="360497" y="329114"/>
                  <a:pt x="342902" y="305653"/>
                  <a:pt x="433808" y="248470"/>
                </a:cubicBezTo>
                <a:cubicBezTo>
                  <a:pt x="524714" y="191287"/>
                  <a:pt x="696263" y="78388"/>
                  <a:pt x="856083" y="37333"/>
                </a:cubicBezTo>
                <a:cubicBezTo>
                  <a:pt x="975947" y="6542"/>
                  <a:pt x="1137874" y="-331"/>
                  <a:pt x="1271347" y="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1195929" y="792163"/>
            <a:ext cx="2436685" cy="2413001"/>
          </a:xfrm>
          <a:custGeom>
            <a:avLst/>
            <a:gdLst>
              <a:gd name="connsiteX0" fmla="*/ 1271347 w 2436685"/>
              <a:gd name="connsiteY0" fmla="*/ 13 h 2413001"/>
              <a:gd name="connsiteX1" fmla="*/ 1392724 w 2436685"/>
              <a:gd name="connsiteY1" fmla="*/ 2144 h 2413001"/>
              <a:gd name="connsiteX2" fmla="*/ 1709430 w 2436685"/>
              <a:gd name="connsiteY2" fmla="*/ 63725 h 2413001"/>
              <a:gd name="connsiteX3" fmla="*/ 2034933 w 2436685"/>
              <a:gd name="connsiteY3" fmla="*/ 266065 h 2413001"/>
              <a:gd name="connsiteX4" fmla="*/ 2228475 w 2436685"/>
              <a:gd name="connsiteY4" fmla="*/ 529987 h 2413001"/>
              <a:gd name="connsiteX5" fmla="*/ 2422018 w 2436685"/>
              <a:gd name="connsiteY5" fmla="*/ 917072 h 2413001"/>
              <a:gd name="connsiteX6" fmla="*/ 2422018 w 2436685"/>
              <a:gd name="connsiteY6" fmla="*/ 1427320 h 2413001"/>
              <a:gd name="connsiteX7" fmla="*/ 2413220 w 2436685"/>
              <a:gd name="connsiteY7" fmla="*/ 1744026 h 2413001"/>
              <a:gd name="connsiteX8" fmla="*/ 2210881 w 2436685"/>
              <a:gd name="connsiteY8" fmla="*/ 1990353 h 2413001"/>
              <a:gd name="connsiteX9" fmla="*/ 1938162 w 2436685"/>
              <a:gd name="connsiteY9" fmla="*/ 2245477 h 2413001"/>
              <a:gd name="connsiteX10" fmla="*/ 1331142 w 2436685"/>
              <a:gd name="connsiteY10" fmla="*/ 2403830 h 2413001"/>
              <a:gd name="connsiteX11" fmla="*/ 697730 w 2436685"/>
              <a:gd name="connsiteY11" fmla="*/ 2359843 h 2413001"/>
              <a:gd name="connsiteX12" fmla="*/ 389822 w 2436685"/>
              <a:gd name="connsiteY12" fmla="*/ 2078327 h 2413001"/>
              <a:gd name="connsiteX13" fmla="*/ 196279 w 2436685"/>
              <a:gd name="connsiteY13" fmla="*/ 1805608 h 2413001"/>
              <a:gd name="connsiteX14" fmla="*/ 11534 w 2436685"/>
              <a:gd name="connsiteY14" fmla="*/ 1409726 h 2413001"/>
              <a:gd name="connsiteX15" fmla="*/ 29129 w 2436685"/>
              <a:gd name="connsiteY15" fmla="*/ 943464 h 2413001"/>
              <a:gd name="connsiteX16" fmla="*/ 108305 w 2436685"/>
              <a:gd name="connsiteY16" fmla="*/ 573974 h 2413001"/>
              <a:gd name="connsiteX17" fmla="*/ 310645 w 2436685"/>
              <a:gd name="connsiteY17" fmla="*/ 380431 h 2413001"/>
              <a:gd name="connsiteX18" fmla="*/ 433808 w 2436685"/>
              <a:gd name="connsiteY18" fmla="*/ 248470 h 2413001"/>
              <a:gd name="connsiteX19" fmla="*/ 856083 w 2436685"/>
              <a:gd name="connsiteY19" fmla="*/ 37333 h 2413001"/>
              <a:gd name="connsiteX20" fmla="*/ 1271347 w 2436685"/>
              <a:gd name="connsiteY20" fmla="*/ 13 h 2413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436685" h="2413001">
                <a:moveTo>
                  <a:pt x="1271347" y="13"/>
                </a:moveTo>
                <a:cubicBezTo>
                  <a:pt x="1315838" y="128"/>
                  <a:pt x="1357168" y="1044"/>
                  <a:pt x="1392724" y="2144"/>
                </a:cubicBezTo>
                <a:cubicBezTo>
                  <a:pt x="1534948" y="6542"/>
                  <a:pt x="1602394" y="19738"/>
                  <a:pt x="1709430" y="63725"/>
                </a:cubicBezTo>
                <a:cubicBezTo>
                  <a:pt x="1816465" y="107712"/>
                  <a:pt x="1948425" y="188355"/>
                  <a:pt x="2034933" y="266065"/>
                </a:cubicBezTo>
                <a:cubicBezTo>
                  <a:pt x="2121440" y="343775"/>
                  <a:pt x="2163962" y="421486"/>
                  <a:pt x="2228475" y="529987"/>
                </a:cubicBezTo>
                <a:cubicBezTo>
                  <a:pt x="2292989" y="638488"/>
                  <a:pt x="2389761" y="767516"/>
                  <a:pt x="2422018" y="917072"/>
                </a:cubicBezTo>
                <a:cubicBezTo>
                  <a:pt x="2454275" y="1066628"/>
                  <a:pt x="2423484" y="1289494"/>
                  <a:pt x="2422018" y="1427320"/>
                </a:cubicBezTo>
                <a:cubicBezTo>
                  <a:pt x="2420552" y="1565146"/>
                  <a:pt x="2448410" y="1650187"/>
                  <a:pt x="2413220" y="1744026"/>
                </a:cubicBezTo>
                <a:cubicBezTo>
                  <a:pt x="2378031" y="1837865"/>
                  <a:pt x="2290057" y="1906778"/>
                  <a:pt x="2210881" y="1990353"/>
                </a:cubicBezTo>
                <a:cubicBezTo>
                  <a:pt x="2131704" y="2073929"/>
                  <a:pt x="2084785" y="2176565"/>
                  <a:pt x="1938162" y="2245477"/>
                </a:cubicBezTo>
                <a:cubicBezTo>
                  <a:pt x="1791538" y="2314390"/>
                  <a:pt x="1537880" y="2384769"/>
                  <a:pt x="1331142" y="2403830"/>
                </a:cubicBezTo>
                <a:cubicBezTo>
                  <a:pt x="1124403" y="2422892"/>
                  <a:pt x="854617" y="2414094"/>
                  <a:pt x="697730" y="2359843"/>
                </a:cubicBezTo>
                <a:cubicBezTo>
                  <a:pt x="540844" y="2305593"/>
                  <a:pt x="473397" y="2170700"/>
                  <a:pt x="389822" y="2078327"/>
                </a:cubicBezTo>
                <a:cubicBezTo>
                  <a:pt x="306246" y="1985955"/>
                  <a:pt x="259327" y="1917042"/>
                  <a:pt x="196279" y="1805608"/>
                </a:cubicBezTo>
                <a:cubicBezTo>
                  <a:pt x="133231" y="1694174"/>
                  <a:pt x="39392" y="1553416"/>
                  <a:pt x="11534" y="1409726"/>
                </a:cubicBezTo>
                <a:cubicBezTo>
                  <a:pt x="-16325" y="1266035"/>
                  <a:pt x="13000" y="1082756"/>
                  <a:pt x="29129" y="943464"/>
                </a:cubicBezTo>
                <a:cubicBezTo>
                  <a:pt x="45257" y="804172"/>
                  <a:pt x="61386" y="667813"/>
                  <a:pt x="108305" y="573974"/>
                </a:cubicBezTo>
                <a:cubicBezTo>
                  <a:pt x="155224" y="480135"/>
                  <a:pt x="260793" y="431749"/>
                  <a:pt x="310645" y="380431"/>
                </a:cubicBezTo>
                <a:cubicBezTo>
                  <a:pt x="360497" y="329114"/>
                  <a:pt x="342902" y="305654"/>
                  <a:pt x="433808" y="248470"/>
                </a:cubicBezTo>
                <a:cubicBezTo>
                  <a:pt x="524715" y="191287"/>
                  <a:pt x="696264" y="78388"/>
                  <a:pt x="856083" y="37333"/>
                </a:cubicBezTo>
                <a:cubicBezTo>
                  <a:pt x="975948" y="6542"/>
                  <a:pt x="1137874" y="-331"/>
                  <a:pt x="1271347" y="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2"/>
          </p:nvPr>
        </p:nvSpPr>
        <p:spPr>
          <a:xfrm>
            <a:off x="1258889" y="688271"/>
            <a:ext cx="5345113" cy="3329693"/>
          </a:xfrm>
          <a:custGeom>
            <a:avLst/>
            <a:gdLst>
              <a:gd name="connsiteX0" fmla="*/ 2281163 w 5345113"/>
              <a:gd name="connsiteY0" fmla="*/ 249 h 3329693"/>
              <a:gd name="connsiteX1" fmla="*/ 2949174 w 5345113"/>
              <a:gd name="connsiteY1" fmla="*/ 102468 h 3329693"/>
              <a:gd name="connsiteX2" fmla="*/ 3780115 w 5345113"/>
              <a:gd name="connsiteY2" fmla="*/ 44057 h 3329693"/>
              <a:gd name="connsiteX3" fmla="*/ 4497005 w 5345113"/>
              <a:gd name="connsiteY3" fmla="*/ 29454 h 3329693"/>
              <a:gd name="connsiteX4" fmla="*/ 4936915 w 5345113"/>
              <a:gd name="connsiteY4" fmla="*/ 117071 h 3329693"/>
              <a:gd name="connsiteX5" fmla="*/ 5262775 w 5345113"/>
              <a:gd name="connsiteY5" fmla="*/ 379922 h 3329693"/>
              <a:gd name="connsiteX6" fmla="*/ 5344240 w 5345113"/>
              <a:gd name="connsiteY6" fmla="*/ 1051652 h 3329693"/>
              <a:gd name="connsiteX7" fmla="*/ 5230189 w 5345113"/>
              <a:gd name="connsiteY7" fmla="*/ 1548148 h 3329693"/>
              <a:gd name="connsiteX8" fmla="*/ 5279068 w 5345113"/>
              <a:gd name="connsiteY8" fmla="*/ 2497332 h 3329693"/>
              <a:gd name="connsiteX9" fmla="*/ 5132431 w 5345113"/>
              <a:gd name="connsiteY9" fmla="*/ 3110651 h 3329693"/>
              <a:gd name="connsiteX10" fmla="*/ 4562177 w 5345113"/>
              <a:gd name="connsiteY10" fmla="*/ 3242076 h 3329693"/>
              <a:gd name="connsiteX11" fmla="*/ 3698650 w 5345113"/>
              <a:gd name="connsiteY11" fmla="*/ 3242076 h 3329693"/>
              <a:gd name="connsiteX12" fmla="*/ 2802537 w 5345113"/>
              <a:gd name="connsiteY12" fmla="*/ 3329693 h 3329693"/>
              <a:gd name="connsiteX13" fmla="*/ 1922717 w 5345113"/>
              <a:gd name="connsiteY13" fmla="*/ 3242076 h 3329693"/>
              <a:gd name="connsiteX14" fmla="*/ 717038 w 5345113"/>
              <a:gd name="connsiteY14" fmla="*/ 3285885 h 3329693"/>
              <a:gd name="connsiteX15" fmla="*/ 195663 w 5345113"/>
              <a:gd name="connsiteY15" fmla="*/ 3169062 h 3329693"/>
              <a:gd name="connsiteX16" fmla="*/ 65319 w 5345113"/>
              <a:gd name="connsiteY16" fmla="*/ 2745580 h 3329693"/>
              <a:gd name="connsiteX17" fmla="*/ 148 w 5345113"/>
              <a:gd name="connsiteY17" fmla="*/ 2205275 h 3329693"/>
              <a:gd name="connsiteX18" fmla="*/ 81612 w 5345113"/>
              <a:gd name="connsiteY18" fmla="*/ 1518943 h 3329693"/>
              <a:gd name="connsiteX19" fmla="*/ 148 w 5345113"/>
              <a:gd name="connsiteY19" fmla="*/ 964035 h 3329693"/>
              <a:gd name="connsiteX20" fmla="*/ 97905 w 5345113"/>
              <a:gd name="connsiteY20" fmla="*/ 233894 h 3329693"/>
              <a:gd name="connsiteX21" fmla="*/ 586694 w 5345113"/>
              <a:gd name="connsiteY21" fmla="*/ 58660 h 3329693"/>
              <a:gd name="connsiteX22" fmla="*/ 1515393 w 5345113"/>
              <a:gd name="connsiteY22" fmla="*/ 73263 h 3329693"/>
              <a:gd name="connsiteX23" fmla="*/ 2281163 w 5345113"/>
              <a:gd name="connsiteY23" fmla="*/ 249 h 3329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345113" h="3329693">
                <a:moveTo>
                  <a:pt x="2281163" y="249"/>
                </a:moveTo>
                <a:cubicBezTo>
                  <a:pt x="2520126" y="5116"/>
                  <a:pt x="2699349" y="95167"/>
                  <a:pt x="2949174" y="102468"/>
                </a:cubicBezTo>
                <a:cubicBezTo>
                  <a:pt x="3198999" y="109770"/>
                  <a:pt x="3522143" y="56226"/>
                  <a:pt x="3780115" y="44057"/>
                </a:cubicBezTo>
                <a:cubicBezTo>
                  <a:pt x="4038086" y="31888"/>
                  <a:pt x="4304206" y="17285"/>
                  <a:pt x="4497005" y="29454"/>
                </a:cubicBezTo>
                <a:cubicBezTo>
                  <a:pt x="4689805" y="41623"/>
                  <a:pt x="4809288" y="58660"/>
                  <a:pt x="4936915" y="117071"/>
                </a:cubicBezTo>
                <a:cubicBezTo>
                  <a:pt x="5064544" y="175482"/>
                  <a:pt x="5194887" y="224158"/>
                  <a:pt x="5262775" y="379922"/>
                </a:cubicBezTo>
                <a:cubicBezTo>
                  <a:pt x="5330663" y="535686"/>
                  <a:pt x="5349670" y="856948"/>
                  <a:pt x="5344240" y="1051652"/>
                </a:cubicBezTo>
                <a:cubicBezTo>
                  <a:pt x="5338809" y="1246356"/>
                  <a:pt x="5241052" y="1307202"/>
                  <a:pt x="5230189" y="1548148"/>
                </a:cubicBezTo>
                <a:cubicBezTo>
                  <a:pt x="5219327" y="1789095"/>
                  <a:pt x="5295361" y="2236915"/>
                  <a:pt x="5279068" y="2497332"/>
                </a:cubicBezTo>
                <a:cubicBezTo>
                  <a:pt x="5262775" y="2757749"/>
                  <a:pt x="5251912" y="2986527"/>
                  <a:pt x="5132431" y="3110651"/>
                </a:cubicBezTo>
                <a:cubicBezTo>
                  <a:pt x="5012950" y="3234775"/>
                  <a:pt x="4801140" y="3220172"/>
                  <a:pt x="4562177" y="3242076"/>
                </a:cubicBezTo>
                <a:cubicBezTo>
                  <a:pt x="4323215" y="3263980"/>
                  <a:pt x="3991923" y="3227473"/>
                  <a:pt x="3698650" y="3242076"/>
                </a:cubicBezTo>
                <a:cubicBezTo>
                  <a:pt x="3405377" y="3256679"/>
                  <a:pt x="3098526" y="3329693"/>
                  <a:pt x="2802537" y="3329693"/>
                </a:cubicBezTo>
                <a:cubicBezTo>
                  <a:pt x="2506548" y="3329693"/>
                  <a:pt x="2270300" y="3249378"/>
                  <a:pt x="1922717" y="3242076"/>
                </a:cubicBezTo>
                <a:cubicBezTo>
                  <a:pt x="1575134" y="3234775"/>
                  <a:pt x="1004881" y="3298053"/>
                  <a:pt x="717038" y="3285885"/>
                </a:cubicBezTo>
                <a:cubicBezTo>
                  <a:pt x="429195" y="3273716"/>
                  <a:pt x="304283" y="3259113"/>
                  <a:pt x="195663" y="3169062"/>
                </a:cubicBezTo>
                <a:cubicBezTo>
                  <a:pt x="87043" y="3079011"/>
                  <a:pt x="97905" y="2906211"/>
                  <a:pt x="65319" y="2745580"/>
                </a:cubicBezTo>
                <a:cubicBezTo>
                  <a:pt x="32733" y="2584949"/>
                  <a:pt x="-2568" y="2409715"/>
                  <a:pt x="148" y="2205275"/>
                </a:cubicBezTo>
                <a:cubicBezTo>
                  <a:pt x="2863" y="2000836"/>
                  <a:pt x="81612" y="1725816"/>
                  <a:pt x="81612" y="1518943"/>
                </a:cubicBezTo>
                <a:cubicBezTo>
                  <a:pt x="81612" y="1312069"/>
                  <a:pt x="148" y="1170909"/>
                  <a:pt x="148" y="964035"/>
                </a:cubicBezTo>
                <a:cubicBezTo>
                  <a:pt x="148" y="757161"/>
                  <a:pt x="148" y="384789"/>
                  <a:pt x="97905" y="233894"/>
                </a:cubicBezTo>
                <a:cubicBezTo>
                  <a:pt x="195663" y="82998"/>
                  <a:pt x="350446" y="85431"/>
                  <a:pt x="586694" y="58660"/>
                </a:cubicBezTo>
                <a:cubicBezTo>
                  <a:pt x="822942" y="31888"/>
                  <a:pt x="1232982" y="82998"/>
                  <a:pt x="1515393" y="73263"/>
                </a:cubicBezTo>
                <a:cubicBezTo>
                  <a:pt x="1797804" y="63527"/>
                  <a:pt x="2042198" y="-4619"/>
                  <a:pt x="2281163" y="24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7798486" y="3758563"/>
            <a:ext cx="2832610" cy="2329837"/>
          </a:xfrm>
          <a:custGeom>
            <a:avLst/>
            <a:gdLst>
              <a:gd name="connsiteX0" fmla="*/ 2332466 w 2832610"/>
              <a:gd name="connsiteY0" fmla="*/ 2130 h 2329837"/>
              <a:gd name="connsiteX1" fmla="*/ 2436071 w 2832610"/>
              <a:gd name="connsiteY1" fmla="*/ 26943 h 2329837"/>
              <a:gd name="connsiteX2" fmla="*/ 2622974 w 2832610"/>
              <a:gd name="connsiteY2" fmla="*/ 169819 h 2329837"/>
              <a:gd name="connsiteX3" fmla="*/ 2723272 w 2832610"/>
              <a:gd name="connsiteY3" fmla="*/ 587826 h 2329837"/>
              <a:gd name="connsiteX4" fmla="*/ 2709880 w 2832610"/>
              <a:gd name="connsiteY4" fmla="*/ 909053 h 2329837"/>
              <a:gd name="connsiteX5" fmla="*/ 2818340 w 2832610"/>
              <a:gd name="connsiteY5" fmla="*/ 1504376 h 2329837"/>
              <a:gd name="connsiteX6" fmla="*/ 2798909 w 2832610"/>
              <a:gd name="connsiteY6" fmla="*/ 1901591 h 2329837"/>
              <a:gd name="connsiteX7" fmla="*/ 2524112 w 2832610"/>
              <a:gd name="connsiteY7" fmla="*/ 2024634 h 2329837"/>
              <a:gd name="connsiteX8" fmla="*/ 2090398 w 2832610"/>
              <a:gd name="connsiteY8" fmla="*/ 2085414 h 2329837"/>
              <a:gd name="connsiteX9" fmla="*/ 1648063 w 2832610"/>
              <a:gd name="connsiteY9" fmla="*/ 2203758 h 2329837"/>
              <a:gd name="connsiteX10" fmla="*/ 1198420 w 2832610"/>
              <a:gd name="connsiteY10" fmla="*/ 2210414 h 2329837"/>
              <a:gd name="connsiteX11" fmla="*/ 596730 w 2832610"/>
              <a:gd name="connsiteY11" fmla="*/ 2322912 h 2329837"/>
              <a:gd name="connsiteX12" fmla="*/ 324538 w 2832610"/>
              <a:gd name="connsiteY12" fmla="*/ 2285915 h 2329837"/>
              <a:gd name="connsiteX13" fmla="*/ 221635 w 2832610"/>
              <a:gd name="connsiteY13" fmla="*/ 2027949 h 2329837"/>
              <a:gd name="connsiteX14" fmla="*/ 141138 w 2832610"/>
              <a:gd name="connsiteY14" fmla="*/ 1691701 h 2329837"/>
              <a:gd name="connsiteX15" fmla="*/ 121381 w 2832610"/>
              <a:gd name="connsiteY15" fmla="*/ 1253015 h 2329837"/>
              <a:gd name="connsiteX16" fmla="*/ 31410 w 2832610"/>
              <a:gd name="connsiteY16" fmla="*/ 908702 h 2329837"/>
              <a:gd name="connsiteX17" fmla="*/ 15964 w 2832610"/>
              <a:gd name="connsiteY17" fmla="*/ 441234 h 2329837"/>
              <a:gd name="connsiteX18" fmla="*/ 245972 w 2832610"/>
              <a:gd name="connsiteY18" fmla="*/ 296289 h 2329837"/>
              <a:gd name="connsiteX19" fmla="*/ 713709 w 2832610"/>
              <a:gd name="connsiteY19" fmla="*/ 240133 h 2329837"/>
              <a:gd name="connsiteX20" fmla="*/ 1091869 w 2832610"/>
              <a:gd name="connsiteY20" fmla="*/ 140176 h 2329837"/>
              <a:gd name="connsiteX21" fmla="*/ 1436420 w 2832610"/>
              <a:gd name="connsiteY21" fmla="*/ 157640 h 2329837"/>
              <a:gd name="connsiteX22" fmla="*/ 1848604 w 2832610"/>
              <a:gd name="connsiteY22" fmla="*/ 62306 h 2329837"/>
              <a:gd name="connsiteX23" fmla="*/ 2207377 w 2832610"/>
              <a:gd name="connsiteY23" fmla="*/ 2636 h 2329837"/>
              <a:gd name="connsiteX24" fmla="*/ 2332466 w 2832610"/>
              <a:gd name="connsiteY24" fmla="*/ 2130 h 2329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832610" h="2329837">
                <a:moveTo>
                  <a:pt x="2332466" y="2130"/>
                </a:moveTo>
                <a:cubicBezTo>
                  <a:pt x="2368743" y="5461"/>
                  <a:pt x="2401438" y="13011"/>
                  <a:pt x="2436071" y="26943"/>
                </a:cubicBezTo>
                <a:cubicBezTo>
                  <a:pt x="2505337" y="54807"/>
                  <a:pt x="2575106" y="76338"/>
                  <a:pt x="2622974" y="169819"/>
                </a:cubicBezTo>
                <a:cubicBezTo>
                  <a:pt x="2670840" y="263299"/>
                  <a:pt x="2708787" y="464620"/>
                  <a:pt x="2723272" y="587826"/>
                </a:cubicBezTo>
                <a:cubicBezTo>
                  <a:pt x="2737757" y="711031"/>
                  <a:pt x="2694036" y="756294"/>
                  <a:pt x="2709880" y="909053"/>
                </a:cubicBezTo>
                <a:cubicBezTo>
                  <a:pt x="2725725" y="1061811"/>
                  <a:pt x="2803502" y="1338954"/>
                  <a:pt x="2818340" y="1504376"/>
                </a:cubicBezTo>
                <a:cubicBezTo>
                  <a:pt x="2833178" y="1669799"/>
                  <a:pt x="2847947" y="1814881"/>
                  <a:pt x="2798909" y="1901591"/>
                </a:cubicBezTo>
                <a:cubicBezTo>
                  <a:pt x="2749871" y="1988301"/>
                  <a:pt x="2642197" y="1993997"/>
                  <a:pt x="2524112" y="2024634"/>
                </a:cubicBezTo>
                <a:cubicBezTo>
                  <a:pt x="2406027" y="2055272"/>
                  <a:pt x="2236406" y="2055560"/>
                  <a:pt x="2090398" y="2085414"/>
                </a:cubicBezTo>
                <a:cubicBezTo>
                  <a:pt x="1944390" y="2115268"/>
                  <a:pt x="1796726" y="2182925"/>
                  <a:pt x="1648063" y="2203758"/>
                </a:cubicBezTo>
                <a:cubicBezTo>
                  <a:pt x="1499400" y="2224592"/>
                  <a:pt x="1373642" y="2190555"/>
                  <a:pt x="1198420" y="2210414"/>
                </a:cubicBezTo>
                <a:cubicBezTo>
                  <a:pt x="1023198" y="2230273"/>
                  <a:pt x="742377" y="2310328"/>
                  <a:pt x="596730" y="2322912"/>
                </a:cubicBezTo>
                <a:cubicBezTo>
                  <a:pt x="451083" y="2335496"/>
                  <a:pt x="387054" y="2335076"/>
                  <a:pt x="324538" y="2285915"/>
                </a:cubicBezTo>
                <a:cubicBezTo>
                  <a:pt x="262022" y="2236754"/>
                  <a:pt x="252202" y="2126984"/>
                  <a:pt x="221635" y="2027949"/>
                </a:cubicBezTo>
                <a:cubicBezTo>
                  <a:pt x="191069" y="1928913"/>
                  <a:pt x="157847" y="1820857"/>
                  <a:pt x="141138" y="1691701"/>
                </a:cubicBezTo>
                <a:cubicBezTo>
                  <a:pt x="124429" y="1562545"/>
                  <a:pt x="139670" y="1383515"/>
                  <a:pt x="121381" y="1253015"/>
                </a:cubicBezTo>
                <a:cubicBezTo>
                  <a:pt x="103093" y="1122515"/>
                  <a:pt x="49698" y="1039202"/>
                  <a:pt x="31410" y="908702"/>
                </a:cubicBezTo>
                <a:cubicBezTo>
                  <a:pt x="13122" y="778202"/>
                  <a:pt x="-19796" y="543302"/>
                  <a:pt x="15964" y="441234"/>
                </a:cubicBezTo>
                <a:cubicBezTo>
                  <a:pt x="51724" y="339165"/>
                  <a:pt x="129681" y="329805"/>
                  <a:pt x="245972" y="296289"/>
                </a:cubicBezTo>
                <a:cubicBezTo>
                  <a:pt x="362262" y="262772"/>
                  <a:pt x="572727" y="266153"/>
                  <a:pt x="713709" y="240133"/>
                </a:cubicBezTo>
                <a:cubicBezTo>
                  <a:pt x="854692" y="214114"/>
                  <a:pt x="971417" y="153925"/>
                  <a:pt x="1091869" y="140176"/>
                </a:cubicBezTo>
                <a:cubicBezTo>
                  <a:pt x="1212321" y="126426"/>
                  <a:pt x="1310298" y="170618"/>
                  <a:pt x="1436420" y="157640"/>
                </a:cubicBezTo>
                <a:cubicBezTo>
                  <a:pt x="1562542" y="144661"/>
                  <a:pt x="1720111" y="88140"/>
                  <a:pt x="1848604" y="62306"/>
                </a:cubicBezTo>
                <a:cubicBezTo>
                  <a:pt x="1977096" y="36473"/>
                  <a:pt x="2109466" y="8530"/>
                  <a:pt x="2207377" y="2636"/>
                </a:cubicBezTo>
                <a:cubicBezTo>
                  <a:pt x="2256332" y="-311"/>
                  <a:pt x="2296190" y="-1200"/>
                  <a:pt x="2332466" y="213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7875749" y="476900"/>
            <a:ext cx="3112911" cy="2868077"/>
          </a:xfrm>
          <a:custGeom>
            <a:avLst/>
            <a:gdLst>
              <a:gd name="connsiteX0" fmla="*/ 971939 w 3112911"/>
              <a:gd name="connsiteY0" fmla="*/ 2785 h 2868077"/>
              <a:gd name="connsiteX1" fmla="*/ 1116722 w 3112911"/>
              <a:gd name="connsiteY1" fmla="*/ 50836 h 2868077"/>
              <a:gd name="connsiteX2" fmla="*/ 1527284 w 3112911"/>
              <a:gd name="connsiteY2" fmla="*/ 281857 h 2868077"/>
              <a:gd name="connsiteX3" fmla="*/ 1891449 w 3112911"/>
              <a:gd name="connsiteY3" fmla="*/ 424616 h 2868077"/>
              <a:gd name="connsiteX4" fmla="*/ 2159127 w 3112911"/>
              <a:gd name="connsiteY4" fmla="*/ 642260 h 2868077"/>
              <a:gd name="connsiteX5" fmla="*/ 2548012 w 3112911"/>
              <a:gd name="connsiteY5" fmla="*/ 808851 h 2868077"/>
              <a:gd name="connsiteX6" fmla="*/ 2872735 w 3112911"/>
              <a:gd name="connsiteY6" fmla="*/ 972662 h 2868077"/>
              <a:gd name="connsiteX7" fmla="*/ 3042893 w 3112911"/>
              <a:gd name="connsiteY7" fmla="*/ 1127381 h 2868077"/>
              <a:gd name="connsiteX8" fmla="*/ 3109284 w 3112911"/>
              <a:gd name="connsiteY8" fmla="*/ 1353076 h 2868077"/>
              <a:gd name="connsiteX9" fmla="*/ 2943259 w 3112911"/>
              <a:gd name="connsiteY9" fmla="*/ 1749592 h 2868077"/>
              <a:gd name="connsiteX10" fmla="*/ 2742680 w 3112911"/>
              <a:gd name="connsiteY10" fmla="*/ 2000858 h 2868077"/>
              <a:gd name="connsiteX11" fmla="*/ 2478485 w 3112911"/>
              <a:gd name="connsiteY11" fmla="*/ 2545261 h 2868077"/>
              <a:gd name="connsiteX12" fmla="*/ 2228142 w 3112911"/>
              <a:gd name="connsiteY12" fmla="*/ 2854268 h 2868077"/>
              <a:gd name="connsiteX13" fmla="*/ 1933735 w 3112911"/>
              <a:gd name="connsiteY13" fmla="*/ 2791199 h 2868077"/>
              <a:gd name="connsiteX14" fmla="*/ 1547892 w 3112911"/>
              <a:gd name="connsiteY14" fmla="*/ 2584010 h 2868077"/>
              <a:gd name="connsiteX15" fmla="*/ 1121086 w 3112911"/>
              <a:gd name="connsiteY15" fmla="*/ 2418172 h 2868077"/>
              <a:gd name="connsiteX16" fmla="*/ 754367 w 3112911"/>
              <a:gd name="connsiteY16" fmla="*/ 2157904 h 2868077"/>
              <a:gd name="connsiteX17" fmla="*/ 202442 w 3112911"/>
              <a:gd name="connsiteY17" fmla="*/ 1893205 h 2868077"/>
              <a:gd name="connsiteX18" fmla="*/ 4685 w 3112911"/>
              <a:gd name="connsiteY18" fmla="*/ 1702550 h 2868077"/>
              <a:gd name="connsiteX19" fmla="*/ 74060 w 3112911"/>
              <a:gd name="connsiteY19" fmla="*/ 1433621 h 2868077"/>
              <a:gd name="connsiteX20" fmla="*/ 207760 w 3112911"/>
              <a:gd name="connsiteY20" fmla="*/ 1114769 h 2868077"/>
              <a:gd name="connsiteX21" fmla="*/ 450986 w 3112911"/>
              <a:gd name="connsiteY21" fmla="*/ 749150 h 2868077"/>
              <a:gd name="connsiteX22" fmla="*/ 581806 w 3112911"/>
              <a:gd name="connsiteY22" fmla="*/ 418193 h 2868077"/>
              <a:gd name="connsiteX23" fmla="*/ 845514 w 3112911"/>
              <a:gd name="connsiteY23" fmla="*/ 31899 h 2868077"/>
              <a:gd name="connsiteX24" fmla="*/ 971939 w 3112911"/>
              <a:gd name="connsiteY24" fmla="*/ 2785 h 2868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112911" h="2868077">
                <a:moveTo>
                  <a:pt x="971939" y="2785"/>
                </a:moveTo>
                <a:cubicBezTo>
                  <a:pt x="1014394" y="9965"/>
                  <a:pt x="1059908" y="30006"/>
                  <a:pt x="1116722" y="50836"/>
                </a:cubicBezTo>
                <a:cubicBezTo>
                  <a:pt x="1230350" y="92496"/>
                  <a:pt x="1398163" y="219561"/>
                  <a:pt x="1527284" y="281857"/>
                </a:cubicBezTo>
                <a:cubicBezTo>
                  <a:pt x="1656405" y="344154"/>
                  <a:pt x="1786141" y="364549"/>
                  <a:pt x="1891449" y="424616"/>
                </a:cubicBezTo>
                <a:cubicBezTo>
                  <a:pt x="1996756" y="484683"/>
                  <a:pt x="2049700" y="578221"/>
                  <a:pt x="2159127" y="642260"/>
                </a:cubicBezTo>
                <a:cubicBezTo>
                  <a:pt x="2268554" y="706299"/>
                  <a:pt x="2429078" y="753784"/>
                  <a:pt x="2548012" y="808851"/>
                </a:cubicBezTo>
                <a:cubicBezTo>
                  <a:pt x="2666946" y="863918"/>
                  <a:pt x="2790255" y="919574"/>
                  <a:pt x="2872735" y="972662"/>
                </a:cubicBezTo>
                <a:cubicBezTo>
                  <a:pt x="2955215" y="1025750"/>
                  <a:pt x="3003468" y="1063979"/>
                  <a:pt x="3042893" y="1127381"/>
                </a:cubicBezTo>
                <a:cubicBezTo>
                  <a:pt x="3082317" y="1190784"/>
                  <a:pt x="3125889" y="1249374"/>
                  <a:pt x="3109284" y="1353076"/>
                </a:cubicBezTo>
                <a:cubicBezTo>
                  <a:pt x="3092678" y="1456778"/>
                  <a:pt x="3004359" y="1641629"/>
                  <a:pt x="2943259" y="1749592"/>
                </a:cubicBezTo>
                <a:cubicBezTo>
                  <a:pt x="2882159" y="1857556"/>
                  <a:pt x="2820143" y="1868247"/>
                  <a:pt x="2742680" y="2000858"/>
                </a:cubicBezTo>
                <a:cubicBezTo>
                  <a:pt x="2665218" y="2133469"/>
                  <a:pt x="2564241" y="2403026"/>
                  <a:pt x="2478485" y="2545261"/>
                </a:cubicBezTo>
                <a:cubicBezTo>
                  <a:pt x="2392729" y="2687495"/>
                  <a:pt x="2318933" y="2813278"/>
                  <a:pt x="2228142" y="2854268"/>
                </a:cubicBezTo>
                <a:cubicBezTo>
                  <a:pt x="2137350" y="2895258"/>
                  <a:pt x="2047110" y="2836242"/>
                  <a:pt x="1933735" y="2791199"/>
                </a:cubicBezTo>
                <a:cubicBezTo>
                  <a:pt x="1820361" y="2746157"/>
                  <a:pt x="1683334" y="2646181"/>
                  <a:pt x="1547892" y="2584010"/>
                </a:cubicBezTo>
                <a:cubicBezTo>
                  <a:pt x="1412451" y="2521839"/>
                  <a:pt x="1253341" y="2489190"/>
                  <a:pt x="1121086" y="2418172"/>
                </a:cubicBezTo>
                <a:cubicBezTo>
                  <a:pt x="988832" y="2347154"/>
                  <a:pt x="907474" y="2245398"/>
                  <a:pt x="754367" y="2157904"/>
                </a:cubicBezTo>
                <a:cubicBezTo>
                  <a:pt x="601260" y="2070409"/>
                  <a:pt x="327389" y="1969098"/>
                  <a:pt x="202442" y="1893205"/>
                </a:cubicBezTo>
                <a:cubicBezTo>
                  <a:pt x="77494" y="1817313"/>
                  <a:pt x="26082" y="1779147"/>
                  <a:pt x="4685" y="1702550"/>
                </a:cubicBezTo>
                <a:cubicBezTo>
                  <a:pt x="-16712" y="1625952"/>
                  <a:pt x="40214" y="1531584"/>
                  <a:pt x="74060" y="1433621"/>
                </a:cubicBezTo>
                <a:cubicBezTo>
                  <a:pt x="107906" y="1335657"/>
                  <a:pt x="144939" y="1228847"/>
                  <a:pt x="207760" y="1114769"/>
                </a:cubicBezTo>
                <a:cubicBezTo>
                  <a:pt x="270581" y="1000690"/>
                  <a:pt x="388645" y="865246"/>
                  <a:pt x="450986" y="749150"/>
                </a:cubicBezTo>
                <a:cubicBezTo>
                  <a:pt x="513327" y="633054"/>
                  <a:pt x="519465" y="534290"/>
                  <a:pt x="581806" y="418193"/>
                </a:cubicBezTo>
                <a:cubicBezTo>
                  <a:pt x="644147" y="302097"/>
                  <a:pt x="756361" y="93125"/>
                  <a:pt x="845514" y="31899"/>
                </a:cubicBezTo>
                <a:cubicBezTo>
                  <a:pt x="890090" y="1286"/>
                  <a:pt x="929485" y="-4395"/>
                  <a:pt x="971939" y="278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2677739" y="2011340"/>
            <a:ext cx="2436685" cy="2413001"/>
          </a:xfrm>
          <a:custGeom>
            <a:avLst/>
            <a:gdLst>
              <a:gd name="connsiteX0" fmla="*/ 1271347 w 2436685"/>
              <a:gd name="connsiteY0" fmla="*/ 13 h 2413001"/>
              <a:gd name="connsiteX1" fmla="*/ 1392724 w 2436685"/>
              <a:gd name="connsiteY1" fmla="*/ 2144 h 2413001"/>
              <a:gd name="connsiteX2" fmla="*/ 1709429 w 2436685"/>
              <a:gd name="connsiteY2" fmla="*/ 63725 h 2413001"/>
              <a:gd name="connsiteX3" fmla="*/ 2034933 w 2436685"/>
              <a:gd name="connsiteY3" fmla="*/ 266065 h 2413001"/>
              <a:gd name="connsiteX4" fmla="*/ 2228475 w 2436685"/>
              <a:gd name="connsiteY4" fmla="*/ 529987 h 2413001"/>
              <a:gd name="connsiteX5" fmla="*/ 2422018 w 2436685"/>
              <a:gd name="connsiteY5" fmla="*/ 917072 h 2413001"/>
              <a:gd name="connsiteX6" fmla="*/ 2422018 w 2436685"/>
              <a:gd name="connsiteY6" fmla="*/ 1427320 h 2413001"/>
              <a:gd name="connsiteX7" fmla="*/ 2413220 w 2436685"/>
              <a:gd name="connsiteY7" fmla="*/ 1744026 h 2413001"/>
              <a:gd name="connsiteX8" fmla="*/ 2210880 w 2436685"/>
              <a:gd name="connsiteY8" fmla="*/ 1990353 h 2413001"/>
              <a:gd name="connsiteX9" fmla="*/ 1938162 w 2436685"/>
              <a:gd name="connsiteY9" fmla="*/ 2245477 h 2413001"/>
              <a:gd name="connsiteX10" fmla="*/ 1331142 w 2436685"/>
              <a:gd name="connsiteY10" fmla="*/ 2403830 h 2413001"/>
              <a:gd name="connsiteX11" fmla="*/ 697730 w 2436685"/>
              <a:gd name="connsiteY11" fmla="*/ 2359843 h 2413001"/>
              <a:gd name="connsiteX12" fmla="*/ 389821 w 2436685"/>
              <a:gd name="connsiteY12" fmla="*/ 2078327 h 2413001"/>
              <a:gd name="connsiteX13" fmla="*/ 196279 w 2436685"/>
              <a:gd name="connsiteY13" fmla="*/ 1805608 h 2413001"/>
              <a:gd name="connsiteX14" fmla="*/ 11534 w 2436685"/>
              <a:gd name="connsiteY14" fmla="*/ 1409726 h 2413001"/>
              <a:gd name="connsiteX15" fmla="*/ 29129 w 2436685"/>
              <a:gd name="connsiteY15" fmla="*/ 943464 h 2413001"/>
              <a:gd name="connsiteX16" fmla="*/ 108305 w 2436685"/>
              <a:gd name="connsiteY16" fmla="*/ 573974 h 2413001"/>
              <a:gd name="connsiteX17" fmla="*/ 310645 w 2436685"/>
              <a:gd name="connsiteY17" fmla="*/ 380431 h 2413001"/>
              <a:gd name="connsiteX18" fmla="*/ 433809 w 2436685"/>
              <a:gd name="connsiteY18" fmla="*/ 248471 h 2413001"/>
              <a:gd name="connsiteX19" fmla="*/ 856083 w 2436685"/>
              <a:gd name="connsiteY19" fmla="*/ 37333 h 2413001"/>
              <a:gd name="connsiteX20" fmla="*/ 1271347 w 2436685"/>
              <a:gd name="connsiteY20" fmla="*/ 13 h 2413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436685" h="2413001">
                <a:moveTo>
                  <a:pt x="1271347" y="13"/>
                </a:moveTo>
                <a:cubicBezTo>
                  <a:pt x="1315838" y="128"/>
                  <a:pt x="1357168" y="1044"/>
                  <a:pt x="1392724" y="2144"/>
                </a:cubicBezTo>
                <a:cubicBezTo>
                  <a:pt x="1534948" y="6542"/>
                  <a:pt x="1602394" y="19739"/>
                  <a:pt x="1709429" y="63725"/>
                </a:cubicBezTo>
                <a:cubicBezTo>
                  <a:pt x="1816465" y="107712"/>
                  <a:pt x="1948426" y="188355"/>
                  <a:pt x="2034933" y="266065"/>
                </a:cubicBezTo>
                <a:cubicBezTo>
                  <a:pt x="2121440" y="343775"/>
                  <a:pt x="2163961" y="421486"/>
                  <a:pt x="2228475" y="529987"/>
                </a:cubicBezTo>
                <a:cubicBezTo>
                  <a:pt x="2292989" y="638488"/>
                  <a:pt x="2389760" y="767516"/>
                  <a:pt x="2422018" y="917072"/>
                </a:cubicBezTo>
                <a:cubicBezTo>
                  <a:pt x="2454275" y="1066628"/>
                  <a:pt x="2423484" y="1289494"/>
                  <a:pt x="2422018" y="1427320"/>
                </a:cubicBezTo>
                <a:cubicBezTo>
                  <a:pt x="2420552" y="1565146"/>
                  <a:pt x="2448410" y="1650187"/>
                  <a:pt x="2413220" y="1744026"/>
                </a:cubicBezTo>
                <a:cubicBezTo>
                  <a:pt x="2378031" y="1837865"/>
                  <a:pt x="2290057" y="1906778"/>
                  <a:pt x="2210880" y="1990353"/>
                </a:cubicBezTo>
                <a:cubicBezTo>
                  <a:pt x="2131704" y="2073928"/>
                  <a:pt x="2084785" y="2176565"/>
                  <a:pt x="1938162" y="2245477"/>
                </a:cubicBezTo>
                <a:cubicBezTo>
                  <a:pt x="1791538" y="2314390"/>
                  <a:pt x="1537880" y="2384769"/>
                  <a:pt x="1331142" y="2403830"/>
                </a:cubicBezTo>
                <a:cubicBezTo>
                  <a:pt x="1124403" y="2422892"/>
                  <a:pt x="854617" y="2414094"/>
                  <a:pt x="697730" y="2359843"/>
                </a:cubicBezTo>
                <a:cubicBezTo>
                  <a:pt x="540844" y="2305593"/>
                  <a:pt x="473397" y="2170700"/>
                  <a:pt x="389821" y="2078327"/>
                </a:cubicBezTo>
                <a:cubicBezTo>
                  <a:pt x="306246" y="1985955"/>
                  <a:pt x="259327" y="1917042"/>
                  <a:pt x="196279" y="1805608"/>
                </a:cubicBezTo>
                <a:cubicBezTo>
                  <a:pt x="133231" y="1694174"/>
                  <a:pt x="39392" y="1553416"/>
                  <a:pt x="11534" y="1409726"/>
                </a:cubicBezTo>
                <a:cubicBezTo>
                  <a:pt x="-16325" y="1266035"/>
                  <a:pt x="13000" y="1082756"/>
                  <a:pt x="29129" y="943464"/>
                </a:cubicBezTo>
                <a:cubicBezTo>
                  <a:pt x="45257" y="804172"/>
                  <a:pt x="61386" y="667813"/>
                  <a:pt x="108305" y="573974"/>
                </a:cubicBezTo>
                <a:cubicBezTo>
                  <a:pt x="155224" y="480135"/>
                  <a:pt x="260793" y="431749"/>
                  <a:pt x="310645" y="380431"/>
                </a:cubicBezTo>
                <a:cubicBezTo>
                  <a:pt x="360497" y="329114"/>
                  <a:pt x="342902" y="305654"/>
                  <a:pt x="433809" y="248471"/>
                </a:cubicBezTo>
                <a:cubicBezTo>
                  <a:pt x="524715" y="191288"/>
                  <a:pt x="696264" y="78388"/>
                  <a:pt x="856083" y="37333"/>
                </a:cubicBezTo>
                <a:cubicBezTo>
                  <a:pt x="975948" y="6542"/>
                  <a:pt x="1137874" y="-331"/>
                  <a:pt x="1271347" y="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7083761" y="622521"/>
            <a:ext cx="3787477" cy="2604485"/>
          </a:xfrm>
          <a:custGeom>
            <a:avLst/>
            <a:gdLst>
              <a:gd name="connsiteX0" fmla="*/ 3172227 w 3787477"/>
              <a:gd name="connsiteY0" fmla="*/ 739 h 2604485"/>
              <a:gd name="connsiteX1" fmla="*/ 3311334 w 3787477"/>
              <a:gd name="connsiteY1" fmla="*/ 23401 h 2604485"/>
              <a:gd name="connsiteX2" fmla="*/ 3558809 w 3787477"/>
              <a:gd name="connsiteY2" fmla="*/ 170786 h 2604485"/>
              <a:gd name="connsiteX3" fmla="*/ 3679532 w 3787477"/>
              <a:gd name="connsiteY3" fmla="*/ 620401 h 2604485"/>
              <a:gd name="connsiteX4" fmla="*/ 3650068 w 3787477"/>
              <a:gd name="connsiteY4" fmla="*/ 969648 h 2604485"/>
              <a:gd name="connsiteX5" fmla="*/ 3775542 w 3787477"/>
              <a:gd name="connsiteY5" fmla="*/ 1611405 h 2604485"/>
              <a:gd name="connsiteX6" fmla="*/ 3735229 w 3787477"/>
              <a:gd name="connsiteY6" fmla="*/ 2043387 h 2604485"/>
              <a:gd name="connsiteX7" fmla="*/ 3359584 w 3787477"/>
              <a:gd name="connsiteY7" fmla="*/ 2188284 h 2604485"/>
              <a:gd name="connsiteX8" fmla="*/ 2771422 w 3787477"/>
              <a:gd name="connsiteY8" fmla="*/ 2272146 h 2604485"/>
              <a:gd name="connsiteX9" fmla="*/ 2169575 w 3787477"/>
              <a:gd name="connsiteY9" fmla="*/ 2418851 h 2604485"/>
              <a:gd name="connsiteX10" fmla="*/ 1561807 w 3787477"/>
              <a:gd name="connsiteY10" fmla="*/ 2444619 h 2604485"/>
              <a:gd name="connsiteX11" fmla="*/ 744854 w 3787477"/>
              <a:gd name="connsiteY11" fmla="*/ 2591549 h 2604485"/>
              <a:gd name="connsiteX12" fmla="*/ 378393 w 3787477"/>
              <a:gd name="connsiteY12" fmla="*/ 2562613 h 2604485"/>
              <a:gd name="connsiteX13" fmla="*/ 248486 w 3787477"/>
              <a:gd name="connsiteY13" fmla="*/ 2286832 h 2604485"/>
              <a:gd name="connsiteX14" fmla="*/ 151624 w 3787477"/>
              <a:gd name="connsiteY14" fmla="*/ 1925151 h 2604485"/>
              <a:gd name="connsiteX15" fmla="*/ 140457 w 3787477"/>
              <a:gd name="connsiteY15" fmla="*/ 1449768 h 2604485"/>
              <a:gd name="connsiteX16" fmla="*/ 31079 w 3787477"/>
              <a:gd name="connsiteY16" fmla="*/ 1079723 h 2604485"/>
              <a:gd name="connsiteX17" fmla="*/ 26755 w 3787477"/>
              <a:gd name="connsiteY17" fmla="*/ 572919 h 2604485"/>
              <a:gd name="connsiteX18" fmla="*/ 342658 w 3787477"/>
              <a:gd name="connsiteY18" fmla="*/ 406095 h 2604485"/>
              <a:gd name="connsiteX19" fmla="*/ 976628 w 3787477"/>
              <a:gd name="connsiteY19" fmla="*/ 325849 h 2604485"/>
              <a:gd name="connsiteX20" fmla="*/ 1491114 w 3787477"/>
              <a:gd name="connsiteY20" fmla="*/ 201749 h 2604485"/>
              <a:gd name="connsiteX21" fmla="*/ 1956034 w 3787477"/>
              <a:gd name="connsiteY21" fmla="*/ 206498 h 2604485"/>
              <a:gd name="connsiteX22" fmla="*/ 2516328 w 3787477"/>
              <a:gd name="connsiteY22" fmla="*/ 86015 h 2604485"/>
              <a:gd name="connsiteX23" fmla="*/ 3003195 w 3787477"/>
              <a:gd name="connsiteY23" fmla="*/ 6446 h 2604485"/>
              <a:gd name="connsiteX24" fmla="*/ 3172227 w 3787477"/>
              <a:gd name="connsiteY24" fmla="*/ 739 h 2604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787477" h="2604485">
                <a:moveTo>
                  <a:pt x="3172227" y="739"/>
                </a:moveTo>
                <a:cubicBezTo>
                  <a:pt x="3221124" y="2858"/>
                  <a:pt x="3265033" y="9706"/>
                  <a:pt x="3311334" y="23401"/>
                </a:cubicBezTo>
                <a:cubicBezTo>
                  <a:pt x="3403936" y="50791"/>
                  <a:pt x="3497442" y="71286"/>
                  <a:pt x="3558809" y="170786"/>
                </a:cubicBezTo>
                <a:cubicBezTo>
                  <a:pt x="3620175" y="270287"/>
                  <a:pt x="3664322" y="487257"/>
                  <a:pt x="3679532" y="620401"/>
                </a:cubicBezTo>
                <a:cubicBezTo>
                  <a:pt x="3694742" y="753544"/>
                  <a:pt x="3634067" y="804481"/>
                  <a:pt x="3650068" y="969648"/>
                </a:cubicBezTo>
                <a:cubicBezTo>
                  <a:pt x="3666070" y="1134815"/>
                  <a:pt x="3761348" y="1432449"/>
                  <a:pt x="3775542" y="1611405"/>
                </a:cubicBezTo>
                <a:cubicBezTo>
                  <a:pt x="3789735" y="1790361"/>
                  <a:pt x="3804555" y="1947240"/>
                  <a:pt x="3735229" y="2043387"/>
                </a:cubicBezTo>
                <a:cubicBezTo>
                  <a:pt x="3665903" y="2139533"/>
                  <a:pt x="3520217" y="2150157"/>
                  <a:pt x="3359584" y="2188284"/>
                </a:cubicBezTo>
                <a:cubicBezTo>
                  <a:pt x="3198950" y="2226410"/>
                  <a:pt x="2969757" y="2233718"/>
                  <a:pt x="2771422" y="2272146"/>
                </a:cubicBezTo>
                <a:cubicBezTo>
                  <a:pt x="2573087" y="2310574"/>
                  <a:pt x="2371178" y="2390106"/>
                  <a:pt x="2169575" y="2418851"/>
                </a:cubicBezTo>
                <a:cubicBezTo>
                  <a:pt x="1967972" y="2447597"/>
                  <a:pt x="1799260" y="2415836"/>
                  <a:pt x="1561807" y="2444619"/>
                </a:cubicBezTo>
                <a:cubicBezTo>
                  <a:pt x="1324353" y="2473402"/>
                  <a:pt x="942090" y="2571883"/>
                  <a:pt x="744854" y="2591549"/>
                </a:cubicBezTo>
                <a:cubicBezTo>
                  <a:pt x="547619" y="2611215"/>
                  <a:pt x="461121" y="2613400"/>
                  <a:pt x="378393" y="2562613"/>
                </a:cubicBezTo>
                <a:cubicBezTo>
                  <a:pt x="295664" y="2511827"/>
                  <a:pt x="286281" y="2393076"/>
                  <a:pt x="248486" y="2286832"/>
                </a:cubicBezTo>
                <a:cubicBezTo>
                  <a:pt x="210692" y="2180588"/>
                  <a:pt x="169629" y="2064662"/>
                  <a:pt x="151624" y="1925151"/>
                </a:cubicBezTo>
                <a:cubicBezTo>
                  <a:pt x="133620" y="1785641"/>
                  <a:pt x="160548" y="1590673"/>
                  <a:pt x="140457" y="1449768"/>
                </a:cubicBezTo>
                <a:cubicBezTo>
                  <a:pt x="120366" y="1308863"/>
                  <a:pt x="51170" y="1220628"/>
                  <a:pt x="31079" y="1079723"/>
                </a:cubicBezTo>
                <a:cubicBezTo>
                  <a:pt x="10988" y="938819"/>
                  <a:pt x="-25175" y="685190"/>
                  <a:pt x="26755" y="572919"/>
                </a:cubicBezTo>
                <a:cubicBezTo>
                  <a:pt x="78685" y="460648"/>
                  <a:pt x="184346" y="447273"/>
                  <a:pt x="342658" y="406095"/>
                </a:cubicBezTo>
                <a:cubicBezTo>
                  <a:pt x="500970" y="364917"/>
                  <a:pt x="785219" y="359907"/>
                  <a:pt x="976628" y="325849"/>
                </a:cubicBezTo>
                <a:cubicBezTo>
                  <a:pt x="1168037" y="291791"/>
                  <a:pt x="1327879" y="221641"/>
                  <a:pt x="1491114" y="201749"/>
                </a:cubicBezTo>
                <a:cubicBezTo>
                  <a:pt x="1654349" y="181857"/>
                  <a:pt x="1785165" y="225787"/>
                  <a:pt x="1956034" y="206498"/>
                </a:cubicBezTo>
                <a:cubicBezTo>
                  <a:pt x="2126903" y="187209"/>
                  <a:pt x="2341802" y="119356"/>
                  <a:pt x="2516328" y="86015"/>
                </a:cubicBezTo>
                <a:cubicBezTo>
                  <a:pt x="2690855" y="52673"/>
                  <a:pt x="2870695" y="16882"/>
                  <a:pt x="3003195" y="6446"/>
                </a:cubicBezTo>
                <a:cubicBezTo>
                  <a:pt x="3069446" y="1228"/>
                  <a:pt x="3123330" y="-1380"/>
                  <a:pt x="3172227" y="73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4442022" y="3187037"/>
            <a:ext cx="3937136" cy="3033269"/>
          </a:xfrm>
          <a:custGeom>
            <a:avLst/>
            <a:gdLst>
              <a:gd name="connsiteX0" fmla="*/ 746518 w 3937136"/>
              <a:gd name="connsiteY0" fmla="*/ 531 h 3033269"/>
              <a:gd name="connsiteX1" fmla="*/ 949007 w 3937136"/>
              <a:gd name="connsiteY1" fmla="*/ 37432 h 3033269"/>
              <a:gd name="connsiteX2" fmla="*/ 1552783 w 3937136"/>
              <a:gd name="connsiteY2" fmla="*/ 246743 h 3033269"/>
              <a:gd name="connsiteX3" fmla="*/ 2068929 w 3937136"/>
              <a:gd name="connsiteY3" fmla="*/ 363749 h 3033269"/>
              <a:gd name="connsiteX4" fmla="*/ 2483495 w 3937136"/>
              <a:gd name="connsiteY4" fmla="*/ 574243 h 3033269"/>
              <a:gd name="connsiteX5" fmla="*/ 3039091 w 3937136"/>
              <a:gd name="connsiteY5" fmla="*/ 714810 h 3033269"/>
              <a:gd name="connsiteX6" fmla="*/ 3510730 w 3937136"/>
              <a:gd name="connsiteY6" fmla="*/ 859474 h 3033269"/>
              <a:gd name="connsiteX7" fmla="*/ 3779370 w 3937136"/>
              <a:gd name="connsiteY7" fmla="*/ 1011360 h 3033269"/>
              <a:gd name="connsiteX8" fmla="*/ 3935783 w 3937136"/>
              <a:gd name="connsiteY8" fmla="*/ 1253230 h 3033269"/>
              <a:gd name="connsiteX9" fmla="*/ 3844529 w 3937136"/>
              <a:gd name="connsiteY9" fmla="*/ 1709738 h 3033269"/>
              <a:gd name="connsiteX10" fmla="*/ 3663196 w 3937136"/>
              <a:gd name="connsiteY10" fmla="*/ 2009672 h 3033269"/>
              <a:gd name="connsiteX11" fmla="*/ 3490965 w 3937136"/>
              <a:gd name="connsiteY11" fmla="*/ 2640491 h 3033269"/>
              <a:gd name="connsiteX12" fmla="*/ 3263208 w 3937136"/>
              <a:gd name="connsiteY12" fmla="*/ 3009760 h 3033269"/>
              <a:gd name="connsiteX13" fmla="*/ 2862269 w 3937136"/>
              <a:gd name="connsiteY13" fmla="*/ 2972984 h 3033269"/>
              <a:gd name="connsiteX14" fmla="*/ 2297943 w 3937136"/>
              <a:gd name="connsiteY14" fmla="*/ 2787235 h 3033269"/>
              <a:gd name="connsiteX15" fmla="*/ 1693474 w 3937136"/>
              <a:gd name="connsiteY15" fmla="*/ 2651735 h 3033269"/>
              <a:gd name="connsiteX16" fmla="*/ 1137347 w 3937136"/>
              <a:gd name="connsiteY16" fmla="*/ 2405223 h 3033269"/>
              <a:gd name="connsiteX17" fmla="*/ 339996 w 3937136"/>
              <a:gd name="connsiteY17" fmla="*/ 2174505 h 3033269"/>
              <a:gd name="connsiteX18" fmla="*/ 24400 w 3937136"/>
              <a:gd name="connsiteY18" fmla="*/ 1986009 h 3033269"/>
              <a:gd name="connsiteX19" fmla="*/ 30312 w 3937136"/>
              <a:gd name="connsiteY19" fmla="*/ 1681220 h 3033269"/>
              <a:gd name="connsiteX20" fmla="*/ 103943 w 3937136"/>
              <a:gd name="connsiteY20" fmla="*/ 1314105 h 3033269"/>
              <a:gd name="connsiteX21" fmla="*/ 304815 w 3937136"/>
              <a:gd name="connsiteY21" fmla="*/ 883101 h 3033269"/>
              <a:gd name="connsiteX22" fmla="*/ 370940 w 3937136"/>
              <a:gd name="connsiteY22" fmla="*/ 502938 h 3033269"/>
              <a:gd name="connsiteX23" fmla="*/ 591883 w 3937136"/>
              <a:gd name="connsiteY23" fmla="*/ 46809 h 3033269"/>
              <a:gd name="connsiteX24" fmla="*/ 746518 w 3937136"/>
              <a:gd name="connsiteY24" fmla="*/ 531 h 3033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937136" h="3033269">
                <a:moveTo>
                  <a:pt x="746518" y="531"/>
                </a:moveTo>
                <a:cubicBezTo>
                  <a:pt x="803737" y="3719"/>
                  <a:pt x="868932" y="20771"/>
                  <a:pt x="949007" y="37432"/>
                </a:cubicBezTo>
                <a:cubicBezTo>
                  <a:pt x="1109157" y="70755"/>
                  <a:pt x="1366130" y="192358"/>
                  <a:pt x="1552783" y="246743"/>
                </a:cubicBezTo>
                <a:cubicBezTo>
                  <a:pt x="1739436" y="301129"/>
                  <a:pt x="1913810" y="309165"/>
                  <a:pt x="2068929" y="363749"/>
                </a:cubicBezTo>
                <a:cubicBezTo>
                  <a:pt x="2224048" y="418332"/>
                  <a:pt x="2321802" y="515733"/>
                  <a:pt x="2483495" y="574243"/>
                </a:cubicBezTo>
                <a:cubicBezTo>
                  <a:pt x="2645189" y="632753"/>
                  <a:pt x="2867886" y="667272"/>
                  <a:pt x="3039091" y="714810"/>
                </a:cubicBezTo>
                <a:cubicBezTo>
                  <a:pt x="3210296" y="762349"/>
                  <a:pt x="3387350" y="810049"/>
                  <a:pt x="3510730" y="859474"/>
                </a:cubicBezTo>
                <a:cubicBezTo>
                  <a:pt x="3634109" y="908898"/>
                  <a:pt x="3708528" y="945734"/>
                  <a:pt x="3779370" y="1011360"/>
                </a:cubicBezTo>
                <a:cubicBezTo>
                  <a:pt x="3850212" y="1076986"/>
                  <a:pt x="3924923" y="1136833"/>
                  <a:pt x="3935783" y="1253230"/>
                </a:cubicBezTo>
                <a:cubicBezTo>
                  <a:pt x="3946642" y="1369627"/>
                  <a:pt x="3889959" y="1583665"/>
                  <a:pt x="3844529" y="1709738"/>
                </a:cubicBezTo>
                <a:cubicBezTo>
                  <a:pt x="3799098" y="1835812"/>
                  <a:pt x="3722124" y="1854547"/>
                  <a:pt x="3663196" y="2009672"/>
                </a:cubicBezTo>
                <a:cubicBezTo>
                  <a:pt x="3604269" y="2164798"/>
                  <a:pt x="3557629" y="2473809"/>
                  <a:pt x="3490965" y="2640491"/>
                </a:cubicBezTo>
                <a:cubicBezTo>
                  <a:pt x="3424300" y="2807172"/>
                  <a:pt x="3367990" y="2954345"/>
                  <a:pt x="3263208" y="3009760"/>
                </a:cubicBezTo>
                <a:cubicBezTo>
                  <a:pt x="3158425" y="3065176"/>
                  <a:pt x="3023146" y="3010072"/>
                  <a:pt x="2862269" y="2972984"/>
                </a:cubicBezTo>
                <a:cubicBezTo>
                  <a:pt x="2701392" y="2935897"/>
                  <a:pt x="2492742" y="2840776"/>
                  <a:pt x="2297943" y="2787235"/>
                </a:cubicBezTo>
                <a:cubicBezTo>
                  <a:pt x="2103143" y="2733694"/>
                  <a:pt x="1886907" y="2715404"/>
                  <a:pt x="1693474" y="2651735"/>
                </a:cubicBezTo>
                <a:cubicBezTo>
                  <a:pt x="1500041" y="2588067"/>
                  <a:pt x="1362926" y="2484761"/>
                  <a:pt x="1137347" y="2405223"/>
                </a:cubicBezTo>
                <a:cubicBezTo>
                  <a:pt x="911767" y="2325685"/>
                  <a:pt x="525487" y="2244374"/>
                  <a:pt x="339996" y="2174505"/>
                </a:cubicBezTo>
                <a:cubicBezTo>
                  <a:pt x="154505" y="2104636"/>
                  <a:pt x="76014" y="2068224"/>
                  <a:pt x="24400" y="1986009"/>
                </a:cubicBezTo>
                <a:cubicBezTo>
                  <a:pt x="-27215" y="1903795"/>
                  <a:pt x="17054" y="1793204"/>
                  <a:pt x="30312" y="1681220"/>
                </a:cubicBezTo>
                <a:cubicBezTo>
                  <a:pt x="43568" y="1569236"/>
                  <a:pt x="58192" y="1447125"/>
                  <a:pt x="103943" y="1314105"/>
                </a:cubicBezTo>
                <a:cubicBezTo>
                  <a:pt x="149694" y="1181086"/>
                  <a:pt x="260316" y="1018296"/>
                  <a:pt x="304815" y="883101"/>
                </a:cubicBezTo>
                <a:cubicBezTo>
                  <a:pt x="349314" y="747906"/>
                  <a:pt x="326440" y="638133"/>
                  <a:pt x="370940" y="502938"/>
                </a:cubicBezTo>
                <a:cubicBezTo>
                  <a:pt x="415439" y="367743"/>
                  <a:pt x="495539" y="124393"/>
                  <a:pt x="591883" y="46809"/>
                </a:cubicBezTo>
                <a:cubicBezTo>
                  <a:pt x="640055" y="8017"/>
                  <a:pt x="689299" y="-2658"/>
                  <a:pt x="746518" y="53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1312703" y="1075670"/>
            <a:ext cx="2436685" cy="2413001"/>
          </a:xfrm>
          <a:custGeom>
            <a:avLst/>
            <a:gdLst>
              <a:gd name="connsiteX0" fmla="*/ 1271347 w 2436685"/>
              <a:gd name="connsiteY0" fmla="*/ 13 h 2413001"/>
              <a:gd name="connsiteX1" fmla="*/ 1392724 w 2436685"/>
              <a:gd name="connsiteY1" fmla="*/ 2144 h 2413001"/>
              <a:gd name="connsiteX2" fmla="*/ 1709430 w 2436685"/>
              <a:gd name="connsiteY2" fmla="*/ 63725 h 2413001"/>
              <a:gd name="connsiteX3" fmla="*/ 2034933 w 2436685"/>
              <a:gd name="connsiteY3" fmla="*/ 266065 h 2413001"/>
              <a:gd name="connsiteX4" fmla="*/ 2228475 w 2436685"/>
              <a:gd name="connsiteY4" fmla="*/ 529987 h 2413001"/>
              <a:gd name="connsiteX5" fmla="*/ 2422018 w 2436685"/>
              <a:gd name="connsiteY5" fmla="*/ 917072 h 2413001"/>
              <a:gd name="connsiteX6" fmla="*/ 2422018 w 2436685"/>
              <a:gd name="connsiteY6" fmla="*/ 1427320 h 2413001"/>
              <a:gd name="connsiteX7" fmla="*/ 2413220 w 2436685"/>
              <a:gd name="connsiteY7" fmla="*/ 1744026 h 2413001"/>
              <a:gd name="connsiteX8" fmla="*/ 2210881 w 2436685"/>
              <a:gd name="connsiteY8" fmla="*/ 1990353 h 2413001"/>
              <a:gd name="connsiteX9" fmla="*/ 1938162 w 2436685"/>
              <a:gd name="connsiteY9" fmla="*/ 2245477 h 2413001"/>
              <a:gd name="connsiteX10" fmla="*/ 1331142 w 2436685"/>
              <a:gd name="connsiteY10" fmla="*/ 2403830 h 2413001"/>
              <a:gd name="connsiteX11" fmla="*/ 697730 w 2436685"/>
              <a:gd name="connsiteY11" fmla="*/ 2359844 h 2413001"/>
              <a:gd name="connsiteX12" fmla="*/ 389822 w 2436685"/>
              <a:gd name="connsiteY12" fmla="*/ 2078327 h 2413001"/>
              <a:gd name="connsiteX13" fmla="*/ 196279 w 2436685"/>
              <a:gd name="connsiteY13" fmla="*/ 1805608 h 2413001"/>
              <a:gd name="connsiteX14" fmla="*/ 11534 w 2436685"/>
              <a:gd name="connsiteY14" fmla="*/ 1409726 h 2413001"/>
              <a:gd name="connsiteX15" fmla="*/ 29129 w 2436685"/>
              <a:gd name="connsiteY15" fmla="*/ 943464 h 2413001"/>
              <a:gd name="connsiteX16" fmla="*/ 108305 w 2436685"/>
              <a:gd name="connsiteY16" fmla="*/ 573974 h 2413001"/>
              <a:gd name="connsiteX17" fmla="*/ 310645 w 2436685"/>
              <a:gd name="connsiteY17" fmla="*/ 380431 h 2413001"/>
              <a:gd name="connsiteX18" fmla="*/ 433808 w 2436685"/>
              <a:gd name="connsiteY18" fmla="*/ 248470 h 2413001"/>
              <a:gd name="connsiteX19" fmla="*/ 856083 w 2436685"/>
              <a:gd name="connsiteY19" fmla="*/ 37333 h 2413001"/>
              <a:gd name="connsiteX20" fmla="*/ 1271347 w 2436685"/>
              <a:gd name="connsiteY20" fmla="*/ 13 h 2413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436685" h="2413001">
                <a:moveTo>
                  <a:pt x="1271347" y="13"/>
                </a:moveTo>
                <a:cubicBezTo>
                  <a:pt x="1315838" y="128"/>
                  <a:pt x="1357167" y="1044"/>
                  <a:pt x="1392724" y="2144"/>
                </a:cubicBezTo>
                <a:cubicBezTo>
                  <a:pt x="1534948" y="6542"/>
                  <a:pt x="1602394" y="19739"/>
                  <a:pt x="1709430" y="63725"/>
                </a:cubicBezTo>
                <a:cubicBezTo>
                  <a:pt x="1816465" y="107712"/>
                  <a:pt x="1948425" y="188355"/>
                  <a:pt x="2034933" y="266065"/>
                </a:cubicBezTo>
                <a:cubicBezTo>
                  <a:pt x="2121440" y="343775"/>
                  <a:pt x="2163962" y="421486"/>
                  <a:pt x="2228475" y="529987"/>
                </a:cubicBezTo>
                <a:cubicBezTo>
                  <a:pt x="2292989" y="638488"/>
                  <a:pt x="2389761" y="767516"/>
                  <a:pt x="2422018" y="917072"/>
                </a:cubicBezTo>
                <a:cubicBezTo>
                  <a:pt x="2454275" y="1066628"/>
                  <a:pt x="2423484" y="1289494"/>
                  <a:pt x="2422018" y="1427320"/>
                </a:cubicBezTo>
                <a:cubicBezTo>
                  <a:pt x="2420552" y="1565146"/>
                  <a:pt x="2448410" y="1650187"/>
                  <a:pt x="2413220" y="1744026"/>
                </a:cubicBezTo>
                <a:cubicBezTo>
                  <a:pt x="2378031" y="1837865"/>
                  <a:pt x="2290057" y="1906778"/>
                  <a:pt x="2210881" y="1990353"/>
                </a:cubicBezTo>
                <a:cubicBezTo>
                  <a:pt x="2131704" y="2073928"/>
                  <a:pt x="2084785" y="2176565"/>
                  <a:pt x="1938162" y="2245477"/>
                </a:cubicBezTo>
                <a:cubicBezTo>
                  <a:pt x="1791538" y="2314390"/>
                  <a:pt x="1537881" y="2384769"/>
                  <a:pt x="1331142" y="2403830"/>
                </a:cubicBezTo>
                <a:cubicBezTo>
                  <a:pt x="1124403" y="2422892"/>
                  <a:pt x="854617" y="2414094"/>
                  <a:pt x="697730" y="2359844"/>
                </a:cubicBezTo>
                <a:cubicBezTo>
                  <a:pt x="540844" y="2305593"/>
                  <a:pt x="473397" y="2170700"/>
                  <a:pt x="389822" y="2078327"/>
                </a:cubicBezTo>
                <a:cubicBezTo>
                  <a:pt x="306246" y="1985955"/>
                  <a:pt x="259327" y="1917042"/>
                  <a:pt x="196279" y="1805608"/>
                </a:cubicBezTo>
                <a:cubicBezTo>
                  <a:pt x="133231" y="1694174"/>
                  <a:pt x="39393" y="1553416"/>
                  <a:pt x="11534" y="1409726"/>
                </a:cubicBezTo>
                <a:cubicBezTo>
                  <a:pt x="-16325" y="1266035"/>
                  <a:pt x="13000" y="1082756"/>
                  <a:pt x="29129" y="943464"/>
                </a:cubicBezTo>
                <a:cubicBezTo>
                  <a:pt x="45257" y="804172"/>
                  <a:pt x="61386" y="667813"/>
                  <a:pt x="108305" y="573974"/>
                </a:cubicBezTo>
                <a:cubicBezTo>
                  <a:pt x="155224" y="480135"/>
                  <a:pt x="260793" y="431749"/>
                  <a:pt x="310645" y="380431"/>
                </a:cubicBezTo>
                <a:cubicBezTo>
                  <a:pt x="360497" y="329114"/>
                  <a:pt x="342902" y="305654"/>
                  <a:pt x="433808" y="248470"/>
                </a:cubicBezTo>
                <a:cubicBezTo>
                  <a:pt x="524715" y="191287"/>
                  <a:pt x="696263" y="78388"/>
                  <a:pt x="856083" y="37333"/>
                </a:cubicBezTo>
                <a:cubicBezTo>
                  <a:pt x="975948" y="6542"/>
                  <a:pt x="1137874" y="-331"/>
                  <a:pt x="1271347" y="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2"/>
          </p:nvPr>
        </p:nvSpPr>
        <p:spPr>
          <a:xfrm>
            <a:off x="2272031" y="858133"/>
            <a:ext cx="7368536" cy="4590169"/>
          </a:xfrm>
          <a:custGeom>
            <a:avLst/>
            <a:gdLst>
              <a:gd name="connsiteX0" fmla="*/ 3144710 w 7368536"/>
              <a:gd name="connsiteY0" fmla="*/ 343 h 4590169"/>
              <a:gd name="connsiteX1" fmla="*/ 4065601 w 7368536"/>
              <a:gd name="connsiteY1" fmla="*/ 141259 h 4590169"/>
              <a:gd name="connsiteX2" fmla="*/ 5211099 w 7368536"/>
              <a:gd name="connsiteY2" fmla="*/ 60736 h 4590169"/>
              <a:gd name="connsiteX3" fmla="*/ 6199373 w 7368536"/>
              <a:gd name="connsiteY3" fmla="*/ 40605 h 4590169"/>
              <a:gd name="connsiteX4" fmla="*/ 6805813 w 7368536"/>
              <a:gd name="connsiteY4" fmla="*/ 161390 h 4590169"/>
              <a:gd name="connsiteX5" fmla="*/ 7255028 w 7368536"/>
              <a:gd name="connsiteY5" fmla="*/ 523745 h 4590169"/>
              <a:gd name="connsiteX6" fmla="*/ 7367331 w 7368536"/>
              <a:gd name="connsiteY6" fmla="*/ 1449762 h 4590169"/>
              <a:gd name="connsiteX7" fmla="*/ 7210107 w 7368536"/>
              <a:gd name="connsiteY7" fmla="*/ 2134210 h 4590169"/>
              <a:gd name="connsiteX8" fmla="*/ 7277489 w 7368536"/>
              <a:gd name="connsiteY8" fmla="*/ 3442713 h 4590169"/>
              <a:gd name="connsiteX9" fmla="*/ 7075342 w 7368536"/>
              <a:gd name="connsiteY9" fmla="*/ 4288207 h 4590169"/>
              <a:gd name="connsiteX10" fmla="*/ 6289215 w 7368536"/>
              <a:gd name="connsiteY10" fmla="*/ 4469384 h 4590169"/>
              <a:gd name="connsiteX11" fmla="*/ 5098795 w 7368536"/>
              <a:gd name="connsiteY11" fmla="*/ 4469384 h 4590169"/>
              <a:gd name="connsiteX12" fmla="*/ 3863454 w 7368536"/>
              <a:gd name="connsiteY12" fmla="*/ 4590169 h 4590169"/>
              <a:gd name="connsiteX13" fmla="*/ 2650573 w 7368536"/>
              <a:gd name="connsiteY13" fmla="*/ 4469384 h 4590169"/>
              <a:gd name="connsiteX14" fmla="*/ 988477 w 7368536"/>
              <a:gd name="connsiteY14" fmla="*/ 4529777 h 4590169"/>
              <a:gd name="connsiteX15" fmla="*/ 269733 w 7368536"/>
              <a:gd name="connsiteY15" fmla="*/ 4368730 h 4590169"/>
              <a:gd name="connsiteX16" fmla="*/ 90047 w 7368536"/>
              <a:gd name="connsiteY16" fmla="*/ 3784937 h 4590169"/>
              <a:gd name="connsiteX17" fmla="*/ 204 w 7368536"/>
              <a:gd name="connsiteY17" fmla="*/ 3040096 h 4590169"/>
              <a:gd name="connsiteX18" fmla="*/ 112508 w 7368536"/>
              <a:gd name="connsiteY18" fmla="*/ 2093948 h 4590169"/>
              <a:gd name="connsiteX19" fmla="*/ 204 w 7368536"/>
              <a:gd name="connsiteY19" fmla="*/ 1328977 h 4590169"/>
              <a:gd name="connsiteX20" fmla="*/ 134969 w 7368536"/>
              <a:gd name="connsiteY20" fmla="*/ 322437 h 4590169"/>
              <a:gd name="connsiteX21" fmla="*/ 808791 w 7368536"/>
              <a:gd name="connsiteY21" fmla="*/ 80867 h 4590169"/>
              <a:gd name="connsiteX22" fmla="*/ 2089054 w 7368536"/>
              <a:gd name="connsiteY22" fmla="*/ 100998 h 4590169"/>
              <a:gd name="connsiteX23" fmla="*/ 3144710 w 7368536"/>
              <a:gd name="connsiteY23" fmla="*/ 343 h 4590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7368536" h="4590169">
                <a:moveTo>
                  <a:pt x="3144710" y="343"/>
                </a:moveTo>
                <a:cubicBezTo>
                  <a:pt x="3474135" y="7053"/>
                  <a:pt x="3721203" y="131194"/>
                  <a:pt x="4065601" y="141259"/>
                </a:cubicBezTo>
                <a:cubicBezTo>
                  <a:pt x="4409998" y="151325"/>
                  <a:pt x="4855471" y="77511"/>
                  <a:pt x="5211099" y="60736"/>
                </a:cubicBezTo>
                <a:cubicBezTo>
                  <a:pt x="5566727" y="43961"/>
                  <a:pt x="5933588" y="23830"/>
                  <a:pt x="6199373" y="40605"/>
                </a:cubicBezTo>
                <a:cubicBezTo>
                  <a:pt x="6465157" y="57380"/>
                  <a:pt x="6629871" y="80867"/>
                  <a:pt x="6805813" y="161390"/>
                </a:cubicBezTo>
                <a:cubicBezTo>
                  <a:pt x="6981755" y="241913"/>
                  <a:pt x="7161441" y="309016"/>
                  <a:pt x="7255028" y="523745"/>
                </a:cubicBezTo>
                <a:cubicBezTo>
                  <a:pt x="7348615" y="738474"/>
                  <a:pt x="7374818" y="1181352"/>
                  <a:pt x="7367331" y="1449762"/>
                </a:cubicBezTo>
                <a:cubicBezTo>
                  <a:pt x="7359845" y="1718173"/>
                  <a:pt x="7225081" y="1802051"/>
                  <a:pt x="7210107" y="2134210"/>
                </a:cubicBezTo>
                <a:cubicBezTo>
                  <a:pt x="7195132" y="2466368"/>
                  <a:pt x="7299949" y="3083714"/>
                  <a:pt x="7277489" y="3442713"/>
                </a:cubicBezTo>
                <a:cubicBezTo>
                  <a:pt x="7255028" y="3801712"/>
                  <a:pt x="7240053" y="4117095"/>
                  <a:pt x="7075342" y="4288207"/>
                </a:cubicBezTo>
                <a:cubicBezTo>
                  <a:pt x="6910630" y="4459319"/>
                  <a:pt x="6618639" y="4439188"/>
                  <a:pt x="6289215" y="4469384"/>
                </a:cubicBezTo>
                <a:cubicBezTo>
                  <a:pt x="5959792" y="4499581"/>
                  <a:pt x="5503089" y="4449254"/>
                  <a:pt x="5098795" y="4469384"/>
                </a:cubicBezTo>
                <a:cubicBezTo>
                  <a:pt x="4694502" y="4489515"/>
                  <a:pt x="4271492" y="4590169"/>
                  <a:pt x="3863454" y="4590169"/>
                </a:cubicBezTo>
                <a:cubicBezTo>
                  <a:pt x="3455416" y="4590169"/>
                  <a:pt x="3129735" y="4479450"/>
                  <a:pt x="2650573" y="4469384"/>
                </a:cubicBezTo>
                <a:cubicBezTo>
                  <a:pt x="2171411" y="4459319"/>
                  <a:pt x="1385284" y="4546552"/>
                  <a:pt x="988477" y="4529777"/>
                </a:cubicBezTo>
                <a:cubicBezTo>
                  <a:pt x="591670" y="4513002"/>
                  <a:pt x="419472" y="4492871"/>
                  <a:pt x="269733" y="4368730"/>
                </a:cubicBezTo>
                <a:cubicBezTo>
                  <a:pt x="119994" y="4244590"/>
                  <a:pt x="134969" y="4006376"/>
                  <a:pt x="90047" y="3784937"/>
                </a:cubicBezTo>
                <a:cubicBezTo>
                  <a:pt x="45125" y="3563498"/>
                  <a:pt x="-3540" y="3321928"/>
                  <a:pt x="204" y="3040096"/>
                </a:cubicBezTo>
                <a:cubicBezTo>
                  <a:pt x="3948" y="2758265"/>
                  <a:pt x="112508" y="2379135"/>
                  <a:pt x="112508" y="2093948"/>
                </a:cubicBezTo>
                <a:cubicBezTo>
                  <a:pt x="112508" y="1808761"/>
                  <a:pt x="204" y="1614164"/>
                  <a:pt x="204" y="1328977"/>
                </a:cubicBezTo>
                <a:cubicBezTo>
                  <a:pt x="204" y="1043790"/>
                  <a:pt x="204" y="530454"/>
                  <a:pt x="134969" y="322437"/>
                </a:cubicBezTo>
                <a:cubicBezTo>
                  <a:pt x="269733" y="114419"/>
                  <a:pt x="483110" y="117773"/>
                  <a:pt x="808791" y="80867"/>
                </a:cubicBezTo>
                <a:cubicBezTo>
                  <a:pt x="1134472" y="43961"/>
                  <a:pt x="1699735" y="114419"/>
                  <a:pt x="2089054" y="100998"/>
                </a:cubicBezTo>
                <a:cubicBezTo>
                  <a:pt x="2478373" y="87577"/>
                  <a:pt x="2815285" y="-6366"/>
                  <a:pt x="3144710" y="34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1"/>
          </p:nvPr>
        </p:nvSpPr>
        <p:spPr>
          <a:xfrm>
            <a:off x="6275029" y="2927349"/>
            <a:ext cx="4564172" cy="2843214"/>
          </a:xfrm>
          <a:custGeom>
            <a:avLst/>
            <a:gdLst>
              <a:gd name="connsiteX0" fmla="*/ 1947876 w 4564172"/>
              <a:gd name="connsiteY0" fmla="*/ 213 h 2843214"/>
              <a:gd name="connsiteX1" fmla="*/ 2518289 w 4564172"/>
              <a:gd name="connsiteY1" fmla="*/ 87499 h 2843214"/>
              <a:gd name="connsiteX2" fmla="*/ 3227826 w 4564172"/>
              <a:gd name="connsiteY2" fmla="*/ 37621 h 2843214"/>
              <a:gd name="connsiteX3" fmla="*/ 3839976 w 4564172"/>
              <a:gd name="connsiteY3" fmla="*/ 25152 h 2843214"/>
              <a:gd name="connsiteX4" fmla="*/ 4215613 w 4564172"/>
              <a:gd name="connsiteY4" fmla="*/ 99968 h 2843214"/>
              <a:gd name="connsiteX5" fmla="*/ 4493863 w 4564172"/>
              <a:gd name="connsiteY5" fmla="*/ 324415 h 2843214"/>
              <a:gd name="connsiteX6" fmla="*/ 4563426 w 4564172"/>
              <a:gd name="connsiteY6" fmla="*/ 898003 h 2843214"/>
              <a:gd name="connsiteX7" fmla="*/ 4466039 w 4564172"/>
              <a:gd name="connsiteY7" fmla="*/ 1321959 h 2843214"/>
              <a:gd name="connsiteX8" fmla="*/ 4507776 w 4564172"/>
              <a:gd name="connsiteY8" fmla="*/ 2132464 h 2843214"/>
              <a:gd name="connsiteX9" fmla="*/ 4382563 w 4564172"/>
              <a:gd name="connsiteY9" fmla="*/ 2656175 h 2843214"/>
              <a:gd name="connsiteX10" fmla="*/ 3895626 w 4564172"/>
              <a:gd name="connsiteY10" fmla="*/ 2768398 h 2843214"/>
              <a:gd name="connsiteX11" fmla="*/ 3158263 w 4564172"/>
              <a:gd name="connsiteY11" fmla="*/ 2768398 h 2843214"/>
              <a:gd name="connsiteX12" fmla="*/ 2393076 w 4564172"/>
              <a:gd name="connsiteY12" fmla="*/ 2843214 h 2843214"/>
              <a:gd name="connsiteX13" fmla="*/ 1641801 w 4564172"/>
              <a:gd name="connsiteY13" fmla="*/ 2768398 h 2843214"/>
              <a:gd name="connsiteX14" fmla="*/ 612276 w 4564172"/>
              <a:gd name="connsiteY14" fmla="*/ 2805806 h 2843214"/>
              <a:gd name="connsiteX15" fmla="*/ 167076 w 4564172"/>
              <a:gd name="connsiteY15" fmla="*/ 2706052 h 2843214"/>
              <a:gd name="connsiteX16" fmla="*/ 55776 w 4564172"/>
              <a:gd name="connsiteY16" fmla="*/ 2344442 h 2843214"/>
              <a:gd name="connsiteX17" fmla="*/ 126 w 4564172"/>
              <a:gd name="connsiteY17" fmla="*/ 1883078 h 2843214"/>
              <a:gd name="connsiteX18" fmla="*/ 69689 w 4564172"/>
              <a:gd name="connsiteY18" fmla="*/ 1297021 h 2843214"/>
              <a:gd name="connsiteX19" fmla="*/ 126 w 4564172"/>
              <a:gd name="connsiteY19" fmla="*/ 823187 h 2843214"/>
              <a:gd name="connsiteX20" fmla="*/ 83602 w 4564172"/>
              <a:gd name="connsiteY20" fmla="*/ 199722 h 2843214"/>
              <a:gd name="connsiteX21" fmla="*/ 500976 w 4564172"/>
              <a:gd name="connsiteY21" fmla="*/ 50091 h 2843214"/>
              <a:gd name="connsiteX22" fmla="*/ 1293989 w 4564172"/>
              <a:gd name="connsiteY22" fmla="*/ 62560 h 2843214"/>
              <a:gd name="connsiteX23" fmla="*/ 1947876 w 4564172"/>
              <a:gd name="connsiteY23" fmla="*/ 213 h 2843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564172" h="2843214">
                <a:moveTo>
                  <a:pt x="1947876" y="213"/>
                </a:moveTo>
                <a:cubicBezTo>
                  <a:pt x="2151926" y="4369"/>
                  <a:pt x="2304964" y="81264"/>
                  <a:pt x="2518289" y="87499"/>
                </a:cubicBezTo>
                <a:cubicBezTo>
                  <a:pt x="2731613" y="93733"/>
                  <a:pt x="3007545" y="48012"/>
                  <a:pt x="3227826" y="37621"/>
                </a:cubicBezTo>
                <a:cubicBezTo>
                  <a:pt x="3448107" y="27230"/>
                  <a:pt x="3675345" y="14761"/>
                  <a:pt x="3839976" y="25152"/>
                </a:cubicBezTo>
                <a:cubicBezTo>
                  <a:pt x="4004607" y="35543"/>
                  <a:pt x="4106633" y="50091"/>
                  <a:pt x="4215613" y="99968"/>
                </a:cubicBezTo>
                <a:cubicBezTo>
                  <a:pt x="4324595" y="149845"/>
                  <a:pt x="4435895" y="191409"/>
                  <a:pt x="4493863" y="324415"/>
                </a:cubicBezTo>
                <a:cubicBezTo>
                  <a:pt x="4551833" y="457421"/>
                  <a:pt x="4568063" y="731746"/>
                  <a:pt x="4563426" y="898003"/>
                </a:cubicBezTo>
                <a:cubicBezTo>
                  <a:pt x="4558789" y="1064260"/>
                  <a:pt x="4475314" y="1116216"/>
                  <a:pt x="4466039" y="1321959"/>
                </a:cubicBezTo>
                <a:cubicBezTo>
                  <a:pt x="4456763" y="1527703"/>
                  <a:pt x="4521689" y="1910095"/>
                  <a:pt x="4507776" y="2132464"/>
                </a:cubicBezTo>
                <a:cubicBezTo>
                  <a:pt x="4493863" y="2354833"/>
                  <a:pt x="4484588" y="2550186"/>
                  <a:pt x="4382563" y="2656175"/>
                </a:cubicBezTo>
                <a:cubicBezTo>
                  <a:pt x="4280539" y="2762164"/>
                  <a:pt x="4099675" y="2749694"/>
                  <a:pt x="3895626" y="2768398"/>
                </a:cubicBezTo>
                <a:cubicBezTo>
                  <a:pt x="3691577" y="2787102"/>
                  <a:pt x="3408689" y="2755929"/>
                  <a:pt x="3158263" y="2768398"/>
                </a:cubicBezTo>
                <a:cubicBezTo>
                  <a:pt x="2907839" y="2780868"/>
                  <a:pt x="2645820" y="2843214"/>
                  <a:pt x="2393076" y="2843214"/>
                </a:cubicBezTo>
                <a:cubicBezTo>
                  <a:pt x="2140332" y="2843214"/>
                  <a:pt x="1938601" y="2774633"/>
                  <a:pt x="1641801" y="2768398"/>
                </a:cubicBezTo>
                <a:cubicBezTo>
                  <a:pt x="1345001" y="2762164"/>
                  <a:pt x="858064" y="2816197"/>
                  <a:pt x="612276" y="2805806"/>
                </a:cubicBezTo>
                <a:cubicBezTo>
                  <a:pt x="366488" y="2795415"/>
                  <a:pt x="259827" y="2782946"/>
                  <a:pt x="167076" y="2706052"/>
                </a:cubicBezTo>
                <a:cubicBezTo>
                  <a:pt x="74326" y="2629157"/>
                  <a:pt x="83602" y="2481604"/>
                  <a:pt x="55776" y="2344442"/>
                </a:cubicBezTo>
                <a:cubicBezTo>
                  <a:pt x="27951" y="2207280"/>
                  <a:pt x="-2193" y="2057648"/>
                  <a:pt x="126" y="1883078"/>
                </a:cubicBezTo>
                <a:cubicBezTo>
                  <a:pt x="2445" y="1708508"/>
                  <a:pt x="69689" y="1473669"/>
                  <a:pt x="69689" y="1297021"/>
                </a:cubicBezTo>
                <a:cubicBezTo>
                  <a:pt x="69689" y="1120372"/>
                  <a:pt x="126" y="999836"/>
                  <a:pt x="126" y="823187"/>
                </a:cubicBezTo>
                <a:cubicBezTo>
                  <a:pt x="126" y="646538"/>
                  <a:pt x="126" y="328571"/>
                  <a:pt x="83602" y="199722"/>
                </a:cubicBezTo>
                <a:cubicBezTo>
                  <a:pt x="167076" y="70873"/>
                  <a:pt x="299245" y="72951"/>
                  <a:pt x="500976" y="50091"/>
                </a:cubicBezTo>
                <a:cubicBezTo>
                  <a:pt x="702707" y="27230"/>
                  <a:pt x="1052839" y="70873"/>
                  <a:pt x="1293989" y="62560"/>
                </a:cubicBezTo>
                <a:cubicBezTo>
                  <a:pt x="1535138" y="54247"/>
                  <a:pt x="1743826" y="-3943"/>
                  <a:pt x="1947876" y="2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7" name="图片占位符 6"/>
          <p:cNvSpPr>
            <a:spLocks noGrp="1"/>
          </p:cNvSpPr>
          <p:nvPr>
            <p:ph type="pic" sz="quarter" idx="12"/>
          </p:nvPr>
        </p:nvSpPr>
        <p:spPr>
          <a:xfrm>
            <a:off x="3493729" y="793749"/>
            <a:ext cx="4564172" cy="2843214"/>
          </a:xfrm>
          <a:custGeom>
            <a:avLst/>
            <a:gdLst>
              <a:gd name="connsiteX0" fmla="*/ 1947876 w 4564172"/>
              <a:gd name="connsiteY0" fmla="*/ 213 h 2843214"/>
              <a:gd name="connsiteX1" fmla="*/ 2518289 w 4564172"/>
              <a:gd name="connsiteY1" fmla="*/ 87498 h 2843214"/>
              <a:gd name="connsiteX2" fmla="*/ 3227826 w 4564172"/>
              <a:gd name="connsiteY2" fmla="*/ 37621 h 2843214"/>
              <a:gd name="connsiteX3" fmla="*/ 3839976 w 4564172"/>
              <a:gd name="connsiteY3" fmla="*/ 25152 h 2843214"/>
              <a:gd name="connsiteX4" fmla="*/ 4215614 w 4564172"/>
              <a:gd name="connsiteY4" fmla="*/ 99968 h 2843214"/>
              <a:gd name="connsiteX5" fmla="*/ 4493864 w 4564172"/>
              <a:gd name="connsiteY5" fmla="*/ 324415 h 2843214"/>
              <a:gd name="connsiteX6" fmla="*/ 4563426 w 4564172"/>
              <a:gd name="connsiteY6" fmla="*/ 898003 h 2843214"/>
              <a:gd name="connsiteX7" fmla="*/ 4466039 w 4564172"/>
              <a:gd name="connsiteY7" fmla="*/ 1321959 h 2843214"/>
              <a:gd name="connsiteX8" fmla="*/ 4507776 w 4564172"/>
              <a:gd name="connsiteY8" fmla="*/ 2132464 h 2843214"/>
              <a:gd name="connsiteX9" fmla="*/ 4382564 w 4564172"/>
              <a:gd name="connsiteY9" fmla="*/ 2656175 h 2843214"/>
              <a:gd name="connsiteX10" fmla="*/ 3895626 w 4564172"/>
              <a:gd name="connsiteY10" fmla="*/ 2768398 h 2843214"/>
              <a:gd name="connsiteX11" fmla="*/ 3158264 w 4564172"/>
              <a:gd name="connsiteY11" fmla="*/ 2768398 h 2843214"/>
              <a:gd name="connsiteX12" fmla="*/ 2393077 w 4564172"/>
              <a:gd name="connsiteY12" fmla="*/ 2843214 h 2843214"/>
              <a:gd name="connsiteX13" fmla="*/ 1641801 w 4564172"/>
              <a:gd name="connsiteY13" fmla="*/ 2768398 h 2843214"/>
              <a:gd name="connsiteX14" fmla="*/ 612276 w 4564172"/>
              <a:gd name="connsiteY14" fmla="*/ 2805806 h 2843214"/>
              <a:gd name="connsiteX15" fmla="*/ 167076 w 4564172"/>
              <a:gd name="connsiteY15" fmla="*/ 2706052 h 2843214"/>
              <a:gd name="connsiteX16" fmla="*/ 55776 w 4564172"/>
              <a:gd name="connsiteY16" fmla="*/ 2344442 h 2843214"/>
              <a:gd name="connsiteX17" fmla="*/ 126 w 4564172"/>
              <a:gd name="connsiteY17" fmla="*/ 1883078 h 2843214"/>
              <a:gd name="connsiteX18" fmla="*/ 69689 w 4564172"/>
              <a:gd name="connsiteY18" fmla="*/ 1297021 h 2843214"/>
              <a:gd name="connsiteX19" fmla="*/ 126 w 4564172"/>
              <a:gd name="connsiteY19" fmla="*/ 823187 h 2843214"/>
              <a:gd name="connsiteX20" fmla="*/ 83601 w 4564172"/>
              <a:gd name="connsiteY20" fmla="*/ 199722 h 2843214"/>
              <a:gd name="connsiteX21" fmla="*/ 500976 w 4564172"/>
              <a:gd name="connsiteY21" fmla="*/ 50090 h 2843214"/>
              <a:gd name="connsiteX22" fmla="*/ 1293989 w 4564172"/>
              <a:gd name="connsiteY22" fmla="*/ 62560 h 2843214"/>
              <a:gd name="connsiteX23" fmla="*/ 1947876 w 4564172"/>
              <a:gd name="connsiteY23" fmla="*/ 213 h 2843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564172" h="2843214">
                <a:moveTo>
                  <a:pt x="1947876" y="213"/>
                </a:moveTo>
                <a:cubicBezTo>
                  <a:pt x="2151926" y="4369"/>
                  <a:pt x="2304964" y="81264"/>
                  <a:pt x="2518289" y="87498"/>
                </a:cubicBezTo>
                <a:cubicBezTo>
                  <a:pt x="2731613" y="93733"/>
                  <a:pt x="3007545" y="48012"/>
                  <a:pt x="3227826" y="37621"/>
                </a:cubicBezTo>
                <a:cubicBezTo>
                  <a:pt x="3448107" y="27230"/>
                  <a:pt x="3675345" y="14761"/>
                  <a:pt x="3839976" y="25152"/>
                </a:cubicBezTo>
                <a:cubicBezTo>
                  <a:pt x="4004607" y="35543"/>
                  <a:pt x="4106633" y="50090"/>
                  <a:pt x="4215614" y="99968"/>
                </a:cubicBezTo>
                <a:cubicBezTo>
                  <a:pt x="4324595" y="149845"/>
                  <a:pt x="4435895" y="191409"/>
                  <a:pt x="4493864" y="324415"/>
                </a:cubicBezTo>
                <a:cubicBezTo>
                  <a:pt x="4551833" y="457421"/>
                  <a:pt x="4568063" y="731746"/>
                  <a:pt x="4563426" y="898003"/>
                </a:cubicBezTo>
                <a:cubicBezTo>
                  <a:pt x="4558789" y="1064260"/>
                  <a:pt x="4475314" y="1116216"/>
                  <a:pt x="4466039" y="1321959"/>
                </a:cubicBezTo>
                <a:cubicBezTo>
                  <a:pt x="4456763" y="1527703"/>
                  <a:pt x="4521689" y="1910095"/>
                  <a:pt x="4507776" y="2132464"/>
                </a:cubicBezTo>
                <a:cubicBezTo>
                  <a:pt x="4493864" y="2354833"/>
                  <a:pt x="4484588" y="2550186"/>
                  <a:pt x="4382564" y="2656175"/>
                </a:cubicBezTo>
                <a:cubicBezTo>
                  <a:pt x="4280539" y="2762164"/>
                  <a:pt x="4099675" y="2749694"/>
                  <a:pt x="3895626" y="2768398"/>
                </a:cubicBezTo>
                <a:cubicBezTo>
                  <a:pt x="3691577" y="2787102"/>
                  <a:pt x="3408689" y="2755929"/>
                  <a:pt x="3158264" y="2768398"/>
                </a:cubicBezTo>
                <a:cubicBezTo>
                  <a:pt x="2907839" y="2780868"/>
                  <a:pt x="2645820" y="2843214"/>
                  <a:pt x="2393077" y="2843214"/>
                </a:cubicBezTo>
                <a:cubicBezTo>
                  <a:pt x="2140332" y="2843214"/>
                  <a:pt x="1938601" y="2774633"/>
                  <a:pt x="1641801" y="2768398"/>
                </a:cubicBezTo>
                <a:cubicBezTo>
                  <a:pt x="1345001" y="2762164"/>
                  <a:pt x="858064" y="2816197"/>
                  <a:pt x="612276" y="2805806"/>
                </a:cubicBezTo>
                <a:cubicBezTo>
                  <a:pt x="366488" y="2795416"/>
                  <a:pt x="259827" y="2782946"/>
                  <a:pt x="167076" y="2706052"/>
                </a:cubicBezTo>
                <a:cubicBezTo>
                  <a:pt x="74326" y="2629157"/>
                  <a:pt x="83601" y="2481605"/>
                  <a:pt x="55776" y="2344442"/>
                </a:cubicBezTo>
                <a:cubicBezTo>
                  <a:pt x="27951" y="2207280"/>
                  <a:pt x="-2193" y="2057648"/>
                  <a:pt x="126" y="1883078"/>
                </a:cubicBezTo>
                <a:cubicBezTo>
                  <a:pt x="2445" y="1708508"/>
                  <a:pt x="69689" y="1473669"/>
                  <a:pt x="69689" y="1297021"/>
                </a:cubicBezTo>
                <a:cubicBezTo>
                  <a:pt x="69689" y="1120372"/>
                  <a:pt x="126" y="999836"/>
                  <a:pt x="126" y="823187"/>
                </a:cubicBezTo>
                <a:cubicBezTo>
                  <a:pt x="126" y="646538"/>
                  <a:pt x="126" y="328571"/>
                  <a:pt x="83601" y="199722"/>
                </a:cubicBezTo>
                <a:cubicBezTo>
                  <a:pt x="167076" y="70873"/>
                  <a:pt x="299245" y="72951"/>
                  <a:pt x="500976" y="50090"/>
                </a:cubicBezTo>
                <a:cubicBezTo>
                  <a:pt x="702707" y="27230"/>
                  <a:pt x="1052839" y="70873"/>
                  <a:pt x="1293989" y="62560"/>
                </a:cubicBezTo>
                <a:cubicBezTo>
                  <a:pt x="1535138" y="54246"/>
                  <a:pt x="1743826" y="-3943"/>
                  <a:pt x="1947876" y="2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1"/>
          </p:nvPr>
        </p:nvSpPr>
        <p:spPr>
          <a:xfrm>
            <a:off x="8204201" y="1498435"/>
            <a:ext cx="2821327" cy="2793903"/>
          </a:xfrm>
          <a:custGeom>
            <a:avLst/>
            <a:gdLst>
              <a:gd name="connsiteX0" fmla="*/ 1472035 w 2821327"/>
              <a:gd name="connsiteY0" fmla="*/ 14 h 2793903"/>
              <a:gd name="connsiteX1" fmla="*/ 1612572 w 2821327"/>
              <a:gd name="connsiteY1" fmla="*/ 2481 h 2793903"/>
              <a:gd name="connsiteX2" fmla="*/ 1979271 w 2821327"/>
              <a:gd name="connsiteY2" fmla="*/ 73784 h 2793903"/>
              <a:gd name="connsiteX3" fmla="*/ 2356156 w 2821327"/>
              <a:gd name="connsiteY3" fmla="*/ 308064 h 2793903"/>
              <a:gd name="connsiteX4" fmla="*/ 2580250 w 2821327"/>
              <a:gd name="connsiteY4" fmla="*/ 613646 h 2793903"/>
              <a:gd name="connsiteX5" fmla="*/ 2804344 w 2821327"/>
              <a:gd name="connsiteY5" fmla="*/ 1061835 h 2793903"/>
              <a:gd name="connsiteX6" fmla="*/ 2804344 w 2821327"/>
              <a:gd name="connsiteY6" fmla="*/ 1652628 h 2793903"/>
              <a:gd name="connsiteX7" fmla="*/ 2794158 w 2821327"/>
              <a:gd name="connsiteY7" fmla="*/ 2019327 h 2793903"/>
              <a:gd name="connsiteX8" fmla="*/ 2559878 w 2821327"/>
              <a:gd name="connsiteY8" fmla="*/ 2304537 h 2793903"/>
              <a:gd name="connsiteX9" fmla="*/ 2244109 w 2821327"/>
              <a:gd name="connsiteY9" fmla="*/ 2599934 h 2793903"/>
              <a:gd name="connsiteX10" fmla="*/ 1541269 w 2821327"/>
              <a:gd name="connsiteY10" fmla="*/ 2783284 h 2793903"/>
              <a:gd name="connsiteX11" fmla="*/ 807870 w 2821327"/>
              <a:gd name="connsiteY11" fmla="*/ 2732353 h 2793903"/>
              <a:gd name="connsiteX12" fmla="*/ 451357 w 2821327"/>
              <a:gd name="connsiteY12" fmla="*/ 2406398 h 2793903"/>
              <a:gd name="connsiteX13" fmla="*/ 227263 w 2821327"/>
              <a:gd name="connsiteY13" fmla="*/ 2090630 h 2793903"/>
              <a:gd name="connsiteX14" fmla="*/ 13355 w 2821327"/>
              <a:gd name="connsiteY14" fmla="*/ 1632256 h 2793903"/>
              <a:gd name="connsiteX15" fmla="*/ 33728 w 2821327"/>
              <a:gd name="connsiteY15" fmla="*/ 1092393 h 2793903"/>
              <a:gd name="connsiteX16" fmla="*/ 125402 w 2821327"/>
              <a:gd name="connsiteY16" fmla="*/ 664577 h 2793903"/>
              <a:gd name="connsiteX17" fmla="*/ 359682 w 2821327"/>
              <a:gd name="connsiteY17" fmla="*/ 440483 h 2793903"/>
              <a:gd name="connsiteX18" fmla="*/ 502288 w 2821327"/>
              <a:gd name="connsiteY18" fmla="*/ 287691 h 2793903"/>
              <a:gd name="connsiteX19" fmla="*/ 991220 w 2821327"/>
              <a:gd name="connsiteY19" fmla="*/ 43225 h 2793903"/>
              <a:gd name="connsiteX20" fmla="*/ 1472035 w 2821327"/>
              <a:gd name="connsiteY20" fmla="*/ 14 h 2793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821327" h="2793903">
                <a:moveTo>
                  <a:pt x="1472035" y="14"/>
                </a:moveTo>
                <a:cubicBezTo>
                  <a:pt x="1523550" y="147"/>
                  <a:pt x="1571403" y="1208"/>
                  <a:pt x="1612572" y="2481"/>
                </a:cubicBezTo>
                <a:cubicBezTo>
                  <a:pt x="1777247" y="7574"/>
                  <a:pt x="1855340" y="22853"/>
                  <a:pt x="1979271" y="73784"/>
                </a:cubicBezTo>
                <a:cubicBezTo>
                  <a:pt x="2103202" y="124714"/>
                  <a:pt x="2255993" y="218087"/>
                  <a:pt x="2356156" y="308064"/>
                </a:cubicBezTo>
                <a:cubicBezTo>
                  <a:pt x="2456319" y="398041"/>
                  <a:pt x="2505552" y="488018"/>
                  <a:pt x="2580250" y="613646"/>
                </a:cubicBezTo>
                <a:cubicBezTo>
                  <a:pt x="2654948" y="739275"/>
                  <a:pt x="2766995" y="888671"/>
                  <a:pt x="2804344" y="1061835"/>
                </a:cubicBezTo>
                <a:cubicBezTo>
                  <a:pt x="2841694" y="1234998"/>
                  <a:pt x="2806042" y="1493045"/>
                  <a:pt x="2804344" y="1652628"/>
                </a:cubicBezTo>
                <a:cubicBezTo>
                  <a:pt x="2802646" y="1812210"/>
                  <a:pt x="2834902" y="1910675"/>
                  <a:pt x="2794158" y="2019327"/>
                </a:cubicBezTo>
                <a:cubicBezTo>
                  <a:pt x="2753414" y="2127979"/>
                  <a:pt x="2651553" y="2207770"/>
                  <a:pt x="2559878" y="2304537"/>
                </a:cubicBezTo>
                <a:cubicBezTo>
                  <a:pt x="2468203" y="2401305"/>
                  <a:pt x="2413878" y="2520143"/>
                  <a:pt x="2244109" y="2599934"/>
                </a:cubicBezTo>
                <a:cubicBezTo>
                  <a:pt x="2074341" y="2679725"/>
                  <a:pt x="1780642" y="2761214"/>
                  <a:pt x="1541269" y="2783284"/>
                </a:cubicBezTo>
                <a:cubicBezTo>
                  <a:pt x="1301896" y="2805354"/>
                  <a:pt x="989522" y="2795168"/>
                  <a:pt x="807870" y="2732353"/>
                </a:cubicBezTo>
                <a:cubicBezTo>
                  <a:pt x="626219" y="2669539"/>
                  <a:pt x="548125" y="2513352"/>
                  <a:pt x="451357" y="2406398"/>
                </a:cubicBezTo>
                <a:cubicBezTo>
                  <a:pt x="354589" y="2299444"/>
                  <a:pt x="300264" y="2219654"/>
                  <a:pt x="227263" y="2090630"/>
                </a:cubicBezTo>
                <a:cubicBezTo>
                  <a:pt x="154263" y="1961606"/>
                  <a:pt x="45612" y="1798628"/>
                  <a:pt x="13355" y="1632256"/>
                </a:cubicBezTo>
                <a:cubicBezTo>
                  <a:pt x="-18901" y="1465883"/>
                  <a:pt x="15053" y="1253672"/>
                  <a:pt x="33728" y="1092393"/>
                </a:cubicBezTo>
                <a:cubicBezTo>
                  <a:pt x="52402" y="931113"/>
                  <a:pt x="71077" y="773229"/>
                  <a:pt x="125402" y="664577"/>
                </a:cubicBezTo>
                <a:cubicBezTo>
                  <a:pt x="179728" y="555925"/>
                  <a:pt x="301961" y="499901"/>
                  <a:pt x="359682" y="440483"/>
                </a:cubicBezTo>
                <a:cubicBezTo>
                  <a:pt x="417404" y="381064"/>
                  <a:pt x="397032" y="353901"/>
                  <a:pt x="502288" y="287691"/>
                </a:cubicBezTo>
                <a:cubicBezTo>
                  <a:pt x="607544" y="221482"/>
                  <a:pt x="806172" y="90761"/>
                  <a:pt x="991220" y="43225"/>
                </a:cubicBezTo>
                <a:cubicBezTo>
                  <a:pt x="1130006" y="7574"/>
                  <a:pt x="1317493" y="-384"/>
                  <a:pt x="1472035" y="1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7" name="图片占位符 6"/>
          <p:cNvSpPr>
            <a:spLocks noGrp="1"/>
          </p:cNvSpPr>
          <p:nvPr>
            <p:ph type="pic" sz="quarter" idx="12"/>
          </p:nvPr>
        </p:nvSpPr>
        <p:spPr>
          <a:xfrm>
            <a:off x="1115672" y="1498435"/>
            <a:ext cx="2821328" cy="2793903"/>
          </a:xfrm>
          <a:custGeom>
            <a:avLst/>
            <a:gdLst>
              <a:gd name="connsiteX0" fmla="*/ 1472036 w 2821328"/>
              <a:gd name="connsiteY0" fmla="*/ 14 h 2793903"/>
              <a:gd name="connsiteX1" fmla="*/ 1612572 w 2821328"/>
              <a:gd name="connsiteY1" fmla="*/ 2481 h 2793903"/>
              <a:gd name="connsiteX2" fmla="*/ 1979271 w 2821328"/>
              <a:gd name="connsiteY2" fmla="*/ 73784 h 2793903"/>
              <a:gd name="connsiteX3" fmla="*/ 2356157 w 2821328"/>
              <a:gd name="connsiteY3" fmla="*/ 308064 h 2793903"/>
              <a:gd name="connsiteX4" fmla="*/ 2580251 w 2821328"/>
              <a:gd name="connsiteY4" fmla="*/ 613646 h 2793903"/>
              <a:gd name="connsiteX5" fmla="*/ 2804344 w 2821328"/>
              <a:gd name="connsiteY5" fmla="*/ 1061835 h 2793903"/>
              <a:gd name="connsiteX6" fmla="*/ 2804344 w 2821328"/>
              <a:gd name="connsiteY6" fmla="*/ 1652628 h 2793903"/>
              <a:gd name="connsiteX7" fmla="*/ 2794159 w 2821328"/>
              <a:gd name="connsiteY7" fmla="*/ 2019327 h 2793903"/>
              <a:gd name="connsiteX8" fmla="*/ 2559878 w 2821328"/>
              <a:gd name="connsiteY8" fmla="*/ 2304537 h 2793903"/>
              <a:gd name="connsiteX9" fmla="*/ 2244110 w 2821328"/>
              <a:gd name="connsiteY9" fmla="*/ 2599934 h 2793903"/>
              <a:gd name="connsiteX10" fmla="*/ 1541269 w 2821328"/>
              <a:gd name="connsiteY10" fmla="*/ 2783284 h 2793903"/>
              <a:gd name="connsiteX11" fmla="*/ 807871 w 2821328"/>
              <a:gd name="connsiteY11" fmla="*/ 2732353 h 2793903"/>
              <a:gd name="connsiteX12" fmla="*/ 451357 w 2821328"/>
              <a:gd name="connsiteY12" fmla="*/ 2406398 h 2793903"/>
              <a:gd name="connsiteX13" fmla="*/ 227263 w 2821328"/>
              <a:gd name="connsiteY13" fmla="*/ 2090630 h 2793903"/>
              <a:gd name="connsiteX14" fmla="*/ 13355 w 2821328"/>
              <a:gd name="connsiteY14" fmla="*/ 1632256 h 2793903"/>
              <a:gd name="connsiteX15" fmla="*/ 33728 w 2821328"/>
              <a:gd name="connsiteY15" fmla="*/ 1092393 h 2793903"/>
              <a:gd name="connsiteX16" fmla="*/ 125403 w 2821328"/>
              <a:gd name="connsiteY16" fmla="*/ 664577 h 2793903"/>
              <a:gd name="connsiteX17" fmla="*/ 359683 w 2821328"/>
              <a:gd name="connsiteY17" fmla="*/ 440483 h 2793903"/>
              <a:gd name="connsiteX18" fmla="*/ 502288 w 2821328"/>
              <a:gd name="connsiteY18" fmla="*/ 287691 h 2793903"/>
              <a:gd name="connsiteX19" fmla="*/ 991220 w 2821328"/>
              <a:gd name="connsiteY19" fmla="*/ 43225 h 2793903"/>
              <a:gd name="connsiteX20" fmla="*/ 1472036 w 2821328"/>
              <a:gd name="connsiteY20" fmla="*/ 14 h 2793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821328" h="2793903">
                <a:moveTo>
                  <a:pt x="1472036" y="14"/>
                </a:moveTo>
                <a:cubicBezTo>
                  <a:pt x="1523550" y="147"/>
                  <a:pt x="1571403" y="1208"/>
                  <a:pt x="1612572" y="2481"/>
                </a:cubicBezTo>
                <a:cubicBezTo>
                  <a:pt x="1777247" y="7574"/>
                  <a:pt x="1855340" y="22853"/>
                  <a:pt x="1979271" y="73784"/>
                </a:cubicBezTo>
                <a:cubicBezTo>
                  <a:pt x="2103202" y="124714"/>
                  <a:pt x="2255994" y="218087"/>
                  <a:pt x="2356157" y="308064"/>
                </a:cubicBezTo>
                <a:cubicBezTo>
                  <a:pt x="2456320" y="398041"/>
                  <a:pt x="2505553" y="488018"/>
                  <a:pt x="2580251" y="613646"/>
                </a:cubicBezTo>
                <a:cubicBezTo>
                  <a:pt x="2654948" y="739275"/>
                  <a:pt x="2766995" y="888671"/>
                  <a:pt x="2804344" y="1061835"/>
                </a:cubicBezTo>
                <a:cubicBezTo>
                  <a:pt x="2841694" y="1234998"/>
                  <a:pt x="2806043" y="1493045"/>
                  <a:pt x="2804344" y="1652628"/>
                </a:cubicBezTo>
                <a:cubicBezTo>
                  <a:pt x="2802647" y="1812210"/>
                  <a:pt x="2834903" y="1910675"/>
                  <a:pt x="2794159" y="2019327"/>
                </a:cubicBezTo>
                <a:cubicBezTo>
                  <a:pt x="2753414" y="2127979"/>
                  <a:pt x="2651553" y="2207770"/>
                  <a:pt x="2559878" y="2304537"/>
                </a:cubicBezTo>
                <a:cubicBezTo>
                  <a:pt x="2468204" y="2401305"/>
                  <a:pt x="2413878" y="2520143"/>
                  <a:pt x="2244110" y="2599934"/>
                </a:cubicBezTo>
                <a:cubicBezTo>
                  <a:pt x="2074341" y="2679725"/>
                  <a:pt x="1780642" y="2761214"/>
                  <a:pt x="1541269" y="2783284"/>
                </a:cubicBezTo>
                <a:cubicBezTo>
                  <a:pt x="1301896" y="2805354"/>
                  <a:pt x="989522" y="2795168"/>
                  <a:pt x="807871" y="2732353"/>
                </a:cubicBezTo>
                <a:cubicBezTo>
                  <a:pt x="626219" y="2669539"/>
                  <a:pt x="548125" y="2513352"/>
                  <a:pt x="451357" y="2406398"/>
                </a:cubicBezTo>
                <a:cubicBezTo>
                  <a:pt x="354589" y="2299444"/>
                  <a:pt x="300264" y="2219654"/>
                  <a:pt x="227263" y="2090630"/>
                </a:cubicBezTo>
                <a:cubicBezTo>
                  <a:pt x="154263" y="1961606"/>
                  <a:pt x="45612" y="1798628"/>
                  <a:pt x="13355" y="1632256"/>
                </a:cubicBezTo>
                <a:cubicBezTo>
                  <a:pt x="-18901" y="1465883"/>
                  <a:pt x="15053" y="1253672"/>
                  <a:pt x="33728" y="1092393"/>
                </a:cubicBezTo>
                <a:cubicBezTo>
                  <a:pt x="52402" y="931113"/>
                  <a:pt x="71077" y="773229"/>
                  <a:pt x="125403" y="664577"/>
                </a:cubicBezTo>
                <a:cubicBezTo>
                  <a:pt x="179728" y="555925"/>
                  <a:pt x="301961" y="499901"/>
                  <a:pt x="359683" y="440483"/>
                </a:cubicBezTo>
                <a:cubicBezTo>
                  <a:pt x="417404" y="381064"/>
                  <a:pt x="397032" y="353901"/>
                  <a:pt x="502288" y="287691"/>
                </a:cubicBezTo>
                <a:cubicBezTo>
                  <a:pt x="607544" y="221482"/>
                  <a:pt x="806173" y="90761"/>
                  <a:pt x="991220" y="43225"/>
                </a:cubicBezTo>
                <a:cubicBezTo>
                  <a:pt x="1130006" y="7574"/>
                  <a:pt x="1317493" y="-384"/>
                  <a:pt x="1472036" y="1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6843909" y="3591929"/>
            <a:ext cx="3578439" cy="2583214"/>
          </a:xfrm>
          <a:custGeom>
            <a:avLst/>
            <a:gdLst>
              <a:gd name="connsiteX0" fmla="*/ 522099 w 3578439"/>
              <a:gd name="connsiteY0" fmla="*/ 292 h 2583214"/>
              <a:gd name="connsiteX1" fmla="*/ 711980 w 3578439"/>
              <a:gd name="connsiteY1" fmla="*/ 16377 h 2583214"/>
              <a:gd name="connsiteX2" fmla="*/ 1286948 w 3578439"/>
              <a:gd name="connsiteY2" fmla="*/ 155836 h 2583214"/>
              <a:gd name="connsiteX3" fmla="*/ 1772986 w 3578439"/>
              <a:gd name="connsiteY3" fmla="*/ 217982 h 2583214"/>
              <a:gd name="connsiteX4" fmla="*/ 2173683 w 3578439"/>
              <a:gd name="connsiteY4" fmla="*/ 375279 h 2583214"/>
              <a:gd name="connsiteX5" fmla="*/ 2698163 w 3578439"/>
              <a:gd name="connsiteY5" fmla="*/ 455647 h 2583214"/>
              <a:gd name="connsiteX6" fmla="*/ 3145631 w 3578439"/>
              <a:gd name="connsiteY6" fmla="*/ 547223 h 2583214"/>
              <a:gd name="connsiteX7" fmla="*/ 3406654 w 3578439"/>
              <a:gd name="connsiteY7" fmla="*/ 663422 h 2583214"/>
              <a:gd name="connsiteX8" fmla="*/ 3572214 w 3578439"/>
              <a:gd name="connsiteY8" fmla="*/ 872486 h 2583214"/>
              <a:gd name="connsiteX9" fmla="*/ 3528521 w 3578439"/>
              <a:gd name="connsiteY9" fmla="*/ 1301282 h 2583214"/>
              <a:gd name="connsiteX10" fmla="*/ 3387953 w 3578439"/>
              <a:gd name="connsiteY10" fmla="*/ 1593753 h 2583214"/>
              <a:gd name="connsiteX11" fmla="*/ 3285061 w 3578439"/>
              <a:gd name="connsiteY11" fmla="*/ 2190361 h 2583214"/>
              <a:gd name="connsiteX12" fmla="*/ 3107846 w 3578439"/>
              <a:gd name="connsiteY12" fmla="*/ 2550841 h 2583214"/>
              <a:gd name="connsiteX13" fmla="*/ 2735085 w 3578439"/>
              <a:gd name="connsiteY13" fmla="*/ 2552436 h 2583214"/>
              <a:gd name="connsiteX14" fmla="*/ 2198559 w 3578439"/>
              <a:gd name="connsiteY14" fmla="*/ 2431201 h 2583214"/>
              <a:gd name="connsiteX15" fmla="*/ 1629486 w 3578439"/>
              <a:gd name="connsiteY15" fmla="*/ 2359829 h 2583214"/>
              <a:gd name="connsiteX16" fmla="*/ 1095138 w 3578439"/>
              <a:gd name="connsiteY16" fmla="*/ 2181867 h 2583214"/>
              <a:gd name="connsiteX17" fmla="*/ 339876 w 3578439"/>
              <a:gd name="connsiteY17" fmla="*/ 2039814 h 2583214"/>
              <a:gd name="connsiteX18" fmla="*/ 32337 w 3578439"/>
              <a:gd name="connsiteY18" fmla="*/ 1894031 h 2583214"/>
              <a:gd name="connsiteX19" fmla="*/ 10807 w 3578439"/>
              <a:gd name="connsiteY19" fmla="*/ 1612614 h 2583214"/>
              <a:gd name="connsiteX20" fmla="*/ 46171 w 3578439"/>
              <a:gd name="connsiteY20" fmla="*/ 1267762 h 2583214"/>
              <a:gd name="connsiteX21" fmla="*/ 193145 w 3578439"/>
              <a:gd name="connsiteY21" fmla="*/ 852768 h 2583214"/>
              <a:gd name="connsiteX22" fmla="*/ 220436 w 3578439"/>
              <a:gd name="connsiteY22" fmla="*/ 496556 h 2583214"/>
              <a:gd name="connsiteX23" fmla="*/ 383684 w 3578439"/>
              <a:gd name="connsiteY23" fmla="*/ 56630 h 2583214"/>
              <a:gd name="connsiteX24" fmla="*/ 522099 w 3578439"/>
              <a:gd name="connsiteY24" fmla="*/ 292 h 2583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578439" h="2583214">
                <a:moveTo>
                  <a:pt x="522099" y="292"/>
                </a:moveTo>
                <a:cubicBezTo>
                  <a:pt x="575115" y="-1834"/>
                  <a:pt x="636708" y="8110"/>
                  <a:pt x="711980" y="16377"/>
                </a:cubicBezTo>
                <a:cubicBezTo>
                  <a:pt x="862524" y="32912"/>
                  <a:pt x="1110114" y="122236"/>
                  <a:pt x="1286948" y="155836"/>
                </a:cubicBezTo>
                <a:cubicBezTo>
                  <a:pt x="1463782" y="189436"/>
                  <a:pt x="1625196" y="181408"/>
                  <a:pt x="1772986" y="217982"/>
                </a:cubicBezTo>
                <a:cubicBezTo>
                  <a:pt x="1920775" y="254555"/>
                  <a:pt x="2019487" y="335668"/>
                  <a:pt x="2173683" y="375279"/>
                </a:cubicBezTo>
                <a:cubicBezTo>
                  <a:pt x="2327879" y="414890"/>
                  <a:pt x="2536172" y="426990"/>
                  <a:pt x="2698163" y="455647"/>
                </a:cubicBezTo>
                <a:cubicBezTo>
                  <a:pt x="2860154" y="484305"/>
                  <a:pt x="3027549" y="512594"/>
                  <a:pt x="3145631" y="547223"/>
                </a:cubicBezTo>
                <a:cubicBezTo>
                  <a:pt x="3263712" y="581852"/>
                  <a:pt x="3335557" y="609212"/>
                  <a:pt x="3406654" y="663422"/>
                </a:cubicBezTo>
                <a:cubicBezTo>
                  <a:pt x="3477751" y="717633"/>
                  <a:pt x="3551902" y="766176"/>
                  <a:pt x="3572214" y="872486"/>
                </a:cubicBezTo>
                <a:cubicBezTo>
                  <a:pt x="3592525" y="978796"/>
                  <a:pt x="3559231" y="1181071"/>
                  <a:pt x="3528521" y="1301282"/>
                </a:cubicBezTo>
                <a:cubicBezTo>
                  <a:pt x="3497811" y="1421493"/>
                  <a:pt x="3428530" y="1445573"/>
                  <a:pt x="3387953" y="1593753"/>
                </a:cubicBezTo>
                <a:cubicBezTo>
                  <a:pt x="3347376" y="1741932"/>
                  <a:pt x="3331746" y="2030847"/>
                  <a:pt x="3285061" y="2190361"/>
                </a:cubicBezTo>
                <a:cubicBezTo>
                  <a:pt x="3238377" y="2349875"/>
                  <a:pt x="3199508" y="2490495"/>
                  <a:pt x="3107846" y="2550841"/>
                </a:cubicBezTo>
                <a:cubicBezTo>
                  <a:pt x="3016183" y="2611187"/>
                  <a:pt x="2886632" y="2572376"/>
                  <a:pt x="2735085" y="2552436"/>
                </a:cubicBezTo>
                <a:cubicBezTo>
                  <a:pt x="2583537" y="2532497"/>
                  <a:pt x="2382825" y="2463302"/>
                  <a:pt x="2198559" y="2431201"/>
                </a:cubicBezTo>
                <a:cubicBezTo>
                  <a:pt x="2014292" y="2399100"/>
                  <a:pt x="1813389" y="2401384"/>
                  <a:pt x="1629486" y="2359829"/>
                </a:cubicBezTo>
                <a:cubicBezTo>
                  <a:pt x="1445582" y="2318273"/>
                  <a:pt x="1310073" y="2235203"/>
                  <a:pt x="1095138" y="2181867"/>
                </a:cubicBezTo>
                <a:cubicBezTo>
                  <a:pt x="880203" y="2128532"/>
                  <a:pt x="517010" y="2087787"/>
                  <a:pt x="339876" y="2039814"/>
                </a:cubicBezTo>
                <a:cubicBezTo>
                  <a:pt x="162742" y="1991842"/>
                  <a:pt x="87182" y="1965231"/>
                  <a:pt x="32337" y="1894031"/>
                </a:cubicBezTo>
                <a:cubicBezTo>
                  <a:pt x="-22508" y="1822831"/>
                  <a:pt x="8501" y="1716992"/>
                  <a:pt x="10807" y="1612614"/>
                </a:cubicBezTo>
                <a:cubicBezTo>
                  <a:pt x="13113" y="1508236"/>
                  <a:pt x="15781" y="1394403"/>
                  <a:pt x="46171" y="1267762"/>
                </a:cubicBezTo>
                <a:cubicBezTo>
                  <a:pt x="76561" y="1141121"/>
                  <a:pt x="164101" y="981303"/>
                  <a:pt x="193145" y="852768"/>
                </a:cubicBezTo>
                <a:cubicBezTo>
                  <a:pt x="222189" y="724233"/>
                  <a:pt x="191392" y="625091"/>
                  <a:pt x="220436" y="496556"/>
                </a:cubicBezTo>
                <a:cubicBezTo>
                  <a:pt x="249480" y="368021"/>
                  <a:pt x="301760" y="136659"/>
                  <a:pt x="383684" y="56630"/>
                </a:cubicBezTo>
                <a:cubicBezTo>
                  <a:pt x="424646" y="16615"/>
                  <a:pt x="469084" y="2418"/>
                  <a:pt x="522099" y="29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2131675" y="2932967"/>
            <a:ext cx="2821327" cy="2793903"/>
          </a:xfrm>
          <a:custGeom>
            <a:avLst/>
            <a:gdLst>
              <a:gd name="connsiteX0" fmla="*/ 1472034 w 2821327"/>
              <a:gd name="connsiteY0" fmla="*/ 14 h 2793903"/>
              <a:gd name="connsiteX1" fmla="*/ 1612571 w 2821327"/>
              <a:gd name="connsiteY1" fmla="*/ 2481 h 2793903"/>
              <a:gd name="connsiteX2" fmla="*/ 1979270 w 2821327"/>
              <a:gd name="connsiteY2" fmla="*/ 73784 h 2793903"/>
              <a:gd name="connsiteX3" fmla="*/ 2356155 w 2821327"/>
              <a:gd name="connsiteY3" fmla="*/ 308064 h 2793903"/>
              <a:gd name="connsiteX4" fmla="*/ 2580249 w 2821327"/>
              <a:gd name="connsiteY4" fmla="*/ 613646 h 2793903"/>
              <a:gd name="connsiteX5" fmla="*/ 2804344 w 2821327"/>
              <a:gd name="connsiteY5" fmla="*/ 1061834 h 2793903"/>
              <a:gd name="connsiteX6" fmla="*/ 2804344 w 2821327"/>
              <a:gd name="connsiteY6" fmla="*/ 1652628 h 2793903"/>
              <a:gd name="connsiteX7" fmla="*/ 2794157 w 2821327"/>
              <a:gd name="connsiteY7" fmla="*/ 2019327 h 2793903"/>
              <a:gd name="connsiteX8" fmla="*/ 2559877 w 2821327"/>
              <a:gd name="connsiteY8" fmla="*/ 2304537 h 2793903"/>
              <a:gd name="connsiteX9" fmla="*/ 2244108 w 2821327"/>
              <a:gd name="connsiteY9" fmla="*/ 2599934 h 2793903"/>
              <a:gd name="connsiteX10" fmla="*/ 1541268 w 2821327"/>
              <a:gd name="connsiteY10" fmla="*/ 2783284 h 2793903"/>
              <a:gd name="connsiteX11" fmla="*/ 807870 w 2821327"/>
              <a:gd name="connsiteY11" fmla="*/ 2732353 h 2793903"/>
              <a:gd name="connsiteX12" fmla="*/ 451357 w 2821327"/>
              <a:gd name="connsiteY12" fmla="*/ 2406398 h 2793903"/>
              <a:gd name="connsiteX13" fmla="*/ 227262 w 2821327"/>
              <a:gd name="connsiteY13" fmla="*/ 2090630 h 2793903"/>
              <a:gd name="connsiteX14" fmla="*/ 13355 w 2821327"/>
              <a:gd name="connsiteY14" fmla="*/ 1632256 h 2793903"/>
              <a:gd name="connsiteX15" fmla="*/ 33727 w 2821327"/>
              <a:gd name="connsiteY15" fmla="*/ 1092393 h 2793903"/>
              <a:gd name="connsiteX16" fmla="*/ 125401 w 2821327"/>
              <a:gd name="connsiteY16" fmla="*/ 664577 h 2793903"/>
              <a:gd name="connsiteX17" fmla="*/ 359682 w 2821327"/>
              <a:gd name="connsiteY17" fmla="*/ 440483 h 2793903"/>
              <a:gd name="connsiteX18" fmla="*/ 502287 w 2821327"/>
              <a:gd name="connsiteY18" fmla="*/ 287691 h 2793903"/>
              <a:gd name="connsiteX19" fmla="*/ 991219 w 2821327"/>
              <a:gd name="connsiteY19" fmla="*/ 43225 h 2793903"/>
              <a:gd name="connsiteX20" fmla="*/ 1472034 w 2821327"/>
              <a:gd name="connsiteY20" fmla="*/ 14 h 2793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821327" h="2793903">
                <a:moveTo>
                  <a:pt x="1472034" y="14"/>
                </a:moveTo>
                <a:cubicBezTo>
                  <a:pt x="1523548" y="147"/>
                  <a:pt x="1571402" y="1208"/>
                  <a:pt x="1612571" y="2481"/>
                </a:cubicBezTo>
                <a:cubicBezTo>
                  <a:pt x="1777246" y="7574"/>
                  <a:pt x="1855339" y="22853"/>
                  <a:pt x="1979270" y="73784"/>
                </a:cubicBezTo>
                <a:cubicBezTo>
                  <a:pt x="2103201" y="124714"/>
                  <a:pt x="2255992" y="218087"/>
                  <a:pt x="2356155" y="308064"/>
                </a:cubicBezTo>
                <a:cubicBezTo>
                  <a:pt x="2456318" y="398040"/>
                  <a:pt x="2505552" y="488018"/>
                  <a:pt x="2580249" y="613646"/>
                </a:cubicBezTo>
                <a:cubicBezTo>
                  <a:pt x="2654947" y="739275"/>
                  <a:pt x="2766994" y="888671"/>
                  <a:pt x="2804344" y="1061834"/>
                </a:cubicBezTo>
                <a:cubicBezTo>
                  <a:pt x="2841693" y="1234998"/>
                  <a:pt x="2806041" y="1493045"/>
                  <a:pt x="2804344" y="1652628"/>
                </a:cubicBezTo>
                <a:cubicBezTo>
                  <a:pt x="2802645" y="1812210"/>
                  <a:pt x="2834902" y="1910675"/>
                  <a:pt x="2794157" y="2019327"/>
                </a:cubicBezTo>
                <a:cubicBezTo>
                  <a:pt x="2753413" y="2127979"/>
                  <a:pt x="2651552" y="2207770"/>
                  <a:pt x="2559877" y="2304537"/>
                </a:cubicBezTo>
                <a:cubicBezTo>
                  <a:pt x="2468203" y="2401305"/>
                  <a:pt x="2413877" y="2520143"/>
                  <a:pt x="2244108" y="2599934"/>
                </a:cubicBezTo>
                <a:cubicBezTo>
                  <a:pt x="2074340" y="2679725"/>
                  <a:pt x="1780641" y="2761214"/>
                  <a:pt x="1541268" y="2783284"/>
                </a:cubicBezTo>
                <a:cubicBezTo>
                  <a:pt x="1301895" y="2805354"/>
                  <a:pt x="989521" y="2795168"/>
                  <a:pt x="807870" y="2732353"/>
                </a:cubicBezTo>
                <a:cubicBezTo>
                  <a:pt x="626218" y="2669539"/>
                  <a:pt x="548124" y="2513352"/>
                  <a:pt x="451357" y="2406398"/>
                </a:cubicBezTo>
                <a:cubicBezTo>
                  <a:pt x="354589" y="2299444"/>
                  <a:pt x="300263" y="2219654"/>
                  <a:pt x="227262" y="2090630"/>
                </a:cubicBezTo>
                <a:cubicBezTo>
                  <a:pt x="154262" y="1961606"/>
                  <a:pt x="45611" y="1798628"/>
                  <a:pt x="13355" y="1632256"/>
                </a:cubicBezTo>
                <a:cubicBezTo>
                  <a:pt x="-18902" y="1465883"/>
                  <a:pt x="15053" y="1253672"/>
                  <a:pt x="33727" y="1092393"/>
                </a:cubicBezTo>
                <a:cubicBezTo>
                  <a:pt x="52401" y="931113"/>
                  <a:pt x="71076" y="773229"/>
                  <a:pt x="125401" y="664577"/>
                </a:cubicBezTo>
                <a:cubicBezTo>
                  <a:pt x="179727" y="555925"/>
                  <a:pt x="301960" y="499901"/>
                  <a:pt x="359682" y="440483"/>
                </a:cubicBezTo>
                <a:cubicBezTo>
                  <a:pt x="417403" y="381064"/>
                  <a:pt x="397031" y="353901"/>
                  <a:pt x="502287" y="287691"/>
                </a:cubicBezTo>
                <a:cubicBezTo>
                  <a:pt x="607543" y="221482"/>
                  <a:pt x="806172" y="90761"/>
                  <a:pt x="991219" y="43225"/>
                </a:cubicBezTo>
                <a:cubicBezTo>
                  <a:pt x="1130005" y="7574"/>
                  <a:pt x="1317492" y="-384"/>
                  <a:pt x="1472034" y="1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6488227" y="494779"/>
            <a:ext cx="3638570" cy="2779140"/>
          </a:xfrm>
          <a:custGeom>
            <a:avLst/>
            <a:gdLst>
              <a:gd name="connsiteX0" fmla="*/ 2862396 w 3638570"/>
              <a:gd name="connsiteY0" fmla="*/ 1 h 2779140"/>
              <a:gd name="connsiteX1" fmla="*/ 2927396 w 3638570"/>
              <a:gd name="connsiteY1" fmla="*/ 4127 h 2779140"/>
              <a:gd name="connsiteX2" fmla="*/ 3175456 w 3638570"/>
              <a:gd name="connsiteY2" fmla="*/ 102022 h 2779140"/>
              <a:gd name="connsiteX3" fmla="*/ 3352617 w 3638570"/>
              <a:gd name="connsiteY3" fmla="*/ 494946 h 2779140"/>
              <a:gd name="connsiteX4" fmla="*/ 3377611 w 3638570"/>
              <a:gd name="connsiteY4" fmla="*/ 818479 h 2779140"/>
              <a:gd name="connsiteX5" fmla="*/ 3587677 w 3638570"/>
              <a:gd name="connsiteY5" fmla="*/ 1386283 h 2779140"/>
              <a:gd name="connsiteX6" fmla="*/ 3615057 w 3638570"/>
              <a:gd name="connsiteY6" fmla="*/ 1787034 h 2779140"/>
              <a:gd name="connsiteX7" fmla="*/ 3293322 w 3638570"/>
              <a:gd name="connsiteY7" fmla="*/ 1975288 h 2779140"/>
              <a:gd name="connsiteX8" fmla="*/ 2768309 w 3638570"/>
              <a:gd name="connsiteY8" fmla="*/ 2139362 h 2779140"/>
              <a:gd name="connsiteX9" fmla="*/ 2240132 w 3638570"/>
              <a:gd name="connsiteY9" fmla="*/ 2362896 h 2779140"/>
              <a:gd name="connsiteX10" fmla="*/ 1688567 w 3638570"/>
              <a:gd name="connsiteY10" fmla="*/ 2476795 h 2779140"/>
              <a:gd name="connsiteX11" fmla="*/ 963854 w 3638570"/>
              <a:gd name="connsiteY11" fmla="*/ 2732513 h 2779140"/>
              <a:gd name="connsiteX12" fmla="*/ 624669 w 3638570"/>
              <a:gd name="connsiteY12" fmla="*/ 2760549 h 2779140"/>
              <a:gd name="connsiteX13" fmla="*/ 464959 w 3638570"/>
              <a:gd name="connsiteY13" fmla="*/ 2527844 h 2779140"/>
              <a:gd name="connsiteX14" fmla="*/ 322675 w 3638570"/>
              <a:gd name="connsiteY14" fmla="*/ 2211729 h 2779140"/>
              <a:gd name="connsiteX15" fmla="*/ 241799 w 3638570"/>
              <a:gd name="connsiteY15" fmla="*/ 1778969 h 2779140"/>
              <a:gd name="connsiteX16" fmla="*/ 86836 w 3638570"/>
              <a:gd name="connsiteY16" fmla="*/ 1457072 h 2779140"/>
              <a:gd name="connsiteX17" fmla="*/ 7542 w 3638570"/>
              <a:gd name="connsiteY17" fmla="*/ 994581 h 2779140"/>
              <a:gd name="connsiteX18" fmla="*/ 271424 w 3638570"/>
              <a:gd name="connsiteY18" fmla="*/ 795170 h 2779140"/>
              <a:gd name="connsiteX19" fmla="*/ 838834 w 3638570"/>
              <a:gd name="connsiteY19" fmla="*/ 627593 h 2779140"/>
              <a:gd name="connsiteX20" fmla="*/ 1290538 w 3638570"/>
              <a:gd name="connsiteY20" fmla="*/ 437702 h 2779140"/>
              <a:gd name="connsiteX21" fmla="*/ 1716102 w 3638570"/>
              <a:gd name="connsiteY21" fmla="*/ 372926 h 2779140"/>
              <a:gd name="connsiteX22" fmla="*/ 2210204 w 3638570"/>
              <a:gd name="connsiteY22" fmla="*/ 179531 h 2779140"/>
              <a:gd name="connsiteX23" fmla="*/ 2643289 w 3638570"/>
              <a:gd name="connsiteY23" fmla="*/ 34441 h 2779140"/>
              <a:gd name="connsiteX24" fmla="*/ 2862396 w 3638570"/>
              <a:gd name="connsiteY24" fmla="*/ 1 h 2779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638570" h="2779140">
                <a:moveTo>
                  <a:pt x="2862396" y="1"/>
                </a:moveTo>
                <a:cubicBezTo>
                  <a:pt x="2883850" y="-30"/>
                  <a:pt x="2905222" y="1311"/>
                  <a:pt x="2927396" y="4127"/>
                </a:cubicBezTo>
                <a:cubicBezTo>
                  <a:pt x="3016090" y="15390"/>
                  <a:pt x="3104586" y="20219"/>
                  <a:pt x="3175456" y="102022"/>
                </a:cubicBezTo>
                <a:cubicBezTo>
                  <a:pt x="3246327" y="183825"/>
                  <a:pt x="3318924" y="375537"/>
                  <a:pt x="3352617" y="494946"/>
                </a:cubicBezTo>
                <a:cubicBezTo>
                  <a:pt x="3386309" y="614355"/>
                  <a:pt x="3338435" y="669923"/>
                  <a:pt x="3377611" y="818479"/>
                </a:cubicBezTo>
                <a:cubicBezTo>
                  <a:pt x="3416788" y="967035"/>
                  <a:pt x="3548103" y="1224857"/>
                  <a:pt x="3587677" y="1386283"/>
                </a:cubicBezTo>
                <a:cubicBezTo>
                  <a:pt x="3627251" y="1547708"/>
                  <a:pt x="3664116" y="1688866"/>
                  <a:pt x="3615057" y="1787034"/>
                </a:cubicBezTo>
                <a:cubicBezTo>
                  <a:pt x="3565998" y="1885201"/>
                  <a:pt x="3434446" y="1916567"/>
                  <a:pt x="3293322" y="1975288"/>
                </a:cubicBezTo>
                <a:cubicBezTo>
                  <a:pt x="3152198" y="2034009"/>
                  <a:pt x="2943841" y="2074760"/>
                  <a:pt x="2768309" y="2139362"/>
                </a:cubicBezTo>
                <a:cubicBezTo>
                  <a:pt x="2592778" y="2203963"/>
                  <a:pt x="2420090" y="2306657"/>
                  <a:pt x="2240132" y="2362896"/>
                </a:cubicBezTo>
                <a:cubicBezTo>
                  <a:pt x="2060175" y="2419135"/>
                  <a:pt x="1901279" y="2415192"/>
                  <a:pt x="1688567" y="2476795"/>
                </a:cubicBezTo>
                <a:cubicBezTo>
                  <a:pt x="1475854" y="2538397"/>
                  <a:pt x="1141171" y="2685220"/>
                  <a:pt x="963854" y="2732513"/>
                </a:cubicBezTo>
                <a:cubicBezTo>
                  <a:pt x="786538" y="2779806"/>
                  <a:pt x="707819" y="2794661"/>
                  <a:pt x="624669" y="2760549"/>
                </a:cubicBezTo>
                <a:cubicBezTo>
                  <a:pt x="541519" y="2726438"/>
                  <a:pt x="515291" y="2619314"/>
                  <a:pt x="464959" y="2527844"/>
                </a:cubicBezTo>
                <a:cubicBezTo>
                  <a:pt x="414626" y="2436373"/>
                  <a:pt x="359869" y="2336541"/>
                  <a:pt x="322675" y="2211729"/>
                </a:cubicBezTo>
                <a:cubicBezTo>
                  <a:pt x="285482" y="2086916"/>
                  <a:pt x="281107" y="1904746"/>
                  <a:pt x="241799" y="1778969"/>
                </a:cubicBezTo>
                <a:cubicBezTo>
                  <a:pt x="202493" y="1653193"/>
                  <a:pt x="126142" y="1582848"/>
                  <a:pt x="86836" y="1457072"/>
                </a:cubicBezTo>
                <a:cubicBezTo>
                  <a:pt x="47529" y="1331295"/>
                  <a:pt x="-23223" y="1104898"/>
                  <a:pt x="7542" y="994581"/>
                </a:cubicBezTo>
                <a:cubicBezTo>
                  <a:pt x="38306" y="884265"/>
                  <a:pt x="132875" y="856335"/>
                  <a:pt x="271424" y="795170"/>
                </a:cubicBezTo>
                <a:cubicBezTo>
                  <a:pt x="409972" y="734006"/>
                  <a:pt x="668982" y="687171"/>
                  <a:pt x="838834" y="627593"/>
                </a:cubicBezTo>
                <a:cubicBezTo>
                  <a:pt x="1008686" y="568014"/>
                  <a:pt x="1144327" y="480147"/>
                  <a:pt x="1290538" y="437702"/>
                </a:cubicBezTo>
                <a:cubicBezTo>
                  <a:pt x="1436750" y="395257"/>
                  <a:pt x="1562825" y="415954"/>
                  <a:pt x="1716102" y="372926"/>
                </a:cubicBezTo>
                <a:cubicBezTo>
                  <a:pt x="1869380" y="329898"/>
                  <a:pt x="2055673" y="235945"/>
                  <a:pt x="2210204" y="179531"/>
                </a:cubicBezTo>
                <a:cubicBezTo>
                  <a:pt x="2364735" y="123117"/>
                  <a:pt x="2523758" y="63675"/>
                  <a:pt x="2643289" y="34441"/>
                </a:cubicBezTo>
                <a:cubicBezTo>
                  <a:pt x="2732938" y="12516"/>
                  <a:pt x="2798033" y="91"/>
                  <a:pt x="2862396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8841B-C98F-4C13-AA21-C9C1BBBF6989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5D5B7-7604-40A3-9F74-141C818884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3"/>
          </p:nvPr>
        </p:nvSpPr>
        <p:spPr>
          <a:xfrm>
            <a:off x="1931257" y="539750"/>
            <a:ext cx="2436685" cy="2413001"/>
          </a:xfrm>
          <a:custGeom>
            <a:avLst/>
            <a:gdLst>
              <a:gd name="connsiteX0" fmla="*/ 1271347 w 2436685"/>
              <a:gd name="connsiteY0" fmla="*/ 13 h 2413001"/>
              <a:gd name="connsiteX1" fmla="*/ 1392724 w 2436685"/>
              <a:gd name="connsiteY1" fmla="*/ 2144 h 2413001"/>
              <a:gd name="connsiteX2" fmla="*/ 1709429 w 2436685"/>
              <a:gd name="connsiteY2" fmla="*/ 63725 h 2413001"/>
              <a:gd name="connsiteX3" fmla="*/ 2034933 w 2436685"/>
              <a:gd name="connsiteY3" fmla="*/ 266065 h 2413001"/>
              <a:gd name="connsiteX4" fmla="*/ 2228475 w 2436685"/>
              <a:gd name="connsiteY4" fmla="*/ 529987 h 2413001"/>
              <a:gd name="connsiteX5" fmla="*/ 2422018 w 2436685"/>
              <a:gd name="connsiteY5" fmla="*/ 917072 h 2413001"/>
              <a:gd name="connsiteX6" fmla="*/ 2422018 w 2436685"/>
              <a:gd name="connsiteY6" fmla="*/ 1427320 h 2413001"/>
              <a:gd name="connsiteX7" fmla="*/ 2413220 w 2436685"/>
              <a:gd name="connsiteY7" fmla="*/ 1744027 h 2413001"/>
              <a:gd name="connsiteX8" fmla="*/ 2210881 w 2436685"/>
              <a:gd name="connsiteY8" fmla="*/ 1990353 h 2413001"/>
              <a:gd name="connsiteX9" fmla="*/ 1938162 w 2436685"/>
              <a:gd name="connsiteY9" fmla="*/ 2245478 h 2413001"/>
              <a:gd name="connsiteX10" fmla="*/ 1331142 w 2436685"/>
              <a:gd name="connsiteY10" fmla="*/ 2403830 h 2413001"/>
              <a:gd name="connsiteX11" fmla="*/ 697730 w 2436685"/>
              <a:gd name="connsiteY11" fmla="*/ 2359843 h 2413001"/>
              <a:gd name="connsiteX12" fmla="*/ 389821 w 2436685"/>
              <a:gd name="connsiteY12" fmla="*/ 2078327 h 2413001"/>
              <a:gd name="connsiteX13" fmla="*/ 196279 w 2436685"/>
              <a:gd name="connsiteY13" fmla="*/ 1805608 h 2413001"/>
              <a:gd name="connsiteX14" fmla="*/ 11534 w 2436685"/>
              <a:gd name="connsiteY14" fmla="*/ 1409726 h 2413001"/>
              <a:gd name="connsiteX15" fmla="*/ 29129 w 2436685"/>
              <a:gd name="connsiteY15" fmla="*/ 943464 h 2413001"/>
              <a:gd name="connsiteX16" fmla="*/ 108305 w 2436685"/>
              <a:gd name="connsiteY16" fmla="*/ 573974 h 2413001"/>
              <a:gd name="connsiteX17" fmla="*/ 310645 w 2436685"/>
              <a:gd name="connsiteY17" fmla="*/ 380431 h 2413001"/>
              <a:gd name="connsiteX18" fmla="*/ 433809 w 2436685"/>
              <a:gd name="connsiteY18" fmla="*/ 248470 h 2413001"/>
              <a:gd name="connsiteX19" fmla="*/ 856083 w 2436685"/>
              <a:gd name="connsiteY19" fmla="*/ 37333 h 2413001"/>
              <a:gd name="connsiteX20" fmla="*/ 1271347 w 2436685"/>
              <a:gd name="connsiteY20" fmla="*/ 13 h 2413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436685" h="2413001">
                <a:moveTo>
                  <a:pt x="1271347" y="13"/>
                </a:moveTo>
                <a:cubicBezTo>
                  <a:pt x="1315838" y="128"/>
                  <a:pt x="1357168" y="1044"/>
                  <a:pt x="1392724" y="2144"/>
                </a:cubicBezTo>
                <a:cubicBezTo>
                  <a:pt x="1534948" y="6542"/>
                  <a:pt x="1602394" y="19738"/>
                  <a:pt x="1709429" y="63725"/>
                </a:cubicBezTo>
                <a:cubicBezTo>
                  <a:pt x="1816465" y="107712"/>
                  <a:pt x="1948425" y="188355"/>
                  <a:pt x="2034933" y="266065"/>
                </a:cubicBezTo>
                <a:cubicBezTo>
                  <a:pt x="2121440" y="343775"/>
                  <a:pt x="2163962" y="421486"/>
                  <a:pt x="2228475" y="529987"/>
                </a:cubicBezTo>
                <a:cubicBezTo>
                  <a:pt x="2292989" y="638488"/>
                  <a:pt x="2389760" y="767516"/>
                  <a:pt x="2422018" y="917072"/>
                </a:cubicBezTo>
                <a:cubicBezTo>
                  <a:pt x="2454275" y="1066628"/>
                  <a:pt x="2423484" y="1289494"/>
                  <a:pt x="2422018" y="1427320"/>
                </a:cubicBezTo>
                <a:cubicBezTo>
                  <a:pt x="2420552" y="1565146"/>
                  <a:pt x="2448410" y="1650187"/>
                  <a:pt x="2413220" y="1744027"/>
                </a:cubicBezTo>
                <a:cubicBezTo>
                  <a:pt x="2378031" y="1837865"/>
                  <a:pt x="2290057" y="1906778"/>
                  <a:pt x="2210881" y="1990353"/>
                </a:cubicBezTo>
                <a:cubicBezTo>
                  <a:pt x="2131704" y="2073928"/>
                  <a:pt x="2084785" y="2176565"/>
                  <a:pt x="1938162" y="2245478"/>
                </a:cubicBezTo>
                <a:cubicBezTo>
                  <a:pt x="1791538" y="2314390"/>
                  <a:pt x="1537881" y="2384769"/>
                  <a:pt x="1331142" y="2403830"/>
                </a:cubicBezTo>
                <a:cubicBezTo>
                  <a:pt x="1124403" y="2422892"/>
                  <a:pt x="854617" y="2414094"/>
                  <a:pt x="697730" y="2359843"/>
                </a:cubicBezTo>
                <a:cubicBezTo>
                  <a:pt x="540844" y="2305593"/>
                  <a:pt x="473397" y="2170700"/>
                  <a:pt x="389821" y="2078327"/>
                </a:cubicBezTo>
                <a:cubicBezTo>
                  <a:pt x="306246" y="1985955"/>
                  <a:pt x="259327" y="1917042"/>
                  <a:pt x="196279" y="1805608"/>
                </a:cubicBezTo>
                <a:cubicBezTo>
                  <a:pt x="133231" y="1694174"/>
                  <a:pt x="39392" y="1553416"/>
                  <a:pt x="11534" y="1409726"/>
                </a:cubicBezTo>
                <a:cubicBezTo>
                  <a:pt x="-16325" y="1266035"/>
                  <a:pt x="13000" y="1082756"/>
                  <a:pt x="29129" y="943464"/>
                </a:cubicBezTo>
                <a:cubicBezTo>
                  <a:pt x="45257" y="804172"/>
                  <a:pt x="61386" y="667813"/>
                  <a:pt x="108305" y="573974"/>
                </a:cubicBezTo>
                <a:cubicBezTo>
                  <a:pt x="155224" y="480135"/>
                  <a:pt x="260793" y="431749"/>
                  <a:pt x="310645" y="380431"/>
                </a:cubicBezTo>
                <a:cubicBezTo>
                  <a:pt x="360497" y="329114"/>
                  <a:pt x="342902" y="305653"/>
                  <a:pt x="433809" y="248470"/>
                </a:cubicBezTo>
                <a:cubicBezTo>
                  <a:pt x="524715" y="191287"/>
                  <a:pt x="696264" y="78388"/>
                  <a:pt x="856083" y="37333"/>
                </a:cubicBezTo>
                <a:cubicBezTo>
                  <a:pt x="975948" y="6542"/>
                  <a:pt x="1137874" y="-331"/>
                  <a:pt x="1271347" y="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0"/>
          </p:nvPr>
        </p:nvSpPr>
        <p:spPr>
          <a:xfrm>
            <a:off x="7798658" y="3625850"/>
            <a:ext cx="2436685" cy="2413001"/>
          </a:xfrm>
          <a:custGeom>
            <a:avLst/>
            <a:gdLst>
              <a:gd name="connsiteX0" fmla="*/ 1271347 w 2436685"/>
              <a:gd name="connsiteY0" fmla="*/ 13 h 2413001"/>
              <a:gd name="connsiteX1" fmla="*/ 1392723 w 2436685"/>
              <a:gd name="connsiteY1" fmla="*/ 2144 h 2413001"/>
              <a:gd name="connsiteX2" fmla="*/ 1709429 w 2436685"/>
              <a:gd name="connsiteY2" fmla="*/ 63725 h 2413001"/>
              <a:gd name="connsiteX3" fmla="*/ 2034933 w 2436685"/>
              <a:gd name="connsiteY3" fmla="*/ 266065 h 2413001"/>
              <a:gd name="connsiteX4" fmla="*/ 2228475 w 2436685"/>
              <a:gd name="connsiteY4" fmla="*/ 529987 h 2413001"/>
              <a:gd name="connsiteX5" fmla="*/ 2422017 w 2436685"/>
              <a:gd name="connsiteY5" fmla="*/ 917072 h 2413001"/>
              <a:gd name="connsiteX6" fmla="*/ 2422017 w 2436685"/>
              <a:gd name="connsiteY6" fmla="*/ 1427320 h 2413001"/>
              <a:gd name="connsiteX7" fmla="*/ 2413220 w 2436685"/>
              <a:gd name="connsiteY7" fmla="*/ 1744026 h 2413001"/>
              <a:gd name="connsiteX8" fmla="*/ 2210880 w 2436685"/>
              <a:gd name="connsiteY8" fmla="*/ 1990353 h 2413001"/>
              <a:gd name="connsiteX9" fmla="*/ 1938161 w 2436685"/>
              <a:gd name="connsiteY9" fmla="*/ 2245477 h 2413001"/>
              <a:gd name="connsiteX10" fmla="*/ 1331142 w 2436685"/>
              <a:gd name="connsiteY10" fmla="*/ 2403830 h 2413001"/>
              <a:gd name="connsiteX11" fmla="*/ 697730 w 2436685"/>
              <a:gd name="connsiteY11" fmla="*/ 2359843 h 2413001"/>
              <a:gd name="connsiteX12" fmla="*/ 389821 w 2436685"/>
              <a:gd name="connsiteY12" fmla="*/ 2078327 h 2413001"/>
              <a:gd name="connsiteX13" fmla="*/ 196279 w 2436685"/>
              <a:gd name="connsiteY13" fmla="*/ 1805608 h 2413001"/>
              <a:gd name="connsiteX14" fmla="*/ 11534 w 2436685"/>
              <a:gd name="connsiteY14" fmla="*/ 1409726 h 2413001"/>
              <a:gd name="connsiteX15" fmla="*/ 29129 w 2436685"/>
              <a:gd name="connsiteY15" fmla="*/ 943464 h 2413001"/>
              <a:gd name="connsiteX16" fmla="*/ 108305 w 2436685"/>
              <a:gd name="connsiteY16" fmla="*/ 573974 h 2413001"/>
              <a:gd name="connsiteX17" fmla="*/ 310645 w 2436685"/>
              <a:gd name="connsiteY17" fmla="*/ 380431 h 2413001"/>
              <a:gd name="connsiteX18" fmla="*/ 433808 w 2436685"/>
              <a:gd name="connsiteY18" fmla="*/ 248471 h 2413001"/>
              <a:gd name="connsiteX19" fmla="*/ 856083 w 2436685"/>
              <a:gd name="connsiteY19" fmla="*/ 37333 h 2413001"/>
              <a:gd name="connsiteX20" fmla="*/ 1271347 w 2436685"/>
              <a:gd name="connsiteY20" fmla="*/ 13 h 2413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436685" h="2413001">
                <a:moveTo>
                  <a:pt x="1271347" y="13"/>
                </a:moveTo>
                <a:cubicBezTo>
                  <a:pt x="1315838" y="128"/>
                  <a:pt x="1357167" y="1044"/>
                  <a:pt x="1392723" y="2144"/>
                </a:cubicBezTo>
                <a:cubicBezTo>
                  <a:pt x="1534948" y="6542"/>
                  <a:pt x="1602394" y="19738"/>
                  <a:pt x="1709429" y="63725"/>
                </a:cubicBezTo>
                <a:cubicBezTo>
                  <a:pt x="1816464" y="107712"/>
                  <a:pt x="1948425" y="188355"/>
                  <a:pt x="2034933" y="266065"/>
                </a:cubicBezTo>
                <a:cubicBezTo>
                  <a:pt x="2121440" y="343775"/>
                  <a:pt x="2163961" y="421486"/>
                  <a:pt x="2228475" y="529987"/>
                </a:cubicBezTo>
                <a:cubicBezTo>
                  <a:pt x="2292989" y="638488"/>
                  <a:pt x="2389760" y="767516"/>
                  <a:pt x="2422017" y="917072"/>
                </a:cubicBezTo>
                <a:cubicBezTo>
                  <a:pt x="2454275" y="1066628"/>
                  <a:pt x="2423484" y="1289494"/>
                  <a:pt x="2422017" y="1427320"/>
                </a:cubicBezTo>
                <a:cubicBezTo>
                  <a:pt x="2420551" y="1565146"/>
                  <a:pt x="2448410" y="1650187"/>
                  <a:pt x="2413220" y="1744026"/>
                </a:cubicBezTo>
                <a:cubicBezTo>
                  <a:pt x="2378031" y="1837865"/>
                  <a:pt x="2290057" y="1906778"/>
                  <a:pt x="2210880" y="1990353"/>
                </a:cubicBezTo>
                <a:cubicBezTo>
                  <a:pt x="2131704" y="2073928"/>
                  <a:pt x="2084785" y="2176565"/>
                  <a:pt x="1938161" y="2245477"/>
                </a:cubicBezTo>
                <a:cubicBezTo>
                  <a:pt x="1791538" y="2314390"/>
                  <a:pt x="1537880" y="2384769"/>
                  <a:pt x="1331142" y="2403830"/>
                </a:cubicBezTo>
                <a:cubicBezTo>
                  <a:pt x="1124403" y="2422892"/>
                  <a:pt x="854616" y="2414094"/>
                  <a:pt x="697730" y="2359843"/>
                </a:cubicBezTo>
                <a:cubicBezTo>
                  <a:pt x="540843" y="2305593"/>
                  <a:pt x="473397" y="2170700"/>
                  <a:pt x="389821" y="2078327"/>
                </a:cubicBezTo>
                <a:cubicBezTo>
                  <a:pt x="306246" y="1985955"/>
                  <a:pt x="259327" y="1917042"/>
                  <a:pt x="196279" y="1805608"/>
                </a:cubicBezTo>
                <a:cubicBezTo>
                  <a:pt x="133231" y="1694174"/>
                  <a:pt x="39392" y="1553416"/>
                  <a:pt x="11534" y="1409726"/>
                </a:cubicBezTo>
                <a:cubicBezTo>
                  <a:pt x="-16325" y="1266035"/>
                  <a:pt x="13000" y="1082756"/>
                  <a:pt x="29129" y="943464"/>
                </a:cubicBezTo>
                <a:cubicBezTo>
                  <a:pt x="45257" y="804172"/>
                  <a:pt x="61386" y="667813"/>
                  <a:pt x="108305" y="573974"/>
                </a:cubicBezTo>
                <a:cubicBezTo>
                  <a:pt x="155224" y="480135"/>
                  <a:pt x="260793" y="431749"/>
                  <a:pt x="310645" y="380431"/>
                </a:cubicBezTo>
                <a:cubicBezTo>
                  <a:pt x="360497" y="329113"/>
                  <a:pt x="342902" y="305654"/>
                  <a:pt x="433808" y="248471"/>
                </a:cubicBezTo>
                <a:cubicBezTo>
                  <a:pt x="524714" y="191288"/>
                  <a:pt x="696263" y="78388"/>
                  <a:pt x="856083" y="37333"/>
                </a:cubicBezTo>
                <a:cubicBezTo>
                  <a:pt x="975947" y="6542"/>
                  <a:pt x="1137874" y="-331"/>
                  <a:pt x="1271347" y="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1"/>
          </p:nvPr>
        </p:nvSpPr>
        <p:spPr>
          <a:xfrm>
            <a:off x="1931257" y="3625850"/>
            <a:ext cx="2436686" cy="2413001"/>
          </a:xfrm>
          <a:custGeom>
            <a:avLst/>
            <a:gdLst>
              <a:gd name="connsiteX0" fmla="*/ 1271347 w 2436686"/>
              <a:gd name="connsiteY0" fmla="*/ 13 h 2413001"/>
              <a:gd name="connsiteX1" fmla="*/ 1392724 w 2436686"/>
              <a:gd name="connsiteY1" fmla="*/ 2144 h 2413001"/>
              <a:gd name="connsiteX2" fmla="*/ 1709430 w 2436686"/>
              <a:gd name="connsiteY2" fmla="*/ 63725 h 2413001"/>
              <a:gd name="connsiteX3" fmla="*/ 2034933 w 2436686"/>
              <a:gd name="connsiteY3" fmla="*/ 266065 h 2413001"/>
              <a:gd name="connsiteX4" fmla="*/ 2228475 w 2436686"/>
              <a:gd name="connsiteY4" fmla="*/ 529987 h 2413001"/>
              <a:gd name="connsiteX5" fmla="*/ 2422018 w 2436686"/>
              <a:gd name="connsiteY5" fmla="*/ 917072 h 2413001"/>
              <a:gd name="connsiteX6" fmla="*/ 2422018 w 2436686"/>
              <a:gd name="connsiteY6" fmla="*/ 1427320 h 2413001"/>
              <a:gd name="connsiteX7" fmla="*/ 2413220 w 2436686"/>
              <a:gd name="connsiteY7" fmla="*/ 1744026 h 2413001"/>
              <a:gd name="connsiteX8" fmla="*/ 2210881 w 2436686"/>
              <a:gd name="connsiteY8" fmla="*/ 1990353 h 2413001"/>
              <a:gd name="connsiteX9" fmla="*/ 1938162 w 2436686"/>
              <a:gd name="connsiteY9" fmla="*/ 2245477 h 2413001"/>
              <a:gd name="connsiteX10" fmla="*/ 1331142 w 2436686"/>
              <a:gd name="connsiteY10" fmla="*/ 2403830 h 2413001"/>
              <a:gd name="connsiteX11" fmla="*/ 697730 w 2436686"/>
              <a:gd name="connsiteY11" fmla="*/ 2359843 h 2413001"/>
              <a:gd name="connsiteX12" fmla="*/ 389822 w 2436686"/>
              <a:gd name="connsiteY12" fmla="*/ 2078327 h 2413001"/>
              <a:gd name="connsiteX13" fmla="*/ 196279 w 2436686"/>
              <a:gd name="connsiteY13" fmla="*/ 1805608 h 2413001"/>
              <a:gd name="connsiteX14" fmla="*/ 11534 w 2436686"/>
              <a:gd name="connsiteY14" fmla="*/ 1409726 h 2413001"/>
              <a:gd name="connsiteX15" fmla="*/ 29129 w 2436686"/>
              <a:gd name="connsiteY15" fmla="*/ 943464 h 2413001"/>
              <a:gd name="connsiteX16" fmla="*/ 108305 w 2436686"/>
              <a:gd name="connsiteY16" fmla="*/ 573974 h 2413001"/>
              <a:gd name="connsiteX17" fmla="*/ 310645 w 2436686"/>
              <a:gd name="connsiteY17" fmla="*/ 380431 h 2413001"/>
              <a:gd name="connsiteX18" fmla="*/ 433809 w 2436686"/>
              <a:gd name="connsiteY18" fmla="*/ 248471 h 2413001"/>
              <a:gd name="connsiteX19" fmla="*/ 856083 w 2436686"/>
              <a:gd name="connsiteY19" fmla="*/ 37333 h 2413001"/>
              <a:gd name="connsiteX20" fmla="*/ 1271347 w 2436686"/>
              <a:gd name="connsiteY20" fmla="*/ 13 h 2413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436686" h="2413001">
                <a:moveTo>
                  <a:pt x="1271347" y="13"/>
                </a:moveTo>
                <a:cubicBezTo>
                  <a:pt x="1315838" y="128"/>
                  <a:pt x="1357168" y="1044"/>
                  <a:pt x="1392724" y="2144"/>
                </a:cubicBezTo>
                <a:cubicBezTo>
                  <a:pt x="1534948" y="6542"/>
                  <a:pt x="1602394" y="19738"/>
                  <a:pt x="1709430" y="63725"/>
                </a:cubicBezTo>
                <a:cubicBezTo>
                  <a:pt x="1816465" y="107712"/>
                  <a:pt x="1948425" y="188355"/>
                  <a:pt x="2034933" y="266065"/>
                </a:cubicBezTo>
                <a:cubicBezTo>
                  <a:pt x="2121440" y="343775"/>
                  <a:pt x="2163962" y="421486"/>
                  <a:pt x="2228475" y="529987"/>
                </a:cubicBezTo>
                <a:cubicBezTo>
                  <a:pt x="2292989" y="638488"/>
                  <a:pt x="2389760" y="767516"/>
                  <a:pt x="2422018" y="917072"/>
                </a:cubicBezTo>
                <a:cubicBezTo>
                  <a:pt x="2454275" y="1066628"/>
                  <a:pt x="2423485" y="1289494"/>
                  <a:pt x="2422018" y="1427320"/>
                </a:cubicBezTo>
                <a:cubicBezTo>
                  <a:pt x="2420551" y="1565146"/>
                  <a:pt x="2448410" y="1650187"/>
                  <a:pt x="2413220" y="1744026"/>
                </a:cubicBezTo>
                <a:cubicBezTo>
                  <a:pt x="2378031" y="1837865"/>
                  <a:pt x="2290057" y="1906778"/>
                  <a:pt x="2210881" y="1990353"/>
                </a:cubicBezTo>
                <a:cubicBezTo>
                  <a:pt x="2131704" y="2073928"/>
                  <a:pt x="2084785" y="2176565"/>
                  <a:pt x="1938162" y="2245477"/>
                </a:cubicBezTo>
                <a:cubicBezTo>
                  <a:pt x="1791538" y="2314390"/>
                  <a:pt x="1537881" y="2384769"/>
                  <a:pt x="1331142" y="2403830"/>
                </a:cubicBezTo>
                <a:cubicBezTo>
                  <a:pt x="1124403" y="2422892"/>
                  <a:pt x="854617" y="2414094"/>
                  <a:pt x="697730" y="2359843"/>
                </a:cubicBezTo>
                <a:cubicBezTo>
                  <a:pt x="540844" y="2305593"/>
                  <a:pt x="473397" y="2170700"/>
                  <a:pt x="389822" y="2078327"/>
                </a:cubicBezTo>
                <a:cubicBezTo>
                  <a:pt x="306246" y="1985955"/>
                  <a:pt x="259327" y="1917042"/>
                  <a:pt x="196279" y="1805608"/>
                </a:cubicBezTo>
                <a:cubicBezTo>
                  <a:pt x="133231" y="1694174"/>
                  <a:pt x="39393" y="1553416"/>
                  <a:pt x="11534" y="1409726"/>
                </a:cubicBezTo>
                <a:cubicBezTo>
                  <a:pt x="-16325" y="1266035"/>
                  <a:pt x="13000" y="1082756"/>
                  <a:pt x="29129" y="943464"/>
                </a:cubicBezTo>
                <a:cubicBezTo>
                  <a:pt x="45257" y="804172"/>
                  <a:pt x="61386" y="667813"/>
                  <a:pt x="108305" y="573974"/>
                </a:cubicBezTo>
                <a:cubicBezTo>
                  <a:pt x="155224" y="480135"/>
                  <a:pt x="260793" y="431749"/>
                  <a:pt x="310645" y="380431"/>
                </a:cubicBezTo>
                <a:cubicBezTo>
                  <a:pt x="360497" y="329113"/>
                  <a:pt x="342902" y="305654"/>
                  <a:pt x="433809" y="248471"/>
                </a:cubicBezTo>
                <a:cubicBezTo>
                  <a:pt x="524715" y="191288"/>
                  <a:pt x="696264" y="78388"/>
                  <a:pt x="856083" y="37333"/>
                </a:cubicBezTo>
                <a:cubicBezTo>
                  <a:pt x="975948" y="6542"/>
                  <a:pt x="1137874" y="-331"/>
                  <a:pt x="1271347" y="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2"/>
          </p:nvPr>
        </p:nvSpPr>
        <p:spPr>
          <a:xfrm>
            <a:off x="7798657" y="539750"/>
            <a:ext cx="2436685" cy="2413001"/>
          </a:xfrm>
          <a:custGeom>
            <a:avLst/>
            <a:gdLst>
              <a:gd name="connsiteX0" fmla="*/ 1271347 w 2436685"/>
              <a:gd name="connsiteY0" fmla="*/ 13 h 2413001"/>
              <a:gd name="connsiteX1" fmla="*/ 1392723 w 2436685"/>
              <a:gd name="connsiteY1" fmla="*/ 2144 h 2413001"/>
              <a:gd name="connsiteX2" fmla="*/ 1709429 w 2436685"/>
              <a:gd name="connsiteY2" fmla="*/ 63725 h 2413001"/>
              <a:gd name="connsiteX3" fmla="*/ 2034933 w 2436685"/>
              <a:gd name="connsiteY3" fmla="*/ 266065 h 2413001"/>
              <a:gd name="connsiteX4" fmla="*/ 2228475 w 2436685"/>
              <a:gd name="connsiteY4" fmla="*/ 529987 h 2413001"/>
              <a:gd name="connsiteX5" fmla="*/ 2422018 w 2436685"/>
              <a:gd name="connsiteY5" fmla="*/ 917072 h 2413001"/>
              <a:gd name="connsiteX6" fmla="*/ 2422018 w 2436685"/>
              <a:gd name="connsiteY6" fmla="*/ 1427320 h 2413001"/>
              <a:gd name="connsiteX7" fmla="*/ 2413220 w 2436685"/>
              <a:gd name="connsiteY7" fmla="*/ 1744027 h 2413001"/>
              <a:gd name="connsiteX8" fmla="*/ 2210880 w 2436685"/>
              <a:gd name="connsiteY8" fmla="*/ 1990353 h 2413001"/>
              <a:gd name="connsiteX9" fmla="*/ 1938161 w 2436685"/>
              <a:gd name="connsiteY9" fmla="*/ 2245478 h 2413001"/>
              <a:gd name="connsiteX10" fmla="*/ 1331142 w 2436685"/>
              <a:gd name="connsiteY10" fmla="*/ 2403830 h 2413001"/>
              <a:gd name="connsiteX11" fmla="*/ 697730 w 2436685"/>
              <a:gd name="connsiteY11" fmla="*/ 2359843 h 2413001"/>
              <a:gd name="connsiteX12" fmla="*/ 389821 w 2436685"/>
              <a:gd name="connsiteY12" fmla="*/ 2078327 h 2413001"/>
              <a:gd name="connsiteX13" fmla="*/ 196279 w 2436685"/>
              <a:gd name="connsiteY13" fmla="*/ 1805608 h 2413001"/>
              <a:gd name="connsiteX14" fmla="*/ 11534 w 2436685"/>
              <a:gd name="connsiteY14" fmla="*/ 1409726 h 2413001"/>
              <a:gd name="connsiteX15" fmla="*/ 29129 w 2436685"/>
              <a:gd name="connsiteY15" fmla="*/ 943464 h 2413001"/>
              <a:gd name="connsiteX16" fmla="*/ 108305 w 2436685"/>
              <a:gd name="connsiteY16" fmla="*/ 573974 h 2413001"/>
              <a:gd name="connsiteX17" fmla="*/ 310645 w 2436685"/>
              <a:gd name="connsiteY17" fmla="*/ 380431 h 2413001"/>
              <a:gd name="connsiteX18" fmla="*/ 433808 w 2436685"/>
              <a:gd name="connsiteY18" fmla="*/ 248470 h 2413001"/>
              <a:gd name="connsiteX19" fmla="*/ 856083 w 2436685"/>
              <a:gd name="connsiteY19" fmla="*/ 37333 h 2413001"/>
              <a:gd name="connsiteX20" fmla="*/ 1271347 w 2436685"/>
              <a:gd name="connsiteY20" fmla="*/ 13 h 2413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436685" h="2413001">
                <a:moveTo>
                  <a:pt x="1271347" y="13"/>
                </a:moveTo>
                <a:cubicBezTo>
                  <a:pt x="1315838" y="128"/>
                  <a:pt x="1357167" y="1044"/>
                  <a:pt x="1392723" y="2144"/>
                </a:cubicBezTo>
                <a:cubicBezTo>
                  <a:pt x="1534948" y="6542"/>
                  <a:pt x="1602394" y="19738"/>
                  <a:pt x="1709429" y="63725"/>
                </a:cubicBezTo>
                <a:cubicBezTo>
                  <a:pt x="1816464" y="107712"/>
                  <a:pt x="1948425" y="188355"/>
                  <a:pt x="2034933" y="266065"/>
                </a:cubicBezTo>
                <a:cubicBezTo>
                  <a:pt x="2121440" y="343775"/>
                  <a:pt x="2163961" y="421486"/>
                  <a:pt x="2228475" y="529987"/>
                </a:cubicBezTo>
                <a:cubicBezTo>
                  <a:pt x="2292989" y="638488"/>
                  <a:pt x="2389760" y="767516"/>
                  <a:pt x="2422018" y="917072"/>
                </a:cubicBezTo>
                <a:cubicBezTo>
                  <a:pt x="2454275" y="1066628"/>
                  <a:pt x="2423484" y="1289494"/>
                  <a:pt x="2422018" y="1427320"/>
                </a:cubicBezTo>
                <a:cubicBezTo>
                  <a:pt x="2420551" y="1565146"/>
                  <a:pt x="2448410" y="1650187"/>
                  <a:pt x="2413220" y="1744027"/>
                </a:cubicBezTo>
                <a:cubicBezTo>
                  <a:pt x="2378031" y="1837865"/>
                  <a:pt x="2290057" y="1906778"/>
                  <a:pt x="2210880" y="1990353"/>
                </a:cubicBezTo>
                <a:cubicBezTo>
                  <a:pt x="2131704" y="2073928"/>
                  <a:pt x="2084785" y="2176565"/>
                  <a:pt x="1938161" y="2245478"/>
                </a:cubicBezTo>
                <a:cubicBezTo>
                  <a:pt x="1791538" y="2314390"/>
                  <a:pt x="1537880" y="2384769"/>
                  <a:pt x="1331142" y="2403830"/>
                </a:cubicBezTo>
                <a:cubicBezTo>
                  <a:pt x="1124403" y="2422892"/>
                  <a:pt x="854616" y="2414094"/>
                  <a:pt x="697730" y="2359843"/>
                </a:cubicBezTo>
                <a:cubicBezTo>
                  <a:pt x="540843" y="2305593"/>
                  <a:pt x="473397" y="2170700"/>
                  <a:pt x="389821" y="2078327"/>
                </a:cubicBezTo>
                <a:cubicBezTo>
                  <a:pt x="306246" y="1985955"/>
                  <a:pt x="259327" y="1917042"/>
                  <a:pt x="196279" y="1805608"/>
                </a:cubicBezTo>
                <a:cubicBezTo>
                  <a:pt x="133231" y="1694174"/>
                  <a:pt x="39392" y="1553416"/>
                  <a:pt x="11534" y="1409726"/>
                </a:cubicBezTo>
                <a:cubicBezTo>
                  <a:pt x="-16325" y="1266035"/>
                  <a:pt x="13000" y="1082756"/>
                  <a:pt x="29129" y="943464"/>
                </a:cubicBezTo>
                <a:cubicBezTo>
                  <a:pt x="45257" y="804172"/>
                  <a:pt x="61386" y="667813"/>
                  <a:pt x="108305" y="573974"/>
                </a:cubicBezTo>
                <a:cubicBezTo>
                  <a:pt x="155224" y="480135"/>
                  <a:pt x="260793" y="431749"/>
                  <a:pt x="310645" y="380431"/>
                </a:cubicBezTo>
                <a:cubicBezTo>
                  <a:pt x="360497" y="329114"/>
                  <a:pt x="342902" y="305653"/>
                  <a:pt x="433808" y="248470"/>
                </a:cubicBezTo>
                <a:cubicBezTo>
                  <a:pt x="524714" y="191287"/>
                  <a:pt x="696263" y="78388"/>
                  <a:pt x="856083" y="37333"/>
                </a:cubicBezTo>
                <a:cubicBezTo>
                  <a:pt x="975947" y="6542"/>
                  <a:pt x="1137874" y="-331"/>
                  <a:pt x="1271347" y="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654833" y="3789362"/>
            <a:ext cx="3404751" cy="2120962"/>
          </a:xfrm>
          <a:custGeom>
            <a:avLst/>
            <a:gdLst>
              <a:gd name="connsiteX0" fmla="*/ 1453064 w 3404751"/>
              <a:gd name="connsiteY0" fmla="*/ 159 h 2120962"/>
              <a:gd name="connsiteX1" fmla="*/ 1878577 w 3404751"/>
              <a:gd name="connsiteY1" fmla="*/ 65272 h 2120962"/>
              <a:gd name="connsiteX2" fmla="*/ 2407873 w 3404751"/>
              <a:gd name="connsiteY2" fmla="*/ 28065 h 2120962"/>
              <a:gd name="connsiteX3" fmla="*/ 2864520 w 3404751"/>
              <a:gd name="connsiteY3" fmla="*/ 18763 h 2120962"/>
              <a:gd name="connsiteX4" fmla="*/ 3144736 w 3404751"/>
              <a:gd name="connsiteY4" fmla="*/ 74573 h 2120962"/>
              <a:gd name="connsiteX5" fmla="*/ 3352303 w 3404751"/>
              <a:gd name="connsiteY5" fmla="*/ 242005 h 2120962"/>
              <a:gd name="connsiteX6" fmla="*/ 3404195 w 3404751"/>
              <a:gd name="connsiteY6" fmla="*/ 669887 h 2120962"/>
              <a:gd name="connsiteX7" fmla="*/ 3331546 w 3404751"/>
              <a:gd name="connsiteY7" fmla="*/ 986147 h 2120962"/>
              <a:gd name="connsiteX8" fmla="*/ 3362681 w 3404751"/>
              <a:gd name="connsiteY8" fmla="*/ 1590761 h 2120962"/>
              <a:gd name="connsiteX9" fmla="*/ 3269276 w 3404751"/>
              <a:gd name="connsiteY9" fmla="*/ 1981436 h 2120962"/>
              <a:gd name="connsiteX10" fmla="*/ 2906034 w 3404751"/>
              <a:gd name="connsiteY10" fmla="*/ 2065152 h 2120962"/>
              <a:gd name="connsiteX11" fmla="*/ 2355981 w 3404751"/>
              <a:gd name="connsiteY11" fmla="*/ 2065152 h 2120962"/>
              <a:gd name="connsiteX12" fmla="*/ 1785171 w 3404751"/>
              <a:gd name="connsiteY12" fmla="*/ 2120962 h 2120962"/>
              <a:gd name="connsiteX13" fmla="*/ 1224740 w 3404751"/>
              <a:gd name="connsiteY13" fmla="*/ 2065152 h 2120962"/>
              <a:gd name="connsiteX14" fmla="*/ 456742 w 3404751"/>
              <a:gd name="connsiteY14" fmla="*/ 2093057 h 2120962"/>
              <a:gd name="connsiteX15" fmla="*/ 124635 w 3404751"/>
              <a:gd name="connsiteY15" fmla="*/ 2018643 h 2120962"/>
              <a:gd name="connsiteX16" fmla="*/ 41608 w 3404751"/>
              <a:gd name="connsiteY16" fmla="*/ 1748892 h 2120962"/>
              <a:gd name="connsiteX17" fmla="*/ 94 w 3404751"/>
              <a:gd name="connsiteY17" fmla="*/ 1404726 h 2120962"/>
              <a:gd name="connsiteX18" fmla="*/ 51986 w 3404751"/>
              <a:gd name="connsiteY18" fmla="*/ 967543 h 2120962"/>
              <a:gd name="connsiteX19" fmla="*/ 94 w 3404751"/>
              <a:gd name="connsiteY19" fmla="*/ 614076 h 2120962"/>
              <a:gd name="connsiteX20" fmla="*/ 62364 w 3404751"/>
              <a:gd name="connsiteY20" fmla="*/ 148988 h 2120962"/>
              <a:gd name="connsiteX21" fmla="*/ 373715 w 3404751"/>
              <a:gd name="connsiteY21" fmla="*/ 37366 h 2120962"/>
              <a:gd name="connsiteX22" fmla="*/ 965281 w 3404751"/>
              <a:gd name="connsiteY22" fmla="*/ 46668 h 2120962"/>
              <a:gd name="connsiteX23" fmla="*/ 1453064 w 3404751"/>
              <a:gd name="connsiteY23" fmla="*/ 159 h 212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404751" h="2120962">
                <a:moveTo>
                  <a:pt x="1453064" y="159"/>
                </a:moveTo>
                <a:cubicBezTo>
                  <a:pt x="1605280" y="3260"/>
                  <a:pt x="1719442" y="60621"/>
                  <a:pt x="1878577" y="65272"/>
                </a:cubicBezTo>
                <a:cubicBezTo>
                  <a:pt x="2037711" y="69923"/>
                  <a:pt x="2243549" y="35816"/>
                  <a:pt x="2407873" y="28065"/>
                </a:cubicBezTo>
                <a:cubicBezTo>
                  <a:pt x="2572196" y="20313"/>
                  <a:pt x="2741710" y="11012"/>
                  <a:pt x="2864520" y="18763"/>
                </a:cubicBezTo>
                <a:cubicBezTo>
                  <a:pt x="2987330" y="26514"/>
                  <a:pt x="3063439" y="37366"/>
                  <a:pt x="3144736" y="74573"/>
                </a:cubicBezTo>
                <a:cubicBezTo>
                  <a:pt x="3226033" y="111781"/>
                  <a:pt x="3309059" y="142786"/>
                  <a:pt x="3352303" y="242005"/>
                </a:cubicBezTo>
                <a:cubicBezTo>
                  <a:pt x="3395546" y="341224"/>
                  <a:pt x="3407654" y="545863"/>
                  <a:pt x="3404195" y="669887"/>
                </a:cubicBezTo>
                <a:cubicBezTo>
                  <a:pt x="3400735" y="793910"/>
                  <a:pt x="3338465" y="832668"/>
                  <a:pt x="3331546" y="986147"/>
                </a:cubicBezTo>
                <a:cubicBezTo>
                  <a:pt x="3324627" y="1139626"/>
                  <a:pt x="3373060" y="1424880"/>
                  <a:pt x="3362681" y="1590761"/>
                </a:cubicBezTo>
                <a:cubicBezTo>
                  <a:pt x="3352303" y="1756643"/>
                  <a:pt x="3345384" y="1902371"/>
                  <a:pt x="3269276" y="1981436"/>
                </a:cubicBezTo>
                <a:cubicBezTo>
                  <a:pt x="3193168" y="2060501"/>
                  <a:pt x="3058249" y="2051199"/>
                  <a:pt x="2906034" y="2065152"/>
                </a:cubicBezTo>
                <a:cubicBezTo>
                  <a:pt x="2753818" y="2079104"/>
                  <a:pt x="2542791" y="2055850"/>
                  <a:pt x="2355981" y="2065152"/>
                </a:cubicBezTo>
                <a:cubicBezTo>
                  <a:pt x="2169171" y="2074453"/>
                  <a:pt x="1973712" y="2120962"/>
                  <a:pt x="1785171" y="2120962"/>
                </a:cubicBezTo>
                <a:cubicBezTo>
                  <a:pt x="1596631" y="2120962"/>
                  <a:pt x="1446145" y="2069802"/>
                  <a:pt x="1224740" y="2065152"/>
                </a:cubicBezTo>
                <a:cubicBezTo>
                  <a:pt x="1003336" y="2060501"/>
                  <a:pt x="640093" y="2100808"/>
                  <a:pt x="456742" y="2093057"/>
                </a:cubicBezTo>
                <a:cubicBezTo>
                  <a:pt x="273391" y="2085306"/>
                  <a:pt x="193824" y="2076004"/>
                  <a:pt x="124635" y="2018643"/>
                </a:cubicBezTo>
                <a:cubicBezTo>
                  <a:pt x="55445" y="1961282"/>
                  <a:pt x="62364" y="1851211"/>
                  <a:pt x="41608" y="1748892"/>
                </a:cubicBezTo>
                <a:cubicBezTo>
                  <a:pt x="20851" y="1646572"/>
                  <a:pt x="-1636" y="1534951"/>
                  <a:pt x="94" y="1404726"/>
                </a:cubicBezTo>
                <a:cubicBezTo>
                  <a:pt x="1824" y="1274501"/>
                  <a:pt x="51986" y="1099318"/>
                  <a:pt x="51986" y="967543"/>
                </a:cubicBezTo>
                <a:cubicBezTo>
                  <a:pt x="51986" y="835768"/>
                  <a:pt x="94" y="745851"/>
                  <a:pt x="94" y="614076"/>
                </a:cubicBezTo>
                <a:cubicBezTo>
                  <a:pt x="94" y="482301"/>
                  <a:pt x="94" y="245106"/>
                  <a:pt x="62364" y="148988"/>
                </a:cubicBezTo>
                <a:cubicBezTo>
                  <a:pt x="124635" y="52870"/>
                  <a:pt x="223229" y="54419"/>
                  <a:pt x="373715" y="37366"/>
                </a:cubicBezTo>
                <a:cubicBezTo>
                  <a:pt x="524201" y="20313"/>
                  <a:pt x="785390" y="52870"/>
                  <a:pt x="965281" y="46668"/>
                </a:cubicBezTo>
                <a:cubicBezTo>
                  <a:pt x="1145173" y="40467"/>
                  <a:pt x="1300848" y="-2941"/>
                  <a:pt x="1453064" y="15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7" name="图片占位符 6"/>
          <p:cNvSpPr>
            <a:spLocks noGrp="1"/>
          </p:cNvSpPr>
          <p:nvPr>
            <p:ph type="pic" sz="quarter" idx="11"/>
          </p:nvPr>
        </p:nvSpPr>
        <p:spPr>
          <a:xfrm>
            <a:off x="5288874" y="1668401"/>
            <a:ext cx="3404750" cy="2120962"/>
          </a:xfrm>
          <a:custGeom>
            <a:avLst/>
            <a:gdLst>
              <a:gd name="connsiteX0" fmla="*/ 1453064 w 3404750"/>
              <a:gd name="connsiteY0" fmla="*/ 159 h 2120962"/>
              <a:gd name="connsiteX1" fmla="*/ 1878577 w 3404750"/>
              <a:gd name="connsiteY1" fmla="*/ 65272 h 2120962"/>
              <a:gd name="connsiteX2" fmla="*/ 2407873 w 3404750"/>
              <a:gd name="connsiteY2" fmla="*/ 28065 h 2120962"/>
              <a:gd name="connsiteX3" fmla="*/ 2864520 w 3404750"/>
              <a:gd name="connsiteY3" fmla="*/ 18763 h 2120962"/>
              <a:gd name="connsiteX4" fmla="*/ 3144736 w 3404750"/>
              <a:gd name="connsiteY4" fmla="*/ 74574 h 2120962"/>
              <a:gd name="connsiteX5" fmla="*/ 3352303 w 3404750"/>
              <a:gd name="connsiteY5" fmla="*/ 242005 h 2120962"/>
              <a:gd name="connsiteX6" fmla="*/ 3404194 w 3404750"/>
              <a:gd name="connsiteY6" fmla="*/ 669887 h 2120962"/>
              <a:gd name="connsiteX7" fmla="*/ 3331546 w 3404750"/>
              <a:gd name="connsiteY7" fmla="*/ 986147 h 2120962"/>
              <a:gd name="connsiteX8" fmla="*/ 3362681 w 3404750"/>
              <a:gd name="connsiteY8" fmla="*/ 1590761 h 2120962"/>
              <a:gd name="connsiteX9" fmla="*/ 3269276 w 3404750"/>
              <a:gd name="connsiteY9" fmla="*/ 1981436 h 2120962"/>
              <a:gd name="connsiteX10" fmla="*/ 2906034 w 3404750"/>
              <a:gd name="connsiteY10" fmla="*/ 2065152 h 2120962"/>
              <a:gd name="connsiteX11" fmla="*/ 2355981 w 3404750"/>
              <a:gd name="connsiteY11" fmla="*/ 2065152 h 2120962"/>
              <a:gd name="connsiteX12" fmla="*/ 1785171 w 3404750"/>
              <a:gd name="connsiteY12" fmla="*/ 2120962 h 2120962"/>
              <a:gd name="connsiteX13" fmla="*/ 1224740 w 3404750"/>
              <a:gd name="connsiteY13" fmla="*/ 2065152 h 2120962"/>
              <a:gd name="connsiteX14" fmla="*/ 456742 w 3404750"/>
              <a:gd name="connsiteY14" fmla="*/ 2093057 h 2120962"/>
              <a:gd name="connsiteX15" fmla="*/ 124635 w 3404750"/>
              <a:gd name="connsiteY15" fmla="*/ 2018643 h 2120962"/>
              <a:gd name="connsiteX16" fmla="*/ 41608 w 3404750"/>
              <a:gd name="connsiteY16" fmla="*/ 1748892 h 2120962"/>
              <a:gd name="connsiteX17" fmla="*/ 94 w 3404750"/>
              <a:gd name="connsiteY17" fmla="*/ 1404726 h 2120962"/>
              <a:gd name="connsiteX18" fmla="*/ 51986 w 3404750"/>
              <a:gd name="connsiteY18" fmla="*/ 967543 h 2120962"/>
              <a:gd name="connsiteX19" fmla="*/ 94 w 3404750"/>
              <a:gd name="connsiteY19" fmla="*/ 614076 h 2120962"/>
              <a:gd name="connsiteX20" fmla="*/ 62365 w 3404750"/>
              <a:gd name="connsiteY20" fmla="*/ 148988 h 2120962"/>
              <a:gd name="connsiteX21" fmla="*/ 373715 w 3404750"/>
              <a:gd name="connsiteY21" fmla="*/ 37366 h 2120962"/>
              <a:gd name="connsiteX22" fmla="*/ 965281 w 3404750"/>
              <a:gd name="connsiteY22" fmla="*/ 46668 h 2120962"/>
              <a:gd name="connsiteX23" fmla="*/ 1453064 w 3404750"/>
              <a:gd name="connsiteY23" fmla="*/ 159 h 212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404750" h="2120962">
                <a:moveTo>
                  <a:pt x="1453064" y="159"/>
                </a:moveTo>
                <a:cubicBezTo>
                  <a:pt x="1605280" y="3260"/>
                  <a:pt x="1719442" y="60621"/>
                  <a:pt x="1878577" y="65272"/>
                </a:cubicBezTo>
                <a:cubicBezTo>
                  <a:pt x="2037711" y="69923"/>
                  <a:pt x="2243549" y="35816"/>
                  <a:pt x="2407873" y="28065"/>
                </a:cubicBezTo>
                <a:cubicBezTo>
                  <a:pt x="2572196" y="20313"/>
                  <a:pt x="2741710" y="11012"/>
                  <a:pt x="2864520" y="18763"/>
                </a:cubicBezTo>
                <a:cubicBezTo>
                  <a:pt x="2987330" y="26514"/>
                  <a:pt x="3063439" y="37366"/>
                  <a:pt x="3144736" y="74574"/>
                </a:cubicBezTo>
                <a:cubicBezTo>
                  <a:pt x="3226032" y="111781"/>
                  <a:pt x="3309059" y="142786"/>
                  <a:pt x="3352303" y="242005"/>
                </a:cubicBezTo>
                <a:cubicBezTo>
                  <a:pt x="3395546" y="341224"/>
                  <a:pt x="3407654" y="545863"/>
                  <a:pt x="3404194" y="669887"/>
                </a:cubicBezTo>
                <a:cubicBezTo>
                  <a:pt x="3400735" y="793910"/>
                  <a:pt x="3338465" y="832667"/>
                  <a:pt x="3331546" y="986147"/>
                </a:cubicBezTo>
                <a:cubicBezTo>
                  <a:pt x="3324627" y="1139626"/>
                  <a:pt x="3373060" y="1424880"/>
                  <a:pt x="3362681" y="1590761"/>
                </a:cubicBezTo>
                <a:cubicBezTo>
                  <a:pt x="3352303" y="1756643"/>
                  <a:pt x="3345384" y="1902371"/>
                  <a:pt x="3269276" y="1981436"/>
                </a:cubicBezTo>
                <a:cubicBezTo>
                  <a:pt x="3193168" y="2060501"/>
                  <a:pt x="3058249" y="2051199"/>
                  <a:pt x="2906034" y="2065152"/>
                </a:cubicBezTo>
                <a:cubicBezTo>
                  <a:pt x="2753818" y="2079104"/>
                  <a:pt x="2542791" y="2055850"/>
                  <a:pt x="2355981" y="2065152"/>
                </a:cubicBezTo>
                <a:cubicBezTo>
                  <a:pt x="2169170" y="2074453"/>
                  <a:pt x="1973712" y="2120962"/>
                  <a:pt x="1785171" y="2120962"/>
                </a:cubicBezTo>
                <a:cubicBezTo>
                  <a:pt x="1596631" y="2120962"/>
                  <a:pt x="1446145" y="2069802"/>
                  <a:pt x="1224740" y="2065152"/>
                </a:cubicBezTo>
                <a:cubicBezTo>
                  <a:pt x="1003336" y="2060501"/>
                  <a:pt x="640094" y="2100808"/>
                  <a:pt x="456742" y="2093057"/>
                </a:cubicBezTo>
                <a:cubicBezTo>
                  <a:pt x="273391" y="2085306"/>
                  <a:pt x="193824" y="2076004"/>
                  <a:pt x="124635" y="2018643"/>
                </a:cubicBezTo>
                <a:cubicBezTo>
                  <a:pt x="55445" y="1961282"/>
                  <a:pt x="62365" y="1851211"/>
                  <a:pt x="41608" y="1748892"/>
                </a:cubicBezTo>
                <a:cubicBezTo>
                  <a:pt x="20851" y="1646572"/>
                  <a:pt x="-1636" y="1534951"/>
                  <a:pt x="94" y="1404726"/>
                </a:cubicBezTo>
                <a:cubicBezTo>
                  <a:pt x="1824" y="1274501"/>
                  <a:pt x="51986" y="1099318"/>
                  <a:pt x="51986" y="967543"/>
                </a:cubicBezTo>
                <a:cubicBezTo>
                  <a:pt x="51986" y="835768"/>
                  <a:pt x="94" y="745851"/>
                  <a:pt x="94" y="614076"/>
                </a:cubicBezTo>
                <a:cubicBezTo>
                  <a:pt x="94" y="482301"/>
                  <a:pt x="94" y="245106"/>
                  <a:pt x="62365" y="148988"/>
                </a:cubicBezTo>
                <a:cubicBezTo>
                  <a:pt x="124635" y="52870"/>
                  <a:pt x="223229" y="54419"/>
                  <a:pt x="373715" y="37366"/>
                </a:cubicBezTo>
                <a:cubicBezTo>
                  <a:pt x="524201" y="20313"/>
                  <a:pt x="785390" y="52870"/>
                  <a:pt x="965281" y="46668"/>
                </a:cubicBezTo>
                <a:cubicBezTo>
                  <a:pt x="1145173" y="40467"/>
                  <a:pt x="1300848" y="-2941"/>
                  <a:pt x="1453064" y="15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8841B-C98F-4C13-AA21-C9C1BBBF6989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5D5B7-7604-40A3-9F74-141C818884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8841B-C98F-4C13-AA21-C9C1BBBF6989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5D5B7-7604-40A3-9F74-141C818884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8841B-C98F-4C13-AA21-C9C1BBBF6989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5D5B7-7604-40A3-9F74-141C818884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8841B-C98F-4C13-AA21-C9C1BBBF6989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5D5B7-7604-40A3-9F74-141C818884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8841B-C98F-4C13-AA21-C9C1BBBF6989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5D5B7-7604-40A3-9F74-141C818884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8841B-C98F-4C13-AA21-C9C1BBBF6989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5D5B7-7604-40A3-9F74-141C818884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88841B-C98F-4C13-AA21-C9C1BBBF6989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5D5B7-7604-40A3-9F74-141C8188845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感谢您下载亮亮图文平台上提供的</a:t>
            </a:r>
            <a:r>
              <a:rPr kumimoji="0" lang="en-US" altLang="zh-CN" sz="3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PPT</a:t>
            </a:r>
            <a:r>
              <a:rPr kumimoji="0" lang="zh-CN" altLang="en-US" sz="3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作品，为了您和亮亮图文以及原创作者的利益，请勿复制、传播、销售，否则将承担法律责任！亮亮图文将对作品进行维权，按照传播下载次数进行十倍的索取赔偿！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ibaotu.com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6" Type="http://schemas.openxmlformats.org/officeDocument/2006/relationships/tags" Target="../tags/tag25.xml"/><Relationship Id="rId21" Type="http://schemas.openxmlformats.org/officeDocument/2006/relationships/tags" Target="../tags/tag20.xml"/><Relationship Id="rId42" Type="http://schemas.openxmlformats.org/officeDocument/2006/relationships/tags" Target="../tags/tag41.xml"/><Relationship Id="rId47" Type="http://schemas.openxmlformats.org/officeDocument/2006/relationships/tags" Target="../tags/tag46.xml"/><Relationship Id="rId63" Type="http://schemas.openxmlformats.org/officeDocument/2006/relationships/tags" Target="../tags/tag62.xml"/><Relationship Id="rId68" Type="http://schemas.openxmlformats.org/officeDocument/2006/relationships/tags" Target="../tags/tag67.xml"/><Relationship Id="rId84" Type="http://schemas.openxmlformats.org/officeDocument/2006/relationships/tags" Target="../tags/tag83.xml"/><Relationship Id="rId89" Type="http://schemas.openxmlformats.org/officeDocument/2006/relationships/tags" Target="../tags/tag88.xml"/><Relationship Id="rId112" Type="http://schemas.openxmlformats.org/officeDocument/2006/relationships/image" Target="../media/image6.png"/><Relationship Id="rId2" Type="http://schemas.openxmlformats.org/officeDocument/2006/relationships/audio" Target="../media/media1.mp3"/><Relationship Id="rId16" Type="http://schemas.openxmlformats.org/officeDocument/2006/relationships/tags" Target="../tags/tag15.xml"/><Relationship Id="rId29" Type="http://schemas.openxmlformats.org/officeDocument/2006/relationships/tags" Target="../tags/tag28.xml"/><Relationship Id="rId107" Type="http://schemas.openxmlformats.org/officeDocument/2006/relationships/image" Target="../media/image1.png"/><Relationship Id="rId11" Type="http://schemas.openxmlformats.org/officeDocument/2006/relationships/tags" Target="../tags/tag10.xml"/><Relationship Id="rId24" Type="http://schemas.openxmlformats.org/officeDocument/2006/relationships/tags" Target="../tags/tag23.xml"/><Relationship Id="rId32" Type="http://schemas.openxmlformats.org/officeDocument/2006/relationships/tags" Target="../tags/tag31.xml"/><Relationship Id="rId37" Type="http://schemas.openxmlformats.org/officeDocument/2006/relationships/tags" Target="../tags/tag36.xml"/><Relationship Id="rId40" Type="http://schemas.openxmlformats.org/officeDocument/2006/relationships/tags" Target="../tags/tag39.xml"/><Relationship Id="rId45" Type="http://schemas.openxmlformats.org/officeDocument/2006/relationships/tags" Target="../tags/tag44.xml"/><Relationship Id="rId53" Type="http://schemas.openxmlformats.org/officeDocument/2006/relationships/tags" Target="../tags/tag52.xml"/><Relationship Id="rId58" Type="http://schemas.openxmlformats.org/officeDocument/2006/relationships/tags" Target="../tags/tag57.xml"/><Relationship Id="rId66" Type="http://schemas.openxmlformats.org/officeDocument/2006/relationships/tags" Target="../tags/tag65.xml"/><Relationship Id="rId74" Type="http://schemas.openxmlformats.org/officeDocument/2006/relationships/tags" Target="../tags/tag73.xml"/><Relationship Id="rId79" Type="http://schemas.openxmlformats.org/officeDocument/2006/relationships/tags" Target="../tags/tag78.xml"/><Relationship Id="rId87" Type="http://schemas.openxmlformats.org/officeDocument/2006/relationships/tags" Target="../tags/tag86.xml"/><Relationship Id="rId102" Type="http://schemas.openxmlformats.org/officeDocument/2006/relationships/tags" Target="../tags/tag101.xml"/><Relationship Id="rId110" Type="http://schemas.openxmlformats.org/officeDocument/2006/relationships/image" Target="../media/image4.png"/><Relationship Id="rId5" Type="http://schemas.openxmlformats.org/officeDocument/2006/relationships/tags" Target="../tags/tag4.xml"/><Relationship Id="rId61" Type="http://schemas.openxmlformats.org/officeDocument/2006/relationships/tags" Target="../tags/tag60.xml"/><Relationship Id="rId82" Type="http://schemas.openxmlformats.org/officeDocument/2006/relationships/tags" Target="../tags/tag81.xml"/><Relationship Id="rId90" Type="http://schemas.openxmlformats.org/officeDocument/2006/relationships/tags" Target="../tags/tag89.xml"/><Relationship Id="rId95" Type="http://schemas.openxmlformats.org/officeDocument/2006/relationships/tags" Target="../tags/tag94.xml"/><Relationship Id="rId19" Type="http://schemas.openxmlformats.org/officeDocument/2006/relationships/tags" Target="../tags/tag18.xml"/><Relationship Id="rId14" Type="http://schemas.openxmlformats.org/officeDocument/2006/relationships/tags" Target="../tags/tag13.xml"/><Relationship Id="rId22" Type="http://schemas.openxmlformats.org/officeDocument/2006/relationships/tags" Target="../tags/tag21.xml"/><Relationship Id="rId27" Type="http://schemas.openxmlformats.org/officeDocument/2006/relationships/tags" Target="../tags/tag26.xml"/><Relationship Id="rId30" Type="http://schemas.openxmlformats.org/officeDocument/2006/relationships/tags" Target="../tags/tag29.xml"/><Relationship Id="rId35" Type="http://schemas.openxmlformats.org/officeDocument/2006/relationships/tags" Target="../tags/tag34.xml"/><Relationship Id="rId43" Type="http://schemas.openxmlformats.org/officeDocument/2006/relationships/tags" Target="../tags/tag42.xml"/><Relationship Id="rId48" Type="http://schemas.openxmlformats.org/officeDocument/2006/relationships/tags" Target="../tags/tag47.xml"/><Relationship Id="rId56" Type="http://schemas.openxmlformats.org/officeDocument/2006/relationships/tags" Target="../tags/tag55.xml"/><Relationship Id="rId64" Type="http://schemas.openxmlformats.org/officeDocument/2006/relationships/tags" Target="../tags/tag63.xml"/><Relationship Id="rId69" Type="http://schemas.openxmlformats.org/officeDocument/2006/relationships/tags" Target="../tags/tag68.xml"/><Relationship Id="rId77" Type="http://schemas.openxmlformats.org/officeDocument/2006/relationships/tags" Target="../tags/tag76.xml"/><Relationship Id="rId100" Type="http://schemas.openxmlformats.org/officeDocument/2006/relationships/tags" Target="../tags/tag99.xml"/><Relationship Id="rId105" Type="http://schemas.openxmlformats.org/officeDocument/2006/relationships/slideLayout" Target="../slideLayouts/slideLayout7.xml"/><Relationship Id="rId8" Type="http://schemas.openxmlformats.org/officeDocument/2006/relationships/tags" Target="../tags/tag7.xml"/><Relationship Id="rId51" Type="http://schemas.openxmlformats.org/officeDocument/2006/relationships/tags" Target="../tags/tag50.xml"/><Relationship Id="rId72" Type="http://schemas.openxmlformats.org/officeDocument/2006/relationships/tags" Target="../tags/tag71.xml"/><Relationship Id="rId80" Type="http://schemas.openxmlformats.org/officeDocument/2006/relationships/tags" Target="../tags/tag79.xml"/><Relationship Id="rId85" Type="http://schemas.openxmlformats.org/officeDocument/2006/relationships/tags" Target="../tags/tag84.xml"/><Relationship Id="rId93" Type="http://schemas.openxmlformats.org/officeDocument/2006/relationships/tags" Target="../tags/tag92.xml"/><Relationship Id="rId98" Type="http://schemas.openxmlformats.org/officeDocument/2006/relationships/tags" Target="../tags/tag97.xml"/><Relationship Id="rId3" Type="http://schemas.openxmlformats.org/officeDocument/2006/relationships/tags" Target="../tags/tag2.xml"/><Relationship Id="rId12" Type="http://schemas.openxmlformats.org/officeDocument/2006/relationships/tags" Target="../tags/tag11.xml"/><Relationship Id="rId17" Type="http://schemas.openxmlformats.org/officeDocument/2006/relationships/tags" Target="../tags/tag16.xml"/><Relationship Id="rId25" Type="http://schemas.openxmlformats.org/officeDocument/2006/relationships/tags" Target="../tags/tag24.xml"/><Relationship Id="rId33" Type="http://schemas.openxmlformats.org/officeDocument/2006/relationships/tags" Target="../tags/tag32.xml"/><Relationship Id="rId38" Type="http://schemas.openxmlformats.org/officeDocument/2006/relationships/tags" Target="../tags/tag37.xml"/><Relationship Id="rId46" Type="http://schemas.openxmlformats.org/officeDocument/2006/relationships/tags" Target="../tags/tag45.xml"/><Relationship Id="rId59" Type="http://schemas.openxmlformats.org/officeDocument/2006/relationships/tags" Target="../tags/tag58.xml"/><Relationship Id="rId67" Type="http://schemas.openxmlformats.org/officeDocument/2006/relationships/tags" Target="../tags/tag66.xml"/><Relationship Id="rId103" Type="http://schemas.openxmlformats.org/officeDocument/2006/relationships/tags" Target="../tags/tag102.xml"/><Relationship Id="rId108" Type="http://schemas.openxmlformats.org/officeDocument/2006/relationships/image" Target="../media/image2.emf"/><Relationship Id="rId20" Type="http://schemas.openxmlformats.org/officeDocument/2006/relationships/tags" Target="../tags/tag19.xml"/><Relationship Id="rId41" Type="http://schemas.openxmlformats.org/officeDocument/2006/relationships/tags" Target="../tags/tag40.xml"/><Relationship Id="rId54" Type="http://schemas.openxmlformats.org/officeDocument/2006/relationships/tags" Target="../tags/tag53.xml"/><Relationship Id="rId62" Type="http://schemas.openxmlformats.org/officeDocument/2006/relationships/tags" Target="../tags/tag61.xml"/><Relationship Id="rId70" Type="http://schemas.openxmlformats.org/officeDocument/2006/relationships/tags" Target="../tags/tag69.xml"/><Relationship Id="rId75" Type="http://schemas.openxmlformats.org/officeDocument/2006/relationships/tags" Target="../tags/tag74.xml"/><Relationship Id="rId83" Type="http://schemas.openxmlformats.org/officeDocument/2006/relationships/tags" Target="../tags/tag82.xml"/><Relationship Id="rId88" Type="http://schemas.openxmlformats.org/officeDocument/2006/relationships/tags" Target="../tags/tag87.xml"/><Relationship Id="rId91" Type="http://schemas.openxmlformats.org/officeDocument/2006/relationships/tags" Target="../tags/tag90.xml"/><Relationship Id="rId96" Type="http://schemas.openxmlformats.org/officeDocument/2006/relationships/tags" Target="../tags/tag95.xml"/><Relationship Id="rId111" Type="http://schemas.openxmlformats.org/officeDocument/2006/relationships/image" Target="../media/image5.emf"/><Relationship Id="rId1" Type="http://schemas.microsoft.com/office/2007/relationships/media" Target="../media/media1.mp3"/><Relationship Id="rId6" Type="http://schemas.openxmlformats.org/officeDocument/2006/relationships/tags" Target="../tags/tag5.xml"/><Relationship Id="rId15" Type="http://schemas.openxmlformats.org/officeDocument/2006/relationships/tags" Target="../tags/tag14.xml"/><Relationship Id="rId23" Type="http://schemas.openxmlformats.org/officeDocument/2006/relationships/tags" Target="../tags/tag22.xml"/><Relationship Id="rId28" Type="http://schemas.openxmlformats.org/officeDocument/2006/relationships/tags" Target="../tags/tag27.xml"/><Relationship Id="rId36" Type="http://schemas.openxmlformats.org/officeDocument/2006/relationships/tags" Target="../tags/tag35.xml"/><Relationship Id="rId49" Type="http://schemas.openxmlformats.org/officeDocument/2006/relationships/tags" Target="../tags/tag48.xml"/><Relationship Id="rId57" Type="http://schemas.openxmlformats.org/officeDocument/2006/relationships/tags" Target="../tags/tag56.xml"/><Relationship Id="rId106" Type="http://schemas.openxmlformats.org/officeDocument/2006/relationships/notesSlide" Target="../notesSlides/notesSlide1.xml"/><Relationship Id="rId10" Type="http://schemas.openxmlformats.org/officeDocument/2006/relationships/tags" Target="../tags/tag9.xml"/><Relationship Id="rId31" Type="http://schemas.openxmlformats.org/officeDocument/2006/relationships/tags" Target="../tags/tag30.xml"/><Relationship Id="rId44" Type="http://schemas.openxmlformats.org/officeDocument/2006/relationships/tags" Target="../tags/tag43.xml"/><Relationship Id="rId52" Type="http://schemas.openxmlformats.org/officeDocument/2006/relationships/tags" Target="../tags/tag51.xml"/><Relationship Id="rId60" Type="http://schemas.openxmlformats.org/officeDocument/2006/relationships/tags" Target="../tags/tag59.xml"/><Relationship Id="rId65" Type="http://schemas.openxmlformats.org/officeDocument/2006/relationships/tags" Target="../tags/tag64.xml"/><Relationship Id="rId73" Type="http://schemas.openxmlformats.org/officeDocument/2006/relationships/tags" Target="../tags/tag72.xml"/><Relationship Id="rId78" Type="http://schemas.openxmlformats.org/officeDocument/2006/relationships/tags" Target="../tags/tag77.xml"/><Relationship Id="rId81" Type="http://schemas.openxmlformats.org/officeDocument/2006/relationships/tags" Target="../tags/tag80.xml"/><Relationship Id="rId86" Type="http://schemas.openxmlformats.org/officeDocument/2006/relationships/tags" Target="../tags/tag85.xml"/><Relationship Id="rId94" Type="http://schemas.openxmlformats.org/officeDocument/2006/relationships/tags" Target="../tags/tag93.xml"/><Relationship Id="rId99" Type="http://schemas.openxmlformats.org/officeDocument/2006/relationships/tags" Target="../tags/tag98.xml"/><Relationship Id="rId101" Type="http://schemas.openxmlformats.org/officeDocument/2006/relationships/tags" Target="../tags/tag100.xml"/><Relationship Id="rId4" Type="http://schemas.openxmlformats.org/officeDocument/2006/relationships/tags" Target="../tags/tag3.xml"/><Relationship Id="rId9" Type="http://schemas.openxmlformats.org/officeDocument/2006/relationships/tags" Target="../tags/tag8.xml"/><Relationship Id="rId13" Type="http://schemas.openxmlformats.org/officeDocument/2006/relationships/tags" Target="../tags/tag12.xml"/><Relationship Id="rId18" Type="http://schemas.openxmlformats.org/officeDocument/2006/relationships/tags" Target="../tags/tag17.xml"/><Relationship Id="rId39" Type="http://schemas.openxmlformats.org/officeDocument/2006/relationships/tags" Target="../tags/tag38.xml"/><Relationship Id="rId109" Type="http://schemas.openxmlformats.org/officeDocument/2006/relationships/image" Target="../media/image3.emf"/><Relationship Id="rId34" Type="http://schemas.openxmlformats.org/officeDocument/2006/relationships/tags" Target="../tags/tag33.xml"/><Relationship Id="rId50" Type="http://schemas.openxmlformats.org/officeDocument/2006/relationships/tags" Target="../tags/tag49.xml"/><Relationship Id="rId55" Type="http://schemas.openxmlformats.org/officeDocument/2006/relationships/tags" Target="../tags/tag54.xml"/><Relationship Id="rId76" Type="http://schemas.openxmlformats.org/officeDocument/2006/relationships/tags" Target="../tags/tag75.xml"/><Relationship Id="rId97" Type="http://schemas.openxmlformats.org/officeDocument/2006/relationships/tags" Target="../tags/tag96.xml"/><Relationship Id="rId104" Type="http://schemas.openxmlformats.org/officeDocument/2006/relationships/tags" Target="../tags/tag103.xml"/><Relationship Id="rId7" Type="http://schemas.openxmlformats.org/officeDocument/2006/relationships/tags" Target="../tags/tag6.xml"/><Relationship Id="rId71" Type="http://schemas.openxmlformats.org/officeDocument/2006/relationships/tags" Target="../tags/tag70.xml"/><Relationship Id="rId92" Type="http://schemas.openxmlformats.org/officeDocument/2006/relationships/tags" Target="../tags/tag9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9.jpeg"/><Relationship Id="rId4" Type="http://schemas.openxmlformats.org/officeDocument/2006/relationships/image" Target="../media/image1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emf"/><Relationship Id="rId5" Type="http://schemas.openxmlformats.org/officeDocument/2006/relationships/image" Target="../media/image30.emf"/><Relationship Id="rId4" Type="http://schemas.openxmlformats.org/officeDocument/2006/relationships/image" Target="../media/image29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emf"/><Relationship Id="rId5" Type="http://schemas.openxmlformats.org/officeDocument/2006/relationships/image" Target="../media/image33.emf"/><Relationship Id="rId4" Type="http://schemas.openxmlformats.org/officeDocument/2006/relationships/image" Target="../media/image32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7" Type="http://schemas.openxmlformats.org/officeDocument/2006/relationships/image" Target="../media/image38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emf"/><Relationship Id="rId5" Type="http://schemas.openxmlformats.org/officeDocument/2006/relationships/image" Target="../media/image36.emf"/><Relationship Id="rId4" Type="http://schemas.openxmlformats.org/officeDocument/2006/relationships/image" Target="../media/image35.emf"/></Relationships>
</file>

<file path=ppt/slides/_rels/slide2.xml.rels><?xml version="1.0" encoding="UTF-8" standalone="yes"?>
<Relationships xmlns="http://schemas.openxmlformats.org/package/2006/relationships"><Relationship Id="rId26" Type="http://schemas.openxmlformats.org/officeDocument/2006/relationships/tags" Target="../tags/tag129.xml"/><Relationship Id="rId21" Type="http://schemas.openxmlformats.org/officeDocument/2006/relationships/tags" Target="../tags/tag124.xml"/><Relationship Id="rId42" Type="http://schemas.openxmlformats.org/officeDocument/2006/relationships/tags" Target="../tags/tag145.xml"/><Relationship Id="rId47" Type="http://schemas.openxmlformats.org/officeDocument/2006/relationships/tags" Target="../tags/tag150.xml"/><Relationship Id="rId63" Type="http://schemas.openxmlformats.org/officeDocument/2006/relationships/tags" Target="../tags/tag166.xml"/><Relationship Id="rId68" Type="http://schemas.openxmlformats.org/officeDocument/2006/relationships/tags" Target="../tags/tag171.xml"/><Relationship Id="rId84" Type="http://schemas.openxmlformats.org/officeDocument/2006/relationships/tags" Target="../tags/tag187.xml"/><Relationship Id="rId89" Type="http://schemas.openxmlformats.org/officeDocument/2006/relationships/tags" Target="../tags/tag192.xml"/><Relationship Id="rId7" Type="http://schemas.openxmlformats.org/officeDocument/2006/relationships/tags" Target="../tags/tag110.xml"/><Relationship Id="rId71" Type="http://schemas.openxmlformats.org/officeDocument/2006/relationships/tags" Target="../tags/tag174.xml"/><Relationship Id="rId92" Type="http://schemas.openxmlformats.org/officeDocument/2006/relationships/tags" Target="../tags/tag195.xml"/><Relationship Id="rId2" Type="http://schemas.openxmlformats.org/officeDocument/2006/relationships/tags" Target="../tags/tag105.xml"/><Relationship Id="rId16" Type="http://schemas.openxmlformats.org/officeDocument/2006/relationships/tags" Target="../tags/tag119.xml"/><Relationship Id="rId29" Type="http://schemas.openxmlformats.org/officeDocument/2006/relationships/tags" Target="../tags/tag132.xml"/><Relationship Id="rId11" Type="http://schemas.openxmlformats.org/officeDocument/2006/relationships/tags" Target="../tags/tag114.xml"/><Relationship Id="rId24" Type="http://schemas.openxmlformats.org/officeDocument/2006/relationships/tags" Target="../tags/tag127.xml"/><Relationship Id="rId32" Type="http://schemas.openxmlformats.org/officeDocument/2006/relationships/tags" Target="../tags/tag135.xml"/><Relationship Id="rId37" Type="http://schemas.openxmlformats.org/officeDocument/2006/relationships/tags" Target="../tags/tag140.xml"/><Relationship Id="rId40" Type="http://schemas.openxmlformats.org/officeDocument/2006/relationships/tags" Target="../tags/tag143.xml"/><Relationship Id="rId45" Type="http://schemas.openxmlformats.org/officeDocument/2006/relationships/tags" Target="../tags/tag148.xml"/><Relationship Id="rId53" Type="http://schemas.openxmlformats.org/officeDocument/2006/relationships/tags" Target="../tags/tag156.xml"/><Relationship Id="rId58" Type="http://schemas.openxmlformats.org/officeDocument/2006/relationships/tags" Target="../tags/tag161.xml"/><Relationship Id="rId66" Type="http://schemas.openxmlformats.org/officeDocument/2006/relationships/tags" Target="../tags/tag169.xml"/><Relationship Id="rId74" Type="http://schemas.openxmlformats.org/officeDocument/2006/relationships/tags" Target="../tags/tag177.xml"/><Relationship Id="rId79" Type="http://schemas.openxmlformats.org/officeDocument/2006/relationships/tags" Target="../tags/tag182.xml"/><Relationship Id="rId87" Type="http://schemas.openxmlformats.org/officeDocument/2006/relationships/tags" Target="../tags/tag190.xml"/><Relationship Id="rId102" Type="http://schemas.openxmlformats.org/officeDocument/2006/relationships/slideLayout" Target="../slideLayouts/slideLayout7.xml"/><Relationship Id="rId5" Type="http://schemas.openxmlformats.org/officeDocument/2006/relationships/tags" Target="../tags/tag108.xml"/><Relationship Id="rId61" Type="http://schemas.openxmlformats.org/officeDocument/2006/relationships/tags" Target="../tags/tag164.xml"/><Relationship Id="rId82" Type="http://schemas.openxmlformats.org/officeDocument/2006/relationships/tags" Target="../tags/tag185.xml"/><Relationship Id="rId90" Type="http://schemas.openxmlformats.org/officeDocument/2006/relationships/tags" Target="../tags/tag193.xml"/><Relationship Id="rId95" Type="http://schemas.openxmlformats.org/officeDocument/2006/relationships/tags" Target="../tags/tag198.xml"/><Relationship Id="rId19" Type="http://schemas.openxmlformats.org/officeDocument/2006/relationships/tags" Target="../tags/tag122.xml"/><Relationship Id="rId14" Type="http://schemas.openxmlformats.org/officeDocument/2006/relationships/tags" Target="../tags/tag117.xml"/><Relationship Id="rId22" Type="http://schemas.openxmlformats.org/officeDocument/2006/relationships/tags" Target="../tags/tag125.xml"/><Relationship Id="rId27" Type="http://schemas.openxmlformats.org/officeDocument/2006/relationships/tags" Target="../tags/tag130.xml"/><Relationship Id="rId30" Type="http://schemas.openxmlformats.org/officeDocument/2006/relationships/tags" Target="../tags/tag133.xml"/><Relationship Id="rId35" Type="http://schemas.openxmlformats.org/officeDocument/2006/relationships/tags" Target="../tags/tag138.xml"/><Relationship Id="rId43" Type="http://schemas.openxmlformats.org/officeDocument/2006/relationships/tags" Target="../tags/tag146.xml"/><Relationship Id="rId48" Type="http://schemas.openxmlformats.org/officeDocument/2006/relationships/tags" Target="../tags/tag151.xml"/><Relationship Id="rId56" Type="http://schemas.openxmlformats.org/officeDocument/2006/relationships/tags" Target="../tags/tag159.xml"/><Relationship Id="rId64" Type="http://schemas.openxmlformats.org/officeDocument/2006/relationships/tags" Target="../tags/tag167.xml"/><Relationship Id="rId69" Type="http://schemas.openxmlformats.org/officeDocument/2006/relationships/tags" Target="../tags/tag172.xml"/><Relationship Id="rId77" Type="http://schemas.openxmlformats.org/officeDocument/2006/relationships/tags" Target="../tags/tag180.xml"/><Relationship Id="rId100" Type="http://schemas.openxmlformats.org/officeDocument/2006/relationships/tags" Target="../tags/tag203.xml"/><Relationship Id="rId8" Type="http://schemas.openxmlformats.org/officeDocument/2006/relationships/tags" Target="../tags/tag111.xml"/><Relationship Id="rId51" Type="http://schemas.openxmlformats.org/officeDocument/2006/relationships/tags" Target="../tags/tag154.xml"/><Relationship Id="rId72" Type="http://schemas.openxmlformats.org/officeDocument/2006/relationships/tags" Target="../tags/tag175.xml"/><Relationship Id="rId80" Type="http://schemas.openxmlformats.org/officeDocument/2006/relationships/tags" Target="../tags/tag183.xml"/><Relationship Id="rId85" Type="http://schemas.openxmlformats.org/officeDocument/2006/relationships/tags" Target="../tags/tag188.xml"/><Relationship Id="rId93" Type="http://schemas.openxmlformats.org/officeDocument/2006/relationships/tags" Target="../tags/tag196.xml"/><Relationship Id="rId98" Type="http://schemas.openxmlformats.org/officeDocument/2006/relationships/tags" Target="../tags/tag201.xml"/><Relationship Id="rId3" Type="http://schemas.openxmlformats.org/officeDocument/2006/relationships/tags" Target="../tags/tag106.xml"/><Relationship Id="rId12" Type="http://schemas.openxmlformats.org/officeDocument/2006/relationships/tags" Target="../tags/tag115.xml"/><Relationship Id="rId17" Type="http://schemas.openxmlformats.org/officeDocument/2006/relationships/tags" Target="../tags/tag120.xml"/><Relationship Id="rId25" Type="http://schemas.openxmlformats.org/officeDocument/2006/relationships/tags" Target="../tags/tag128.xml"/><Relationship Id="rId33" Type="http://schemas.openxmlformats.org/officeDocument/2006/relationships/tags" Target="../tags/tag136.xml"/><Relationship Id="rId38" Type="http://schemas.openxmlformats.org/officeDocument/2006/relationships/tags" Target="../tags/tag141.xml"/><Relationship Id="rId46" Type="http://schemas.openxmlformats.org/officeDocument/2006/relationships/tags" Target="../tags/tag149.xml"/><Relationship Id="rId59" Type="http://schemas.openxmlformats.org/officeDocument/2006/relationships/tags" Target="../tags/tag162.xml"/><Relationship Id="rId67" Type="http://schemas.openxmlformats.org/officeDocument/2006/relationships/tags" Target="../tags/tag170.xml"/><Relationship Id="rId103" Type="http://schemas.openxmlformats.org/officeDocument/2006/relationships/notesSlide" Target="../notesSlides/notesSlide2.xml"/><Relationship Id="rId20" Type="http://schemas.openxmlformats.org/officeDocument/2006/relationships/tags" Target="../tags/tag123.xml"/><Relationship Id="rId41" Type="http://schemas.openxmlformats.org/officeDocument/2006/relationships/tags" Target="../tags/tag144.xml"/><Relationship Id="rId54" Type="http://schemas.openxmlformats.org/officeDocument/2006/relationships/tags" Target="../tags/tag157.xml"/><Relationship Id="rId62" Type="http://schemas.openxmlformats.org/officeDocument/2006/relationships/tags" Target="../tags/tag165.xml"/><Relationship Id="rId70" Type="http://schemas.openxmlformats.org/officeDocument/2006/relationships/tags" Target="../tags/tag173.xml"/><Relationship Id="rId75" Type="http://schemas.openxmlformats.org/officeDocument/2006/relationships/tags" Target="../tags/tag178.xml"/><Relationship Id="rId83" Type="http://schemas.openxmlformats.org/officeDocument/2006/relationships/tags" Target="../tags/tag186.xml"/><Relationship Id="rId88" Type="http://schemas.openxmlformats.org/officeDocument/2006/relationships/tags" Target="../tags/tag191.xml"/><Relationship Id="rId91" Type="http://schemas.openxmlformats.org/officeDocument/2006/relationships/tags" Target="../tags/tag194.xml"/><Relationship Id="rId96" Type="http://schemas.openxmlformats.org/officeDocument/2006/relationships/tags" Target="../tags/tag199.xml"/><Relationship Id="rId1" Type="http://schemas.openxmlformats.org/officeDocument/2006/relationships/tags" Target="../tags/tag104.xml"/><Relationship Id="rId6" Type="http://schemas.openxmlformats.org/officeDocument/2006/relationships/tags" Target="../tags/tag109.xml"/><Relationship Id="rId15" Type="http://schemas.openxmlformats.org/officeDocument/2006/relationships/tags" Target="../tags/tag118.xml"/><Relationship Id="rId23" Type="http://schemas.openxmlformats.org/officeDocument/2006/relationships/tags" Target="../tags/tag126.xml"/><Relationship Id="rId28" Type="http://schemas.openxmlformats.org/officeDocument/2006/relationships/tags" Target="../tags/tag131.xml"/><Relationship Id="rId36" Type="http://schemas.openxmlformats.org/officeDocument/2006/relationships/tags" Target="../tags/tag139.xml"/><Relationship Id="rId49" Type="http://schemas.openxmlformats.org/officeDocument/2006/relationships/tags" Target="../tags/tag152.xml"/><Relationship Id="rId57" Type="http://schemas.openxmlformats.org/officeDocument/2006/relationships/tags" Target="../tags/tag160.xml"/><Relationship Id="rId10" Type="http://schemas.openxmlformats.org/officeDocument/2006/relationships/tags" Target="../tags/tag113.xml"/><Relationship Id="rId31" Type="http://schemas.openxmlformats.org/officeDocument/2006/relationships/tags" Target="../tags/tag134.xml"/><Relationship Id="rId44" Type="http://schemas.openxmlformats.org/officeDocument/2006/relationships/tags" Target="../tags/tag147.xml"/><Relationship Id="rId52" Type="http://schemas.openxmlformats.org/officeDocument/2006/relationships/tags" Target="../tags/tag155.xml"/><Relationship Id="rId60" Type="http://schemas.openxmlformats.org/officeDocument/2006/relationships/tags" Target="../tags/tag163.xml"/><Relationship Id="rId65" Type="http://schemas.openxmlformats.org/officeDocument/2006/relationships/tags" Target="../tags/tag168.xml"/><Relationship Id="rId73" Type="http://schemas.openxmlformats.org/officeDocument/2006/relationships/tags" Target="../tags/tag176.xml"/><Relationship Id="rId78" Type="http://schemas.openxmlformats.org/officeDocument/2006/relationships/tags" Target="../tags/tag181.xml"/><Relationship Id="rId81" Type="http://schemas.openxmlformats.org/officeDocument/2006/relationships/tags" Target="../tags/tag184.xml"/><Relationship Id="rId86" Type="http://schemas.openxmlformats.org/officeDocument/2006/relationships/tags" Target="../tags/tag189.xml"/><Relationship Id="rId94" Type="http://schemas.openxmlformats.org/officeDocument/2006/relationships/tags" Target="../tags/tag197.xml"/><Relationship Id="rId99" Type="http://schemas.openxmlformats.org/officeDocument/2006/relationships/tags" Target="../tags/tag202.xml"/><Relationship Id="rId101" Type="http://schemas.openxmlformats.org/officeDocument/2006/relationships/tags" Target="../tags/tag204.xml"/><Relationship Id="rId4" Type="http://schemas.openxmlformats.org/officeDocument/2006/relationships/tags" Target="../tags/tag107.xml"/><Relationship Id="rId9" Type="http://schemas.openxmlformats.org/officeDocument/2006/relationships/tags" Target="../tags/tag112.xml"/><Relationship Id="rId13" Type="http://schemas.openxmlformats.org/officeDocument/2006/relationships/tags" Target="../tags/tag116.xml"/><Relationship Id="rId18" Type="http://schemas.openxmlformats.org/officeDocument/2006/relationships/tags" Target="../tags/tag121.xml"/><Relationship Id="rId39" Type="http://schemas.openxmlformats.org/officeDocument/2006/relationships/tags" Target="../tags/tag142.xml"/><Relationship Id="rId34" Type="http://schemas.openxmlformats.org/officeDocument/2006/relationships/tags" Target="../tags/tag137.xml"/><Relationship Id="rId50" Type="http://schemas.openxmlformats.org/officeDocument/2006/relationships/tags" Target="../tags/tag153.xml"/><Relationship Id="rId55" Type="http://schemas.openxmlformats.org/officeDocument/2006/relationships/tags" Target="../tags/tag158.xml"/><Relationship Id="rId76" Type="http://schemas.openxmlformats.org/officeDocument/2006/relationships/tags" Target="../tags/tag179.xml"/><Relationship Id="rId97" Type="http://schemas.openxmlformats.org/officeDocument/2006/relationships/tags" Target="../tags/tag20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emf"/><Relationship Id="rId4" Type="http://schemas.openxmlformats.org/officeDocument/2006/relationships/image" Target="../media/image3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emf"/><Relationship Id="rId4" Type="http://schemas.openxmlformats.org/officeDocument/2006/relationships/image" Target="../media/image40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emf"/><Relationship Id="rId5" Type="http://schemas.openxmlformats.org/officeDocument/2006/relationships/image" Target="../media/image42.emf"/><Relationship Id="rId4" Type="http://schemas.openxmlformats.org/officeDocument/2006/relationships/image" Target="../media/image5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7" cstate="email">
            <a:lum/>
          </a:blip>
          <a:srcRect/>
          <a:stretch>
            <a:fillRect t="-83000" b="-8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1" name="组合 320"/>
          <p:cNvGrpSpPr/>
          <p:nvPr/>
        </p:nvGrpSpPr>
        <p:grpSpPr>
          <a:xfrm>
            <a:off x="3924300" y="171450"/>
            <a:ext cx="4343400" cy="6515100"/>
            <a:chOff x="3924300" y="171450"/>
            <a:chExt cx="4343400" cy="6515100"/>
          </a:xfrm>
        </p:grpSpPr>
        <p:sp>
          <p:nvSpPr>
            <p:cNvPr id="7" name="PA_AutoShape 3"/>
            <p:cNvSpPr>
              <a:spLocks noChangeAspect="1" noChangeArrowheads="1" noTextEdit="1"/>
            </p:cNvSpPr>
            <p:nvPr>
              <p:custDataLst>
                <p:tags r:id="rId3"/>
              </p:custDataLst>
            </p:nvPr>
          </p:nvSpPr>
          <p:spPr bwMode="auto">
            <a:xfrm>
              <a:off x="3924300" y="171450"/>
              <a:ext cx="4343400" cy="651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5"/>
            <p:cNvSpPr/>
            <p:nvPr/>
          </p:nvSpPr>
          <p:spPr bwMode="auto">
            <a:xfrm>
              <a:off x="7088188" y="3852863"/>
              <a:ext cx="895350" cy="384175"/>
            </a:xfrm>
            <a:custGeom>
              <a:avLst/>
              <a:gdLst>
                <a:gd name="T0" fmla="*/ 268 w 1403"/>
                <a:gd name="T1" fmla="*/ 207 h 601"/>
                <a:gd name="T2" fmla="*/ 126 w 1403"/>
                <a:gd name="T3" fmla="*/ 209 h 601"/>
                <a:gd name="T4" fmla="*/ 2 w 1403"/>
                <a:gd name="T5" fmla="*/ 352 h 601"/>
                <a:gd name="T6" fmla="*/ 104 w 1403"/>
                <a:gd name="T7" fmla="*/ 447 h 601"/>
                <a:gd name="T8" fmla="*/ 301 w 1403"/>
                <a:gd name="T9" fmla="*/ 427 h 601"/>
                <a:gd name="T10" fmla="*/ 324 w 1403"/>
                <a:gd name="T11" fmla="*/ 561 h 601"/>
                <a:gd name="T12" fmla="*/ 555 w 1403"/>
                <a:gd name="T13" fmla="*/ 485 h 601"/>
                <a:gd name="T14" fmla="*/ 657 w 1403"/>
                <a:gd name="T15" fmla="*/ 541 h 601"/>
                <a:gd name="T16" fmla="*/ 739 w 1403"/>
                <a:gd name="T17" fmla="*/ 486 h 601"/>
                <a:gd name="T18" fmla="*/ 1026 w 1403"/>
                <a:gd name="T19" fmla="*/ 573 h 601"/>
                <a:gd name="T20" fmla="*/ 1149 w 1403"/>
                <a:gd name="T21" fmla="*/ 476 h 601"/>
                <a:gd name="T22" fmla="*/ 1134 w 1403"/>
                <a:gd name="T23" fmla="*/ 401 h 601"/>
                <a:gd name="T24" fmla="*/ 1396 w 1403"/>
                <a:gd name="T25" fmla="*/ 290 h 601"/>
                <a:gd name="T26" fmla="*/ 1186 w 1403"/>
                <a:gd name="T27" fmla="*/ 249 h 601"/>
                <a:gd name="T28" fmla="*/ 1251 w 1403"/>
                <a:gd name="T29" fmla="*/ 150 h 601"/>
                <a:gd name="T30" fmla="*/ 1164 w 1403"/>
                <a:gd name="T31" fmla="*/ 57 h 601"/>
                <a:gd name="T32" fmla="*/ 861 w 1403"/>
                <a:gd name="T33" fmla="*/ 204 h 601"/>
                <a:gd name="T34" fmla="*/ 760 w 1403"/>
                <a:gd name="T35" fmla="*/ 83 h 601"/>
                <a:gd name="T36" fmla="*/ 593 w 1403"/>
                <a:gd name="T37" fmla="*/ 103 h 601"/>
                <a:gd name="T38" fmla="*/ 576 w 1403"/>
                <a:gd name="T39" fmla="*/ 190 h 601"/>
                <a:gd name="T40" fmla="*/ 412 w 1403"/>
                <a:gd name="T41" fmla="*/ 82 h 601"/>
                <a:gd name="T42" fmla="*/ 248 w 1403"/>
                <a:gd name="T43" fmla="*/ 230 h 6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03" h="601">
                  <a:moveTo>
                    <a:pt x="268" y="207"/>
                  </a:moveTo>
                  <a:cubicBezTo>
                    <a:pt x="226" y="207"/>
                    <a:pt x="164" y="200"/>
                    <a:pt x="126" y="209"/>
                  </a:cubicBezTo>
                  <a:cubicBezTo>
                    <a:pt x="27" y="231"/>
                    <a:pt x="4" y="302"/>
                    <a:pt x="2" y="352"/>
                  </a:cubicBezTo>
                  <a:cubicBezTo>
                    <a:pt x="0" y="397"/>
                    <a:pt x="15" y="430"/>
                    <a:pt x="104" y="447"/>
                  </a:cubicBezTo>
                  <a:cubicBezTo>
                    <a:pt x="164" y="458"/>
                    <a:pt x="250" y="445"/>
                    <a:pt x="301" y="427"/>
                  </a:cubicBezTo>
                  <a:cubicBezTo>
                    <a:pt x="268" y="473"/>
                    <a:pt x="238" y="529"/>
                    <a:pt x="324" y="561"/>
                  </a:cubicBezTo>
                  <a:cubicBezTo>
                    <a:pt x="434" y="601"/>
                    <a:pt x="531" y="543"/>
                    <a:pt x="555" y="485"/>
                  </a:cubicBezTo>
                  <a:cubicBezTo>
                    <a:pt x="539" y="522"/>
                    <a:pt x="599" y="542"/>
                    <a:pt x="657" y="541"/>
                  </a:cubicBezTo>
                  <a:cubicBezTo>
                    <a:pt x="729" y="539"/>
                    <a:pt x="709" y="515"/>
                    <a:pt x="739" y="486"/>
                  </a:cubicBezTo>
                  <a:cubicBezTo>
                    <a:pt x="719" y="562"/>
                    <a:pt x="931" y="588"/>
                    <a:pt x="1026" y="573"/>
                  </a:cubicBezTo>
                  <a:cubicBezTo>
                    <a:pt x="1111" y="560"/>
                    <a:pt x="1122" y="519"/>
                    <a:pt x="1149" y="476"/>
                  </a:cubicBezTo>
                  <a:cubicBezTo>
                    <a:pt x="1162" y="454"/>
                    <a:pt x="1198" y="411"/>
                    <a:pt x="1134" y="401"/>
                  </a:cubicBezTo>
                  <a:cubicBezTo>
                    <a:pt x="1231" y="444"/>
                    <a:pt x="1403" y="350"/>
                    <a:pt x="1396" y="290"/>
                  </a:cubicBezTo>
                  <a:cubicBezTo>
                    <a:pt x="1389" y="238"/>
                    <a:pt x="1240" y="197"/>
                    <a:pt x="1186" y="249"/>
                  </a:cubicBezTo>
                  <a:cubicBezTo>
                    <a:pt x="1225" y="211"/>
                    <a:pt x="1251" y="197"/>
                    <a:pt x="1251" y="150"/>
                  </a:cubicBezTo>
                  <a:cubicBezTo>
                    <a:pt x="1251" y="108"/>
                    <a:pt x="1231" y="80"/>
                    <a:pt x="1164" y="57"/>
                  </a:cubicBezTo>
                  <a:cubicBezTo>
                    <a:pt x="993" y="0"/>
                    <a:pt x="858" y="121"/>
                    <a:pt x="861" y="204"/>
                  </a:cubicBezTo>
                  <a:cubicBezTo>
                    <a:pt x="872" y="160"/>
                    <a:pt x="842" y="100"/>
                    <a:pt x="760" y="83"/>
                  </a:cubicBezTo>
                  <a:cubicBezTo>
                    <a:pt x="711" y="73"/>
                    <a:pt x="626" y="79"/>
                    <a:pt x="593" y="103"/>
                  </a:cubicBezTo>
                  <a:cubicBezTo>
                    <a:pt x="562" y="126"/>
                    <a:pt x="575" y="163"/>
                    <a:pt x="576" y="190"/>
                  </a:cubicBezTo>
                  <a:cubicBezTo>
                    <a:pt x="531" y="151"/>
                    <a:pt x="511" y="92"/>
                    <a:pt x="412" y="82"/>
                  </a:cubicBezTo>
                  <a:cubicBezTo>
                    <a:pt x="322" y="73"/>
                    <a:pt x="163" y="193"/>
                    <a:pt x="248" y="230"/>
                  </a:cubicBezTo>
                </a:path>
              </a:pathLst>
            </a:custGeom>
            <a:solidFill>
              <a:srgbClr val="F5F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6"/>
            <p:cNvSpPr>
              <a:spLocks noEditPoints="1"/>
            </p:cNvSpPr>
            <p:nvPr/>
          </p:nvSpPr>
          <p:spPr bwMode="auto">
            <a:xfrm>
              <a:off x="7077075" y="3844925"/>
              <a:ext cx="917575" cy="360363"/>
            </a:xfrm>
            <a:custGeom>
              <a:avLst/>
              <a:gdLst>
                <a:gd name="T0" fmla="*/ 785 w 1439"/>
                <a:gd name="T1" fmla="*/ 525 h 563"/>
                <a:gd name="T2" fmla="*/ 677 w 1439"/>
                <a:gd name="T3" fmla="*/ 525 h 563"/>
                <a:gd name="T4" fmla="*/ 568 w 1439"/>
                <a:gd name="T5" fmla="*/ 499 h 563"/>
                <a:gd name="T6" fmla="*/ 332 w 1439"/>
                <a:gd name="T7" fmla="*/ 544 h 563"/>
                <a:gd name="T8" fmla="*/ 117 w 1439"/>
                <a:gd name="T9" fmla="*/ 431 h 563"/>
                <a:gd name="T10" fmla="*/ 137 w 1439"/>
                <a:gd name="T11" fmla="*/ 173 h 563"/>
                <a:gd name="T12" fmla="*/ 241 w 1439"/>
                <a:gd name="T13" fmla="*/ 134 h 563"/>
                <a:gd name="T14" fmla="*/ 572 w 1439"/>
                <a:gd name="T15" fmla="*/ 117 h 563"/>
                <a:gd name="T16" fmla="*/ 785 w 1439"/>
                <a:gd name="T17" fmla="*/ 47 h 563"/>
                <a:gd name="T18" fmla="*/ 1008 w 1439"/>
                <a:gd name="T19" fmla="*/ 19 h 563"/>
                <a:gd name="T20" fmla="*/ 1289 w 1439"/>
                <a:gd name="T21" fmla="*/ 124 h 563"/>
                <a:gd name="T22" fmla="*/ 1311 w 1439"/>
                <a:gd name="T23" fmla="*/ 190 h 563"/>
                <a:gd name="T24" fmla="*/ 1287 w 1439"/>
                <a:gd name="T25" fmla="*/ 385 h 563"/>
                <a:gd name="T26" fmla="*/ 1190 w 1439"/>
                <a:gd name="T27" fmla="*/ 447 h 563"/>
                <a:gd name="T28" fmla="*/ 1176 w 1439"/>
                <a:gd name="T29" fmla="*/ 470 h 563"/>
                <a:gd name="T30" fmla="*/ 985 w 1439"/>
                <a:gd name="T31" fmla="*/ 562 h 563"/>
                <a:gd name="T32" fmla="*/ 765 w 1439"/>
                <a:gd name="T33" fmla="*/ 450 h 563"/>
                <a:gd name="T34" fmla="*/ 810 w 1439"/>
                <a:gd name="T35" fmla="*/ 509 h 563"/>
                <a:gd name="T36" fmla="*/ 1140 w 1439"/>
                <a:gd name="T37" fmla="*/ 464 h 563"/>
                <a:gd name="T38" fmla="*/ 1154 w 1439"/>
                <a:gd name="T39" fmla="*/ 439 h 563"/>
                <a:gd name="T40" fmla="*/ 1166 w 1439"/>
                <a:gd name="T41" fmla="*/ 392 h 563"/>
                <a:gd name="T42" fmla="*/ 1136 w 1439"/>
                <a:gd name="T43" fmla="*/ 370 h 563"/>
                <a:gd name="T44" fmla="*/ 1188 w 1439"/>
                <a:gd name="T45" fmla="*/ 374 h 563"/>
                <a:gd name="T46" fmla="*/ 1396 w 1439"/>
                <a:gd name="T47" fmla="*/ 265 h 563"/>
                <a:gd name="T48" fmla="*/ 1222 w 1439"/>
                <a:gd name="T49" fmla="*/ 228 h 563"/>
                <a:gd name="T50" fmla="*/ 1196 w 1439"/>
                <a:gd name="T51" fmla="*/ 233 h 563"/>
                <a:gd name="T52" fmla="*/ 1189 w 1439"/>
                <a:gd name="T53" fmla="*/ 218 h 563"/>
                <a:gd name="T54" fmla="*/ 1251 w 1439"/>
                <a:gd name="T55" fmla="*/ 124 h 563"/>
                <a:gd name="T56" fmla="*/ 1027 w 1439"/>
                <a:gd name="T57" fmla="*/ 38 h 563"/>
                <a:gd name="T58" fmla="*/ 899 w 1439"/>
                <a:gd name="T59" fmla="*/ 180 h 563"/>
                <a:gd name="T60" fmla="*/ 861 w 1439"/>
                <a:gd name="T61" fmla="*/ 179 h 563"/>
                <a:gd name="T62" fmla="*/ 772 w 1439"/>
                <a:gd name="T63" fmla="*/ 67 h 563"/>
                <a:gd name="T64" fmla="*/ 612 w 1439"/>
                <a:gd name="T65" fmla="*/ 145 h 563"/>
                <a:gd name="T66" fmla="*/ 601 w 1439"/>
                <a:gd name="T67" fmla="*/ 174 h 563"/>
                <a:gd name="T68" fmla="*/ 546 w 1439"/>
                <a:gd name="T69" fmla="*/ 136 h 563"/>
                <a:gd name="T70" fmla="*/ 276 w 1439"/>
                <a:gd name="T71" fmla="*/ 142 h 563"/>
                <a:gd name="T72" fmla="*/ 287 w 1439"/>
                <a:gd name="T73" fmla="*/ 171 h 563"/>
                <a:gd name="T74" fmla="*/ 287 w 1439"/>
                <a:gd name="T75" fmla="*/ 192 h 563"/>
                <a:gd name="T76" fmla="*/ 271 w 1439"/>
                <a:gd name="T77" fmla="*/ 192 h 563"/>
                <a:gd name="T78" fmla="*/ 282 w 1439"/>
                <a:gd name="T79" fmla="*/ 211 h 563"/>
                <a:gd name="T80" fmla="*/ 227 w 1439"/>
                <a:gd name="T81" fmla="*/ 190 h 563"/>
                <a:gd name="T82" fmla="*/ 40 w 1439"/>
                <a:gd name="T83" fmla="*/ 326 h 563"/>
                <a:gd name="T84" fmla="*/ 309 w 1439"/>
                <a:gd name="T85" fmla="*/ 392 h 563"/>
                <a:gd name="T86" fmla="*/ 337 w 1439"/>
                <a:gd name="T87" fmla="*/ 405 h 563"/>
                <a:gd name="T88" fmla="*/ 453 w 1439"/>
                <a:gd name="T89" fmla="*/ 534 h 563"/>
                <a:gd name="T90" fmla="*/ 556 w 1439"/>
                <a:gd name="T91" fmla="*/ 456 h 563"/>
                <a:gd name="T92" fmla="*/ 593 w 1439"/>
                <a:gd name="T93" fmla="*/ 461 h 563"/>
                <a:gd name="T94" fmla="*/ 602 w 1439"/>
                <a:gd name="T95" fmla="*/ 489 h 563"/>
                <a:gd name="T96" fmla="*/ 722 w 1439"/>
                <a:gd name="T97" fmla="*/ 482 h 563"/>
                <a:gd name="T98" fmla="*/ 758 w 1439"/>
                <a:gd name="T99" fmla="*/ 449 h 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39" h="563">
                  <a:moveTo>
                    <a:pt x="985" y="562"/>
                  </a:moveTo>
                  <a:cubicBezTo>
                    <a:pt x="916" y="562"/>
                    <a:pt x="834" y="550"/>
                    <a:pt x="785" y="525"/>
                  </a:cubicBezTo>
                  <a:cubicBezTo>
                    <a:pt x="770" y="518"/>
                    <a:pt x="759" y="510"/>
                    <a:pt x="751" y="501"/>
                  </a:cubicBezTo>
                  <a:cubicBezTo>
                    <a:pt x="741" y="514"/>
                    <a:pt x="724" y="524"/>
                    <a:pt x="677" y="525"/>
                  </a:cubicBezTo>
                  <a:cubicBezTo>
                    <a:pt x="634" y="526"/>
                    <a:pt x="594" y="517"/>
                    <a:pt x="572" y="502"/>
                  </a:cubicBezTo>
                  <a:cubicBezTo>
                    <a:pt x="571" y="501"/>
                    <a:pt x="569" y="500"/>
                    <a:pt x="568" y="499"/>
                  </a:cubicBezTo>
                  <a:cubicBezTo>
                    <a:pt x="544" y="524"/>
                    <a:pt x="508" y="544"/>
                    <a:pt x="467" y="553"/>
                  </a:cubicBezTo>
                  <a:cubicBezTo>
                    <a:pt x="423" y="563"/>
                    <a:pt x="376" y="560"/>
                    <a:pt x="332" y="544"/>
                  </a:cubicBezTo>
                  <a:cubicBezTo>
                    <a:pt x="248" y="513"/>
                    <a:pt x="263" y="460"/>
                    <a:pt x="285" y="423"/>
                  </a:cubicBezTo>
                  <a:cubicBezTo>
                    <a:pt x="233" y="434"/>
                    <a:pt x="168" y="440"/>
                    <a:pt x="117" y="431"/>
                  </a:cubicBezTo>
                  <a:cubicBezTo>
                    <a:pt x="13" y="411"/>
                    <a:pt x="0" y="369"/>
                    <a:pt x="2" y="325"/>
                  </a:cubicBezTo>
                  <a:cubicBezTo>
                    <a:pt x="4" y="279"/>
                    <a:pt x="24" y="198"/>
                    <a:pt x="137" y="173"/>
                  </a:cubicBezTo>
                  <a:cubicBezTo>
                    <a:pt x="162" y="167"/>
                    <a:pt x="194" y="167"/>
                    <a:pt x="224" y="168"/>
                  </a:cubicBezTo>
                  <a:cubicBezTo>
                    <a:pt x="226" y="158"/>
                    <a:pt x="231" y="146"/>
                    <a:pt x="241" y="134"/>
                  </a:cubicBezTo>
                  <a:cubicBezTo>
                    <a:pt x="278" y="87"/>
                    <a:pt x="367" y="39"/>
                    <a:pt x="434" y="46"/>
                  </a:cubicBezTo>
                  <a:cubicBezTo>
                    <a:pt x="510" y="53"/>
                    <a:pt x="544" y="86"/>
                    <a:pt x="572" y="117"/>
                  </a:cubicBezTo>
                  <a:cubicBezTo>
                    <a:pt x="573" y="100"/>
                    <a:pt x="579" y="84"/>
                    <a:pt x="597" y="71"/>
                  </a:cubicBezTo>
                  <a:cubicBezTo>
                    <a:pt x="635" y="43"/>
                    <a:pt x="728" y="35"/>
                    <a:pt x="785" y="47"/>
                  </a:cubicBezTo>
                  <a:cubicBezTo>
                    <a:pt x="834" y="57"/>
                    <a:pt x="867" y="80"/>
                    <a:pt x="885" y="108"/>
                  </a:cubicBezTo>
                  <a:cubicBezTo>
                    <a:pt x="909" y="72"/>
                    <a:pt x="951" y="38"/>
                    <a:pt x="1008" y="19"/>
                  </a:cubicBezTo>
                  <a:cubicBezTo>
                    <a:pt x="1066" y="0"/>
                    <a:pt x="1130" y="1"/>
                    <a:pt x="1193" y="22"/>
                  </a:cubicBezTo>
                  <a:cubicBezTo>
                    <a:pt x="1261" y="45"/>
                    <a:pt x="1289" y="75"/>
                    <a:pt x="1289" y="124"/>
                  </a:cubicBezTo>
                  <a:cubicBezTo>
                    <a:pt x="1289" y="153"/>
                    <a:pt x="1279" y="172"/>
                    <a:pt x="1263" y="189"/>
                  </a:cubicBezTo>
                  <a:cubicBezTo>
                    <a:pt x="1278" y="188"/>
                    <a:pt x="1294" y="188"/>
                    <a:pt x="1311" y="190"/>
                  </a:cubicBezTo>
                  <a:cubicBezTo>
                    <a:pt x="1368" y="197"/>
                    <a:pt x="1429" y="227"/>
                    <a:pt x="1434" y="264"/>
                  </a:cubicBezTo>
                  <a:cubicBezTo>
                    <a:pt x="1439" y="309"/>
                    <a:pt x="1363" y="363"/>
                    <a:pt x="1287" y="385"/>
                  </a:cubicBezTo>
                  <a:cubicBezTo>
                    <a:pt x="1260" y="393"/>
                    <a:pt x="1233" y="397"/>
                    <a:pt x="1209" y="397"/>
                  </a:cubicBezTo>
                  <a:cubicBezTo>
                    <a:pt x="1212" y="413"/>
                    <a:pt x="1200" y="432"/>
                    <a:pt x="1190" y="447"/>
                  </a:cubicBezTo>
                  <a:cubicBezTo>
                    <a:pt x="1189" y="449"/>
                    <a:pt x="1187" y="452"/>
                    <a:pt x="1186" y="454"/>
                  </a:cubicBezTo>
                  <a:cubicBezTo>
                    <a:pt x="1182" y="459"/>
                    <a:pt x="1179" y="465"/>
                    <a:pt x="1176" y="470"/>
                  </a:cubicBezTo>
                  <a:cubicBezTo>
                    <a:pt x="1155" y="507"/>
                    <a:pt x="1133" y="544"/>
                    <a:pt x="1050" y="557"/>
                  </a:cubicBezTo>
                  <a:cubicBezTo>
                    <a:pt x="1031" y="560"/>
                    <a:pt x="1009" y="562"/>
                    <a:pt x="985" y="562"/>
                  </a:cubicBezTo>
                  <a:moveTo>
                    <a:pt x="758" y="449"/>
                  </a:moveTo>
                  <a:cubicBezTo>
                    <a:pt x="760" y="449"/>
                    <a:pt x="763" y="449"/>
                    <a:pt x="765" y="450"/>
                  </a:cubicBezTo>
                  <a:cubicBezTo>
                    <a:pt x="773" y="452"/>
                    <a:pt x="779" y="456"/>
                    <a:pt x="777" y="462"/>
                  </a:cubicBezTo>
                  <a:cubicBezTo>
                    <a:pt x="772" y="480"/>
                    <a:pt x="783" y="496"/>
                    <a:pt x="810" y="509"/>
                  </a:cubicBezTo>
                  <a:cubicBezTo>
                    <a:pt x="866" y="537"/>
                    <a:pt x="977" y="546"/>
                    <a:pt x="1040" y="537"/>
                  </a:cubicBezTo>
                  <a:cubicBezTo>
                    <a:pt x="1103" y="527"/>
                    <a:pt x="1119" y="499"/>
                    <a:pt x="1140" y="464"/>
                  </a:cubicBezTo>
                  <a:cubicBezTo>
                    <a:pt x="1143" y="458"/>
                    <a:pt x="1146" y="452"/>
                    <a:pt x="1150" y="447"/>
                  </a:cubicBezTo>
                  <a:cubicBezTo>
                    <a:pt x="1151" y="444"/>
                    <a:pt x="1153" y="442"/>
                    <a:pt x="1154" y="439"/>
                  </a:cubicBezTo>
                  <a:cubicBezTo>
                    <a:pt x="1164" y="425"/>
                    <a:pt x="1178" y="404"/>
                    <a:pt x="1168" y="393"/>
                  </a:cubicBezTo>
                  <a:cubicBezTo>
                    <a:pt x="1167" y="393"/>
                    <a:pt x="1167" y="392"/>
                    <a:pt x="1166" y="392"/>
                  </a:cubicBezTo>
                  <a:cubicBezTo>
                    <a:pt x="1158" y="390"/>
                    <a:pt x="1149" y="387"/>
                    <a:pt x="1141" y="383"/>
                  </a:cubicBezTo>
                  <a:cubicBezTo>
                    <a:pt x="1134" y="380"/>
                    <a:pt x="1132" y="375"/>
                    <a:pt x="1136" y="370"/>
                  </a:cubicBezTo>
                  <a:cubicBezTo>
                    <a:pt x="1140" y="366"/>
                    <a:pt x="1149" y="363"/>
                    <a:pt x="1158" y="365"/>
                  </a:cubicBezTo>
                  <a:cubicBezTo>
                    <a:pt x="1170" y="367"/>
                    <a:pt x="1180" y="370"/>
                    <a:pt x="1188" y="374"/>
                  </a:cubicBezTo>
                  <a:cubicBezTo>
                    <a:pt x="1217" y="378"/>
                    <a:pt x="1247" y="373"/>
                    <a:pt x="1270" y="366"/>
                  </a:cubicBezTo>
                  <a:cubicBezTo>
                    <a:pt x="1340" y="345"/>
                    <a:pt x="1400" y="297"/>
                    <a:pt x="1396" y="265"/>
                  </a:cubicBezTo>
                  <a:cubicBezTo>
                    <a:pt x="1393" y="239"/>
                    <a:pt x="1345" y="216"/>
                    <a:pt x="1302" y="211"/>
                  </a:cubicBezTo>
                  <a:cubicBezTo>
                    <a:pt x="1282" y="208"/>
                    <a:pt x="1244" y="207"/>
                    <a:pt x="1222" y="228"/>
                  </a:cubicBezTo>
                  <a:cubicBezTo>
                    <a:pt x="1222" y="228"/>
                    <a:pt x="1222" y="229"/>
                    <a:pt x="1222" y="229"/>
                  </a:cubicBezTo>
                  <a:cubicBezTo>
                    <a:pt x="1217" y="234"/>
                    <a:pt x="1205" y="235"/>
                    <a:pt x="1196" y="233"/>
                  </a:cubicBezTo>
                  <a:cubicBezTo>
                    <a:pt x="1187" y="230"/>
                    <a:pt x="1184" y="223"/>
                    <a:pt x="1189" y="218"/>
                  </a:cubicBezTo>
                  <a:cubicBezTo>
                    <a:pt x="1189" y="218"/>
                    <a:pt x="1189" y="218"/>
                    <a:pt x="1189" y="218"/>
                  </a:cubicBezTo>
                  <a:cubicBezTo>
                    <a:pt x="1196" y="211"/>
                    <a:pt x="1202" y="206"/>
                    <a:pt x="1207" y="200"/>
                  </a:cubicBezTo>
                  <a:cubicBezTo>
                    <a:pt x="1236" y="174"/>
                    <a:pt x="1251" y="160"/>
                    <a:pt x="1251" y="124"/>
                  </a:cubicBezTo>
                  <a:cubicBezTo>
                    <a:pt x="1251" y="82"/>
                    <a:pt x="1229" y="60"/>
                    <a:pt x="1173" y="41"/>
                  </a:cubicBezTo>
                  <a:cubicBezTo>
                    <a:pt x="1123" y="24"/>
                    <a:pt x="1073" y="23"/>
                    <a:pt x="1027" y="38"/>
                  </a:cubicBezTo>
                  <a:cubicBezTo>
                    <a:pt x="957" y="60"/>
                    <a:pt x="912" y="113"/>
                    <a:pt x="901" y="157"/>
                  </a:cubicBezTo>
                  <a:cubicBezTo>
                    <a:pt x="901" y="165"/>
                    <a:pt x="901" y="173"/>
                    <a:pt x="899" y="180"/>
                  </a:cubicBezTo>
                  <a:cubicBezTo>
                    <a:pt x="897" y="185"/>
                    <a:pt x="889" y="189"/>
                    <a:pt x="879" y="189"/>
                  </a:cubicBezTo>
                  <a:cubicBezTo>
                    <a:pt x="869" y="189"/>
                    <a:pt x="861" y="184"/>
                    <a:pt x="861" y="179"/>
                  </a:cubicBezTo>
                  <a:cubicBezTo>
                    <a:pt x="861" y="172"/>
                    <a:pt x="861" y="164"/>
                    <a:pt x="863" y="156"/>
                  </a:cubicBezTo>
                  <a:cubicBezTo>
                    <a:pt x="861" y="119"/>
                    <a:pt x="830" y="79"/>
                    <a:pt x="772" y="67"/>
                  </a:cubicBezTo>
                  <a:cubicBezTo>
                    <a:pt x="729" y="58"/>
                    <a:pt x="654" y="64"/>
                    <a:pt x="627" y="84"/>
                  </a:cubicBezTo>
                  <a:cubicBezTo>
                    <a:pt x="607" y="99"/>
                    <a:pt x="609" y="123"/>
                    <a:pt x="612" y="145"/>
                  </a:cubicBezTo>
                  <a:cubicBezTo>
                    <a:pt x="613" y="152"/>
                    <a:pt x="614" y="158"/>
                    <a:pt x="614" y="164"/>
                  </a:cubicBezTo>
                  <a:cubicBezTo>
                    <a:pt x="614" y="169"/>
                    <a:pt x="609" y="173"/>
                    <a:pt x="601" y="174"/>
                  </a:cubicBezTo>
                  <a:cubicBezTo>
                    <a:pt x="592" y="176"/>
                    <a:pt x="584" y="174"/>
                    <a:pt x="579" y="170"/>
                  </a:cubicBezTo>
                  <a:cubicBezTo>
                    <a:pt x="567" y="159"/>
                    <a:pt x="556" y="147"/>
                    <a:pt x="546" y="136"/>
                  </a:cubicBezTo>
                  <a:cubicBezTo>
                    <a:pt x="518" y="103"/>
                    <a:pt x="492" y="73"/>
                    <a:pt x="428" y="67"/>
                  </a:cubicBezTo>
                  <a:cubicBezTo>
                    <a:pt x="385" y="63"/>
                    <a:pt x="309" y="101"/>
                    <a:pt x="276" y="142"/>
                  </a:cubicBezTo>
                  <a:cubicBezTo>
                    <a:pt x="271" y="149"/>
                    <a:pt x="264" y="159"/>
                    <a:pt x="262" y="170"/>
                  </a:cubicBezTo>
                  <a:cubicBezTo>
                    <a:pt x="271" y="170"/>
                    <a:pt x="280" y="171"/>
                    <a:pt x="287" y="171"/>
                  </a:cubicBezTo>
                  <a:cubicBezTo>
                    <a:pt x="298" y="171"/>
                    <a:pt x="306" y="176"/>
                    <a:pt x="306" y="181"/>
                  </a:cubicBezTo>
                  <a:cubicBezTo>
                    <a:pt x="306" y="187"/>
                    <a:pt x="298" y="192"/>
                    <a:pt x="287" y="192"/>
                  </a:cubicBezTo>
                  <a:cubicBezTo>
                    <a:pt x="287" y="192"/>
                    <a:pt x="287" y="192"/>
                    <a:pt x="287" y="192"/>
                  </a:cubicBezTo>
                  <a:cubicBezTo>
                    <a:pt x="282" y="192"/>
                    <a:pt x="277" y="192"/>
                    <a:pt x="271" y="192"/>
                  </a:cubicBezTo>
                  <a:cubicBezTo>
                    <a:pt x="273" y="193"/>
                    <a:pt x="276" y="195"/>
                    <a:pt x="278" y="196"/>
                  </a:cubicBezTo>
                  <a:cubicBezTo>
                    <a:pt x="287" y="200"/>
                    <a:pt x="288" y="206"/>
                    <a:pt x="282" y="211"/>
                  </a:cubicBezTo>
                  <a:cubicBezTo>
                    <a:pt x="275" y="216"/>
                    <a:pt x="263" y="216"/>
                    <a:pt x="255" y="213"/>
                  </a:cubicBezTo>
                  <a:cubicBezTo>
                    <a:pt x="241" y="207"/>
                    <a:pt x="232" y="199"/>
                    <a:pt x="227" y="190"/>
                  </a:cubicBezTo>
                  <a:cubicBezTo>
                    <a:pt x="200" y="189"/>
                    <a:pt x="171" y="188"/>
                    <a:pt x="152" y="193"/>
                  </a:cubicBezTo>
                  <a:cubicBezTo>
                    <a:pt x="59" y="214"/>
                    <a:pt x="42" y="285"/>
                    <a:pt x="40" y="326"/>
                  </a:cubicBezTo>
                  <a:cubicBezTo>
                    <a:pt x="38" y="369"/>
                    <a:pt x="52" y="396"/>
                    <a:pt x="129" y="410"/>
                  </a:cubicBezTo>
                  <a:cubicBezTo>
                    <a:pt x="183" y="420"/>
                    <a:pt x="263" y="409"/>
                    <a:pt x="309" y="392"/>
                  </a:cubicBezTo>
                  <a:cubicBezTo>
                    <a:pt x="316" y="389"/>
                    <a:pt x="325" y="389"/>
                    <a:pt x="332" y="392"/>
                  </a:cubicBezTo>
                  <a:cubicBezTo>
                    <a:pt x="338" y="395"/>
                    <a:pt x="340" y="400"/>
                    <a:pt x="337" y="405"/>
                  </a:cubicBezTo>
                  <a:cubicBezTo>
                    <a:pt x="299" y="460"/>
                    <a:pt x="287" y="501"/>
                    <a:pt x="353" y="526"/>
                  </a:cubicBezTo>
                  <a:cubicBezTo>
                    <a:pt x="387" y="538"/>
                    <a:pt x="420" y="541"/>
                    <a:pt x="453" y="534"/>
                  </a:cubicBezTo>
                  <a:cubicBezTo>
                    <a:pt x="499" y="523"/>
                    <a:pt x="540" y="493"/>
                    <a:pt x="555" y="458"/>
                  </a:cubicBezTo>
                  <a:cubicBezTo>
                    <a:pt x="555" y="457"/>
                    <a:pt x="555" y="457"/>
                    <a:pt x="556" y="456"/>
                  </a:cubicBezTo>
                  <a:cubicBezTo>
                    <a:pt x="558" y="451"/>
                    <a:pt x="568" y="447"/>
                    <a:pt x="579" y="449"/>
                  </a:cubicBezTo>
                  <a:cubicBezTo>
                    <a:pt x="589" y="450"/>
                    <a:pt x="595" y="456"/>
                    <a:pt x="593" y="461"/>
                  </a:cubicBezTo>
                  <a:cubicBezTo>
                    <a:pt x="593" y="462"/>
                    <a:pt x="592" y="462"/>
                    <a:pt x="592" y="462"/>
                  </a:cubicBezTo>
                  <a:cubicBezTo>
                    <a:pt x="588" y="473"/>
                    <a:pt x="591" y="482"/>
                    <a:pt x="602" y="489"/>
                  </a:cubicBezTo>
                  <a:cubicBezTo>
                    <a:pt x="616" y="499"/>
                    <a:pt x="645" y="505"/>
                    <a:pt x="675" y="504"/>
                  </a:cubicBezTo>
                  <a:cubicBezTo>
                    <a:pt x="711" y="503"/>
                    <a:pt x="713" y="498"/>
                    <a:pt x="722" y="482"/>
                  </a:cubicBezTo>
                  <a:cubicBezTo>
                    <a:pt x="726" y="475"/>
                    <a:pt x="731" y="465"/>
                    <a:pt x="742" y="455"/>
                  </a:cubicBezTo>
                  <a:cubicBezTo>
                    <a:pt x="745" y="451"/>
                    <a:pt x="752" y="449"/>
                    <a:pt x="758" y="449"/>
                  </a:cubicBezTo>
                </a:path>
              </a:pathLst>
            </a:custGeom>
            <a:solidFill>
              <a:srgbClr val="6D42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7"/>
            <p:cNvSpPr>
              <a:spLocks noEditPoints="1"/>
            </p:cNvSpPr>
            <p:nvPr/>
          </p:nvSpPr>
          <p:spPr bwMode="auto">
            <a:xfrm>
              <a:off x="5834063" y="1931988"/>
              <a:ext cx="249238" cy="1230313"/>
            </a:xfrm>
            <a:custGeom>
              <a:avLst/>
              <a:gdLst>
                <a:gd name="T0" fmla="*/ 307 w 392"/>
                <a:gd name="T1" fmla="*/ 1479 h 1927"/>
                <a:gd name="T2" fmla="*/ 181 w 392"/>
                <a:gd name="T3" fmla="*/ 1470 h 1927"/>
                <a:gd name="T4" fmla="*/ 159 w 392"/>
                <a:gd name="T5" fmla="*/ 1404 h 1927"/>
                <a:gd name="T6" fmla="*/ 198 w 392"/>
                <a:gd name="T7" fmla="*/ 1310 h 1927"/>
                <a:gd name="T8" fmla="*/ 311 w 392"/>
                <a:gd name="T9" fmla="*/ 1232 h 1927"/>
                <a:gd name="T10" fmla="*/ 326 w 392"/>
                <a:gd name="T11" fmla="*/ 817 h 1927"/>
                <a:gd name="T12" fmla="*/ 325 w 392"/>
                <a:gd name="T13" fmla="*/ 819 h 1927"/>
                <a:gd name="T14" fmla="*/ 257 w 392"/>
                <a:gd name="T15" fmla="*/ 829 h 1927"/>
                <a:gd name="T16" fmla="*/ 209 w 392"/>
                <a:gd name="T17" fmla="*/ 784 h 1927"/>
                <a:gd name="T18" fmla="*/ 227 w 392"/>
                <a:gd name="T19" fmla="*/ 727 h 1927"/>
                <a:gd name="T20" fmla="*/ 263 w 392"/>
                <a:gd name="T21" fmla="*/ 726 h 1927"/>
                <a:gd name="T22" fmla="*/ 304 w 392"/>
                <a:gd name="T23" fmla="*/ 753 h 1927"/>
                <a:gd name="T24" fmla="*/ 328 w 392"/>
                <a:gd name="T25" fmla="*/ 782 h 1927"/>
                <a:gd name="T26" fmla="*/ 344 w 392"/>
                <a:gd name="T27" fmla="*/ 521 h 1927"/>
                <a:gd name="T28" fmla="*/ 358 w 392"/>
                <a:gd name="T29" fmla="*/ 338 h 1927"/>
                <a:gd name="T30" fmla="*/ 308 w 392"/>
                <a:gd name="T31" fmla="*/ 332 h 1927"/>
                <a:gd name="T32" fmla="*/ 249 w 392"/>
                <a:gd name="T33" fmla="*/ 277 h 1927"/>
                <a:gd name="T34" fmla="*/ 271 w 392"/>
                <a:gd name="T35" fmla="*/ 205 h 1927"/>
                <a:gd name="T36" fmla="*/ 316 w 392"/>
                <a:gd name="T37" fmla="*/ 204 h 1927"/>
                <a:gd name="T38" fmla="*/ 368 w 392"/>
                <a:gd name="T39" fmla="*/ 237 h 1927"/>
                <a:gd name="T40" fmla="*/ 377 w 392"/>
                <a:gd name="T41" fmla="*/ 137 h 1927"/>
                <a:gd name="T42" fmla="*/ 392 w 392"/>
                <a:gd name="T43" fmla="*/ 0 h 1927"/>
                <a:gd name="T44" fmla="*/ 191 w 392"/>
                <a:gd name="T45" fmla="*/ 19 h 1927"/>
                <a:gd name="T46" fmla="*/ 180 w 392"/>
                <a:gd name="T47" fmla="*/ 19 h 1927"/>
                <a:gd name="T48" fmla="*/ 136 w 392"/>
                <a:gd name="T49" fmla="*/ 16 h 1927"/>
                <a:gd name="T50" fmla="*/ 84 w 392"/>
                <a:gd name="T51" fmla="*/ 69 h 1927"/>
                <a:gd name="T52" fmla="*/ 24 w 392"/>
                <a:gd name="T53" fmla="*/ 54 h 1927"/>
                <a:gd name="T54" fmla="*/ 24 w 392"/>
                <a:gd name="T55" fmla="*/ 1033 h 1927"/>
                <a:gd name="T56" fmla="*/ 138 w 392"/>
                <a:gd name="T57" fmla="*/ 1067 h 1927"/>
                <a:gd name="T58" fmla="*/ 90 w 392"/>
                <a:gd name="T59" fmla="*/ 1159 h 1927"/>
                <a:gd name="T60" fmla="*/ 22 w 392"/>
                <a:gd name="T61" fmla="*/ 1183 h 1927"/>
                <a:gd name="T62" fmla="*/ 11 w 392"/>
                <a:gd name="T63" fmla="*/ 1626 h 1927"/>
                <a:gd name="T64" fmla="*/ 60 w 392"/>
                <a:gd name="T65" fmla="*/ 1744 h 1927"/>
                <a:gd name="T66" fmla="*/ 3 w 392"/>
                <a:gd name="T67" fmla="*/ 1848 h 1927"/>
                <a:gd name="T68" fmla="*/ 0 w 392"/>
                <a:gd name="T69" fmla="*/ 1927 h 1927"/>
                <a:gd name="T70" fmla="*/ 309 w 392"/>
                <a:gd name="T71" fmla="*/ 1927 h 1927"/>
                <a:gd name="T72" fmla="*/ 307 w 392"/>
                <a:gd name="T73" fmla="*/ 1479 h 1927"/>
                <a:gd name="T74" fmla="*/ 62 w 392"/>
                <a:gd name="T75" fmla="*/ 556 h 1927"/>
                <a:gd name="T76" fmla="*/ 50 w 392"/>
                <a:gd name="T77" fmla="*/ 517 h 1927"/>
                <a:gd name="T78" fmla="*/ 72 w 392"/>
                <a:gd name="T79" fmla="*/ 463 h 1927"/>
                <a:gd name="T80" fmla="*/ 153 w 392"/>
                <a:gd name="T81" fmla="*/ 419 h 1927"/>
                <a:gd name="T82" fmla="*/ 188 w 392"/>
                <a:gd name="T83" fmla="*/ 491 h 1927"/>
                <a:gd name="T84" fmla="*/ 144 w 392"/>
                <a:gd name="T85" fmla="*/ 558 h 1927"/>
                <a:gd name="T86" fmla="*/ 62 w 392"/>
                <a:gd name="T87" fmla="*/ 556 h 19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92" h="1927">
                  <a:moveTo>
                    <a:pt x="307" y="1479"/>
                  </a:moveTo>
                  <a:cubicBezTo>
                    <a:pt x="269" y="1496"/>
                    <a:pt x="213" y="1510"/>
                    <a:pt x="181" y="1470"/>
                  </a:cubicBezTo>
                  <a:cubicBezTo>
                    <a:pt x="170" y="1453"/>
                    <a:pt x="166" y="1429"/>
                    <a:pt x="159" y="1404"/>
                  </a:cubicBezTo>
                  <a:cubicBezTo>
                    <a:pt x="160" y="1374"/>
                    <a:pt x="173" y="1341"/>
                    <a:pt x="198" y="1310"/>
                  </a:cubicBezTo>
                  <a:cubicBezTo>
                    <a:pt x="220" y="1268"/>
                    <a:pt x="263" y="1232"/>
                    <a:pt x="311" y="1232"/>
                  </a:cubicBezTo>
                  <a:cubicBezTo>
                    <a:pt x="314" y="1091"/>
                    <a:pt x="319" y="953"/>
                    <a:pt x="326" y="817"/>
                  </a:cubicBezTo>
                  <a:cubicBezTo>
                    <a:pt x="326" y="817"/>
                    <a:pt x="326" y="818"/>
                    <a:pt x="325" y="819"/>
                  </a:cubicBezTo>
                  <a:cubicBezTo>
                    <a:pt x="307" y="838"/>
                    <a:pt x="278" y="839"/>
                    <a:pt x="257" y="829"/>
                  </a:cubicBezTo>
                  <a:cubicBezTo>
                    <a:pt x="235" y="818"/>
                    <a:pt x="213" y="808"/>
                    <a:pt x="209" y="784"/>
                  </a:cubicBezTo>
                  <a:cubicBezTo>
                    <a:pt x="204" y="766"/>
                    <a:pt x="200" y="737"/>
                    <a:pt x="227" y="727"/>
                  </a:cubicBezTo>
                  <a:cubicBezTo>
                    <a:pt x="237" y="725"/>
                    <a:pt x="250" y="726"/>
                    <a:pt x="263" y="726"/>
                  </a:cubicBezTo>
                  <a:cubicBezTo>
                    <a:pt x="277" y="730"/>
                    <a:pt x="292" y="739"/>
                    <a:pt x="304" y="753"/>
                  </a:cubicBezTo>
                  <a:cubicBezTo>
                    <a:pt x="315" y="761"/>
                    <a:pt x="324" y="771"/>
                    <a:pt x="328" y="782"/>
                  </a:cubicBezTo>
                  <a:cubicBezTo>
                    <a:pt x="333" y="694"/>
                    <a:pt x="338" y="607"/>
                    <a:pt x="344" y="521"/>
                  </a:cubicBezTo>
                  <a:cubicBezTo>
                    <a:pt x="349" y="459"/>
                    <a:pt x="353" y="399"/>
                    <a:pt x="358" y="338"/>
                  </a:cubicBezTo>
                  <a:cubicBezTo>
                    <a:pt x="342" y="341"/>
                    <a:pt x="323" y="339"/>
                    <a:pt x="308" y="332"/>
                  </a:cubicBezTo>
                  <a:cubicBezTo>
                    <a:pt x="281" y="319"/>
                    <a:pt x="254" y="306"/>
                    <a:pt x="249" y="277"/>
                  </a:cubicBezTo>
                  <a:cubicBezTo>
                    <a:pt x="243" y="254"/>
                    <a:pt x="238" y="217"/>
                    <a:pt x="271" y="205"/>
                  </a:cubicBezTo>
                  <a:cubicBezTo>
                    <a:pt x="283" y="202"/>
                    <a:pt x="299" y="203"/>
                    <a:pt x="316" y="204"/>
                  </a:cubicBezTo>
                  <a:cubicBezTo>
                    <a:pt x="334" y="208"/>
                    <a:pt x="352" y="220"/>
                    <a:pt x="368" y="237"/>
                  </a:cubicBezTo>
                  <a:cubicBezTo>
                    <a:pt x="371" y="204"/>
                    <a:pt x="374" y="170"/>
                    <a:pt x="377" y="137"/>
                  </a:cubicBezTo>
                  <a:cubicBezTo>
                    <a:pt x="382" y="91"/>
                    <a:pt x="387" y="45"/>
                    <a:pt x="392" y="0"/>
                  </a:cubicBezTo>
                  <a:cubicBezTo>
                    <a:pt x="329" y="15"/>
                    <a:pt x="261" y="21"/>
                    <a:pt x="191" y="19"/>
                  </a:cubicBezTo>
                  <a:cubicBezTo>
                    <a:pt x="187" y="19"/>
                    <a:pt x="184" y="19"/>
                    <a:pt x="180" y="19"/>
                  </a:cubicBezTo>
                  <a:cubicBezTo>
                    <a:pt x="165" y="19"/>
                    <a:pt x="150" y="18"/>
                    <a:pt x="136" y="16"/>
                  </a:cubicBezTo>
                  <a:cubicBezTo>
                    <a:pt x="128" y="41"/>
                    <a:pt x="112" y="62"/>
                    <a:pt x="84" y="69"/>
                  </a:cubicBezTo>
                  <a:cubicBezTo>
                    <a:pt x="61" y="72"/>
                    <a:pt x="40" y="66"/>
                    <a:pt x="24" y="54"/>
                  </a:cubicBezTo>
                  <a:cubicBezTo>
                    <a:pt x="27" y="364"/>
                    <a:pt x="28" y="692"/>
                    <a:pt x="24" y="1033"/>
                  </a:cubicBezTo>
                  <a:cubicBezTo>
                    <a:pt x="67" y="1021"/>
                    <a:pt x="119" y="1029"/>
                    <a:pt x="138" y="1067"/>
                  </a:cubicBezTo>
                  <a:cubicBezTo>
                    <a:pt x="150" y="1106"/>
                    <a:pt x="125" y="1142"/>
                    <a:pt x="90" y="1159"/>
                  </a:cubicBezTo>
                  <a:cubicBezTo>
                    <a:pt x="68" y="1170"/>
                    <a:pt x="45" y="1181"/>
                    <a:pt x="22" y="1183"/>
                  </a:cubicBezTo>
                  <a:cubicBezTo>
                    <a:pt x="19" y="1329"/>
                    <a:pt x="16" y="1477"/>
                    <a:pt x="11" y="1626"/>
                  </a:cubicBezTo>
                  <a:cubicBezTo>
                    <a:pt x="56" y="1651"/>
                    <a:pt x="71" y="1701"/>
                    <a:pt x="60" y="1744"/>
                  </a:cubicBezTo>
                  <a:cubicBezTo>
                    <a:pt x="49" y="1784"/>
                    <a:pt x="39" y="1824"/>
                    <a:pt x="3" y="1848"/>
                  </a:cubicBezTo>
                  <a:cubicBezTo>
                    <a:pt x="2" y="1874"/>
                    <a:pt x="1" y="1901"/>
                    <a:pt x="0" y="1927"/>
                  </a:cubicBezTo>
                  <a:cubicBezTo>
                    <a:pt x="309" y="1927"/>
                    <a:pt x="309" y="1927"/>
                    <a:pt x="309" y="1927"/>
                  </a:cubicBezTo>
                  <a:cubicBezTo>
                    <a:pt x="307" y="1774"/>
                    <a:pt x="306" y="1625"/>
                    <a:pt x="307" y="1479"/>
                  </a:cubicBezTo>
                  <a:moveTo>
                    <a:pt x="62" y="556"/>
                  </a:moveTo>
                  <a:cubicBezTo>
                    <a:pt x="56" y="546"/>
                    <a:pt x="53" y="532"/>
                    <a:pt x="50" y="517"/>
                  </a:cubicBezTo>
                  <a:cubicBezTo>
                    <a:pt x="50" y="500"/>
                    <a:pt x="58" y="481"/>
                    <a:pt x="72" y="463"/>
                  </a:cubicBezTo>
                  <a:cubicBezTo>
                    <a:pt x="87" y="434"/>
                    <a:pt x="119" y="410"/>
                    <a:pt x="153" y="419"/>
                  </a:cubicBezTo>
                  <a:cubicBezTo>
                    <a:pt x="184" y="433"/>
                    <a:pt x="195" y="464"/>
                    <a:pt x="188" y="491"/>
                  </a:cubicBezTo>
                  <a:cubicBezTo>
                    <a:pt x="181" y="518"/>
                    <a:pt x="174" y="545"/>
                    <a:pt x="144" y="558"/>
                  </a:cubicBezTo>
                  <a:cubicBezTo>
                    <a:pt x="121" y="569"/>
                    <a:pt x="84" y="582"/>
                    <a:pt x="62" y="556"/>
                  </a:cubicBezTo>
                </a:path>
              </a:pathLst>
            </a:custGeom>
            <a:solidFill>
              <a:srgbClr val="F4BE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8"/>
            <p:cNvSpPr/>
            <p:nvPr/>
          </p:nvSpPr>
          <p:spPr bwMode="auto">
            <a:xfrm>
              <a:off x="6053138" y="2147888"/>
              <a:ext cx="9525" cy="117475"/>
            </a:xfrm>
            <a:custGeom>
              <a:avLst/>
              <a:gdLst>
                <a:gd name="T0" fmla="*/ 14 w 15"/>
                <a:gd name="T1" fmla="*/ 0 h 183"/>
                <a:gd name="T2" fmla="*/ 0 w 15"/>
                <a:gd name="T3" fmla="*/ 183 h 183"/>
                <a:gd name="T4" fmla="*/ 15 w 15"/>
                <a:gd name="T5" fmla="*/ 0 h 183"/>
                <a:gd name="T6" fmla="*/ 14 w 15"/>
                <a:gd name="T7" fmla="*/ 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83">
                  <a:moveTo>
                    <a:pt x="14" y="0"/>
                  </a:moveTo>
                  <a:cubicBezTo>
                    <a:pt x="9" y="61"/>
                    <a:pt x="5" y="121"/>
                    <a:pt x="0" y="183"/>
                  </a:cubicBezTo>
                  <a:cubicBezTo>
                    <a:pt x="5" y="122"/>
                    <a:pt x="10" y="61"/>
                    <a:pt x="15" y="0"/>
                  </a:cubicBezTo>
                  <a:cubicBezTo>
                    <a:pt x="15" y="0"/>
                    <a:pt x="14" y="0"/>
                    <a:pt x="14" y="0"/>
                  </a:cubicBezTo>
                </a:path>
              </a:pathLst>
            </a:custGeom>
            <a:solidFill>
              <a:srgbClr val="603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9"/>
            <p:cNvSpPr/>
            <p:nvPr/>
          </p:nvSpPr>
          <p:spPr bwMode="auto">
            <a:xfrm>
              <a:off x="5824538" y="1925638"/>
              <a:ext cx="26988" cy="1236663"/>
            </a:xfrm>
            <a:custGeom>
              <a:avLst/>
              <a:gdLst>
                <a:gd name="T0" fmla="*/ 15 w 43"/>
                <a:gd name="T1" fmla="*/ 1936 h 1936"/>
                <a:gd name="T2" fmla="*/ 18 w 43"/>
                <a:gd name="T3" fmla="*/ 1857 h 1936"/>
                <a:gd name="T4" fmla="*/ 14 w 43"/>
                <a:gd name="T5" fmla="*/ 1860 h 1936"/>
                <a:gd name="T6" fmla="*/ 23 w 43"/>
                <a:gd name="T7" fmla="*/ 1633 h 1936"/>
                <a:gd name="T8" fmla="*/ 26 w 43"/>
                <a:gd name="T9" fmla="*/ 1635 h 1936"/>
                <a:gd name="T10" fmla="*/ 37 w 43"/>
                <a:gd name="T11" fmla="*/ 1192 h 1936"/>
                <a:gd name="T12" fmla="*/ 33 w 43"/>
                <a:gd name="T13" fmla="*/ 1193 h 1936"/>
                <a:gd name="T14" fmla="*/ 35 w 43"/>
                <a:gd name="T15" fmla="*/ 1042 h 1936"/>
                <a:gd name="T16" fmla="*/ 37 w 43"/>
                <a:gd name="T17" fmla="*/ 1042 h 1936"/>
                <a:gd name="T18" fmla="*/ 39 w 43"/>
                <a:gd name="T19" fmla="*/ 1042 h 1936"/>
                <a:gd name="T20" fmla="*/ 39 w 43"/>
                <a:gd name="T21" fmla="*/ 63 h 1936"/>
                <a:gd name="T22" fmla="*/ 35 w 43"/>
                <a:gd name="T23" fmla="*/ 61 h 1936"/>
                <a:gd name="T24" fmla="*/ 35 w 43"/>
                <a:gd name="T25" fmla="*/ 4 h 1936"/>
                <a:gd name="T26" fmla="*/ 23 w 43"/>
                <a:gd name="T27" fmla="*/ 0 h 1936"/>
                <a:gd name="T28" fmla="*/ 0 w 43"/>
                <a:gd name="T29" fmla="*/ 1936 h 1936"/>
                <a:gd name="T30" fmla="*/ 15 w 43"/>
                <a:gd name="T31" fmla="*/ 1936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3" h="1936">
                  <a:moveTo>
                    <a:pt x="15" y="1936"/>
                  </a:moveTo>
                  <a:cubicBezTo>
                    <a:pt x="16" y="1910"/>
                    <a:pt x="17" y="1883"/>
                    <a:pt x="18" y="1857"/>
                  </a:cubicBezTo>
                  <a:cubicBezTo>
                    <a:pt x="17" y="1858"/>
                    <a:pt x="16" y="1859"/>
                    <a:pt x="14" y="1860"/>
                  </a:cubicBezTo>
                  <a:cubicBezTo>
                    <a:pt x="17" y="1784"/>
                    <a:pt x="20" y="1709"/>
                    <a:pt x="23" y="1633"/>
                  </a:cubicBezTo>
                  <a:cubicBezTo>
                    <a:pt x="24" y="1634"/>
                    <a:pt x="25" y="1634"/>
                    <a:pt x="26" y="1635"/>
                  </a:cubicBezTo>
                  <a:cubicBezTo>
                    <a:pt x="31" y="1486"/>
                    <a:pt x="34" y="1338"/>
                    <a:pt x="37" y="1192"/>
                  </a:cubicBezTo>
                  <a:cubicBezTo>
                    <a:pt x="36" y="1192"/>
                    <a:pt x="35" y="1192"/>
                    <a:pt x="33" y="1193"/>
                  </a:cubicBezTo>
                  <a:cubicBezTo>
                    <a:pt x="34" y="1142"/>
                    <a:pt x="35" y="1092"/>
                    <a:pt x="35" y="1042"/>
                  </a:cubicBezTo>
                  <a:cubicBezTo>
                    <a:pt x="36" y="1042"/>
                    <a:pt x="37" y="1042"/>
                    <a:pt x="37" y="1042"/>
                  </a:cubicBezTo>
                  <a:cubicBezTo>
                    <a:pt x="38" y="1042"/>
                    <a:pt x="39" y="1042"/>
                    <a:pt x="39" y="1042"/>
                  </a:cubicBezTo>
                  <a:cubicBezTo>
                    <a:pt x="43" y="701"/>
                    <a:pt x="42" y="373"/>
                    <a:pt x="39" y="63"/>
                  </a:cubicBezTo>
                  <a:cubicBezTo>
                    <a:pt x="38" y="62"/>
                    <a:pt x="36" y="62"/>
                    <a:pt x="35" y="61"/>
                  </a:cubicBezTo>
                  <a:cubicBezTo>
                    <a:pt x="35" y="42"/>
                    <a:pt x="35" y="23"/>
                    <a:pt x="35" y="4"/>
                  </a:cubicBezTo>
                  <a:cubicBezTo>
                    <a:pt x="31" y="3"/>
                    <a:pt x="27" y="2"/>
                    <a:pt x="23" y="0"/>
                  </a:cubicBezTo>
                  <a:cubicBezTo>
                    <a:pt x="30" y="589"/>
                    <a:pt x="30" y="1249"/>
                    <a:pt x="0" y="1936"/>
                  </a:cubicBezTo>
                  <a:lnTo>
                    <a:pt x="15" y="1936"/>
                  </a:lnTo>
                  <a:close/>
                </a:path>
              </a:pathLst>
            </a:custGeom>
            <a:solidFill>
              <a:srgbClr val="603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10"/>
            <p:cNvSpPr/>
            <p:nvPr/>
          </p:nvSpPr>
          <p:spPr bwMode="auto">
            <a:xfrm>
              <a:off x="6069013" y="2019300"/>
              <a:ext cx="4763" cy="63500"/>
            </a:xfrm>
            <a:custGeom>
              <a:avLst/>
              <a:gdLst>
                <a:gd name="T0" fmla="*/ 9 w 9"/>
                <a:gd name="T1" fmla="*/ 0 h 100"/>
                <a:gd name="T2" fmla="*/ 0 w 9"/>
                <a:gd name="T3" fmla="*/ 100 h 100"/>
                <a:gd name="T4" fmla="*/ 0 w 9"/>
                <a:gd name="T5" fmla="*/ 100 h 100"/>
                <a:gd name="T6" fmla="*/ 9 w 9"/>
                <a:gd name="T7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00">
                  <a:moveTo>
                    <a:pt x="9" y="0"/>
                  </a:moveTo>
                  <a:cubicBezTo>
                    <a:pt x="6" y="33"/>
                    <a:pt x="3" y="67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3" y="67"/>
                    <a:pt x="6" y="34"/>
                    <a:pt x="9" y="0"/>
                  </a:cubicBezTo>
                </a:path>
              </a:pathLst>
            </a:custGeom>
            <a:solidFill>
              <a:srgbClr val="603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11"/>
            <p:cNvSpPr/>
            <p:nvPr/>
          </p:nvSpPr>
          <p:spPr bwMode="auto">
            <a:xfrm>
              <a:off x="6038850" y="1905000"/>
              <a:ext cx="180975" cy="1257300"/>
            </a:xfrm>
            <a:custGeom>
              <a:avLst/>
              <a:gdLst>
                <a:gd name="T0" fmla="*/ 157 w 283"/>
                <a:gd name="T1" fmla="*/ 1880 h 1968"/>
                <a:gd name="T2" fmla="*/ 119 w 283"/>
                <a:gd name="T3" fmla="*/ 1873 h 1968"/>
                <a:gd name="T4" fmla="*/ 157 w 283"/>
                <a:gd name="T5" fmla="*/ 1867 h 1968"/>
                <a:gd name="T6" fmla="*/ 273 w 283"/>
                <a:gd name="T7" fmla="*/ 1757 h 1968"/>
                <a:gd name="T8" fmla="*/ 164 w 283"/>
                <a:gd name="T9" fmla="*/ 1660 h 1968"/>
                <a:gd name="T10" fmla="*/ 141 w 283"/>
                <a:gd name="T11" fmla="*/ 1654 h 1968"/>
                <a:gd name="T12" fmla="*/ 165 w 283"/>
                <a:gd name="T13" fmla="*/ 1647 h 1968"/>
                <a:gd name="T14" fmla="*/ 252 w 283"/>
                <a:gd name="T15" fmla="*/ 1544 h 1968"/>
                <a:gd name="T16" fmla="*/ 157 w 283"/>
                <a:gd name="T17" fmla="*/ 1440 h 1968"/>
                <a:gd name="T18" fmla="*/ 138 w 283"/>
                <a:gd name="T19" fmla="*/ 1431 h 1968"/>
                <a:gd name="T20" fmla="*/ 159 w 283"/>
                <a:gd name="T21" fmla="*/ 1427 h 1968"/>
                <a:gd name="T22" fmla="*/ 260 w 283"/>
                <a:gd name="T23" fmla="*/ 1336 h 1968"/>
                <a:gd name="T24" fmla="*/ 138 w 283"/>
                <a:gd name="T25" fmla="*/ 1233 h 1968"/>
                <a:gd name="T26" fmla="*/ 89 w 283"/>
                <a:gd name="T27" fmla="*/ 1227 h 1968"/>
                <a:gd name="T28" fmla="*/ 138 w 283"/>
                <a:gd name="T29" fmla="*/ 1220 h 1968"/>
                <a:gd name="T30" fmla="*/ 247 w 283"/>
                <a:gd name="T31" fmla="*/ 1117 h 1968"/>
                <a:gd name="T32" fmla="*/ 160 w 283"/>
                <a:gd name="T33" fmla="*/ 1007 h 1968"/>
                <a:gd name="T34" fmla="*/ 144 w 283"/>
                <a:gd name="T35" fmla="*/ 1000 h 1968"/>
                <a:gd name="T36" fmla="*/ 161 w 283"/>
                <a:gd name="T37" fmla="*/ 995 h 1968"/>
                <a:gd name="T38" fmla="*/ 240 w 283"/>
                <a:gd name="T39" fmla="*/ 903 h 1968"/>
                <a:gd name="T40" fmla="*/ 124 w 283"/>
                <a:gd name="T41" fmla="*/ 800 h 1968"/>
                <a:gd name="T42" fmla="*/ 106 w 283"/>
                <a:gd name="T43" fmla="*/ 792 h 1968"/>
                <a:gd name="T44" fmla="*/ 125 w 283"/>
                <a:gd name="T45" fmla="*/ 787 h 1968"/>
                <a:gd name="T46" fmla="*/ 249 w 283"/>
                <a:gd name="T47" fmla="*/ 689 h 1968"/>
                <a:gd name="T48" fmla="*/ 162 w 283"/>
                <a:gd name="T49" fmla="*/ 581 h 1968"/>
                <a:gd name="T50" fmla="*/ 153 w 283"/>
                <a:gd name="T51" fmla="*/ 577 h 1968"/>
                <a:gd name="T52" fmla="*/ 160 w 283"/>
                <a:gd name="T53" fmla="*/ 571 h 1968"/>
                <a:gd name="T54" fmla="*/ 196 w 283"/>
                <a:gd name="T55" fmla="*/ 546 h 1968"/>
                <a:gd name="T56" fmla="*/ 235 w 283"/>
                <a:gd name="T57" fmla="*/ 490 h 1968"/>
                <a:gd name="T58" fmla="*/ 134 w 283"/>
                <a:gd name="T59" fmla="*/ 401 h 1968"/>
                <a:gd name="T60" fmla="*/ 114 w 283"/>
                <a:gd name="T61" fmla="*/ 396 h 1968"/>
                <a:gd name="T62" fmla="*/ 133 w 283"/>
                <a:gd name="T63" fmla="*/ 388 h 1968"/>
                <a:gd name="T64" fmla="*/ 243 w 283"/>
                <a:gd name="T65" fmla="*/ 278 h 1968"/>
                <a:gd name="T66" fmla="*/ 141 w 283"/>
                <a:gd name="T67" fmla="*/ 180 h 1968"/>
                <a:gd name="T68" fmla="*/ 101 w 283"/>
                <a:gd name="T69" fmla="*/ 160 h 1968"/>
                <a:gd name="T70" fmla="*/ 146 w 283"/>
                <a:gd name="T71" fmla="*/ 168 h 1968"/>
                <a:gd name="T72" fmla="*/ 244 w 283"/>
                <a:gd name="T73" fmla="*/ 133 h 1968"/>
                <a:gd name="T74" fmla="*/ 242 w 283"/>
                <a:gd name="T75" fmla="*/ 126 h 1968"/>
                <a:gd name="T76" fmla="*/ 238 w 283"/>
                <a:gd name="T77" fmla="*/ 99 h 1968"/>
                <a:gd name="T78" fmla="*/ 250 w 283"/>
                <a:gd name="T79" fmla="*/ 54 h 1968"/>
                <a:gd name="T80" fmla="*/ 256 w 283"/>
                <a:gd name="T81" fmla="*/ 50 h 1968"/>
                <a:gd name="T82" fmla="*/ 247 w 283"/>
                <a:gd name="T83" fmla="*/ 34 h 1968"/>
                <a:gd name="T84" fmla="*/ 192 w 283"/>
                <a:gd name="T85" fmla="*/ 0 h 1968"/>
                <a:gd name="T86" fmla="*/ 86 w 283"/>
                <a:gd name="T87" fmla="*/ 37 h 1968"/>
                <a:gd name="T88" fmla="*/ 5 w 283"/>
                <a:gd name="T89" fmla="*/ 1274 h 1968"/>
                <a:gd name="T90" fmla="*/ 8 w 283"/>
                <a:gd name="T91" fmla="*/ 1274 h 1968"/>
                <a:gd name="T92" fmla="*/ 8 w 283"/>
                <a:gd name="T93" fmla="*/ 1510 h 1968"/>
                <a:gd name="T94" fmla="*/ 1 w 283"/>
                <a:gd name="T95" fmla="*/ 1513 h 1968"/>
                <a:gd name="T96" fmla="*/ 3 w 283"/>
                <a:gd name="T97" fmla="*/ 1968 h 1968"/>
                <a:gd name="T98" fmla="*/ 280 w 283"/>
                <a:gd name="T99" fmla="*/ 1968 h 1968"/>
                <a:gd name="T100" fmla="*/ 157 w 283"/>
                <a:gd name="T101" fmla="*/ 1880 h 1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83" h="1968">
                  <a:moveTo>
                    <a:pt x="157" y="1880"/>
                  </a:moveTo>
                  <a:cubicBezTo>
                    <a:pt x="119" y="1873"/>
                    <a:pt x="119" y="1873"/>
                    <a:pt x="119" y="1873"/>
                  </a:cubicBezTo>
                  <a:cubicBezTo>
                    <a:pt x="157" y="1867"/>
                    <a:pt x="157" y="1867"/>
                    <a:pt x="157" y="1867"/>
                  </a:cubicBezTo>
                  <a:cubicBezTo>
                    <a:pt x="247" y="1851"/>
                    <a:pt x="277" y="1822"/>
                    <a:pt x="273" y="1757"/>
                  </a:cubicBezTo>
                  <a:cubicBezTo>
                    <a:pt x="274" y="1712"/>
                    <a:pt x="239" y="1681"/>
                    <a:pt x="164" y="1660"/>
                  </a:cubicBezTo>
                  <a:cubicBezTo>
                    <a:pt x="141" y="1654"/>
                    <a:pt x="141" y="1654"/>
                    <a:pt x="141" y="1654"/>
                  </a:cubicBezTo>
                  <a:cubicBezTo>
                    <a:pt x="165" y="1647"/>
                    <a:pt x="165" y="1647"/>
                    <a:pt x="165" y="1647"/>
                  </a:cubicBezTo>
                  <a:cubicBezTo>
                    <a:pt x="226" y="1631"/>
                    <a:pt x="257" y="1575"/>
                    <a:pt x="252" y="1544"/>
                  </a:cubicBezTo>
                  <a:cubicBezTo>
                    <a:pt x="247" y="1479"/>
                    <a:pt x="219" y="1467"/>
                    <a:pt x="157" y="1440"/>
                  </a:cubicBezTo>
                  <a:cubicBezTo>
                    <a:pt x="138" y="1431"/>
                    <a:pt x="138" y="1431"/>
                    <a:pt x="138" y="1431"/>
                  </a:cubicBezTo>
                  <a:cubicBezTo>
                    <a:pt x="159" y="1427"/>
                    <a:pt x="159" y="1427"/>
                    <a:pt x="159" y="1427"/>
                  </a:cubicBezTo>
                  <a:cubicBezTo>
                    <a:pt x="214" y="1417"/>
                    <a:pt x="243" y="1400"/>
                    <a:pt x="260" y="1336"/>
                  </a:cubicBezTo>
                  <a:cubicBezTo>
                    <a:pt x="262" y="1272"/>
                    <a:pt x="199" y="1241"/>
                    <a:pt x="138" y="1233"/>
                  </a:cubicBezTo>
                  <a:cubicBezTo>
                    <a:pt x="89" y="1227"/>
                    <a:pt x="89" y="1227"/>
                    <a:pt x="89" y="1227"/>
                  </a:cubicBezTo>
                  <a:cubicBezTo>
                    <a:pt x="138" y="1220"/>
                    <a:pt x="138" y="1220"/>
                    <a:pt x="138" y="1220"/>
                  </a:cubicBezTo>
                  <a:cubicBezTo>
                    <a:pt x="219" y="1209"/>
                    <a:pt x="251" y="1179"/>
                    <a:pt x="247" y="1117"/>
                  </a:cubicBezTo>
                  <a:cubicBezTo>
                    <a:pt x="249" y="1063"/>
                    <a:pt x="228" y="1037"/>
                    <a:pt x="160" y="1007"/>
                  </a:cubicBezTo>
                  <a:cubicBezTo>
                    <a:pt x="144" y="1000"/>
                    <a:pt x="144" y="1000"/>
                    <a:pt x="144" y="1000"/>
                  </a:cubicBezTo>
                  <a:cubicBezTo>
                    <a:pt x="161" y="995"/>
                    <a:pt x="161" y="995"/>
                    <a:pt x="161" y="995"/>
                  </a:cubicBezTo>
                  <a:cubicBezTo>
                    <a:pt x="212" y="978"/>
                    <a:pt x="239" y="948"/>
                    <a:pt x="240" y="903"/>
                  </a:cubicBezTo>
                  <a:cubicBezTo>
                    <a:pt x="242" y="856"/>
                    <a:pt x="214" y="837"/>
                    <a:pt x="124" y="800"/>
                  </a:cubicBezTo>
                  <a:cubicBezTo>
                    <a:pt x="106" y="792"/>
                    <a:pt x="106" y="792"/>
                    <a:pt x="106" y="792"/>
                  </a:cubicBezTo>
                  <a:cubicBezTo>
                    <a:pt x="125" y="787"/>
                    <a:pt x="125" y="787"/>
                    <a:pt x="125" y="787"/>
                  </a:cubicBezTo>
                  <a:cubicBezTo>
                    <a:pt x="187" y="770"/>
                    <a:pt x="232" y="747"/>
                    <a:pt x="249" y="689"/>
                  </a:cubicBezTo>
                  <a:cubicBezTo>
                    <a:pt x="264" y="647"/>
                    <a:pt x="239" y="615"/>
                    <a:pt x="162" y="581"/>
                  </a:cubicBezTo>
                  <a:cubicBezTo>
                    <a:pt x="153" y="577"/>
                    <a:pt x="153" y="577"/>
                    <a:pt x="153" y="577"/>
                  </a:cubicBezTo>
                  <a:cubicBezTo>
                    <a:pt x="160" y="571"/>
                    <a:pt x="160" y="571"/>
                    <a:pt x="160" y="571"/>
                  </a:cubicBezTo>
                  <a:cubicBezTo>
                    <a:pt x="171" y="559"/>
                    <a:pt x="184" y="552"/>
                    <a:pt x="196" y="546"/>
                  </a:cubicBezTo>
                  <a:cubicBezTo>
                    <a:pt x="217" y="535"/>
                    <a:pt x="233" y="526"/>
                    <a:pt x="235" y="490"/>
                  </a:cubicBezTo>
                  <a:cubicBezTo>
                    <a:pt x="236" y="452"/>
                    <a:pt x="194" y="415"/>
                    <a:pt x="134" y="401"/>
                  </a:cubicBezTo>
                  <a:cubicBezTo>
                    <a:pt x="114" y="396"/>
                    <a:pt x="114" y="396"/>
                    <a:pt x="114" y="396"/>
                  </a:cubicBezTo>
                  <a:cubicBezTo>
                    <a:pt x="133" y="388"/>
                    <a:pt x="133" y="388"/>
                    <a:pt x="133" y="388"/>
                  </a:cubicBezTo>
                  <a:cubicBezTo>
                    <a:pt x="177" y="370"/>
                    <a:pt x="232" y="336"/>
                    <a:pt x="243" y="278"/>
                  </a:cubicBezTo>
                  <a:cubicBezTo>
                    <a:pt x="237" y="248"/>
                    <a:pt x="218" y="222"/>
                    <a:pt x="141" y="180"/>
                  </a:cubicBezTo>
                  <a:cubicBezTo>
                    <a:pt x="101" y="160"/>
                    <a:pt x="101" y="160"/>
                    <a:pt x="101" y="160"/>
                  </a:cubicBezTo>
                  <a:cubicBezTo>
                    <a:pt x="146" y="168"/>
                    <a:pt x="146" y="168"/>
                    <a:pt x="146" y="168"/>
                  </a:cubicBezTo>
                  <a:cubicBezTo>
                    <a:pt x="195" y="178"/>
                    <a:pt x="227" y="167"/>
                    <a:pt x="244" y="133"/>
                  </a:cubicBezTo>
                  <a:cubicBezTo>
                    <a:pt x="243" y="131"/>
                    <a:pt x="242" y="128"/>
                    <a:pt x="242" y="126"/>
                  </a:cubicBezTo>
                  <a:cubicBezTo>
                    <a:pt x="240" y="118"/>
                    <a:pt x="239" y="109"/>
                    <a:pt x="238" y="99"/>
                  </a:cubicBezTo>
                  <a:cubicBezTo>
                    <a:pt x="238" y="89"/>
                    <a:pt x="239" y="65"/>
                    <a:pt x="250" y="54"/>
                  </a:cubicBezTo>
                  <a:cubicBezTo>
                    <a:pt x="252" y="53"/>
                    <a:pt x="254" y="51"/>
                    <a:pt x="256" y="50"/>
                  </a:cubicBezTo>
                  <a:cubicBezTo>
                    <a:pt x="254" y="44"/>
                    <a:pt x="251" y="39"/>
                    <a:pt x="247" y="34"/>
                  </a:cubicBezTo>
                  <a:cubicBezTo>
                    <a:pt x="235" y="20"/>
                    <a:pt x="217" y="9"/>
                    <a:pt x="192" y="0"/>
                  </a:cubicBezTo>
                  <a:cubicBezTo>
                    <a:pt x="158" y="15"/>
                    <a:pt x="123" y="27"/>
                    <a:pt x="86" y="37"/>
                  </a:cubicBezTo>
                  <a:cubicBezTo>
                    <a:pt x="42" y="433"/>
                    <a:pt x="15" y="840"/>
                    <a:pt x="5" y="1274"/>
                  </a:cubicBezTo>
                  <a:cubicBezTo>
                    <a:pt x="6" y="1274"/>
                    <a:pt x="7" y="1274"/>
                    <a:pt x="8" y="1274"/>
                  </a:cubicBezTo>
                  <a:cubicBezTo>
                    <a:pt x="7" y="1353"/>
                    <a:pt x="8" y="1431"/>
                    <a:pt x="8" y="1510"/>
                  </a:cubicBezTo>
                  <a:cubicBezTo>
                    <a:pt x="6" y="1511"/>
                    <a:pt x="4" y="1512"/>
                    <a:pt x="1" y="1513"/>
                  </a:cubicBezTo>
                  <a:cubicBezTo>
                    <a:pt x="0" y="1661"/>
                    <a:pt x="0" y="1813"/>
                    <a:pt x="3" y="1968"/>
                  </a:cubicBezTo>
                  <a:cubicBezTo>
                    <a:pt x="280" y="1968"/>
                    <a:pt x="280" y="1968"/>
                    <a:pt x="280" y="1968"/>
                  </a:cubicBezTo>
                  <a:cubicBezTo>
                    <a:pt x="283" y="1923"/>
                    <a:pt x="243" y="1894"/>
                    <a:pt x="157" y="1880"/>
                  </a:cubicBezTo>
                </a:path>
              </a:pathLst>
            </a:custGeom>
            <a:solidFill>
              <a:srgbClr val="6D42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12"/>
            <p:cNvSpPr/>
            <p:nvPr/>
          </p:nvSpPr>
          <p:spPr bwMode="auto">
            <a:xfrm>
              <a:off x="6197600" y="1939925"/>
              <a:ext cx="6350" cy="6350"/>
            </a:xfrm>
            <a:custGeom>
              <a:avLst/>
              <a:gdLst>
                <a:gd name="T0" fmla="*/ 10 w 10"/>
                <a:gd name="T1" fmla="*/ 1 h 10"/>
                <a:gd name="T2" fmla="*/ 9 w 10"/>
                <a:gd name="T3" fmla="*/ 0 h 10"/>
                <a:gd name="T4" fmla="*/ 5 w 10"/>
                <a:gd name="T5" fmla="*/ 3 h 10"/>
                <a:gd name="T6" fmla="*/ 0 w 10"/>
                <a:gd name="T7" fmla="*/ 10 h 10"/>
                <a:gd name="T8" fmla="*/ 4 w 10"/>
                <a:gd name="T9" fmla="*/ 6 h 10"/>
                <a:gd name="T10" fmla="*/ 10 w 10"/>
                <a:gd name="T11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0">
                  <a:moveTo>
                    <a:pt x="10" y="1"/>
                  </a:moveTo>
                  <a:cubicBezTo>
                    <a:pt x="10" y="1"/>
                    <a:pt x="9" y="0"/>
                    <a:pt x="9" y="0"/>
                  </a:cubicBezTo>
                  <a:cubicBezTo>
                    <a:pt x="8" y="1"/>
                    <a:pt x="6" y="2"/>
                    <a:pt x="5" y="3"/>
                  </a:cubicBezTo>
                  <a:cubicBezTo>
                    <a:pt x="3" y="5"/>
                    <a:pt x="2" y="7"/>
                    <a:pt x="0" y="10"/>
                  </a:cubicBezTo>
                  <a:cubicBezTo>
                    <a:pt x="1" y="8"/>
                    <a:pt x="2" y="7"/>
                    <a:pt x="4" y="6"/>
                  </a:cubicBezTo>
                  <a:cubicBezTo>
                    <a:pt x="5" y="4"/>
                    <a:pt x="7" y="3"/>
                    <a:pt x="10" y="1"/>
                  </a:cubicBezTo>
                </a:path>
              </a:pathLst>
            </a:custGeom>
            <a:solidFill>
              <a:srgbClr val="6D42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Freeform 13"/>
            <p:cNvSpPr/>
            <p:nvPr/>
          </p:nvSpPr>
          <p:spPr bwMode="auto">
            <a:xfrm>
              <a:off x="6096000" y="1990725"/>
              <a:ext cx="131763" cy="1171575"/>
            </a:xfrm>
            <a:custGeom>
              <a:avLst/>
              <a:gdLst>
                <a:gd name="T0" fmla="*/ 155 w 208"/>
                <a:gd name="T1" fmla="*/ 0 h 1835"/>
                <a:gd name="T2" fmla="*/ 57 w 208"/>
                <a:gd name="T3" fmla="*/ 35 h 1835"/>
                <a:gd name="T4" fmla="*/ 12 w 208"/>
                <a:gd name="T5" fmla="*/ 27 h 1835"/>
                <a:gd name="T6" fmla="*/ 52 w 208"/>
                <a:gd name="T7" fmla="*/ 47 h 1835"/>
                <a:gd name="T8" fmla="*/ 154 w 208"/>
                <a:gd name="T9" fmla="*/ 145 h 1835"/>
                <a:gd name="T10" fmla="*/ 44 w 208"/>
                <a:gd name="T11" fmla="*/ 255 h 1835"/>
                <a:gd name="T12" fmla="*/ 25 w 208"/>
                <a:gd name="T13" fmla="*/ 263 h 1835"/>
                <a:gd name="T14" fmla="*/ 45 w 208"/>
                <a:gd name="T15" fmla="*/ 268 h 1835"/>
                <a:gd name="T16" fmla="*/ 146 w 208"/>
                <a:gd name="T17" fmla="*/ 357 h 1835"/>
                <a:gd name="T18" fmla="*/ 107 w 208"/>
                <a:gd name="T19" fmla="*/ 413 h 1835"/>
                <a:gd name="T20" fmla="*/ 71 w 208"/>
                <a:gd name="T21" fmla="*/ 438 h 1835"/>
                <a:gd name="T22" fmla="*/ 64 w 208"/>
                <a:gd name="T23" fmla="*/ 444 h 1835"/>
                <a:gd name="T24" fmla="*/ 73 w 208"/>
                <a:gd name="T25" fmla="*/ 448 h 1835"/>
                <a:gd name="T26" fmla="*/ 160 w 208"/>
                <a:gd name="T27" fmla="*/ 556 h 1835"/>
                <a:gd name="T28" fmla="*/ 36 w 208"/>
                <a:gd name="T29" fmla="*/ 654 h 1835"/>
                <a:gd name="T30" fmla="*/ 17 w 208"/>
                <a:gd name="T31" fmla="*/ 659 h 1835"/>
                <a:gd name="T32" fmla="*/ 35 w 208"/>
                <a:gd name="T33" fmla="*/ 667 h 1835"/>
                <a:gd name="T34" fmla="*/ 151 w 208"/>
                <a:gd name="T35" fmla="*/ 770 h 1835"/>
                <a:gd name="T36" fmla="*/ 72 w 208"/>
                <a:gd name="T37" fmla="*/ 862 h 1835"/>
                <a:gd name="T38" fmla="*/ 55 w 208"/>
                <a:gd name="T39" fmla="*/ 867 h 1835"/>
                <a:gd name="T40" fmla="*/ 71 w 208"/>
                <a:gd name="T41" fmla="*/ 874 h 1835"/>
                <a:gd name="T42" fmla="*/ 158 w 208"/>
                <a:gd name="T43" fmla="*/ 984 h 1835"/>
                <a:gd name="T44" fmla="*/ 49 w 208"/>
                <a:gd name="T45" fmla="*/ 1087 h 1835"/>
                <a:gd name="T46" fmla="*/ 0 w 208"/>
                <a:gd name="T47" fmla="*/ 1094 h 1835"/>
                <a:gd name="T48" fmla="*/ 49 w 208"/>
                <a:gd name="T49" fmla="*/ 1100 h 1835"/>
                <a:gd name="T50" fmla="*/ 171 w 208"/>
                <a:gd name="T51" fmla="*/ 1203 h 1835"/>
                <a:gd name="T52" fmla="*/ 70 w 208"/>
                <a:gd name="T53" fmla="*/ 1294 h 1835"/>
                <a:gd name="T54" fmla="*/ 49 w 208"/>
                <a:gd name="T55" fmla="*/ 1298 h 1835"/>
                <a:gd name="T56" fmla="*/ 68 w 208"/>
                <a:gd name="T57" fmla="*/ 1307 h 1835"/>
                <a:gd name="T58" fmla="*/ 163 w 208"/>
                <a:gd name="T59" fmla="*/ 1411 h 1835"/>
                <a:gd name="T60" fmla="*/ 76 w 208"/>
                <a:gd name="T61" fmla="*/ 1514 h 1835"/>
                <a:gd name="T62" fmla="*/ 52 w 208"/>
                <a:gd name="T63" fmla="*/ 1521 h 1835"/>
                <a:gd name="T64" fmla="*/ 75 w 208"/>
                <a:gd name="T65" fmla="*/ 1527 h 1835"/>
                <a:gd name="T66" fmla="*/ 184 w 208"/>
                <a:gd name="T67" fmla="*/ 1624 h 1835"/>
                <a:gd name="T68" fmla="*/ 68 w 208"/>
                <a:gd name="T69" fmla="*/ 1734 h 1835"/>
                <a:gd name="T70" fmla="*/ 30 w 208"/>
                <a:gd name="T71" fmla="*/ 1740 h 1835"/>
                <a:gd name="T72" fmla="*/ 68 w 208"/>
                <a:gd name="T73" fmla="*/ 1747 h 1835"/>
                <a:gd name="T74" fmla="*/ 191 w 208"/>
                <a:gd name="T75" fmla="*/ 1835 h 1835"/>
                <a:gd name="T76" fmla="*/ 205 w 208"/>
                <a:gd name="T77" fmla="*/ 1835 h 1835"/>
                <a:gd name="T78" fmla="*/ 101 w 208"/>
                <a:gd name="T79" fmla="*/ 1740 h 1835"/>
                <a:gd name="T80" fmla="*/ 198 w 208"/>
                <a:gd name="T81" fmla="*/ 1624 h 1835"/>
                <a:gd name="T82" fmla="*/ 99 w 208"/>
                <a:gd name="T83" fmla="*/ 1520 h 1835"/>
                <a:gd name="T84" fmla="*/ 177 w 208"/>
                <a:gd name="T85" fmla="*/ 1410 h 1835"/>
                <a:gd name="T86" fmla="*/ 93 w 208"/>
                <a:gd name="T87" fmla="*/ 1303 h 1835"/>
                <a:gd name="T88" fmla="*/ 185 w 208"/>
                <a:gd name="T89" fmla="*/ 1206 h 1835"/>
                <a:gd name="T90" fmla="*/ 185 w 208"/>
                <a:gd name="T91" fmla="*/ 1204 h 1835"/>
                <a:gd name="T92" fmla="*/ 85 w 208"/>
                <a:gd name="T93" fmla="*/ 1094 h 1835"/>
                <a:gd name="T94" fmla="*/ 172 w 208"/>
                <a:gd name="T95" fmla="*/ 984 h 1835"/>
                <a:gd name="T96" fmla="*/ 92 w 208"/>
                <a:gd name="T97" fmla="*/ 869 h 1835"/>
                <a:gd name="T98" fmla="*/ 166 w 208"/>
                <a:gd name="T99" fmla="*/ 771 h 1835"/>
                <a:gd name="T100" fmla="*/ 58 w 208"/>
                <a:gd name="T101" fmla="*/ 662 h 1835"/>
                <a:gd name="T102" fmla="*/ 174 w 208"/>
                <a:gd name="T103" fmla="*/ 560 h 1835"/>
                <a:gd name="T104" fmla="*/ 88 w 208"/>
                <a:gd name="T105" fmla="*/ 440 h 1835"/>
                <a:gd name="T106" fmla="*/ 114 w 208"/>
                <a:gd name="T107" fmla="*/ 424 h 1835"/>
                <a:gd name="T108" fmla="*/ 160 w 208"/>
                <a:gd name="T109" fmla="*/ 358 h 1835"/>
                <a:gd name="T110" fmla="*/ 66 w 208"/>
                <a:gd name="T111" fmla="*/ 260 h 1835"/>
                <a:gd name="T112" fmla="*/ 168 w 208"/>
                <a:gd name="T113" fmla="*/ 146 h 1835"/>
                <a:gd name="T114" fmla="*/ 169 w 208"/>
                <a:gd name="T115" fmla="*/ 145 h 1835"/>
                <a:gd name="T116" fmla="*/ 168 w 208"/>
                <a:gd name="T117" fmla="*/ 144 h 1835"/>
                <a:gd name="T118" fmla="*/ 87 w 208"/>
                <a:gd name="T119" fmla="*/ 52 h 1835"/>
                <a:gd name="T120" fmla="*/ 164 w 208"/>
                <a:gd name="T121" fmla="*/ 15 h 1835"/>
                <a:gd name="T122" fmla="*/ 161 w 208"/>
                <a:gd name="T123" fmla="*/ 11 h 1835"/>
                <a:gd name="T124" fmla="*/ 155 w 208"/>
                <a:gd name="T125" fmla="*/ 0 h 1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8" h="1835">
                  <a:moveTo>
                    <a:pt x="155" y="0"/>
                  </a:moveTo>
                  <a:cubicBezTo>
                    <a:pt x="138" y="34"/>
                    <a:pt x="106" y="45"/>
                    <a:pt x="57" y="35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52" y="47"/>
                    <a:pt x="52" y="47"/>
                    <a:pt x="52" y="47"/>
                  </a:cubicBezTo>
                  <a:cubicBezTo>
                    <a:pt x="129" y="89"/>
                    <a:pt x="148" y="115"/>
                    <a:pt x="154" y="145"/>
                  </a:cubicBezTo>
                  <a:cubicBezTo>
                    <a:pt x="143" y="202"/>
                    <a:pt x="88" y="237"/>
                    <a:pt x="44" y="255"/>
                  </a:cubicBezTo>
                  <a:cubicBezTo>
                    <a:pt x="25" y="263"/>
                    <a:pt x="25" y="263"/>
                    <a:pt x="25" y="263"/>
                  </a:cubicBezTo>
                  <a:cubicBezTo>
                    <a:pt x="45" y="268"/>
                    <a:pt x="45" y="268"/>
                    <a:pt x="45" y="268"/>
                  </a:cubicBezTo>
                  <a:cubicBezTo>
                    <a:pt x="105" y="282"/>
                    <a:pt x="147" y="319"/>
                    <a:pt x="146" y="357"/>
                  </a:cubicBezTo>
                  <a:cubicBezTo>
                    <a:pt x="144" y="393"/>
                    <a:pt x="128" y="402"/>
                    <a:pt x="107" y="413"/>
                  </a:cubicBezTo>
                  <a:cubicBezTo>
                    <a:pt x="95" y="419"/>
                    <a:pt x="82" y="426"/>
                    <a:pt x="71" y="438"/>
                  </a:cubicBezTo>
                  <a:cubicBezTo>
                    <a:pt x="64" y="444"/>
                    <a:pt x="64" y="444"/>
                    <a:pt x="64" y="444"/>
                  </a:cubicBezTo>
                  <a:cubicBezTo>
                    <a:pt x="73" y="448"/>
                    <a:pt x="73" y="448"/>
                    <a:pt x="73" y="448"/>
                  </a:cubicBezTo>
                  <a:cubicBezTo>
                    <a:pt x="150" y="482"/>
                    <a:pt x="175" y="514"/>
                    <a:pt x="160" y="556"/>
                  </a:cubicBezTo>
                  <a:cubicBezTo>
                    <a:pt x="143" y="614"/>
                    <a:pt x="98" y="637"/>
                    <a:pt x="36" y="654"/>
                  </a:cubicBezTo>
                  <a:cubicBezTo>
                    <a:pt x="17" y="659"/>
                    <a:pt x="17" y="659"/>
                    <a:pt x="17" y="659"/>
                  </a:cubicBezTo>
                  <a:cubicBezTo>
                    <a:pt x="35" y="667"/>
                    <a:pt x="35" y="667"/>
                    <a:pt x="35" y="667"/>
                  </a:cubicBezTo>
                  <a:cubicBezTo>
                    <a:pt x="125" y="704"/>
                    <a:pt x="153" y="723"/>
                    <a:pt x="151" y="770"/>
                  </a:cubicBezTo>
                  <a:cubicBezTo>
                    <a:pt x="150" y="815"/>
                    <a:pt x="123" y="845"/>
                    <a:pt x="72" y="862"/>
                  </a:cubicBezTo>
                  <a:cubicBezTo>
                    <a:pt x="55" y="867"/>
                    <a:pt x="55" y="867"/>
                    <a:pt x="55" y="867"/>
                  </a:cubicBezTo>
                  <a:cubicBezTo>
                    <a:pt x="71" y="874"/>
                    <a:pt x="71" y="874"/>
                    <a:pt x="71" y="874"/>
                  </a:cubicBezTo>
                  <a:cubicBezTo>
                    <a:pt x="139" y="904"/>
                    <a:pt x="160" y="930"/>
                    <a:pt x="158" y="984"/>
                  </a:cubicBezTo>
                  <a:cubicBezTo>
                    <a:pt x="162" y="1046"/>
                    <a:pt x="130" y="1076"/>
                    <a:pt x="49" y="1087"/>
                  </a:cubicBezTo>
                  <a:cubicBezTo>
                    <a:pt x="0" y="1094"/>
                    <a:pt x="0" y="1094"/>
                    <a:pt x="0" y="1094"/>
                  </a:cubicBezTo>
                  <a:cubicBezTo>
                    <a:pt x="49" y="1100"/>
                    <a:pt x="49" y="1100"/>
                    <a:pt x="49" y="1100"/>
                  </a:cubicBezTo>
                  <a:cubicBezTo>
                    <a:pt x="110" y="1108"/>
                    <a:pt x="173" y="1139"/>
                    <a:pt x="171" y="1203"/>
                  </a:cubicBezTo>
                  <a:cubicBezTo>
                    <a:pt x="154" y="1267"/>
                    <a:pt x="125" y="1284"/>
                    <a:pt x="70" y="1294"/>
                  </a:cubicBezTo>
                  <a:cubicBezTo>
                    <a:pt x="49" y="1298"/>
                    <a:pt x="49" y="1298"/>
                    <a:pt x="49" y="1298"/>
                  </a:cubicBezTo>
                  <a:cubicBezTo>
                    <a:pt x="68" y="1307"/>
                    <a:pt x="68" y="1307"/>
                    <a:pt x="68" y="1307"/>
                  </a:cubicBezTo>
                  <a:cubicBezTo>
                    <a:pt x="130" y="1334"/>
                    <a:pt x="158" y="1346"/>
                    <a:pt x="163" y="1411"/>
                  </a:cubicBezTo>
                  <a:cubicBezTo>
                    <a:pt x="168" y="1442"/>
                    <a:pt x="137" y="1498"/>
                    <a:pt x="76" y="1514"/>
                  </a:cubicBezTo>
                  <a:cubicBezTo>
                    <a:pt x="52" y="1521"/>
                    <a:pt x="52" y="1521"/>
                    <a:pt x="52" y="1521"/>
                  </a:cubicBezTo>
                  <a:cubicBezTo>
                    <a:pt x="75" y="1527"/>
                    <a:pt x="75" y="1527"/>
                    <a:pt x="75" y="1527"/>
                  </a:cubicBezTo>
                  <a:cubicBezTo>
                    <a:pt x="150" y="1548"/>
                    <a:pt x="185" y="1579"/>
                    <a:pt x="184" y="1624"/>
                  </a:cubicBezTo>
                  <a:cubicBezTo>
                    <a:pt x="188" y="1689"/>
                    <a:pt x="158" y="1718"/>
                    <a:pt x="68" y="1734"/>
                  </a:cubicBezTo>
                  <a:cubicBezTo>
                    <a:pt x="30" y="1740"/>
                    <a:pt x="30" y="1740"/>
                    <a:pt x="30" y="1740"/>
                  </a:cubicBezTo>
                  <a:cubicBezTo>
                    <a:pt x="68" y="1747"/>
                    <a:pt x="68" y="1747"/>
                    <a:pt x="68" y="1747"/>
                  </a:cubicBezTo>
                  <a:cubicBezTo>
                    <a:pt x="154" y="1761"/>
                    <a:pt x="194" y="1790"/>
                    <a:pt x="191" y="1835"/>
                  </a:cubicBezTo>
                  <a:cubicBezTo>
                    <a:pt x="205" y="1835"/>
                    <a:pt x="205" y="1835"/>
                    <a:pt x="205" y="1835"/>
                  </a:cubicBezTo>
                  <a:cubicBezTo>
                    <a:pt x="208" y="1790"/>
                    <a:pt x="173" y="1758"/>
                    <a:pt x="101" y="1740"/>
                  </a:cubicBezTo>
                  <a:cubicBezTo>
                    <a:pt x="175" y="1721"/>
                    <a:pt x="203" y="1687"/>
                    <a:pt x="198" y="1624"/>
                  </a:cubicBezTo>
                  <a:cubicBezTo>
                    <a:pt x="200" y="1577"/>
                    <a:pt x="168" y="1543"/>
                    <a:pt x="99" y="1520"/>
                  </a:cubicBezTo>
                  <a:cubicBezTo>
                    <a:pt x="156" y="1496"/>
                    <a:pt x="183" y="1442"/>
                    <a:pt x="177" y="1410"/>
                  </a:cubicBezTo>
                  <a:cubicBezTo>
                    <a:pt x="173" y="1347"/>
                    <a:pt x="148" y="1328"/>
                    <a:pt x="93" y="1303"/>
                  </a:cubicBezTo>
                  <a:cubicBezTo>
                    <a:pt x="141" y="1290"/>
                    <a:pt x="169" y="1268"/>
                    <a:pt x="185" y="1206"/>
                  </a:cubicBezTo>
                  <a:cubicBezTo>
                    <a:pt x="185" y="1204"/>
                    <a:pt x="185" y="1204"/>
                    <a:pt x="185" y="1204"/>
                  </a:cubicBezTo>
                  <a:cubicBezTo>
                    <a:pt x="188" y="1144"/>
                    <a:pt x="138" y="1109"/>
                    <a:pt x="85" y="1094"/>
                  </a:cubicBezTo>
                  <a:cubicBezTo>
                    <a:pt x="148" y="1078"/>
                    <a:pt x="176" y="1042"/>
                    <a:pt x="172" y="984"/>
                  </a:cubicBezTo>
                  <a:cubicBezTo>
                    <a:pt x="175" y="923"/>
                    <a:pt x="145" y="894"/>
                    <a:pt x="92" y="869"/>
                  </a:cubicBezTo>
                  <a:cubicBezTo>
                    <a:pt x="139" y="849"/>
                    <a:pt x="164" y="816"/>
                    <a:pt x="166" y="771"/>
                  </a:cubicBezTo>
                  <a:cubicBezTo>
                    <a:pt x="168" y="717"/>
                    <a:pt x="133" y="694"/>
                    <a:pt x="58" y="662"/>
                  </a:cubicBezTo>
                  <a:cubicBezTo>
                    <a:pt x="110" y="646"/>
                    <a:pt x="157" y="620"/>
                    <a:pt x="174" y="560"/>
                  </a:cubicBezTo>
                  <a:cubicBezTo>
                    <a:pt x="191" y="512"/>
                    <a:pt x="165" y="476"/>
                    <a:pt x="88" y="440"/>
                  </a:cubicBezTo>
                  <a:cubicBezTo>
                    <a:pt x="96" y="433"/>
                    <a:pt x="105" y="429"/>
                    <a:pt x="114" y="424"/>
                  </a:cubicBezTo>
                  <a:cubicBezTo>
                    <a:pt x="136" y="413"/>
                    <a:pt x="158" y="401"/>
                    <a:pt x="160" y="358"/>
                  </a:cubicBezTo>
                  <a:cubicBezTo>
                    <a:pt x="162" y="318"/>
                    <a:pt x="123" y="278"/>
                    <a:pt x="66" y="260"/>
                  </a:cubicBezTo>
                  <a:cubicBezTo>
                    <a:pt x="125" y="231"/>
                    <a:pt x="160" y="192"/>
                    <a:pt x="168" y="146"/>
                  </a:cubicBezTo>
                  <a:cubicBezTo>
                    <a:pt x="169" y="145"/>
                    <a:pt x="169" y="145"/>
                    <a:pt x="169" y="145"/>
                  </a:cubicBezTo>
                  <a:cubicBezTo>
                    <a:pt x="168" y="144"/>
                    <a:pt x="168" y="144"/>
                    <a:pt x="168" y="144"/>
                  </a:cubicBezTo>
                  <a:cubicBezTo>
                    <a:pt x="163" y="113"/>
                    <a:pt x="147" y="88"/>
                    <a:pt x="87" y="52"/>
                  </a:cubicBezTo>
                  <a:cubicBezTo>
                    <a:pt x="122" y="52"/>
                    <a:pt x="147" y="40"/>
                    <a:pt x="164" y="15"/>
                  </a:cubicBezTo>
                  <a:cubicBezTo>
                    <a:pt x="163" y="14"/>
                    <a:pt x="162" y="13"/>
                    <a:pt x="161" y="11"/>
                  </a:cubicBezTo>
                  <a:cubicBezTo>
                    <a:pt x="159" y="8"/>
                    <a:pt x="157" y="4"/>
                    <a:pt x="155" y="0"/>
                  </a:cubicBezTo>
                </a:path>
              </a:pathLst>
            </a:custGeom>
            <a:solidFill>
              <a:srgbClr val="603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14"/>
            <p:cNvSpPr/>
            <p:nvPr/>
          </p:nvSpPr>
          <p:spPr bwMode="auto">
            <a:xfrm>
              <a:off x="6032500" y="1928813"/>
              <a:ext cx="60325" cy="790575"/>
            </a:xfrm>
            <a:custGeom>
              <a:avLst/>
              <a:gdLst>
                <a:gd name="T0" fmla="*/ 57 w 96"/>
                <a:gd name="T1" fmla="*/ 241 h 1237"/>
                <a:gd name="T2" fmla="*/ 57 w 96"/>
                <a:gd name="T3" fmla="*/ 241 h 1237"/>
                <a:gd name="T4" fmla="*/ 67 w 96"/>
                <a:gd name="T5" fmla="*/ 250 h 1237"/>
                <a:gd name="T6" fmla="*/ 59 w 96"/>
                <a:gd name="T7" fmla="*/ 339 h 1237"/>
                <a:gd name="T8" fmla="*/ 48 w 96"/>
                <a:gd name="T9" fmla="*/ 342 h 1237"/>
                <a:gd name="T10" fmla="*/ 33 w 96"/>
                <a:gd name="T11" fmla="*/ 525 h 1237"/>
                <a:gd name="T12" fmla="*/ 17 w 96"/>
                <a:gd name="T13" fmla="*/ 786 h 1237"/>
                <a:gd name="T14" fmla="*/ 15 w 96"/>
                <a:gd name="T15" fmla="*/ 821 h 1237"/>
                <a:gd name="T16" fmla="*/ 0 w 96"/>
                <a:gd name="T17" fmla="*/ 1236 h 1237"/>
                <a:gd name="T18" fmla="*/ 15 w 96"/>
                <a:gd name="T19" fmla="*/ 1237 h 1237"/>
                <a:gd name="T20" fmla="*/ 96 w 96"/>
                <a:gd name="T21" fmla="*/ 0 h 1237"/>
                <a:gd name="T22" fmla="*/ 81 w 96"/>
                <a:gd name="T23" fmla="*/ 4 h 1237"/>
                <a:gd name="T24" fmla="*/ 66 w 96"/>
                <a:gd name="T25" fmla="*/ 141 h 1237"/>
                <a:gd name="T26" fmla="*/ 57 w 96"/>
                <a:gd name="T27" fmla="*/ 241 h 1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6" h="1237">
                  <a:moveTo>
                    <a:pt x="57" y="241"/>
                  </a:moveTo>
                  <a:cubicBezTo>
                    <a:pt x="57" y="241"/>
                    <a:pt x="57" y="241"/>
                    <a:pt x="57" y="241"/>
                  </a:cubicBezTo>
                  <a:cubicBezTo>
                    <a:pt x="60" y="244"/>
                    <a:pt x="64" y="247"/>
                    <a:pt x="67" y="250"/>
                  </a:cubicBezTo>
                  <a:cubicBezTo>
                    <a:pt x="64" y="279"/>
                    <a:pt x="61" y="309"/>
                    <a:pt x="59" y="339"/>
                  </a:cubicBezTo>
                  <a:cubicBezTo>
                    <a:pt x="55" y="341"/>
                    <a:pt x="51" y="341"/>
                    <a:pt x="48" y="342"/>
                  </a:cubicBezTo>
                  <a:cubicBezTo>
                    <a:pt x="43" y="403"/>
                    <a:pt x="38" y="464"/>
                    <a:pt x="33" y="525"/>
                  </a:cubicBezTo>
                  <a:cubicBezTo>
                    <a:pt x="27" y="611"/>
                    <a:pt x="22" y="698"/>
                    <a:pt x="17" y="786"/>
                  </a:cubicBezTo>
                  <a:cubicBezTo>
                    <a:pt x="22" y="797"/>
                    <a:pt x="22" y="810"/>
                    <a:pt x="15" y="821"/>
                  </a:cubicBezTo>
                  <a:cubicBezTo>
                    <a:pt x="8" y="957"/>
                    <a:pt x="3" y="1095"/>
                    <a:pt x="0" y="1236"/>
                  </a:cubicBezTo>
                  <a:cubicBezTo>
                    <a:pt x="5" y="1236"/>
                    <a:pt x="10" y="1236"/>
                    <a:pt x="15" y="1237"/>
                  </a:cubicBezTo>
                  <a:cubicBezTo>
                    <a:pt x="25" y="803"/>
                    <a:pt x="52" y="396"/>
                    <a:pt x="96" y="0"/>
                  </a:cubicBezTo>
                  <a:cubicBezTo>
                    <a:pt x="91" y="1"/>
                    <a:pt x="86" y="2"/>
                    <a:pt x="81" y="4"/>
                  </a:cubicBezTo>
                  <a:cubicBezTo>
                    <a:pt x="76" y="49"/>
                    <a:pt x="71" y="95"/>
                    <a:pt x="66" y="141"/>
                  </a:cubicBezTo>
                  <a:cubicBezTo>
                    <a:pt x="63" y="175"/>
                    <a:pt x="60" y="208"/>
                    <a:pt x="57" y="241"/>
                  </a:cubicBezTo>
                </a:path>
              </a:pathLst>
            </a:custGeom>
            <a:solidFill>
              <a:srgbClr val="603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Freeform 15"/>
            <p:cNvSpPr/>
            <p:nvPr/>
          </p:nvSpPr>
          <p:spPr bwMode="auto">
            <a:xfrm>
              <a:off x="6161088" y="1900238"/>
              <a:ext cx="49213" cy="38100"/>
            </a:xfrm>
            <a:custGeom>
              <a:avLst/>
              <a:gdLst>
                <a:gd name="T0" fmla="*/ 55 w 77"/>
                <a:gd name="T1" fmla="*/ 42 h 58"/>
                <a:gd name="T2" fmla="*/ 64 w 77"/>
                <a:gd name="T3" fmla="*/ 58 h 58"/>
                <a:gd name="T4" fmla="*/ 77 w 77"/>
                <a:gd name="T5" fmla="*/ 53 h 58"/>
                <a:gd name="T6" fmla="*/ 66 w 77"/>
                <a:gd name="T7" fmla="*/ 34 h 58"/>
                <a:gd name="T8" fmla="*/ 17 w 77"/>
                <a:gd name="T9" fmla="*/ 0 h 58"/>
                <a:gd name="T10" fmla="*/ 0 w 77"/>
                <a:gd name="T11" fmla="*/ 8 h 58"/>
                <a:gd name="T12" fmla="*/ 55 w 77"/>
                <a:gd name="T13" fmla="*/ 4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" h="58">
                  <a:moveTo>
                    <a:pt x="55" y="42"/>
                  </a:moveTo>
                  <a:cubicBezTo>
                    <a:pt x="59" y="47"/>
                    <a:pt x="62" y="52"/>
                    <a:pt x="64" y="58"/>
                  </a:cubicBezTo>
                  <a:cubicBezTo>
                    <a:pt x="68" y="56"/>
                    <a:pt x="72" y="54"/>
                    <a:pt x="77" y="53"/>
                  </a:cubicBezTo>
                  <a:cubicBezTo>
                    <a:pt x="75" y="46"/>
                    <a:pt x="71" y="40"/>
                    <a:pt x="66" y="34"/>
                  </a:cubicBezTo>
                  <a:cubicBezTo>
                    <a:pt x="55" y="20"/>
                    <a:pt x="39" y="9"/>
                    <a:pt x="17" y="0"/>
                  </a:cubicBezTo>
                  <a:cubicBezTo>
                    <a:pt x="11" y="3"/>
                    <a:pt x="5" y="5"/>
                    <a:pt x="0" y="8"/>
                  </a:cubicBezTo>
                  <a:cubicBezTo>
                    <a:pt x="25" y="17"/>
                    <a:pt x="43" y="28"/>
                    <a:pt x="55" y="42"/>
                  </a:cubicBezTo>
                </a:path>
              </a:pathLst>
            </a:custGeom>
            <a:solidFill>
              <a:srgbClr val="603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Freeform 16"/>
            <p:cNvSpPr/>
            <p:nvPr/>
          </p:nvSpPr>
          <p:spPr bwMode="auto">
            <a:xfrm>
              <a:off x="6202363" y="1936750"/>
              <a:ext cx="9525" cy="4763"/>
            </a:xfrm>
            <a:custGeom>
              <a:avLst/>
              <a:gdLst>
                <a:gd name="T0" fmla="*/ 14 w 14"/>
                <a:gd name="T1" fmla="*/ 2 h 7"/>
                <a:gd name="T2" fmla="*/ 14 w 14"/>
                <a:gd name="T3" fmla="*/ 0 h 7"/>
                <a:gd name="T4" fmla="*/ 0 w 14"/>
                <a:gd name="T5" fmla="*/ 6 h 7"/>
                <a:gd name="T6" fmla="*/ 1 w 14"/>
                <a:gd name="T7" fmla="*/ 7 h 7"/>
                <a:gd name="T8" fmla="*/ 14 w 14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7">
                  <a:moveTo>
                    <a:pt x="14" y="2"/>
                  </a:moveTo>
                  <a:cubicBezTo>
                    <a:pt x="14" y="2"/>
                    <a:pt x="14" y="1"/>
                    <a:pt x="14" y="0"/>
                  </a:cubicBezTo>
                  <a:cubicBezTo>
                    <a:pt x="9" y="2"/>
                    <a:pt x="4" y="3"/>
                    <a:pt x="0" y="6"/>
                  </a:cubicBezTo>
                  <a:cubicBezTo>
                    <a:pt x="0" y="6"/>
                    <a:pt x="1" y="7"/>
                    <a:pt x="1" y="7"/>
                  </a:cubicBezTo>
                  <a:cubicBezTo>
                    <a:pt x="5" y="5"/>
                    <a:pt x="9" y="3"/>
                    <a:pt x="14" y="2"/>
                  </a:cubicBezTo>
                </a:path>
              </a:pathLst>
            </a:custGeom>
            <a:solidFill>
              <a:srgbClr val="603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Freeform 17"/>
            <p:cNvSpPr/>
            <p:nvPr/>
          </p:nvSpPr>
          <p:spPr bwMode="auto">
            <a:xfrm>
              <a:off x="6029325" y="2871788"/>
              <a:ext cx="11113" cy="290513"/>
            </a:xfrm>
            <a:custGeom>
              <a:avLst/>
              <a:gdLst>
                <a:gd name="T0" fmla="*/ 16 w 18"/>
                <a:gd name="T1" fmla="*/ 0 h 455"/>
                <a:gd name="T2" fmla="*/ 15 w 18"/>
                <a:gd name="T3" fmla="*/ 1 h 455"/>
                <a:gd name="T4" fmla="*/ 1 w 18"/>
                <a:gd name="T5" fmla="*/ 7 h 455"/>
                <a:gd name="T6" fmla="*/ 3 w 18"/>
                <a:gd name="T7" fmla="*/ 455 h 455"/>
                <a:gd name="T8" fmla="*/ 18 w 18"/>
                <a:gd name="T9" fmla="*/ 455 h 455"/>
                <a:gd name="T10" fmla="*/ 16 w 18"/>
                <a:gd name="T11" fmla="*/ 0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455">
                  <a:moveTo>
                    <a:pt x="16" y="0"/>
                  </a:moveTo>
                  <a:cubicBezTo>
                    <a:pt x="16" y="0"/>
                    <a:pt x="15" y="1"/>
                    <a:pt x="15" y="1"/>
                  </a:cubicBezTo>
                  <a:cubicBezTo>
                    <a:pt x="11" y="3"/>
                    <a:pt x="6" y="5"/>
                    <a:pt x="1" y="7"/>
                  </a:cubicBezTo>
                  <a:cubicBezTo>
                    <a:pt x="0" y="153"/>
                    <a:pt x="1" y="302"/>
                    <a:pt x="3" y="455"/>
                  </a:cubicBezTo>
                  <a:cubicBezTo>
                    <a:pt x="18" y="455"/>
                    <a:pt x="18" y="455"/>
                    <a:pt x="18" y="455"/>
                  </a:cubicBezTo>
                  <a:cubicBezTo>
                    <a:pt x="15" y="300"/>
                    <a:pt x="15" y="148"/>
                    <a:pt x="16" y="0"/>
                  </a:cubicBezTo>
                </a:path>
              </a:pathLst>
            </a:custGeom>
            <a:solidFill>
              <a:srgbClr val="603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Freeform 18"/>
            <p:cNvSpPr/>
            <p:nvPr/>
          </p:nvSpPr>
          <p:spPr bwMode="auto">
            <a:xfrm>
              <a:off x="5846763" y="1928813"/>
              <a:ext cx="73025" cy="49213"/>
            </a:xfrm>
            <a:custGeom>
              <a:avLst/>
              <a:gdLst>
                <a:gd name="T0" fmla="*/ 64 w 116"/>
                <a:gd name="T1" fmla="*/ 74 h 77"/>
                <a:gd name="T2" fmla="*/ 116 w 116"/>
                <a:gd name="T3" fmla="*/ 21 h 77"/>
                <a:gd name="T4" fmla="*/ 0 w 116"/>
                <a:gd name="T5" fmla="*/ 0 h 77"/>
                <a:gd name="T6" fmla="*/ 0 w 116"/>
                <a:gd name="T7" fmla="*/ 57 h 77"/>
                <a:gd name="T8" fmla="*/ 4 w 116"/>
                <a:gd name="T9" fmla="*/ 59 h 77"/>
                <a:gd name="T10" fmla="*/ 64 w 116"/>
                <a:gd name="T11" fmla="*/ 7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6" h="77">
                  <a:moveTo>
                    <a:pt x="64" y="74"/>
                  </a:moveTo>
                  <a:cubicBezTo>
                    <a:pt x="92" y="67"/>
                    <a:pt x="109" y="46"/>
                    <a:pt x="116" y="21"/>
                  </a:cubicBezTo>
                  <a:cubicBezTo>
                    <a:pt x="75" y="17"/>
                    <a:pt x="37" y="10"/>
                    <a:pt x="0" y="0"/>
                  </a:cubicBezTo>
                  <a:cubicBezTo>
                    <a:pt x="0" y="19"/>
                    <a:pt x="0" y="38"/>
                    <a:pt x="0" y="57"/>
                  </a:cubicBezTo>
                  <a:cubicBezTo>
                    <a:pt x="1" y="58"/>
                    <a:pt x="3" y="58"/>
                    <a:pt x="4" y="59"/>
                  </a:cubicBezTo>
                  <a:cubicBezTo>
                    <a:pt x="20" y="71"/>
                    <a:pt x="41" y="77"/>
                    <a:pt x="64" y="74"/>
                  </a:cubicBezTo>
                </a:path>
              </a:pathLst>
            </a:custGeom>
            <a:solidFill>
              <a:srgbClr val="6D42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Freeform 19"/>
            <p:cNvSpPr/>
            <p:nvPr/>
          </p:nvSpPr>
          <p:spPr bwMode="auto">
            <a:xfrm>
              <a:off x="5845175" y="2584450"/>
              <a:ext cx="84138" cy="103188"/>
            </a:xfrm>
            <a:custGeom>
              <a:avLst/>
              <a:gdLst>
                <a:gd name="T0" fmla="*/ 120 w 132"/>
                <a:gd name="T1" fmla="*/ 46 h 163"/>
                <a:gd name="T2" fmla="*/ 6 w 132"/>
                <a:gd name="T3" fmla="*/ 12 h 163"/>
                <a:gd name="T4" fmla="*/ 4 w 132"/>
                <a:gd name="T5" fmla="*/ 12 h 163"/>
                <a:gd name="T6" fmla="*/ 2 w 132"/>
                <a:gd name="T7" fmla="*/ 12 h 163"/>
                <a:gd name="T8" fmla="*/ 0 w 132"/>
                <a:gd name="T9" fmla="*/ 163 h 163"/>
                <a:gd name="T10" fmla="*/ 4 w 132"/>
                <a:gd name="T11" fmla="*/ 162 h 163"/>
                <a:gd name="T12" fmla="*/ 72 w 132"/>
                <a:gd name="T13" fmla="*/ 138 h 163"/>
                <a:gd name="T14" fmla="*/ 120 w 132"/>
                <a:gd name="T15" fmla="*/ 46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2" h="163">
                  <a:moveTo>
                    <a:pt x="120" y="46"/>
                  </a:moveTo>
                  <a:cubicBezTo>
                    <a:pt x="101" y="8"/>
                    <a:pt x="49" y="0"/>
                    <a:pt x="6" y="12"/>
                  </a:cubicBezTo>
                  <a:cubicBezTo>
                    <a:pt x="6" y="12"/>
                    <a:pt x="5" y="12"/>
                    <a:pt x="4" y="12"/>
                  </a:cubicBezTo>
                  <a:cubicBezTo>
                    <a:pt x="4" y="12"/>
                    <a:pt x="3" y="12"/>
                    <a:pt x="2" y="12"/>
                  </a:cubicBezTo>
                  <a:cubicBezTo>
                    <a:pt x="2" y="62"/>
                    <a:pt x="1" y="112"/>
                    <a:pt x="0" y="163"/>
                  </a:cubicBezTo>
                  <a:cubicBezTo>
                    <a:pt x="2" y="162"/>
                    <a:pt x="3" y="162"/>
                    <a:pt x="4" y="162"/>
                  </a:cubicBezTo>
                  <a:cubicBezTo>
                    <a:pt x="27" y="160"/>
                    <a:pt x="50" y="149"/>
                    <a:pt x="72" y="138"/>
                  </a:cubicBezTo>
                  <a:cubicBezTo>
                    <a:pt x="107" y="121"/>
                    <a:pt x="132" y="85"/>
                    <a:pt x="120" y="46"/>
                  </a:cubicBezTo>
                </a:path>
              </a:pathLst>
            </a:custGeom>
            <a:solidFill>
              <a:srgbClr val="6D42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" name="Freeform 20"/>
            <p:cNvSpPr/>
            <p:nvPr/>
          </p:nvSpPr>
          <p:spPr bwMode="auto">
            <a:xfrm>
              <a:off x="5984875" y="2060575"/>
              <a:ext cx="90488" cy="88900"/>
            </a:xfrm>
            <a:custGeom>
              <a:avLst/>
              <a:gdLst>
                <a:gd name="T0" fmla="*/ 132 w 140"/>
                <a:gd name="T1" fmla="*/ 133 h 139"/>
                <a:gd name="T2" fmla="*/ 140 w 140"/>
                <a:gd name="T3" fmla="*/ 44 h 139"/>
                <a:gd name="T4" fmla="*/ 130 w 140"/>
                <a:gd name="T5" fmla="*/ 35 h 139"/>
                <a:gd name="T6" fmla="*/ 130 w 140"/>
                <a:gd name="T7" fmla="*/ 35 h 139"/>
                <a:gd name="T8" fmla="*/ 130 w 140"/>
                <a:gd name="T9" fmla="*/ 35 h 139"/>
                <a:gd name="T10" fmla="*/ 78 w 140"/>
                <a:gd name="T11" fmla="*/ 2 h 139"/>
                <a:gd name="T12" fmla="*/ 33 w 140"/>
                <a:gd name="T13" fmla="*/ 3 h 139"/>
                <a:gd name="T14" fmla="*/ 11 w 140"/>
                <a:gd name="T15" fmla="*/ 75 h 139"/>
                <a:gd name="T16" fmla="*/ 70 w 140"/>
                <a:gd name="T17" fmla="*/ 130 h 139"/>
                <a:gd name="T18" fmla="*/ 120 w 140"/>
                <a:gd name="T19" fmla="*/ 136 h 139"/>
                <a:gd name="T20" fmla="*/ 121 w 140"/>
                <a:gd name="T21" fmla="*/ 136 h 139"/>
                <a:gd name="T22" fmla="*/ 132 w 140"/>
                <a:gd name="T23" fmla="*/ 133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0" h="139">
                  <a:moveTo>
                    <a:pt x="132" y="133"/>
                  </a:moveTo>
                  <a:cubicBezTo>
                    <a:pt x="134" y="103"/>
                    <a:pt x="137" y="73"/>
                    <a:pt x="140" y="44"/>
                  </a:cubicBezTo>
                  <a:cubicBezTo>
                    <a:pt x="137" y="41"/>
                    <a:pt x="133" y="38"/>
                    <a:pt x="130" y="35"/>
                  </a:cubicBezTo>
                  <a:cubicBezTo>
                    <a:pt x="130" y="35"/>
                    <a:pt x="130" y="35"/>
                    <a:pt x="130" y="35"/>
                  </a:cubicBezTo>
                  <a:cubicBezTo>
                    <a:pt x="130" y="35"/>
                    <a:pt x="130" y="35"/>
                    <a:pt x="130" y="35"/>
                  </a:cubicBezTo>
                  <a:cubicBezTo>
                    <a:pt x="114" y="18"/>
                    <a:pt x="96" y="6"/>
                    <a:pt x="78" y="2"/>
                  </a:cubicBezTo>
                  <a:cubicBezTo>
                    <a:pt x="61" y="1"/>
                    <a:pt x="45" y="0"/>
                    <a:pt x="33" y="3"/>
                  </a:cubicBezTo>
                  <a:cubicBezTo>
                    <a:pt x="0" y="15"/>
                    <a:pt x="5" y="52"/>
                    <a:pt x="11" y="75"/>
                  </a:cubicBezTo>
                  <a:cubicBezTo>
                    <a:pt x="16" y="104"/>
                    <a:pt x="43" y="117"/>
                    <a:pt x="70" y="130"/>
                  </a:cubicBezTo>
                  <a:cubicBezTo>
                    <a:pt x="85" y="137"/>
                    <a:pt x="104" y="139"/>
                    <a:pt x="120" y="136"/>
                  </a:cubicBezTo>
                  <a:cubicBezTo>
                    <a:pt x="120" y="136"/>
                    <a:pt x="121" y="136"/>
                    <a:pt x="121" y="136"/>
                  </a:cubicBezTo>
                  <a:cubicBezTo>
                    <a:pt x="124" y="135"/>
                    <a:pt x="128" y="135"/>
                    <a:pt x="132" y="133"/>
                  </a:cubicBezTo>
                </a:path>
              </a:pathLst>
            </a:custGeom>
            <a:solidFill>
              <a:srgbClr val="6D42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" name="Freeform 21"/>
            <p:cNvSpPr/>
            <p:nvPr/>
          </p:nvSpPr>
          <p:spPr bwMode="auto">
            <a:xfrm>
              <a:off x="5961063" y="2395538"/>
              <a:ext cx="85725" cy="71438"/>
            </a:xfrm>
            <a:custGeom>
              <a:avLst/>
              <a:gdLst>
                <a:gd name="T0" fmla="*/ 128 w 133"/>
                <a:gd name="T1" fmla="*/ 57 h 114"/>
                <a:gd name="T2" fmla="*/ 104 w 133"/>
                <a:gd name="T3" fmla="*/ 28 h 114"/>
                <a:gd name="T4" fmla="*/ 63 w 133"/>
                <a:gd name="T5" fmla="*/ 1 h 114"/>
                <a:gd name="T6" fmla="*/ 27 w 133"/>
                <a:gd name="T7" fmla="*/ 2 h 114"/>
                <a:gd name="T8" fmla="*/ 9 w 133"/>
                <a:gd name="T9" fmla="*/ 59 h 114"/>
                <a:gd name="T10" fmla="*/ 57 w 133"/>
                <a:gd name="T11" fmla="*/ 104 h 114"/>
                <a:gd name="T12" fmla="*/ 125 w 133"/>
                <a:gd name="T13" fmla="*/ 94 h 114"/>
                <a:gd name="T14" fmla="*/ 126 w 133"/>
                <a:gd name="T15" fmla="*/ 92 h 114"/>
                <a:gd name="T16" fmla="*/ 128 w 133"/>
                <a:gd name="T17" fmla="*/ 5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3" h="114">
                  <a:moveTo>
                    <a:pt x="128" y="57"/>
                  </a:moveTo>
                  <a:cubicBezTo>
                    <a:pt x="124" y="46"/>
                    <a:pt x="115" y="36"/>
                    <a:pt x="104" y="28"/>
                  </a:cubicBezTo>
                  <a:cubicBezTo>
                    <a:pt x="92" y="14"/>
                    <a:pt x="77" y="5"/>
                    <a:pt x="63" y="1"/>
                  </a:cubicBezTo>
                  <a:cubicBezTo>
                    <a:pt x="50" y="1"/>
                    <a:pt x="37" y="0"/>
                    <a:pt x="27" y="2"/>
                  </a:cubicBezTo>
                  <a:cubicBezTo>
                    <a:pt x="0" y="12"/>
                    <a:pt x="4" y="41"/>
                    <a:pt x="9" y="59"/>
                  </a:cubicBezTo>
                  <a:cubicBezTo>
                    <a:pt x="13" y="83"/>
                    <a:pt x="35" y="93"/>
                    <a:pt x="57" y="104"/>
                  </a:cubicBezTo>
                  <a:cubicBezTo>
                    <a:pt x="78" y="114"/>
                    <a:pt x="107" y="113"/>
                    <a:pt x="125" y="94"/>
                  </a:cubicBezTo>
                  <a:cubicBezTo>
                    <a:pt x="126" y="93"/>
                    <a:pt x="126" y="92"/>
                    <a:pt x="126" y="92"/>
                  </a:cubicBezTo>
                  <a:cubicBezTo>
                    <a:pt x="133" y="81"/>
                    <a:pt x="133" y="68"/>
                    <a:pt x="128" y="57"/>
                  </a:cubicBezTo>
                </a:path>
              </a:pathLst>
            </a:custGeom>
            <a:solidFill>
              <a:srgbClr val="6D42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" name="Freeform 22"/>
            <p:cNvSpPr/>
            <p:nvPr/>
          </p:nvSpPr>
          <p:spPr bwMode="auto">
            <a:xfrm>
              <a:off x="5865813" y="2193925"/>
              <a:ext cx="92075" cy="109538"/>
            </a:xfrm>
            <a:custGeom>
              <a:avLst/>
              <a:gdLst>
                <a:gd name="T0" fmla="*/ 138 w 145"/>
                <a:gd name="T1" fmla="*/ 81 h 172"/>
                <a:gd name="T2" fmla="*/ 103 w 145"/>
                <a:gd name="T3" fmla="*/ 9 h 172"/>
                <a:gd name="T4" fmla="*/ 22 w 145"/>
                <a:gd name="T5" fmla="*/ 53 h 172"/>
                <a:gd name="T6" fmla="*/ 0 w 145"/>
                <a:gd name="T7" fmla="*/ 107 h 172"/>
                <a:gd name="T8" fmla="*/ 12 w 145"/>
                <a:gd name="T9" fmla="*/ 146 h 172"/>
                <a:gd name="T10" fmla="*/ 94 w 145"/>
                <a:gd name="T11" fmla="*/ 148 h 172"/>
                <a:gd name="T12" fmla="*/ 138 w 145"/>
                <a:gd name="T13" fmla="*/ 81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5" h="172">
                  <a:moveTo>
                    <a:pt x="138" y="81"/>
                  </a:moveTo>
                  <a:cubicBezTo>
                    <a:pt x="145" y="54"/>
                    <a:pt x="134" y="23"/>
                    <a:pt x="103" y="9"/>
                  </a:cubicBezTo>
                  <a:cubicBezTo>
                    <a:pt x="69" y="0"/>
                    <a:pt x="37" y="24"/>
                    <a:pt x="22" y="53"/>
                  </a:cubicBezTo>
                  <a:cubicBezTo>
                    <a:pt x="8" y="71"/>
                    <a:pt x="0" y="90"/>
                    <a:pt x="0" y="107"/>
                  </a:cubicBezTo>
                  <a:cubicBezTo>
                    <a:pt x="3" y="122"/>
                    <a:pt x="6" y="136"/>
                    <a:pt x="12" y="146"/>
                  </a:cubicBezTo>
                  <a:cubicBezTo>
                    <a:pt x="34" y="172"/>
                    <a:pt x="71" y="159"/>
                    <a:pt x="94" y="148"/>
                  </a:cubicBezTo>
                  <a:cubicBezTo>
                    <a:pt x="124" y="135"/>
                    <a:pt x="131" y="108"/>
                    <a:pt x="138" y="81"/>
                  </a:cubicBezTo>
                </a:path>
              </a:pathLst>
            </a:custGeom>
            <a:solidFill>
              <a:srgbClr val="6D42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Freeform 23"/>
            <p:cNvSpPr/>
            <p:nvPr/>
          </p:nvSpPr>
          <p:spPr bwMode="auto">
            <a:xfrm>
              <a:off x="5832475" y="2968625"/>
              <a:ext cx="46038" cy="146050"/>
            </a:xfrm>
            <a:custGeom>
              <a:avLst/>
              <a:gdLst>
                <a:gd name="T0" fmla="*/ 61 w 72"/>
                <a:gd name="T1" fmla="*/ 120 h 227"/>
                <a:gd name="T2" fmla="*/ 12 w 72"/>
                <a:gd name="T3" fmla="*/ 2 h 227"/>
                <a:gd name="T4" fmla="*/ 9 w 72"/>
                <a:gd name="T5" fmla="*/ 0 h 227"/>
                <a:gd name="T6" fmla="*/ 0 w 72"/>
                <a:gd name="T7" fmla="*/ 227 h 227"/>
                <a:gd name="T8" fmla="*/ 4 w 72"/>
                <a:gd name="T9" fmla="*/ 224 h 227"/>
                <a:gd name="T10" fmla="*/ 61 w 72"/>
                <a:gd name="T11" fmla="*/ 12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" h="227">
                  <a:moveTo>
                    <a:pt x="61" y="120"/>
                  </a:moveTo>
                  <a:cubicBezTo>
                    <a:pt x="72" y="77"/>
                    <a:pt x="57" y="27"/>
                    <a:pt x="12" y="2"/>
                  </a:cubicBezTo>
                  <a:cubicBezTo>
                    <a:pt x="11" y="1"/>
                    <a:pt x="10" y="1"/>
                    <a:pt x="9" y="0"/>
                  </a:cubicBezTo>
                  <a:cubicBezTo>
                    <a:pt x="6" y="76"/>
                    <a:pt x="3" y="151"/>
                    <a:pt x="0" y="227"/>
                  </a:cubicBezTo>
                  <a:cubicBezTo>
                    <a:pt x="2" y="226"/>
                    <a:pt x="3" y="225"/>
                    <a:pt x="4" y="224"/>
                  </a:cubicBezTo>
                  <a:cubicBezTo>
                    <a:pt x="40" y="200"/>
                    <a:pt x="50" y="160"/>
                    <a:pt x="61" y="120"/>
                  </a:cubicBezTo>
                </a:path>
              </a:pathLst>
            </a:custGeom>
            <a:solidFill>
              <a:srgbClr val="6D42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" name="Freeform 24"/>
            <p:cNvSpPr/>
            <p:nvPr/>
          </p:nvSpPr>
          <p:spPr bwMode="auto">
            <a:xfrm>
              <a:off x="5935663" y="2719388"/>
              <a:ext cx="107950" cy="176213"/>
            </a:xfrm>
            <a:custGeom>
              <a:avLst/>
              <a:gdLst>
                <a:gd name="T0" fmla="*/ 152 w 170"/>
                <a:gd name="T1" fmla="*/ 0 h 278"/>
                <a:gd name="T2" fmla="*/ 39 w 170"/>
                <a:gd name="T3" fmla="*/ 78 h 278"/>
                <a:gd name="T4" fmla="*/ 0 w 170"/>
                <a:gd name="T5" fmla="*/ 172 h 278"/>
                <a:gd name="T6" fmla="*/ 22 w 170"/>
                <a:gd name="T7" fmla="*/ 239 h 278"/>
                <a:gd name="T8" fmla="*/ 148 w 170"/>
                <a:gd name="T9" fmla="*/ 247 h 278"/>
                <a:gd name="T10" fmla="*/ 162 w 170"/>
                <a:gd name="T11" fmla="*/ 241 h 278"/>
                <a:gd name="T12" fmla="*/ 163 w 170"/>
                <a:gd name="T13" fmla="*/ 240 h 278"/>
                <a:gd name="T14" fmla="*/ 170 w 170"/>
                <a:gd name="T15" fmla="*/ 237 h 278"/>
                <a:gd name="T16" fmla="*/ 170 w 170"/>
                <a:gd name="T17" fmla="*/ 1 h 278"/>
                <a:gd name="T18" fmla="*/ 167 w 170"/>
                <a:gd name="T19" fmla="*/ 1 h 278"/>
                <a:gd name="T20" fmla="*/ 152 w 170"/>
                <a:gd name="T21" fmla="*/ 0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0" h="278">
                  <a:moveTo>
                    <a:pt x="152" y="0"/>
                  </a:moveTo>
                  <a:cubicBezTo>
                    <a:pt x="104" y="0"/>
                    <a:pt x="61" y="36"/>
                    <a:pt x="39" y="78"/>
                  </a:cubicBezTo>
                  <a:cubicBezTo>
                    <a:pt x="14" y="109"/>
                    <a:pt x="1" y="142"/>
                    <a:pt x="0" y="172"/>
                  </a:cubicBezTo>
                  <a:cubicBezTo>
                    <a:pt x="7" y="197"/>
                    <a:pt x="11" y="221"/>
                    <a:pt x="22" y="239"/>
                  </a:cubicBezTo>
                  <a:cubicBezTo>
                    <a:pt x="54" y="278"/>
                    <a:pt x="110" y="264"/>
                    <a:pt x="148" y="247"/>
                  </a:cubicBezTo>
                  <a:cubicBezTo>
                    <a:pt x="153" y="245"/>
                    <a:pt x="158" y="243"/>
                    <a:pt x="162" y="241"/>
                  </a:cubicBezTo>
                  <a:cubicBezTo>
                    <a:pt x="162" y="241"/>
                    <a:pt x="163" y="240"/>
                    <a:pt x="163" y="240"/>
                  </a:cubicBezTo>
                  <a:cubicBezTo>
                    <a:pt x="166" y="239"/>
                    <a:pt x="168" y="238"/>
                    <a:pt x="170" y="237"/>
                  </a:cubicBezTo>
                  <a:cubicBezTo>
                    <a:pt x="170" y="158"/>
                    <a:pt x="169" y="80"/>
                    <a:pt x="170" y="1"/>
                  </a:cubicBezTo>
                  <a:cubicBezTo>
                    <a:pt x="169" y="1"/>
                    <a:pt x="168" y="1"/>
                    <a:pt x="167" y="1"/>
                  </a:cubicBezTo>
                  <a:cubicBezTo>
                    <a:pt x="162" y="0"/>
                    <a:pt x="157" y="0"/>
                    <a:pt x="152" y="0"/>
                  </a:cubicBezTo>
                </a:path>
              </a:pathLst>
            </a:custGeom>
            <a:solidFill>
              <a:srgbClr val="6D42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" name="Freeform 25"/>
            <p:cNvSpPr/>
            <p:nvPr/>
          </p:nvSpPr>
          <p:spPr bwMode="auto">
            <a:xfrm>
              <a:off x="5711825" y="1476375"/>
              <a:ext cx="1588" cy="6350"/>
            </a:xfrm>
            <a:custGeom>
              <a:avLst/>
              <a:gdLst>
                <a:gd name="T0" fmla="*/ 0 w 3"/>
                <a:gd name="T1" fmla="*/ 10 h 10"/>
                <a:gd name="T2" fmla="*/ 3 w 3"/>
                <a:gd name="T3" fmla="*/ 0 h 10"/>
                <a:gd name="T4" fmla="*/ 0 w 3"/>
                <a:gd name="T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0">
                  <a:moveTo>
                    <a:pt x="0" y="10"/>
                  </a:moveTo>
                  <a:cubicBezTo>
                    <a:pt x="1" y="7"/>
                    <a:pt x="2" y="3"/>
                    <a:pt x="3" y="0"/>
                  </a:cubicBezTo>
                  <a:cubicBezTo>
                    <a:pt x="2" y="3"/>
                    <a:pt x="1" y="7"/>
                    <a:pt x="0" y="10"/>
                  </a:cubicBezTo>
                </a:path>
              </a:pathLst>
            </a:custGeom>
            <a:solidFill>
              <a:srgbClr val="F4BE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1" name="Freeform 26"/>
            <p:cNvSpPr>
              <a:spLocks noEditPoints="1"/>
            </p:cNvSpPr>
            <p:nvPr/>
          </p:nvSpPr>
          <p:spPr bwMode="auto">
            <a:xfrm>
              <a:off x="5503863" y="931863"/>
              <a:ext cx="957263" cy="619125"/>
            </a:xfrm>
            <a:custGeom>
              <a:avLst/>
              <a:gdLst>
                <a:gd name="T0" fmla="*/ 1117 w 1500"/>
                <a:gd name="T1" fmla="*/ 799 h 969"/>
                <a:gd name="T2" fmla="*/ 1144 w 1500"/>
                <a:gd name="T3" fmla="*/ 643 h 969"/>
                <a:gd name="T4" fmla="*/ 1081 w 1500"/>
                <a:gd name="T5" fmla="*/ 516 h 969"/>
                <a:gd name="T6" fmla="*/ 1478 w 1500"/>
                <a:gd name="T7" fmla="*/ 375 h 969"/>
                <a:gd name="T8" fmla="*/ 1497 w 1500"/>
                <a:gd name="T9" fmla="*/ 267 h 969"/>
                <a:gd name="T10" fmla="*/ 1481 w 1500"/>
                <a:gd name="T11" fmla="*/ 220 h 969"/>
                <a:gd name="T12" fmla="*/ 1039 w 1500"/>
                <a:gd name="T13" fmla="*/ 406 h 969"/>
                <a:gd name="T14" fmla="*/ 1025 w 1500"/>
                <a:gd name="T15" fmla="*/ 405 h 969"/>
                <a:gd name="T16" fmla="*/ 909 w 1500"/>
                <a:gd name="T17" fmla="*/ 312 h 969"/>
                <a:gd name="T18" fmla="*/ 1052 w 1500"/>
                <a:gd name="T19" fmla="*/ 33 h 969"/>
                <a:gd name="T20" fmla="*/ 981 w 1500"/>
                <a:gd name="T21" fmla="*/ 0 h 969"/>
                <a:gd name="T22" fmla="*/ 872 w 1500"/>
                <a:gd name="T23" fmla="*/ 280 h 969"/>
                <a:gd name="T24" fmla="*/ 789 w 1500"/>
                <a:gd name="T25" fmla="*/ 265 h 969"/>
                <a:gd name="T26" fmla="*/ 704 w 1500"/>
                <a:gd name="T27" fmla="*/ 267 h 969"/>
                <a:gd name="T28" fmla="*/ 553 w 1500"/>
                <a:gd name="T29" fmla="*/ 11 h 969"/>
                <a:gd name="T30" fmla="*/ 477 w 1500"/>
                <a:gd name="T31" fmla="*/ 47 h 969"/>
                <a:gd name="T32" fmla="*/ 634 w 1500"/>
                <a:gd name="T33" fmla="*/ 310 h 969"/>
                <a:gd name="T34" fmla="*/ 541 w 1500"/>
                <a:gd name="T35" fmla="*/ 377 h 969"/>
                <a:gd name="T36" fmla="*/ 540 w 1500"/>
                <a:gd name="T37" fmla="*/ 383 h 969"/>
                <a:gd name="T38" fmla="*/ 601 w 1500"/>
                <a:gd name="T39" fmla="*/ 360 h 969"/>
                <a:gd name="T40" fmla="*/ 472 w 1500"/>
                <a:gd name="T41" fmla="*/ 462 h 969"/>
                <a:gd name="T42" fmla="*/ 289 w 1500"/>
                <a:gd name="T43" fmla="*/ 458 h 969"/>
                <a:gd name="T44" fmla="*/ 286 w 1500"/>
                <a:gd name="T45" fmla="*/ 264 h 969"/>
                <a:gd name="T46" fmla="*/ 410 w 1500"/>
                <a:gd name="T47" fmla="*/ 353 h 969"/>
                <a:gd name="T48" fmla="*/ 432 w 1500"/>
                <a:gd name="T49" fmla="*/ 281 h 969"/>
                <a:gd name="T50" fmla="*/ 26 w 1500"/>
                <a:gd name="T51" fmla="*/ 222 h 969"/>
                <a:gd name="T52" fmla="*/ 323 w 1500"/>
                <a:gd name="T53" fmla="*/ 538 h 969"/>
                <a:gd name="T54" fmla="*/ 461 w 1500"/>
                <a:gd name="T55" fmla="*/ 531 h 969"/>
                <a:gd name="T56" fmla="*/ 329 w 1500"/>
                <a:gd name="T57" fmla="*/ 847 h 969"/>
                <a:gd name="T58" fmla="*/ 366 w 1500"/>
                <a:gd name="T59" fmla="*/ 871 h 969"/>
                <a:gd name="T60" fmla="*/ 566 w 1500"/>
                <a:gd name="T61" fmla="*/ 934 h 969"/>
                <a:gd name="T62" fmla="*/ 1088 w 1500"/>
                <a:gd name="T63" fmla="*/ 899 h 969"/>
                <a:gd name="T64" fmla="*/ 1183 w 1500"/>
                <a:gd name="T65" fmla="*/ 867 h 969"/>
                <a:gd name="T66" fmla="*/ 1094 w 1500"/>
                <a:gd name="T67" fmla="*/ 417 h 969"/>
                <a:gd name="T68" fmla="*/ 1095 w 1500"/>
                <a:gd name="T69" fmla="*/ 416 h 969"/>
                <a:gd name="T70" fmla="*/ 1313 w 1500"/>
                <a:gd name="T71" fmla="*/ 254 h 969"/>
                <a:gd name="T72" fmla="*/ 1295 w 1500"/>
                <a:gd name="T73" fmla="*/ 440 h 969"/>
                <a:gd name="T74" fmla="*/ 1097 w 1500"/>
                <a:gd name="T75" fmla="*/ 425 h 969"/>
                <a:gd name="T76" fmla="*/ 749 w 1500"/>
                <a:gd name="T77" fmla="*/ 737 h 969"/>
                <a:gd name="T78" fmla="*/ 647 w 1500"/>
                <a:gd name="T79" fmla="*/ 802 h 969"/>
                <a:gd name="T80" fmla="*/ 551 w 1500"/>
                <a:gd name="T81" fmla="*/ 472 h 969"/>
                <a:gd name="T82" fmla="*/ 742 w 1500"/>
                <a:gd name="T83" fmla="*/ 586 h 969"/>
                <a:gd name="T84" fmla="*/ 1039 w 1500"/>
                <a:gd name="T85" fmla="*/ 697 h 969"/>
                <a:gd name="T86" fmla="*/ 839 w 1500"/>
                <a:gd name="T87" fmla="*/ 793 h 969"/>
                <a:gd name="T88" fmla="*/ 954 w 1500"/>
                <a:gd name="T89" fmla="*/ 475 h 969"/>
                <a:gd name="T90" fmla="*/ 1039 w 1500"/>
                <a:gd name="T91" fmla="*/ 697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500" h="969">
                  <a:moveTo>
                    <a:pt x="1183" y="861"/>
                  </a:moveTo>
                  <a:cubicBezTo>
                    <a:pt x="1152" y="851"/>
                    <a:pt x="1128" y="827"/>
                    <a:pt x="1117" y="799"/>
                  </a:cubicBezTo>
                  <a:cubicBezTo>
                    <a:pt x="1101" y="760"/>
                    <a:pt x="1086" y="720"/>
                    <a:pt x="1113" y="682"/>
                  </a:cubicBezTo>
                  <a:cubicBezTo>
                    <a:pt x="1120" y="670"/>
                    <a:pt x="1131" y="655"/>
                    <a:pt x="1144" y="643"/>
                  </a:cubicBezTo>
                  <a:cubicBezTo>
                    <a:pt x="1129" y="605"/>
                    <a:pt x="1109" y="567"/>
                    <a:pt x="1087" y="527"/>
                  </a:cubicBezTo>
                  <a:cubicBezTo>
                    <a:pt x="1081" y="516"/>
                    <a:pt x="1081" y="516"/>
                    <a:pt x="1081" y="516"/>
                  </a:cubicBezTo>
                  <a:cubicBezTo>
                    <a:pt x="1095" y="518"/>
                    <a:pt x="1095" y="518"/>
                    <a:pt x="1095" y="518"/>
                  </a:cubicBezTo>
                  <a:cubicBezTo>
                    <a:pt x="1268" y="537"/>
                    <a:pt x="1414" y="481"/>
                    <a:pt x="1478" y="375"/>
                  </a:cubicBezTo>
                  <a:cubicBezTo>
                    <a:pt x="1482" y="368"/>
                    <a:pt x="1486" y="361"/>
                    <a:pt x="1489" y="353"/>
                  </a:cubicBezTo>
                  <a:cubicBezTo>
                    <a:pt x="1480" y="324"/>
                    <a:pt x="1476" y="295"/>
                    <a:pt x="1497" y="267"/>
                  </a:cubicBezTo>
                  <a:cubicBezTo>
                    <a:pt x="1498" y="265"/>
                    <a:pt x="1499" y="263"/>
                    <a:pt x="1500" y="261"/>
                  </a:cubicBezTo>
                  <a:cubicBezTo>
                    <a:pt x="1497" y="246"/>
                    <a:pt x="1491" y="232"/>
                    <a:pt x="1481" y="220"/>
                  </a:cubicBezTo>
                  <a:cubicBezTo>
                    <a:pt x="1437" y="173"/>
                    <a:pt x="1391" y="149"/>
                    <a:pt x="1343" y="147"/>
                  </a:cubicBezTo>
                  <a:cubicBezTo>
                    <a:pt x="1249" y="144"/>
                    <a:pt x="1146" y="231"/>
                    <a:pt x="1039" y="406"/>
                  </a:cubicBezTo>
                  <a:cubicBezTo>
                    <a:pt x="1030" y="420"/>
                    <a:pt x="1030" y="420"/>
                    <a:pt x="1030" y="420"/>
                  </a:cubicBezTo>
                  <a:cubicBezTo>
                    <a:pt x="1025" y="405"/>
                    <a:pt x="1025" y="405"/>
                    <a:pt x="1025" y="405"/>
                  </a:cubicBezTo>
                  <a:cubicBezTo>
                    <a:pt x="1007" y="348"/>
                    <a:pt x="975" y="321"/>
                    <a:pt x="918" y="313"/>
                  </a:cubicBezTo>
                  <a:cubicBezTo>
                    <a:pt x="909" y="312"/>
                    <a:pt x="909" y="312"/>
                    <a:pt x="909" y="312"/>
                  </a:cubicBezTo>
                  <a:cubicBezTo>
                    <a:pt x="912" y="304"/>
                    <a:pt x="912" y="304"/>
                    <a:pt x="912" y="304"/>
                  </a:cubicBezTo>
                  <a:cubicBezTo>
                    <a:pt x="944" y="207"/>
                    <a:pt x="991" y="116"/>
                    <a:pt x="1052" y="33"/>
                  </a:cubicBezTo>
                  <a:cubicBezTo>
                    <a:pt x="1047" y="30"/>
                    <a:pt x="1047" y="30"/>
                    <a:pt x="1047" y="30"/>
                  </a:cubicBezTo>
                  <a:cubicBezTo>
                    <a:pt x="1023" y="24"/>
                    <a:pt x="1000" y="13"/>
                    <a:pt x="981" y="0"/>
                  </a:cubicBezTo>
                  <a:cubicBezTo>
                    <a:pt x="968" y="99"/>
                    <a:pt x="931" y="194"/>
                    <a:pt x="875" y="275"/>
                  </a:cubicBezTo>
                  <a:cubicBezTo>
                    <a:pt x="872" y="280"/>
                    <a:pt x="872" y="280"/>
                    <a:pt x="872" y="280"/>
                  </a:cubicBezTo>
                  <a:cubicBezTo>
                    <a:pt x="866" y="278"/>
                    <a:pt x="866" y="278"/>
                    <a:pt x="866" y="278"/>
                  </a:cubicBezTo>
                  <a:cubicBezTo>
                    <a:pt x="841" y="269"/>
                    <a:pt x="819" y="266"/>
                    <a:pt x="789" y="265"/>
                  </a:cubicBezTo>
                  <a:cubicBezTo>
                    <a:pt x="769" y="264"/>
                    <a:pt x="746" y="265"/>
                    <a:pt x="708" y="267"/>
                  </a:cubicBezTo>
                  <a:cubicBezTo>
                    <a:pt x="704" y="267"/>
                    <a:pt x="704" y="267"/>
                    <a:pt x="704" y="267"/>
                  </a:cubicBezTo>
                  <a:cubicBezTo>
                    <a:pt x="702" y="264"/>
                    <a:pt x="702" y="264"/>
                    <a:pt x="702" y="264"/>
                  </a:cubicBezTo>
                  <a:cubicBezTo>
                    <a:pt x="633" y="183"/>
                    <a:pt x="592" y="96"/>
                    <a:pt x="553" y="11"/>
                  </a:cubicBezTo>
                  <a:cubicBezTo>
                    <a:pt x="541" y="16"/>
                    <a:pt x="541" y="16"/>
                    <a:pt x="541" y="16"/>
                  </a:cubicBezTo>
                  <a:cubicBezTo>
                    <a:pt x="522" y="29"/>
                    <a:pt x="500" y="40"/>
                    <a:pt x="477" y="47"/>
                  </a:cubicBezTo>
                  <a:cubicBezTo>
                    <a:pt x="545" y="114"/>
                    <a:pt x="613" y="197"/>
                    <a:pt x="633" y="303"/>
                  </a:cubicBezTo>
                  <a:cubicBezTo>
                    <a:pt x="634" y="310"/>
                    <a:pt x="634" y="310"/>
                    <a:pt x="634" y="310"/>
                  </a:cubicBezTo>
                  <a:cubicBezTo>
                    <a:pt x="626" y="311"/>
                    <a:pt x="626" y="311"/>
                    <a:pt x="626" y="311"/>
                  </a:cubicBezTo>
                  <a:cubicBezTo>
                    <a:pt x="581" y="316"/>
                    <a:pt x="556" y="336"/>
                    <a:pt x="541" y="377"/>
                  </a:cubicBezTo>
                  <a:cubicBezTo>
                    <a:pt x="540" y="382"/>
                    <a:pt x="540" y="382"/>
                    <a:pt x="540" y="382"/>
                  </a:cubicBezTo>
                  <a:cubicBezTo>
                    <a:pt x="540" y="382"/>
                    <a:pt x="540" y="382"/>
                    <a:pt x="540" y="383"/>
                  </a:cubicBezTo>
                  <a:cubicBezTo>
                    <a:pt x="552" y="349"/>
                    <a:pt x="572" y="329"/>
                    <a:pt x="598" y="319"/>
                  </a:cubicBezTo>
                  <a:cubicBezTo>
                    <a:pt x="601" y="332"/>
                    <a:pt x="602" y="346"/>
                    <a:pt x="601" y="360"/>
                  </a:cubicBezTo>
                  <a:cubicBezTo>
                    <a:pt x="608" y="408"/>
                    <a:pt x="589" y="462"/>
                    <a:pt x="537" y="476"/>
                  </a:cubicBezTo>
                  <a:cubicBezTo>
                    <a:pt x="512" y="479"/>
                    <a:pt x="490" y="473"/>
                    <a:pt x="472" y="462"/>
                  </a:cubicBezTo>
                  <a:cubicBezTo>
                    <a:pt x="456" y="466"/>
                    <a:pt x="432" y="468"/>
                    <a:pt x="400" y="467"/>
                  </a:cubicBezTo>
                  <a:cubicBezTo>
                    <a:pt x="369" y="466"/>
                    <a:pt x="332" y="463"/>
                    <a:pt x="289" y="458"/>
                  </a:cubicBezTo>
                  <a:cubicBezTo>
                    <a:pt x="204" y="447"/>
                    <a:pt x="178" y="399"/>
                    <a:pt x="182" y="358"/>
                  </a:cubicBezTo>
                  <a:cubicBezTo>
                    <a:pt x="187" y="311"/>
                    <a:pt x="230" y="262"/>
                    <a:pt x="286" y="264"/>
                  </a:cubicBezTo>
                  <a:cubicBezTo>
                    <a:pt x="316" y="265"/>
                    <a:pt x="345" y="280"/>
                    <a:pt x="371" y="308"/>
                  </a:cubicBezTo>
                  <a:cubicBezTo>
                    <a:pt x="410" y="353"/>
                    <a:pt x="410" y="353"/>
                    <a:pt x="410" y="353"/>
                  </a:cubicBezTo>
                  <a:cubicBezTo>
                    <a:pt x="408" y="333"/>
                    <a:pt x="410" y="313"/>
                    <a:pt x="424" y="294"/>
                  </a:cubicBezTo>
                  <a:cubicBezTo>
                    <a:pt x="427" y="290"/>
                    <a:pt x="429" y="285"/>
                    <a:pt x="432" y="281"/>
                  </a:cubicBezTo>
                  <a:cubicBezTo>
                    <a:pt x="341" y="203"/>
                    <a:pt x="239" y="154"/>
                    <a:pt x="152" y="152"/>
                  </a:cubicBezTo>
                  <a:cubicBezTo>
                    <a:pt x="88" y="150"/>
                    <a:pt x="43" y="175"/>
                    <a:pt x="26" y="222"/>
                  </a:cubicBezTo>
                  <a:cubicBezTo>
                    <a:pt x="0" y="307"/>
                    <a:pt x="10" y="381"/>
                    <a:pt x="54" y="436"/>
                  </a:cubicBezTo>
                  <a:cubicBezTo>
                    <a:pt x="104" y="499"/>
                    <a:pt x="198" y="534"/>
                    <a:pt x="323" y="538"/>
                  </a:cubicBezTo>
                  <a:cubicBezTo>
                    <a:pt x="362" y="539"/>
                    <a:pt x="403" y="537"/>
                    <a:pt x="446" y="532"/>
                  </a:cubicBezTo>
                  <a:cubicBezTo>
                    <a:pt x="461" y="531"/>
                    <a:pt x="461" y="531"/>
                    <a:pt x="461" y="531"/>
                  </a:cubicBezTo>
                  <a:cubicBezTo>
                    <a:pt x="454" y="542"/>
                    <a:pt x="454" y="542"/>
                    <a:pt x="454" y="542"/>
                  </a:cubicBezTo>
                  <a:cubicBezTo>
                    <a:pt x="398" y="635"/>
                    <a:pt x="358" y="733"/>
                    <a:pt x="329" y="847"/>
                  </a:cubicBezTo>
                  <a:cubicBezTo>
                    <a:pt x="335" y="826"/>
                    <a:pt x="340" y="806"/>
                    <a:pt x="347" y="785"/>
                  </a:cubicBezTo>
                  <a:cubicBezTo>
                    <a:pt x="361" y="808"/>
                    <a:pt x="369" y="838"/>
                    <a:pt x="366" y="871"/>
                  </a:cubicBezTo>
                  <a:cubicBezTo>
                    <a:pt x="368" y="880"/>
                    <a:pt x="368" y="890"/>
                    <a:pt x="367" y="900"/>
                  </a:cubicBezTo>
                  <a:cubicBezTo>
                    <a:pt x="430" y="905"/>
                    <a:pt x="499" y="919"/>
                    <a:pt x="566" y="934"/>
                  </a:cubicBezTo>
                  <a:cubicBezTo>
                    <a:pt x="637" y="949"/>
                    <a:pt x="710" y="964"/>
                    <a:pt x="775" y="968"/>
                  </a:cubicBezTo>
                  <a:cubicBezTo>
                    <a:pt x="902" y="969"/>
                    <a:pt x="1005" y="930"/>
                    <a:pt x="1088" y="899"/>
                  </a:cubicBezTo>
                  <a:cubicBezTo>
                    <a:pt x="1123" y="887"/>
                    <a:pt x="1154" y="875"/>
                    <a:pt x="1183" y="868"/>
                  </a:cubicBezTo>
                  <a:cubicBezTo>
                    <a:pt x="1183" y="867"/>
                    <a:pt x="1183" y="867"/>
                    <a:pt x="1183" y="867"/>
                  </a:cubicBezTo>
                  <a:cubicBezTo>
                    <a:pt x="1183" y="865"/>
                    <a:pt x="1183" y="863"/>
                    <a:pt x="1183" y="861"/>
                  </a:cubicBezTo>
                  <a:moveTo>
                    <a:pt x="1094" y="417"/>
                  </a:moveTo>
                  <a:cubicBezTo>
                    <a:pt x="1095" y="416"/>
                    <a:pt x="1095" y="416"/>
                    <a:pt x="1095" y="416"/>
                  </a:cubicBezTo>
                  <a:cubicBezTo>
                    <a:pt x="1095" y="416"/>
                    <a:pt x="1095" y="416"/>
                    <a:pt x="1095" y="416"/>
                  </a:cubicBezTo>
                  <a:cubicBezTo>
                    <a:pt x="1225" y="293"/>
                    <a:pt x="1225" y="293"/>
                    <a:pt x="1225" y="293"/>
                  </a:cubicBezTo>
                  <a:cubicBezTo>
                    <a:pt x="1253" y="266"/>
                    <a:pt x="1284" y="253"/>
                    <a:pt x="1313" y="254"/>
                  </a:cubicBezTo>
                  <a:cubicBezTo>
                    <a:pt x="1370" y="255"/>
                    <a:pt x="1409" y="308"/>
                    <a:pt x="1409" y="354"/>
                  </a:cubicBezTo>
                  <a:cubicBezTo>
                    <a:pt x="1409" y="373"/>
                    <a:pt x="1401" y="437"/>
                    <a:pt x="1295" y="440"/>
                  </a:cubicBezTo>
                  <a:cubicBezTo>
                    <a:pt x="1252" y="443"/>
                    <a:pt x="1214" y="444"/>
                    <a:pt x="1184" y="443"/>
                  </a:cubicBezTo>
                  <a:cubicBezTo>
                    <a:pt x="1136" y="442"/>
                    <a:pt x="1106" y="436"/>
                    <a:pt x="1097" y="425"/>
                  </a:cubicBezTo>
                  <a:cubicBezTo>
                    <a:pt x="1094" y="421"/>
                    <a:pt x="1094" y="418"/>
                    <a:pt x="1094" y="417"/>
                  </a:cubicBezTo>
                  <a:moveTo>
                    <a:pt x="749" y="737"/>
                  </a:moveTo>
                  <a:cubicBezTo>
                    <a:pt x="736" y="765"/>
                    <a:pt x="715" y="785"/>
                    <a:pt x="688" y="795"/>
                  </a:cubicBezTo>
                  <a:cubicBezTo>
                    <a:pt x="675" y="800"/>
                    <a:pt x="661" y="802"/>
                    <a:pt x="647" y="802"/>
                  </a:cubicBezTo>
                  <a:cubicBezTo>
                    <a:pt x="585" y="800"/>
                    <a:pt x="522" y="752"/>
                    <a:pt x="490" y="681"/>
                  </a:cubicBezTo>
                  <a:cubicBezTo>
                    <a:pt x="455" y="598"/>
                    <a:pt x="483" y="504"/>
                    <a:pt x="551" y="472"/>
                  </a:cubicBezTo>
                  <a:cubicBezTo>
                    <a:pt x="564" y="467"/>
                    <a:pt x="578" y="465"/>
                    <a:pt x="592" y="466"/>
                  </a:cubicBezTo>
                  <a:cubicBezTo>
                    <a:pt x="654" y="467"/>
                    <a:pt x="716" y="517"/>
                    <a:pt x="742" y="586"/>
                  </a:cubicBezTo>
                  <a:cubicBezTo>
                    <a:pt x="766" y="637"/>
                    <a:pt x="768" y="694"/>
                    <a:pt x="749" y="737"/>
                  </a:cubicBezTo>
                  <a:moveTo>
                    <a:pt x="1039" y="697"/>
                  </a:moveTo>
                  <a:cubicBezTo>
                    <a:pt x="1008" y="763"/>
                    <a:pt x="946" y="807"/>
                    <a:pt x="887" y="805"/>
                  </a:cubicBezTo>
                  <a:cubicBezTo>
                    <a:pt x="870" y="805"/>
                    <a:pt x="854" y="801"/>
                    <a:pt x="839" y="793"/>
                  </a:cubicBezTo>
                  <a:cubicBezTo>
                    <a:pt x="773" y="764"/>
                    <a:pt x="753" y="669"/>
                    <a:pt x="794" y="581"/>
                  </a:cubicBezTo>
                  <a:cubicBezTo>
                    <a:pt x="832" y="513"/>
                    <a:pt x="892" y="474"/>
                    <a:pt x="954" y="475"/>
                  </a:cubicBezTo>
                  <a:cubicBezTo>
                    <a:pt x="970" y="476"/>
                    <a:pt x="986" y="479"/>
                    <a:pt x="1001" y="485"/>
                  </a:cubicBezTo>
                  <a:cubicBezTo>
                    <a:pt x="1065" y="513"/>
                    <a:pt x="1082" y="606"/>
                    <a:pt x="1039" y="697"/>
                  </a:cubicBezTo>
                </a:path>
              </a:pathLst>
            </a:custGeom>
            <a:solidFill>
              <a:srgbClr val="F4BE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2" name="Freeform 27"/>
            <p:cNvSpPr/>
            <p:nvPr/>
          </p:nvSpPr>
          <p:spPr bwMode="auto">
            <a:xfrm>
              <a:off x="5849938" y="925513"/>
              <a:ext cx="280988" cy="185738"/>
            </a:xfrm>
            <a:custGeom>
              <a:avLst/>
              <a:gdLst>
                <a:gd name="T0" fmla="*/ 0 w 440"/>
                <a:gd name="T1" fmla="*/ 26 h 290"/>
                <a:gd name="T2" fmla="*/ 12 w 440"/>
                <a:gd name="T3" fmla="*/ 21 h 290"/>
                <a:gd name="T4" fmla="*/ 161 w 440"/>
                <a:gd name="T5" fmla="*/ 274 h 290"/>
                <a:gd name="T6" fmla="*/ 163 w 440"/>
                <a:gd name="T7" fmla="*/ 277 h 290"/>
                <a:gd name="T8" fmla="*/ 167 w 440"/>
                <a:gd name="T9" fmla="*/ 277 h 290"/>
                <a:gd name="T10" fmla="*/ 248 w 440"/>
                <a:gd name="T11" fmla="*/ 275 h 290"/>
                <a:gd name="T12" fmla="*/ 325 w 440"/>
                <a:gd name="T13" fmla="*/ 288 h 290"/>
                <a:gd name="T14" fmla="*/ 331 w 440"/>
                <a:gd name="T15" fmla="*/ 290 h 290"/>
                <a:gd name="T16" fmla="*/ 334 w 440"/>
                <a:gd name="T17" fmla="*/ 285 h 290"/>
                <a:gd name="T18" fmla="*/ 440 w 440"/>
                <a:gd name="T19" fmla="*/ 10 h 290"/>
                <a:gd name="T20" fmla="*/ 426 w 440"/>
                <a:gd name="T21" fmla="*/ 0 h 290"/>
                <a:gd name="T22" fmla="*/ 325 w 440"/>
                <a:gd name="T23" fmla="*/ 273 h 290"/>
                <a:gd name="T24" fmla="*/ 248 w 440"/>
                <a:gd name="T25" fmla="*/ 261 h 290"/>
                <a:gd name="T26" fmla="*/ 170 w 440"/>
                <a:gd name="T27" fmla="*/ 263 h 290"/>
                <a:gd name="T28" fmla="*/ 22 w 440"/>
                <a:gd name="T29" fmla="*/ 10 h 290"/>
                <a:gd name="T30" fmla="*/ 21 w 440"/>
                <a:gd name="T31" fmla="*/ 8 h 290"/>
                <a:gd name="T32" fmla="*/ 0 w 440"/>
                <a:gd name="T33" fmla="*/ 26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40" h="290">
                  <a:moveTo>
                    <a:pt x="0" y="26"/>
                  </a:moveTo>
                  <a:cubicBezTo>
                    <a:pt x="12" y="21"/>
                    <a:pt x="12" y="21"/>
                    <a:pt x="12" y="21"/>
                  </a:cubicBezTo>
                  <a:cubicBezTo>
                    <a:pt x="51" y="106"/>
                    <a:pt x="92" y="193"/>
                    <a:pt x="161" y="274"/>
                  </a:cubicBezTo>
                  <a:cubicBezTo>
                    <a:pt x="163" y="277"/>
                    <a:pt x="163" y="277"/>
                    <a:pt x="163" y="277"/>
                  </a:cubicBezTo>
                  <a:cubicBezTo>
                    <a:pt x="167" y="277"/>
                    <a:pt x="167" y="277"/>
                    <a:pt x="167" y="277"/>
                  </a:cubicBezTo>
                  <a:cubicBezTo>
                    <a:pt x="205" y="275"/>
                    <a:pt x="228" y="274"/>
                    <a:pt x="248" y="275"/>
                  </a:cubicBezTo>
                  <a:cubicBezTo>
                    <a:pt x="278" y="276"/>
                    <a:pt x="300" y="279"/>
                    <a:pt x="325" y="288"/>
                  </a:cubicBezTo>
                  <a:cubicBezTo>
                    <a:pt x="331" y="290"/>
                    <a:pt x="331" y="290"/>
                    <a:pt x="331" y="290"/>
                  </a:cubicBezTo>
                  <a:cubicBezTo>
                    <a:pt x="334" y="285"/>
                    <a:pt x="334" y="285"/>
                    <a:pt x="334" y="285"/>
                  </a:cubicBezTo>
                  <a:cubicBezTo>
                    <a:pt x="390" y="204"/>
                    <a:pt x="427" y="109"/>
                    <a:pt x="440" y="10"/>
                  </a:cubicBezTo>
                  <a:cubicBezTo>
                    <a:pt x="435" y="7"/>
                    <a:pt x="431" y="3"/>
                    <a:pt x="426" y="0"/>
                  </a:cubicBezTo>
                  <a:cubicBezTo>
                    <a:pt x="415" y="98"/>
                    <a:pt x="380" y="193"/>
                    <a:pt x="325" y="273"/>
                  </a:cubicBezTo>
                  <a:cubicBezTo>
                    <a:pt x="301" y="266"/>
                    <a:pt x="278" y="262"/>
                    <a:pt x="248" y="261"/>
                  </a:cubicBezTo>
                  <a:cubicBezTo>
                    <a:pt x="229" y="261"/>
                    <a:pt x="206" y="261"/>
                    <a:pt x="170" y="263"/>
                  </a:cubicBezTo>
                  <a:cubicBezTo>
                    <a:pt x="102" y="183"/>
                    <a:pt x="62" y="95"/>
                    <a:pt x="22" y="10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15" y="14"/>
                    <a:pt x="8" y="20"/>
                    <a:pt x="0" y="26"/>
                  </a:cubicBezTo>
                </a:path>
              </a:pathLst>
            </a:custGeom>
            <a:solidFill>
              <a:srgbClr val="603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3" name="Freeform 28"/>
            <p:cNvSpPr/>
            <p:nvPr/>
          </p:nvSpPr>
          <p:spPr bwMode="auto">
            <a:xfrm>
              <a:off x="6194425" y="1157288"/>
              <a:ext cx="265113" cy="328613"/>
            </a:xfrm>
            <a:custGeom>
              <a:avLst/>
              <a:gdLst>
                <a:gd name="T0" fmla="*/ 408 w 415"/>
                <a:gd name="T1" fmla="*/ 0 h 515"/>
                <a:gd name="T2" fmla="*/ 397 w 415"/>
                <a:gd name="T3" fmla="*/ 22 h 515"/>
                <a:gd name="T4" fmla="*/ 14 w 415"/>
                <a:gd name="T5" fmla="*/ 165 h 515"/>
                <a:gd name="T6" fmla="*/ 0 w 415"/>
                <a:gd name="T7" fmla="*/ 163 h 515"/>
                <a:gd name="T8" fmla="*/ 6 w 415"/>
                <a:gd name="T9" fmla="*/ 174 h 515"/>
                <a:gd name="T10" fmla="*/ 63 w 415"/>
                <a:gd name="T11" fmla="*/ 290 h 515"/>
                <a:gd name="T12" fmla="*/ 70 w 415"/>
                <a:gd name="T13" fmla="*/ 283 h 515"/>
                <a:gd name="T14" fmla="*/ 115 w 415"/>
                <a:gd name="T15" fmla="*/ 511 h 515"/>
                <a:gd name="T16" fmla="*/ 102 w 415"/>
                <a:gd name="T17" fmla="*/ 508 h 515"/>
                <a:gd name="T18" fmla="*/ 102 w 415"/>
                <a:gd name="T19" fmla="*/ 514 h 515"/>
                <a:gd name="T20" fmla="*/ 102 w 415"/>
                <a:gd name="T21" fmla="*/ 515 h 515"/>
                <a:gd name="T22" fmla="*/ 117 w 415"/>
                <a:gd name="T23" fmla="*/ 511 h 515"/>
                <a:gd name="T24" fmla="*/ 25 w 415"/>
                <a:gd name="T25" fmla="*/ 179 h 515"/>
                <a:gd name="T26" fmla="*/ 63 w 415"/>
                <a:gd name="T27" fmla="*/ 181 h 515"/>
                <a:gd name="T28" fmla="*/ 409 w 415"/>
                <a:gd name="T29" fmla="*/ 29 h 515"/>
                <a:gd name="T30" fmla="*/ 415 w 415"/>
                <a:gd name="T31" fmla="*/ 19 h 515"/>
                <a:gd name="T32" fmla="*/ 408 w 415"/>
                <a:gd name="T33" fmla="*/ 0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15" h="515">
                  <a:moveTo>
                    <a:pt x="408" y="0"/>
                  </a:moveTo>
                  <a:cubicBezTo>
                    <a:pt x="405" y="8"/>
                    <a:pt x="401" y="15"/>
                    <a:pt x="397" y="22"/>
                  </a:cubicBezTo>
                  <a:cubicBezTo>
                    <a:pt x="333" y="128"/>
                    <a:pt x="187" y="184"/>
                    <a:pt x="14" y="165"/>
                  </a:cubicBezTo>
                  <a:cubicBezTo>
                    <a:pt x="0" y="163"/>
                    <a:pt x="0" y="163"/>
                    <a:pt x="0" y="163"/>
                  </a:cubicBezTo>
                  <a:cubicBezTo>
                    <a:pt x="6" y="174"/>
                    <a:pt x="6" y="174"/>
                    <a:pt x="6" y="174"/>
                  </a:cubicBezTo>
                  <a:cubicBezTo>
                    <a:pt x="28" y="214"/>
                    <a:pt x="48" y="252"/>
                    <a:pt x="63" y="290"/>
                  </a:cubicBezTo>
                  <a:cubicBezTo>
                    <a:pt x="65" y="287"/>
                    <a:pt x="68" y="285"/>
                    <a:pt x="70" y="283"/>
                  </a:cubicBezTo>
                  <a:cubicBezTo>
                    <a:pt x="102" y="357"/>
                    <a:pt x="117" y="427"/>
                    <a:pt x="115" y="511"/>
                  </a:cubicBezTo>
                  <a:cubicBezTo>
                    <a:pt x="111" y="510"/>
                    <a:pt x="106" y="509"/>
                    <a:pt x="102" y="508"/>
                  </a:cubicBezTo>
                  <a:cubicBezTo>
                    <a:pt x="102" y="510"/>
                    <a:pt x="102" y="512"/>
                    <a:pt x="102" y="514"/>
                  </a:cubicBezTo>
                  <a:cubicBezTo>
                    <a:pt x="102" y="515"/>
                    <a:pt x="102" y="515"/>
                    <a:pt x="102" y="515"/>
                  </a:cubicBezTo>
                  <a:cubicBezTo>
                    <a:pt x="107" y="513"/>
                    <a:pt x="112" y="512"/>
                    <a:pt x="117" y="511"/>
                  </a:cubicBezTo>
                  <a:cubicBezTo>
                    <a:pt x="121" y="383"/>
                    <a:pt x="85" y="288"/>
                    <a:pt x="25" y="179"/>
                  </a:cubicBezTo>
                  <a:cubicBezTo>
                    <a:pt x="38" y="180"/>
                    <a:pt x="51" y="181"/>
                    <a:pt x="63" y="181"/>
                  </a:cubicBezTo>
                  <a:cubicBezTo>
                    <a:pt x="220" y="186"/>
                    <a:pt x="349" y="129"/>
                    <a:pt x="409" y="29"/>
                  </a:cubicBezTo>
                  <a:cubicBezTo>
                    <a:pt x="411" y="26"/>
                    <a:pt x="413" y="22"/>
                    <a:pt x="415" y="19"/>
                  </a:cubicBezTo>
                  <a:cubicBezTo>
                    <a:pt x="412" y="13"/>
                    <a:pt x="410" y="6"/>
                    <a:pt x="408" y="0"/>
                  </a:cubicBezTo>
                </a:path>
              </a:pathLst>
            </a:custGeom>
            <a:solidFill>
              <a:srgbClr val="603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4" name="Freeform 29"/>
            <p:cNvSpPr/>
            <p:nvPr/>
          </p:nvSpPr>
          <p:spPr bwMode="auto">
            <a:xfrm>
              <a:off x="6084888" y="950913"/>
              <a:ext cx="392113" cy="249238"/>
            </a:xfrm>
            <a:custGeom>
              <a:avLst/>
              <a:gdLst>
                <a:gd name="T0" fmla="*/ 151 w 615"/>
                <a:gd name="T1" fmla="*/ 3 h 390"/>
                <a:gd name="T2" fmla="*/ 138 w 615"/>
                <a:gd name="T3" fmla="*/ 0 h 390"/>
                <a:gd name="T4" fmla="*/ 143 w 615"/>
                <a:gd name="T5" fmla="*/ 3 h 390"/>
                <a:gd name="T6" fmla="*/ 3 w 615"/>
                <a:gd name="T7" fmla="*/ 274 h 390"/>
                <a:gd name="T8" fmla="*/ 0 w 615"/>
                <a:gd name="T9" fmla="*/ 282 h 390"/>
                <a:gd name="T10" fmla="*/ 9 w 615"/>
                <a:gd name="T11" fmla="*/ 283 h 390"/>
                <a:gd name="T12" fmla="*/ 116 w 615"/>
                <a:gd name="T13" fmla="*/ 375 h 390"/>
                <a:gd name="T14" fmla="*/ 121 w 615"/>
                <a:gd name="T15" fmla="*/ 390 h 390"/>
                <a:gd name="T16" fmla="*/ 130 w 615"/>
                <a:gd name="T17" fmla="*/ 376 h 390"/>
                <a:gd name="T18" fmla="*/ 434 w 615"/>
                <a:gd name="T19" fmla="*/ 117 h 390"/>
                <a:gd name="T20" fmla="*/ 572 w 615"/>
                <a:gd name="T21" fmla="*/ 190 h 390"/>
                <a:gd name="T22" fmla="*/ 591 w 615"/>
                <a:gd name="T23" fmla="*/ 231 h 390"/>
                <a:gd name="T24" fmla="*/ 599 w 615"/>
                <a:gd name="T25" fmla="*/ 220 h 390"/>
                <a:gd name="T26" fmla="*/ 604 w 615"/>
                <a:gd name="T27" fmla="*/ 299 h 390"/>
                <a:gd name="T28" fmla="*/ 584 w 615"/>
                <a:gd name="T29" fmla="*/ 182 h 390"/>
                <a:gd name="T30" fmla="*/ 435 w 615"/>
                <a:gd name="T31" fmla="*/ 104 h 390"/>
                <a:gd name="T32" fmla="*/ 125 w 615"/>
                <a:gd name="T33" fmla="*/ 356 h 390"/>
                <a:gd name="T34" fmla="*/ 19 w 615"/>
                <a:gd name="T35" fmla="*/ 271 h 390"/>
                <a:gd name="T36" fmla="*/ 159 w 615"/>
                <a:gd name="T37" fmla="*/ 4 h 390"/>
                <a:gd name="T38" fmla="*/ 151 w 615"/>
                <a:gd name="T39" fmla="*/ 3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15" h="390">
                  <a:moveTo>
                    <a:pt x="151" y="3"/>
                  </a:moveTo>
                  <a:cubicBezTo>
                    <a:pt x="147" y="2"/>
                    <a:pt x="142" y="1"/>
                    <a:pt x="138" y="0"/>
                  </a:cubicBezTo>
                  <a:cubicBezTo>
                    <a:pt x="143" y="3"/>
                    <a:pt x="143" y="3"/>
                    <a:pt x="143" y="3"/>
                  </a:cubicBezTo>
                  <a:cubicBezTo>
                    <a:pt x="82" y="86"/>
                    <a:pt x="35" y="177"/>
                    <a:pt x="3" y="274"/>
                  </a:cubicBezTo>
                  <a:cubicBezTo>
                    <a:pt x="0" y="282"/>
                    <a:pt x="0" y="282"/>
                    <a:pt x="0" y="282"/>
                  </a:cubicBezTo>
                  <a:cubicBezTo>
                    <a:pt x="9" y="283"/>
                    <a:pt x="9" y="283"/>
                    <a:pt x="9" y="283"/>
                  </a:cubicBezTo>
                  <a:cubicBezTo>
                    <a:pt x="66" y="291"/>
                    <a:pt x="98" y="318"/>
                    <a:pt x="116" y="375"/>
                  </a:cubicBezTo>
                  <a:cubicBezTo>
                    <a:pt x="121" y="390"/>
                    <a:pt x="121" y="390"/>
                    <a:pt x="121" y="390"/>
                  </a:cubicBezTo>
                  <a:cubicBezTo>
                    <a:pt x="130" y="376"/>
                    <a:pt x="130" y="376"/>
                    <a:pt x="130" y="376"/>
                  </a:cubicBezTo>
                  <a:cubicBezTo>
                    <a:pt x="237" y="201"/>
                    <a:pt x="340" y="114"/>
                    <a:pt x="434" y="117"/>
                  </a:cubicBezTo>
                  <a:cubicBezTo>
                    <a:pt x="482" y="119"/>
                    <a:pt x="528" y="143"/>
                    <a:pt x="572" y="190"/>
                  </a:cubicBezTo>
                  <a:cubicBezTo>
                    <a:pt x="582" y="202"/>
                    <a:pt x="588" y="216"/>
                    <a:pt x="591" y="231"/>
                  </a:cubicBezTo>
                  <a:cubicBezTo>
                    <a:pt x="594" y="227"/>
                    <a:pt x="596" y="224"/>
                    <a:pt x="599" y="220"/>
                  </a:cubicBezTo>
                  <a:cubicBezTo>
                    <a:pt x="608" y="243"/>
                    <a:pt x="610" y="271"/>
                    <a:pt x="604" y="299"/>
                  </a:cubicBezTo>
                  <a:cubicBezTo>
                    <a:pt x="615" y="255"/>
                    <a:pt x="609" y="214"/>
                    <a:pt x="584" y="182"/>
                  </a:cubicBezTo>
                  <a:cubicBezTo>
                    <a:pt x="537" y="132"/>
                    <a:pt x="486" y="105"/>
                    <a:pt x="435" y="104"/>
                  </a:cubicBezTo>
                  <a:cubicBezTo>
                    <a:pt x="337" y="101"/>
                    <a:pt x="233" y="186"/>
                    <a:pt x="125" y="356"/>
                  </a:cubicBezTo>
                  <a:cubicBezTo>
                    <a:pt x="105" y="307"/>
                    <a:pt x="72" y="281"/>
                    <a:pt x="19" y="271"/>
                  </a:cubicBezTo>
                  <a:cubicBezTo>
                    <a:pt x="52" y="176"/>
                    <a:pt x="99" y="86"/>
                    <a:pt x="159" y="4"/>
                  </a:cubicBezTo>
                  <a:cubicBezTo>
                    <a:pt x="156" y="4"/>
                    <a:pt x="154" y="4"/>
                    <a:pt x="151" y="3"/>
                  </a:cubicBezTo>
                </a:path>
              </a:pathLst>
            </a:custGeom>
            <a:solidFill>
              <a:srgbClr val="603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5" name="Freeform 30"/>
            <p:cNvSpPr/>
            <p:nvPr/>
          </p:nvSpPr>
          <p:spPr bwMode="auto">
            <a:xfrm>
              <a:off x="5494338" y="962025"/>
              <a:ext cx="414338" cy="544513"/>
            </a:xfrm>
            <a:custGeom>
              <a:avLst/>
              <a:gdLst>
                <a:gd name="T0" fmla="*/ 332 w 649"/>
                <a:gd name="T1" fmla="*/ 852 h 852"/>
                <a:gd name="T2" fmla="*/ 340 w 649"/>
                <a:gd name="T3" fmla="*/ 816 h 852"/>
                <a:gd name="T4" fmla="*/ 343 w 649"/>
                <a:gd name="T5" fmla="*/ 806 h 852"/>
                <a:gd name="T6" fmla="*/ 344 w 649"/>
                <a:gd name="T7" fmla="*/ 800 h 852"/>
                <a:gd name="T8" fmla="*/ 469 w 649"/>
                <a:gd name="T9" fmla="*/ 495 h 852"/>
                <a:gd name="T10" fmla="*/ 476 w 649"/>
                <a:gd name="T11" fmla="*/ 484 h 852"/>
                <a:gd name="T12" fmla="*/ 461 w 649"/>
                <a:gd name="T13" fmla="*/ 485 h 852"/>
                <a:gd name="T14" fmla="*/ 338 w 649"/>
                <a:gd name="T15" fmla="*/ 491 h 852"/>
                <a:gd name="T16" fmla="*/ 69 w 649"/>
                <a:gd name="T17" fmla="*/ 389 h 852"/>
                <a:gd name="T18" fmla="*/ 41 w 649"/>
                <a:gd name="T19" fmla="*/ 175 h 852"/>
                <a:gd name="T20" fmla="*/ 167 w 649"/>
                <a:gd name="T21" fmla="*/ 105 h 852"/>
                <a:gd name="T22" fmla="*/ 448 w 649"/>
                <a:gd name="T23" fmla="*/ 234 h 852"/>
                <a:gd name="T24" fmla="*/ 450 w 649"/>
                <a:gd name="T25" fmla="*/ 230 h 852"/>
                <a:gd name="T26" fmla="*/ 555 w 649"/>
                <a:gd name="T27" fmla="*/ 335 h 852"/>
                <a:gd name="T28" fmla="*/ 556 w 649"/>
                <a:gd name="T29" fmla="*/ 330 h 852"/>
                <a:gd name="T30" fmla="*/ 641 w 649"/>
                <a:gd name="T31" fmla="*/ 264 h 852"/>
                <a:gd name="T32" fmla="*/ 649 w 649"/>
                <a:gd name="T33" fmla="*/ 263 h 852"/>
                <a:gd name="T34" fmla="*/ 648 w 649"/>
                <a:gd name="T35" fmla="*/ 256 h 852"/>
                <a:gd name="T36" fmla="*/ 492 w 649"/>
                <a:gd name="T37" fmla="*/ 0 h 852"/>
                <a:gd name="T38" fmla="*/ 491 w 649"/>
                <a:gd name="T39" fmla="*/ 0 h 852"/>
                <a:gd name="T40" fmla="*/ 476 w 649"/>
                <a:gd name="T41" fmla="*/ 4 h 852"/>
                <a:gd name="T42" fmla="*/ 632 w 649"/>
                <a:gd name="T43" fmla="*/ 252 h 852"/>
                <a:gd name="T44" fmla="*/ 547 w 649"/>
                <a:gd name="T45" fmla="*/ 314 h 852"/>
                <a:gd name="T46" fmla="*/ 168 w 649"/>
                <a:gd name="T47" fmla="*/ 92 h 852"/>
                <a:gd name="T48" fmla="*/ 27 w 649"/>
                <a:gd name="T49" fmla="*/ 171 h 852"/>
                <a:gd name="T50" fmla="*/ 57 w 649"/>
                <a:gd name="T51" fmla="*/ 397 h 852"/>
                <a:gd name="T52" fmla="*/ 338 w 649"/>
                <a:gd name="T53" fmla="*/ 504 h 852"/>
                <a:gd name="T54" fmla="*/ 449 w 649"/>
                <a:gd name="T55" fmla="*/ 500 h 852"/>
                <a:gd name="T56" fmla="*/ 317 w 649"/>
                <a:gd name="T57" fmla="*/ 852 h 852"/>
                <a:gd name="T58" fmla="*/ 332 w 649"/>
                <a:gd name="T59" fmla="*/ 852 h 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49" h="852">
                  <a:moveTo>
                    <a:pt x="332" y="852"/>
                  </a:moveTo>
                  <a:cubicBezTo>
                    <a:pt x="335" y="840"/>
                    <a:pt x="337" y="828"/>
                    <a:pt x="340" y="816"/>
                  </a:cubicBezTo>
                  <a:cubicBezTo>
                    <a:pt x="341" y="813"/>
                    <a:pt x="342" y="809"/>
                    <a:pt x="343" y="806"/>
                  </a:cubicBezTo>
                  <a:cubicBezTo>
                    <a:pt x="343" y="804"/>
                    <a:pt x="344" y="802"/>
                    <a:pt x="344" y="800"/>
                  </a:cubicBezTo>
                  <a:cubicBezTo>
                    <a:pt x="373" y="686"/>
                    <a:pt x="413" y="588"/>
                    <a:pt x="469" y="495"/>
                  </a:cubicBezTo>
                  <a:cubicBezTo>
                    <a:pt x="476" y="484"/>
                    <a:pt x="476" y="484"/>
                    <a:pt x="476" y="484"/>
                  </a:cubicBezTo>
                  <a:cubicBezTo>
                    <a:pt x="461" y="485"/>
                    <a:pt x="461" y="485"/>
                    <a:pt x="461" y="485"/>
                  </a:cubicBezTo>
                  <a:cubicBezTo>
                    <a:pt x="418" y="490"/>
                    <a:pt x="377" y="492"/>
                    <a:pt x="338" y="491"/>
                  </a:cubicBezTo>
                  <a:cubicBezTo>
                    <a:pt x="213" y="487"/>
                    <a:pt x="119" y="452"/>
                    <a:pt x="69" y="389"/>
                  </a:cubicBezTo>
                  <a:cubicBezTo>
                    <a:pt x="25" y="334"/>
                    <a:pt x="15" y="260"/>
                    <a:pt x="41" y="175"/>
                  </a:cubicBezTo>
                  <a:cubicBezTo>
                    <a:pt x="58" y="128"/>
                    <a:pt x="103" y="103"/>
                    <a:pt x="167" y="105"/>
                  </a:cubicBezTo>
                  <a:cubicBezTo>
                    <a:pt x="254" y="107"/>
                    <a:pt x="356" y="156"/>
                    <a:pt x="448" y="234"/>
                  </a:cubicBezTo>
                  <a:cubicBezTo>
                    <a:pt x="448" y="233"/>
                    <a:pt x="449" y="231"/>
                    <a:pt x="450" y="230"/>
                  </a:cubicBezTo>
                  <a:cubicBezTo>
                    <a:pt x="486" y="260"/>
                    <a:pt x="521" y="295"/>
                    <a:pt x="555" y="335"/>
                  </a:cubicBezTo>
                  <a:cubicBezTo>
                    <a:pt x="556" y="330"/>
                    <a:pt x="556" y="330"/>
                    <a:pt x="556" y="330"/>
                  </a:cubicBezTo>
                  <a:cubicBezTo>
                    <a:pt x="571" y="289"/>
                    <a:pt x="596" y="269"/>
                    <a:pt x="641" y="264"/>
                  </a:cubicBezTo>
                  <a:cubicBezTo>
                    <a:pt x="649" y="263"/>
                    <a:pt x="649" y="263"/>
                    <a:pt x="649" y="263"/>
                  </a:cubicBezTo>
                  <a:cubicBezTo>
                    <a:pt x="648" y="256"/>
                    <a:pt x="648" y="256"/>
                    <a:pt x="648" y="256"/>
                  </a:cubicBezTo>
                  <a:cubicBezTo>
                    <a:pt x="628" y="150"/>
                    <a:pt x="560" y="67"/>
                    <a:pt x="492" y="0"/>
                  </a:cubicBezTo>
                  <a:cubicBezTo>
                    <a:pt x="492" y="0"/>
                    <a:pt x="491" y="0"/>
                    <a:pt x="491" y="0"/>
                  </a:cubicBezTo>
                  <a:cubicBezTo>
                    <a:pt x="486" y="1"/>
                    <a:pt x="481" y="3"/>
                    <a:pt x="476" y="4"/>
                  </a:cubicBezTo>
                  <a:cubicBezTo>
                    <a:pt x="568" y="95"/>
                    <a:pt x="615" y="170"/>
                    <a:pt x="632" y="252"/>
                  </a:cubicBezTo>
                  <a:cubicBezTo>
                    <a:pt x="590" y="259"/>
                    <a:pt x="563" y="278"/>
                    <a:pt x="547" y="314"/>
                  </a:cubicBezTo>
                  <a:cubicBezTo>
                    <a:pt x="435" y="182"/>
                    <a:pt x="287" y="95"/>
                    <a:pt x="168" y="92"/>
                  </a:cubicBezTo>
                  <a:cubicBezTo>
                    <a:pt x="97" y="90"/>
                    <a:pt x="46" y="119"/>
                    <a:pt x="27" y="171"/>
                  </a:cubicBezTo>
                  <a:cubicBezTo>
                    <a:pt x="0" y="261"/>
                    <a:pt x="10" y="339"/>
                    <a:pt x="57" y="397"/>
                  </a:cubicBezTo>
                  <a:cubicBezTo>
                    <a:pt x="110" y="463"/>
                    <a:pt x="207" y="500"/>
                    <a:pt x="338" y="504"/>
                  </a:cubicBezTo>
                  <a:cubicBezTo>
                    <a:pt x="373" y="505"/>
                    <a:pt x="410" y="504"/>
                    <a:pt x="449" y="500"/>
                  </a:cubicBezTo>
                  <a:cubicBezTo>
                    <a:pt x="388" y="605"/>
                    <a:pt x="346" y="718"/>
                    <a:pt x="317" y="852"/>
                  </a:cubicBezTo>
                  <a:cubicBezTo>
                    <a:pt x="322" y="852"/>
                    <a:pt x="327" y="852"/>
                    <a:pt x="332" y="852"/>
                  </a:cubicBezTo>
                </a:path>
              </a:pathLst>
            </a:custGeom>
            <a:solidFill>
              <a:srgbClr val="603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6" name="Freeform 31"/>
            <p:cNvSpPr/>
            <p:nvPr/>
          </p:nvSpPr>
          <p:spPr bwMode="auto">
            <a:xfrm>
              <a:off x="6197600" y="1338263"/>
              <a:ext cx="71438" cy="146050"/>
            </a:xfrm>
            <a:custGeom>
              <a:avLst/>
              <a:gdLst>
                <a:gd name="T0" fmla="*/ 27 w 112"/>
                <a:gd name="T1" fmla="*/ 46 h 228"/>
                <a:gd name="T2" fmla="*/ 31 w 112"/>
                <a:gd name="T3" fmla="*/ 163 h 228"/>
                <a:gd name="T4" fmla="*/ 97 w 112"/>
                <a:gd name="T5" fmla="*/ 225 h 228"/>
                <a:gd name="T6" fmla="*/ 110 w 112"/>
                <a:gd name="T7" fmla="*/ 228 h 228"/>
                <a:gd name="T8" fmla="*/ 65 w 112"/>
                <a:gd name="T9" fmla="*/ 0 h 228"/>
                <a:gd name="T10" fmla="*/ 58 w 112"/>
                <a:gd name="T11" fmla="*/ 7 h 228"/>
                <a:gd name="T12" fmla="*/ 27 w 112"/>
                <a:gd name="T13" fmla="*/ 46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2" h="228">
                  <a:moveTo>
                    <a:pt x="27" y="46"/>
                  </a:moveTo>
                  <a:cubicBezTo>
                    <a:pt x="0" y="84"/>
                    <a:pt x="15" y="124"/>
                    <a:pt x="31" y="163"/>
                  </a:cubicBezTo>
                  <a:cubicBezTo>
                    <a:pt x="42" y="191"/>
                    <a:pt x="66" y="215"/>
                    <a:pt x="97" y="225"/>
                  </a:cubicBezTo>
                  <a:cubicBezTo>
                    <a:pt x="101" y="226"/>
                    <a:pt x="106" y="227"/>
                    <a:pt x="110" y="228"/>
                  </a:cubicBezTo>
                  <a:cubicBezTo>
                    <a:pt x="112" y="144"/>
                    <a:pt x="97" y="74"/>
                    <a:pt x="65" y="0"/>
                  </a:cubicBezTo>
                  <a:cubicBezTo>
                    <a:pt x="63" y="2"/>
                    <a:pt x="60" y="4"/>
                    <a:pt x="58" y="7"/>
                  </a:cubicBezTo>
                  <a:cubicBezTo>
                    <a:pt x="45" y="19"/>
                    <a:pt x="34" y="34"/>
                    <a:pt x="27" y="46"/>
                  </a:cubicBezTo>
                </a:path>
              </a:pathLst>
            </a:custGeom>
            <a:solidFill>
              <a:srgbClr val="6D42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7" name="Freeform 32"/>
            <p:cNvSpPr/>
            <p:nvPr/>
          </p:nvSpPr>
          <p:spPr bwMode="auto">
            <a:xfrm>
              <a:off x="5764213" y="1108075"/>
              <a:ext cx="128588" cy="130175"/>
            </a:xfrm>
            <a:custGeom>
              <a:avLst/>
              <a:gdLst>
                <a:gd name="T0" fmla="*/ 2 w 200"/>
                <a:gd name="T1" fmla="*/ 76 h 202"/>
                <a:gd name="T2" fmla="*/ 83 w 200"/>
                <a:gd name="T3" fmla="*/ 168 h 202"/>
                <a:gd name="T4" fmla="*/ 83 w 200"/>
                <a:gd name="T5" fmla="*/ 169 h 202"/>
                <a:gd name="T6" fmla="*/ 80 w 200"/>
                <a:gd name="T7" fmla="*/ 177 h 202"/>
                <a:gd name="T8" fmla="*/ 64 w 200"/>
                <a:gd name="T9" fmla="*/ 185 h 202"/>
                <a:gd name="T10" fmla="*/ 129 w 200"/>
                <a:gd name="T11" fmla="*/ 199 h 202"/>
                <a:gd name="T12" fmla="*/ 193 w 200"/>
                <a:gd name="T13" fmla="*/ 83 h 202"/>
                <a:gd name="T14" fmla="*/ 190 w 200"/>
                <a:gd name="T15" fmla="*/ 42 h 202"/>
                <a:gd name="T16" fmla="*/ 132 w 200"/>
                <a:gd name="T17" fmla="*/ 106 h 202"/>
                <a:gd name="T18" fmla="*/ 132 w 200"/>
                <a:gd name="T19" fmla="*/ 105 h 202"/>
                <a:gd name="T20" fmla="*/ 27 w 200"/>
                <a:gd name="T21" fmla="*/ 0 h 202"/>
                <a:gd name="T22" fmla="*/ 25 w 200"/>
                <a:gd name="T23" fmla="*/ 4 h 202"/>
                <a:gd name="T24" fmla="*/ 16 w 200"/>
                <a:gd name="T25" fmla="*/ 17 h 202"/>
                <a:gd name="T26" fmla="*/ 2 w 200"/>
                <a:gd name="T27" fmla="*/ 76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0" h="202">
                  <a:moveTo>
                    <a:pt x="2" y="76"/>
                  </a:moveTo>
                  <a:cubicBezTo>
                    <a:pt x="83" y="168"/>
                    <a:pt x="83" y="168"/>
                    <a:pt x="83" y="168"/>
                  </a:cubicBezTo>
                  <a:cubicBezTo>
                    <a:pt x="83" y="169"/>
                    <a:pt x="83" y="169"/>
                    <a:pt x="83" y="169"/>
                  </a:cubicBezTo>
                  <a:cubicBezTo>
                    <a:pt x="83" y="170"/>
                    <a:pt x="84" y="173"/>
                    <a:pt x="80" y="177"/>
                  </a:cubicBezTo>
                  <a:cubicBezTo>
                    <a:pt x="77" y="180"/>
                    <a:pt x="71" y="183"/>
                    <a:pt x="64" y="185"/>
                  </a:cubicBezTo>
                  <a:cubicBezTo>
                    <a:pt x="82" y="196"/>
                    <a:pt x="104" y="202"/>
                    <a:pt x="129" y="199"/>
                  </a:cubicBezTo>
                  <a:cubicBezTo>
                    <a:pt x="181" y="185"/>
                    <a:pt x="200" y="131"/>
                    <a:pt x="193" y="83"/>
                  </a:cubicBezTo>
                  <a:cubicBezTo>
                    <a:pt x="194" y="69"/>
                    <a:pt x="193" y="55"/>
                    <a:pt x="190" y="42"/>
                  </a:cubicBezTo>
                  <a:cubicBezTo>
                    <a:pt x="164" y="52"/>
                    <a:pt x="144" y="72"/>
                    <a:pt x="132" y="106"/>
                  </a:cubicBezTo>
                  <a:cubicBezTo>
                    <a:pt x="132" y="105"/>
                    <a:pt x="132" y="105"/>
                    <a:pt x="132" y="105"/>
                  </a:cubicBezTo>
                  <a:cubicBezTo>
                    <a:pt x="98" y="65"/>
                    <a:pt x="63" y="30"/>
                    <a:pt x="27" y="0"/>
                  </a:cubicBezTo>
                  <a:cubicBezTo>
                    <a:pt x="26" y="1"/>
                    <a:pt x="25" y="3"/>
                    <a:pt x="25" y="4"/>
                  </a:cubicBezTo>
                  <a:cubicBezTo>
                    <a:pt x="21" y="8"/>
                    <a:pt x="19" y="13"/>
                    <a:pt x="16" y="17"/>
                  </a:cubicBezTo>
                  <a:cubicBezTo>
                    <a:pt x="2" y="36"/>
                    <a:pt x="0" y="56"/>
                    <a:pt x="2" y="76"/>
                  </a:cubicBezTo>
                </a:path>
              </a:pathLst>
            </a:custGeom>
            <a:solidFill>
              <a:srgbClr val="6D42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8" name="Freeform 33"/>
            <p:cNvSpPr/>
            <p:nvPr/>
          </p:nvSpPr>
          <p:spPr bwMode="auto">
            <a:xfrm>
              <a:off x="5707063" y="1433513"/>
              <a:ext cx="33338" cy="73025"/>
            </a:xfrm>
            <a:custGeom>
              <a:avLst/>
              <a:gdLst>
                <a:gd name="T0" fmla="*/ 49 w 52"/>
                <a:gd name="T1" fmla="*/ 86 h 115"/>
                <a:gd name="T2" fmla="*/ 30 w 52"/>
                <a:gd name="T3" fmla="*/ 0 h 115"/>
                <a:gd name="T4" fmla="*/ 12 w 52"/>
                <a:gd name="T5" fmla="*/ 62 h 115"/>
                <a:gd name="T6" fmla="*/ 11 w 52"/>
                <a:gd name="T7" fmla="*/ 68 h 115"/>
                <a:gd name="T8" fmla="*/ 8 w 52"/>
                <a:gd name="T9" fmla="*/ 78 h 115"/>
                <a:gd name="T10" fmla="*/ 0 w 52"/>
                <a:gd name="T11" fmla="*/ 114 h 115"/>
                <a:gd name="T12" fmla="*/ 24 w 52"/>
                <a:gd name="T13" fmla="*/ 114 h 115"/>
                <a:gd name="T14" fmla="*/ 50 w 52"/>
                <a:gd name="T15" fmla="*/ 115 h 115"/>
                <a:gd name="T16" fmla="*/ 49 w 52"/>
                <a:gd name="T17" fmla="*/ 86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115">
                  <a:moveTo>
                    <a:pt x="49" y="86"/>
                  </a:moveTo>
                  <a:cubicBezTo>
                    <a:pt x="52" y="53"/>
                    <a:pt x="44" y="23"/>
                    <a:pt x="30" y="0"/>
                  </a:cubicBezTo>
                  <a:cubicBezTo>
                    <a:pt x="23" y="21"/>
                    <a:pt x="18" y="41"/>
                    <a:pt x="12" y="62"/>
                  </a:cubicBezTo>
                  <a:cubicBezTo>
                    <a:pt x="12" y="64"/>
                    <a:pt x="11" y="66"/>
                    <a:pt x="11" y="68"/>
                  </a:cubicBezTo>
                  <a:cubicBezTo>
                    <a:pt x="10" y="71"/>
                    <a:pt x="9" y="75"/>
                    <a:pt x="8" y="78"/>
                  </a:cubicBezTo>
                  <a:cubicBezTo>
                    <a:pt x="5" y="90"/>
                    <a:pt x="3" y="102"/>
                    <a:pt x="0" y="114"/>
                  </a:cubicBezTo>
                  <a:cubicBezTo>
                    <a:pt x="8" y="113"/>
                    <a:pt x="16" y="113"/>
                    <a:pt x="24" y="114"/>
                  </a:cubicBezTo>
                  <a:cubicBezTo>
                    <a:pt x="32" y="114"/>
                    <a:pt x="41" y="114"/>
                    <a:pt x="50" y="115"/>
                  </a:cubicBezTo>
                  <a:cubicBezTo>
                    <a:pt x="51" y="105"/>
                    <a:pt x="51" y="95"/>
                    <a:pt x="49" y="86"/>
                  </a:cubicBezTo>
                </a:path>
              </a:pathLst>
            </a:custGeom>
            <a:solidFill>
              <a:srgbClr val="6D42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9" name="Freeform 34"/>
            <p:cNvSpPr/>
            <p:nvPr/>
          </p:nvSpPr>
          <p:spPr bwMode="auto">
            <a:xfrm>
              <a:off x="6446838" y="1092200"/>
              <a:ext cx="26988" cy="79375"/>
            </a:xfrm>
            <a:custGeom>
              <a:avLst/>
              <a:gdLst>
                <a:gd name="T0" fmla="*/ 32 w 43"/>
                <a:gd name="T1" fmla="*/ 0 h 124"/>
                <a:gd name="T2" fmla="*/ 24 w 43"/>
                <a:gd name="T3" fmla="*/ 11 h 124"/>
                <a:gd name="T4" fmla="*/ 21 w 43"/>
                <a:gd name="T5" fmla="*/ 17 h 124"/>
                <a:gd name="T6" fmla="*/ 13 w 43"/>
                <a:gd name="T7" fmla="*/ 103 h 124"/>
                <a:gd name="T8" fmla="*/ 20 w 43"/>
                <a:gd name="T9" fmla="*/ 122 h 124"/>
                <a:gd name="T10" fmla="*/ 21 w 43"/>
                <a:gd name="T11" fmla="*/ 124 h 124"/>
                <a:gd name="T12" fmla="*/ 37 w 43"/>
                <a:gd name="T13" fmla="*/ 79 h 124"/>
                <a:gd name="T14" fmla="*/ 32 w 43"/>
                <a:gd name="T15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124">
                  <a:moveTo>
                    <a:pt x="32" y="0"/>
                  </a:moveTo>
                  <a:cubicBezTo>
                    <a:pt x="29" y="4"/>
                    <a:pt x="27" y="7"/>
                    <a:pt x="24" y="11"/>
                  </a:cubicBezTo>
                  <a:cubicBezTo>
                    <a:pt x="23" y="13"/>
                    <a:pt x="22" y="15"/>
                    <a:pt x="21" y="17"/>
                  </a:cubicBezTo>
                  <a:cubicBezTo>
                    <a:pt x="0" y="45"/>
                    <a:pt x="4" y="74"/>
                    <a:pt x="13" y="103"/>
                  </a:cubicBezTo>
                  <a:cubicBezTo>
                    <a:pt x="15" y="109"/>
                    <a:pt x="17" y="116"/>
                    <a:pt x="20" y="122"/>
                  </a:cubicBezTo>
                  <a:cubicBezTo>
                    <a:pt x="20" y="123"/>
                    <a:pt x="20" y="123"/>
                    <a:pt x="21" y="124"/>
                  </a:cubicBezTo>
                  <a:cubicBezTo>
                    <a:pt x="28" y="109"/>
                    <a:pt x="34" y="93"/>
                    <a:pt x="37" y="79"/>
                  </a:cubicBezTo>
                  <a:cubicBezTo>
                    <a:pt x="43" y="51"/>
                    <a:pt x="41" y="23"/>
                    <a:pt x="32" y="0"/>
                  </a:cubicBezTo>
                </a:path>
              </a:pathLst>
            </a:custGeom>
            <a:solidFill>
              <a:srgbClr val="6D42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0" name="Freeform 35"/>
            <p:cNvSpPr/>
            <p:nvPr/>
          </p:nvSpPr>
          <p:spPr bwMode="auto">
            <a:xfrm>
              <a:off x="5622925" y="1103313"/>
              <a:ext cx="190500" cy="123825"/>
            </a:xfrm>
            <a:custGeom>
              <a:avLst/>
              <a:gdLst>
                <a:gd name="T0" fmla="*/ 180 w 299"/>
                <a:gd name="T1" fmla="*/ 43 h 193"/>
                <a:gd name="T2" fmla="*/ 101 w 299"/>
                <a:gd name="T3" fmla="*/ 2 h 193"/>
                <a:gd name="T4" fmla="*/ 5 w 299"/>
                <a:gd name="T5" fmla="*/ 90 h 193"/>
                <a:gd name="T6" fmla="*/ 105 w 299"/>
                <a:gd name="T7" fmla="*/ 182 h 193"/>
                <a:gd name="T8" fmla="*/ 215 w 299"/>
                <a:gd name="T9" fmla="*/ 192 h 193"/>
                <a:gd name="T10" fmla="*/ 297 w 299"/>
                <a:gd name="T11" fmla="*/ 181 h 193"/>
                <a:gd name="T12" fmla="*/ 299 w 299"/>
                <a:gd name="T13" fmla="*/ 179 h 193"/>
                <a:gd name="T14" fmla="*/ 180 w 299"/>
                <a:gd name="T15" fmla="*/ 4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9" h="193">
                  <a:moveTo>
                    <a:pt x="180" y="43"/>
                  </a:moveTo>
                  <a:cubicBezTo>
                    <a:pt x="156" y="17"/>
                    <a:pt x="128" y="2"/>
                    <a:pt x="101" y="2"/>
                  </a:cubicBezTo>
                  <a:cubicBezTo>
                    <a:pt x="48" y="0"/>
                    <a:pt x="9" y="46"/>
                    <a:pt x="5" y="90"/>
                  </a:cubicBezTo>
                  <a:cubicBezTo>
                    <a:pt x="0" y="139"/>
                    <a:pt x="37" y="174"/>
                    <a:pt x="105" y="182"/>
                  </a:cubicBezTo>
                  <a:cubicBezTo>
                    <a:pt x="148" y="188"/>
                    <a:pt x="185" y="191"/>
                    <a:pt x="215" y="192"/>
                  </a:cubicBezTo>
                  <a:cubicBezTo>
                    <a:pt x="274" y="193"/>
                    <a:pt x="292" y="186"/>
                    <a:pt x="297" y="181"/>
                  </a:cubicBezTo>
                  <a:cubicBezTo>
                    <a:pt x="298" y="180"/>
                    <a:pt x="299" y="179"/>
                    <a:pt x="299" y="179"/>
                  </a:cubicBezTo>
                  <a:lnTo>
                    <a:pt x="180" y="43"/>
                  </a:lnTo>
                  <a:close/>
                </a:path>
              </a:pathLst>
            </a:custGeom>
            <a:solidFill>
              <a:srgbClr val="F9F7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1" name="Freeform 36"/>
            <p:cNvSpPr>
              <a:spLocks noEditPoints="1"/>
            </p:cNvSpPr>
            <p:nvPr/>
          </p:nvSpPr>
          <p:spPr bwMode="auto">
            <a:xfrm>
              <a:off x="5618163" y="1098550"/>
              <a:ext cx="200025" cy="131763"/>
            </a:xfrm>
            <a:custGeom>
              <a:avLst/>
              <a:gdLst>
                <a:gd name="T0" fmla="*/ 313 w 314"/>
                <a:gd name="T1" fmla="*/ 184 h 206"/>
                <a:gd name="T2" fmla="*/ 313 w 314"/>
                <a:gd name="T3" fmla="*/ 183 h 206"/>
                <a:gd name="T4" fmla="*/ 232 w 314"/>
                <a:gd name="T5" fmla="*/ 91 h 206"/>
                <a:gd name="T6" fmla="*/ 193 w 314"/>
                <a:gd name="T7" fmla="*/ 46 h 206"/>
                <a:gd name="T8" fmla="*/ 108 w 314"/>
                <a:gd name="T9" fmla="*/ 2 h 206"/>
                <a:gd name="T10" fmla="*/ 4 w 314"/>
                <a:gd name="T11" fmla="*/ 96 h 206"/>
                <a:gd name="T12" fmla="*/ 111 w 314"/>
                <a:gd name="T13" fmla="*/ 196 h 206"/>
                <a:gd name="T14" fmla="*/ 222 w 314"/>
                <a:gd name="T15" fmla="*/ 205 h 206"/>
                <a:gd name="T16" fmla="*/ 294 w 314"/>
                <a:gd name="T17" fmla="*/ 200 h 206"/>
                <a:gd name="T18" fmla="*/ 310 w 314"/>
                <a:gd name="T19" fmla="*/ 192 h 206"/>
                <a:gd name="T20" fmla="*/ 313 w 314"/>
                <a:gd name="T21" fmla="*/ 184 h 206"/>
                <a:gd name="T22" fmla="*/ 304 w 314"/>
                <a:gd name="T23" fmla="*/ 188 h 206"/>
                <a:gd name="T24" fmla="*/ 222 w 314"/>
                <a:gd name="T25" fmla="*/ 199 h 206"/>
                <a:gd name="T26" fmla="*/ 112 w 314"/>
                <a:gd name="T27" fmla="*/ 189 h 206"/>
                <a:gd name="T28" fmla="*/ 12 w 314"/>
                <a:gd name="T29" fmla="*/ 97 h 206"/>
                <a:gd name="T30" fmla="*/ 108 w 314"/>
                <a:gd name="T31" fmla="*/ 9 h 206"/>
                <a:gd name="T32" fmla="*/ 187 w 314"/>
                <a:gd name="T33" fmla="*/ 50 h 206"/>
                <a:gd name="T34" fmla="*/ 306 w 314"/>
                <a:gd name="T35" fmla="*/ 186 h 206"/>
                <a:gd name="T36" fmla="*/ 304 w 314"/>
                <a:gd name="T37" fmla="*/ 18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14" h="206">
                  <a:moveTo>
                    <a:pt x="313" y="184"/>
                  </a:moveTo>
                  <a:cubicBezTo>
                    <a:pt x="313" y="183"/>
                    <a:pt x="313" y="183"/>
                    <a:pt x="313" y="183"/>
                  </a:cubicBezTo>
                  <a:cubicBezTo>
                    <a:pt x="232" y="91"/>
                    <a:pt x="232" y="91"/>
                    <a:pt x="232" y="91"/>
                  </a:cubicBezTo>
                  <a:cubicBezTo>
                    <a:pt x="193" y="46"/>
                    <a:pt x="193" y="46"/>
                    <a:pt x="193" y="46"/>
                  </a:cubicBezTo>
                  <a:cubicBezTo>
                    <a:pt x="167" y="18"/>
                    <a:pt x="138" y="3"/>
                    <a:pt x="108" y="2"/>
                  </a:cubicBezTo>
                  <a:cubicBezTo>
                    <a:pt x="52" y="0"/>
                    <a:pt x="9" y="49"/>
                    <a:pt x="4" y="96"/>
                  </a:cubicBezTo>
                  <a:cubicBezTo>
                    <a:pt x="0" y="137"/>
                    <a:pt x="26" y="185"/>
                    <a:pt x="111" y="196"/>
                  </a:cubicBezTo>
                  <a:cubicBezTo>
                    <a:pt x="154" y="201"/>
                    <a:pt x="191" y="204"/>
                    <a:pt x="222" y="205"/>
                  </a:cubicBezTo>
                  <a:cubicBezTo>
                    <a:pt x="254" y="206"/>
                    <a:pt x="278" y="204"/>
                    <a:pt x="294" y="200"/>
                  </a:cubicBezTo>
                  <a:cubicBezTo>
                    <a:pt x="301" y="198"/>
                    <a:pt x="307" y="195"/>
                    <a:pt x="310" y="192"/>
                  </a:cubicBezTo>
                  <a:cubicBezTo>
                    <a:pt x="314" y="188"/>
                    <a:pt x="313" y="185"/>
                    <a:pt x="313" y="184"/>
                  </a:cubicBezTo>
                  <a:moveTo>
                    <a:pt x="304" y="188"/>
                  </a:moveTo>
                  <a:cubicBezTo>
                    <a:pt x="299" y="193"/>
                    <a:pt x="281" y="200"/>
                    <a:pt x="222" y="199"/>
                  </a:cubicBezTo>
                  <a:cubicBezTo>
                    <a:pt x="192" y="198"/>
                    <a:pt x="155" y="195"/>
                    <a:pt x="112" y="189"/>
                  </a:cubicBezTo>
                  <a:cubicBezTo>
                    <a:pt x="44" y="181"/>
                    <a:pt x="7" y="146"/>
                    <a:pt x="12" y="97"/>
                  </a:cubicBezTo>
                  <a:cubicBezTo>
                    <a:pt x="16" y="53"/>
                    <a:pt x="55" y="7"/>
                    <a:pt x="108" y="9"/>
                  </a:cubicBezTo>
                  <a:cubicBezTo>
                    <a:pt x="135" y="9"/>
                    <a:pt x="163" y="24"/>
                    <a:pt x="187" y="50"/>
                  </a:cubicBezTo>
                  <a:cubicBezTo>
                    <a:pt x="306" y="186"/>
                    <a:pt x="306" y="186"/>
                    <a:pt x="306" y="186"/>
                  </a:cubicBezTo>
                  <a:cubicBezTo>
                    <a:pt x="306" y="186"/>
                    <a:pt x="305" y="187"/>
                    <a:pt x="304" y="188"/>
                  </a:cubicBezTo>
                </a:path>
              </a:pathLst>
            </a:custGeom>
            <a:solidFill>
              <a:srgbClr val="603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2" name="Freeform 37"/>
            <p:cNvSpPr/>
            <p:nvPr/>
          </p:nvSpPr>
          <p:spPr bwMode="auto">
            <a:xfrm>
              <a:off x="6207125" y="1098550"/>
              <a:ext cx="192088" cy="112713"/>
            </a:xfrm>
            <a:custGeom>
              <a:avLst/>
              <a:gdLst>
                <a:gd name="T0" fmla="*/ 0 w 300"/>
                <a:gd name="T1" fmla="*/ 159 h 178"/>
                <a:gd name="T2" fmla="*/ 1 w 300"/>
                <a:gd name="T3" fmla="*/ 161 h 178"/>
                <a:gd name="T4" fmla="*/ 82 w 300"/>
                <a:gd name="T5" fmla="*/ 177 h 178"/>
                <a:gd name="T6" fmla="*/ 193 w 300"/>
                <a:gd name="T7" fmla="*/ 174 h 178"/>
                <a:gd name="T8" fmla="*/ 300 w 300"/>
                <a:gd name="T9" fmla="*/ 94 h 178"/>
                <a:gd name="T10" fmla="*/ 211 w 300"/>
                <a:gd name="T11" fmla="*/ 0 h 178"/>
                <a:gd name="T12" fmla="*/ 128 w 300"/>
                <a:gd name="T13" fmla="*/ 37 h 178"/>
                <a:gd name="T14" fmla="*/ 0 w 300"/>
                <a:gd name="T15" fmla="*/ 159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0" h="178">
                  <a:moveTo>
                    <a:pt x="0" y="159"/>
                  </a:moveTo>
                  <a:cubicBezTo>
                    <a:pt x="0" y="160"/>
                    <a:pt x="0" y="160"/>
                    <a:pt x="1" y="161"/>
                  </a:cubicBezTo>
                  <a:cubicBezTo>
                    <a:pt x="6" y="166"/>
                    <a:pt x="23" y="175"/>
                    <a:pt x="82" y="177"/>
                  </a:cubicBezTo>
                  <a:cubicBezTo>
                    <a:pt x="112" y="178"/>
                    <a:pt x="149" y="177"/>
                    <a:pt x="193" y="174"/>
                  </a:cubicBezTo>
                  <a:cubicBezTo>
                    <a:pt x="260" y="171"/>
                    <a:pt x="300" y="142"/>
                    <a:pt x="300" y="94"/>
                  </a:cubicBezTo>
                  <a:cubicBezTo>
                    <a:pt x="300" y="51"/>
                    <a:pt x="264" y="2"/>
                    <a:pt x="211" y="0"/>
                  </a:cubicBezTo>
                  <a:cubicBezTo>
                    <a:pt x="183" y="0"/>
                    <a:pt x="155" y="12"/>
                    <a:pt x="128" y="37"/>
                  </a:cubicBezTo>
                  <a:lnTo>
                    <a:pt x="0" y="159"/>
                  </a:lnTo>
                  <a:close/>
                </a:path>
              </a:pathLst>
            </a:custGeom>
            <a:solidFill>
              <a:srgbClr val="F9F7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3" name="Freeform 38"/>
            <p:cNvSpPr>
              <a:spLocks noEditPoints="1"/>
            </p:cNvSpPr>
            <p:nvPr/>
          </p:nvSpPr>
          <p:spPr bwMode="auto">
            <a:xfrm>
              <a:off x="6202363" y="1093788"/>
              <a:ext cx="201613" cy="122238"/>
            </a:xfrm>
            <a:custGeom>
              <a:avLst/>
              <a:gdLst>
                <a:gd name="T0" fmla="*/ 90 w 315"/>
                <a:gd name="T1" fmla="*/ 190 h 191"/>
                <a:gd name="T2" fmla="*/ 201 w 315"/>
                <a:gd name="T3" fmla="*/ 187 h 191"/>
                <a:gd name="T4" fmla="*/ 315 w 315"/>
                <a:gd name="T5" fmla="*/ 101 h 191"/>
                <a:gd name="T6" fmla="*/ 219 w 315"/>
                <a:gd name="T7" fmla="*/ 1 h 191"/>
                <a:gd name="T8" fmla="*/ 131 w 315"/>
                <a:gd name="T9" fmla="*/ 40 h 191"/>
                <a:gd name="T10" fmla="*/ 1 w 315"/>
                <a:gd name="T11" fmla="*/ 163 h 191"/>
                <a:gd name="T12" fmla="*/ 1 w 315"/>
                <a:gd name="T13" fmla="*/ 163 h 191"/>
                <a:gd name="T14" fmla="*/ 0 w 315"/>
                <a:gd name="T15" fmla="*/ 164 h 191"/>
                <a:gd name="T16" fmla="*/ 3 w 315"/>
                <a:gd name="T17" fmla="*/ 172 h 191"/>
                <a:gd name="T18" fmla="*/ 90 w 315"/>
                <a:gd name="T19" fmla="*/ 190 h 191"/>
                <a:gd name="T20" fmla="*/ 308 w 315"/>
                <a:gd name="T21" fmla="*/ 101 h 191"/>
                <a:gd name="T22" fmla="*/ 201 w 315"/>
                <a:gd name="T23" fmla="*/ 181 h 191"/>
                <a:gd name="T24" fmla="*/ 90 w 315"/>
                <a:gd name="T25" fmla="*/ 184 h 191"/>
                <a:gd name="T26" fmla="*/ 9 w 315"/>
                <a:gd name="T27" fmla="*/ 168 h 191"/>
                <a:gd name="T28" fmla="*/ 8 w 315"/>
                <a:gd name="T29" fmla="*/ 166 h 191"/>
                <a:gd name="T30" fmla="*/ 136 w 315"/>
                <a:gd name="T31" fmla="*/ 44 h 191"/>
                <a:gd name="T32" fmla="*/ 219 w 315"/>
                <a:gd name="T33" fmla="*/ 7 h 191"/>
                <a:gd name="T34" fmla="*/ 308 w 315"/>
                <a:gd name="T35" fmla="*/ 101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15" h="191">
                  <a:moveTo>
                    <a:pt x="90" y="190"/>
                  </a:moveTo>
                  <a:cubicBezTo>
                    <a:pt x="120" y="191"/>
                    <a:pt x="158" y="190"/>
                    <a:pt x="201" y="187"/>
                  </a:cubicBezTo>
                  <a:cubicBezTo>
                    <a:pt x="307" y="184"/>
                    <a:pt x="315" y="120"/>
                    <a:pt x="315" y="101"/>
                  </a:cubicBezTo>
                  <a:cubicBezTo>
                    <a:pt x="315" y="55"/>
                    <a:pt x="276" y="2"/>
                    <a:pt x="219" y="1"/>
                  </a:cubicBezTo>
                  <a:cubicBezTo>
                    <a:pt x="190" y="0"/>
                    <a:pt x="159" y="13"/>
                    <a:pt x="131" y="40"/>
                  </a:cubicBezTo>
                  <a:cubicBezTo>
                    <a:pt x="1" y="163"/>
                    <a:pt x="1" y="163"/>
                    <a:pt x="1" y="163"/>
                  </a:cubicBezTo>
                  <a:cubicBezTo>
                    <a:pt x="1" y="163"/>
                    <a:pt x="1" y="163"/>
                    <a:pt x="1" y="163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0" y="165"/>
                    <a:pt x="0" y="168"/>
                    <a:pt x="3" y="172"/>
                  </a:cubicBezTo>
                  <a:cubicBezTo>
                    <a:pt x="12" y="183"/>
                    <a:pt x="42" y="189"/>
                    <a:pt x="90" y="190"/>
                  </a:cubicBezTo>
                  <a:moveTo>
                    <a:pt x="308" y="101"/>
                  </a:moveTo>
                  <a:cubicBezTo>
                    <a:pt x="308" y="149"/>
                    <a:pt x="268" y="178"/>
                    <a:pt x="201" y="181"/>
                  </a:cubicBezTo>
                  <a:cubicBezTo>
                    <a:pt x="157" y="184"/>
                    <a:pt x="120" y="185"/>
                    <a:pt x="90" y="184"/>
                  </a:cubicBezTo>
                  <a:cubicBezTo>
                    <a:pt x="31" y="182"/>
                    <a:pt x="14" y="173"/>
                    <a:pt x="9" y="168"/>
                  </a:cubicBezTo>
                  <a:cubicBezTo>
                    <a:pt x="8" y="167"/>
                    <a:pt x="8" y="167"/>
                    <a:pt x="8" y="166"/>
                  </a:cubicBezTo>
                  <a:cubicBezTo>
                    <a:pt x="136" y="44"/>
                    <a:pt x="136" y="44"/>
                    <a:pt x="136" y="44"/>
                  </a:cubicBezTo>
                  <a:cubicBezTo>
                    <a:pt x="163" y="19"/>
                    <a:pt x="191" y="7"/>
                    <a:pt x="219" y="7"/>
                  </a:cubicBezTo>
                  <a:cubicBezTo>
                    <a:pt x="272" y="9"/>
                    <a:pt x="308" y="58"/>
                    <a:pt x="308" y="101"/>
                  </a:cubicBezTo>
                </a:path>
              </a:pathLst>
            </a:custGeom>
            <a:solidFill>
              <a:srgbClr val="603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" name="Freeform 39"/>
            <p:cNvSpPr>
              <a:spLocks noEditPoints="1"/>
            </p:cNvSpPr>
            <p:nvPr/>
          </p:nvSpPr>
          <p:spPr bwMode="auto">
            <a:xfrm>
              <a:off x="5989638" y="1238250"/>
              <a:ext cx="200025" cy="204788"/>
            </a:xfrm>
            <a:custGeom>
              <a:avLst/>
              <a:gdLst>
                <a:gd name="T0" fmla="*/ 271 w 312"/>
                <a:gd name="T1" fmla="*/ 214 h 320"/>
                <a:gd name="T2" fmla="*/ 237 w 312"/>
                <a:gd name="T3" fmla="*/ 11 h 320"/>
                <a:gd name="T4" fmla="*/ 193 w 312"/>
                <a:gd name="T5" fmla="*/ 2 h 320"/>
                <a:gd name="T6" fmla="*/ 40 w 312"/>
                <a:gd name="T7" fmla="*/ 104 h 320"/>
                <a:gd name="T8" fmla="*/ 82 w 312"/>
                <a:gd name="T9" fmla="*/ 307 h 320"/>
                <a:gd name="T10" fmla="*/ 126 w 312"/>
                <a:gd name="T11" fmla="*/ 319 h 320"/>
                <a:gd name="T12" fmla="*/ 271 w 312"/>
                <a:gd name="T13" fmla="*/ 214 h 320"/>
                <a:gd name="T14" fmla="*/ 129 w 312"/>
                <a:gd name="T15" fmla="*/ 295 h 320"/>
                <a:gd name="T16" fmla="*/ 117 w 312"/>
                <a:gd name="T17" fmla="*/ 294 h 320"/>
                <a:gd name="T18" fmla="*/ 56 w 312"/>
                <a:gd name="T19" fmla="*/ 259 h 320"/>
                <a:gd name="T20" fmla="*/ 39 w 312"/>
                <a:gd name="T21" fmla="*/ 148 h 320"/>
                <a:gd name="T22" fmla="*/ 176 w 312"/>
                <a:gd name="T23" fmla="*/ 36 h 320"/>
                <a:gd name="T24" fmla="*/ 187 w 312"/>
                <a:gd name="T25" fmla="*/ 37 h 320"/>
                <a:gd name="T26" fmla="*/ 255 w 312"/>
                <a:gd name="T27" fmla="*/ 78 h 320"/>
                <a:gd name="T28" fmla="*/ 265 w 312"/>
                <a:gd name="T29" fmla="*/ 183 h 320"/>
                <a:gd name="T30" fmla="*/ 129 w 312"/>
                <a:gd name="T31" fmla="*/ 295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2" h="320">
                  <a:moveTo>
                    <a:pt x="271" y="214"/>
                  </a:moveTo>
                  <a:cubicBezTo>
                    <a:pt x="312" y="127"/>
                    <a:pt x="297" y="38"/>
                    <a:pt x="237" y="11"/>
                  </a:cubicBezTo>
                  <a:cubicBezTo>
                    <a:pt x="223" y="6"/>
                    <a:pt x="208" y="3"/>
                    <a:pt x="193" y="2"/>
                  </a:cubicBezTo>
                  <a:cubicBezTo>
                    <a:pt x="134" y="0"/>
                    <a:pt x="76" y="38"/>
                    <a:pt x="40" y="104"/>
                  </a:cubicBezTo>
                  <a:cubicBezTo>
                    <a:pt x="0" y="188"/>
                    <a:pt x="19" y="280"/>
                    <a:pt x="82" y="307"/>
                  </a:cubicBezTo>
                  <a:cubicBezTo>
                    <a:pt x="95" y="314"/>
                    <a:pt x="110" y="318"/>
                    <a:pt x="126" y="319"/>
                  </a:cubicBezTo>
                  <a:cubicBezTo>
                    <a:pt x="182" y="320"/>
                    <a:pt x="242" y="278"/>
                    <a:pt x="271" y="214"/>
                  </a:cubicBezTo>
                  <a:moveTo>
                    <a:pt x="129" y="295"/>
                  </a:moveTo>
                  <a:cubicBezTo>
                    <a:pt x="125" y="295"/>
                    <a:pt x="121" y="295"/>
                    <a:pt x="117" y="294"/>
                  </a:cubicBezTo>
                  <a:cubicBezTo>
                    <a:pt x="92" y="291"/>
                    <a:pt x="71" y="278"/>
                    <a:pt x="56" y="259"/>
                  </a:cubicBezTo>
                  <a:cubicBezTo>
                    <a:pt x="35" y="230"/>
                    <a:pt x="29" y="190"/>
                    <a:pt x="39" y="148"/>
                  </a:cubicBezTo>
                  <a:cubicBezTo>
                    <a:pt x="55" y="86"/>
                    <a:pt x="118" y="34"/>
                    <a:pt x="176" y="36"/>
                  </a:cubicBezTo>
                  <a:cubicBezTo>
                    <a:pt x="180" y="36"/>
                    <a:pt x="183" y="36"/>
                    <a:pt x="187" y="37"/>
                  </a:cubicBezTo>
                  <a:cubicBezTo>
                    <a:pt x="215" y="40"/>
                    <a:pt x="239" y="55"/>
                    <a:pt x="255" y="78"/>
                  </a:cubicBezTo>
                  <a:cubicBezTo>
                    <a:pt x="275" y="108"/>
                    <a:pt x="278" y="147"/>
                    <a:pt x="265" y="183"/>
                  </a:cubicBezTo>
                  <a:cubicBezTo>
                    <a:pt x="249" y="249"/>
                    <a:pt x="190" y="297"/>
                    <a:pt x="129" y="29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" name="Freeform 40"/>
            <p:cNvSpPr>
              <a:spLocks noEditPoints="1"/>
            </p:cNvSpPr>
            <p:nvPr/>
          </p:nvSpPr>
          <p:spPr bwMode="auto">
            <a:xfrm>
              <a:off x="5984875" y="1235075"/>
              <a:ext cx="209550" cy="212725"/>
            </a:xfrm>
            <a:custGeom>
              <a:avLst/>
              <a:gdLst>
                <a:gd name="T0" fmla="*/ 248 w 329"/>
                <a:gd name="T1" fmla="*/ 11 h 333"/>
                <a:gd name="T2" fmla="*/ 201 w 329"/>
                <a:gd name="T3" fmla="*/ 1 h 333"/>
                <a:gd name="T4" fmla="*/ 41 w 329"/>
                <a:gd name="T5" fmla="*/ 107 h 333"/>
                <a:gd name="T6" fmla="*/ 86 w 329"/>
                <a:gd name="T7" fmla="*/ 319 h 333"/>
                <a:gd name="T8" fmla="*/ 134 w 329"/>
                <a:gd name="T9" fmla="*/ 331 h 333"/>
                <a:gd name="T10" fmla="*/ 286 w 329"/>
                <a:gd name="T11" fmla="*/ 223 h 333"/>
                <a:gd name="T12" fmla="*/ 248 w 329"/>
                <a:gd name="T13" fmla="*/ 11 h 333"/>
                <a:gd name="T14" fmla="*/ 90 w 329"/>
                <a:gd name="T15" fmla="*/ 313 h 333"/>
                <a:gd name="T16" fmla="*/ 48 w 329"/>
                <a:gd name="T17" fmla="*/ 110 h 333"/>
                <a:gd name="T18" fmla="*/ 201 w 329"/>
                <a:gd name="T19" fmla="*/ 8 h 333"/>
                <a:gd name="T20" fmla="*/ 245 w 329"/>
                <a:gd name="T21" fmla="*/ 17 h 333"/>
                <a:gd name="T22" fmla="*/ 279 w 329"/>
                <a:gd name="T23" fmla="*/ 220 h 333"/>
                <a:gd name="T24" fmla="*/ 134 w 329"/>
                <a:gd name="T25" fmla="*/ 325 h 333"/>
                <a:gd name="T26" fmla="*/ 90 w 329"/>
                <a:gd name="T27" fmla="*/ 313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9" h="333">
                  <a:moveTo>
                    <a:pt x="248" y="11"/>
                  </a:moveTo>
                  <a:cubicBezTo>
                    <a:pt x="233" y="5"/>
                    <a:pt x="217" y="2"/>
                    <a:pt x="201" y="1"/>
                  </a:cubicBezTo>
                  <a:cubicBezTo>
                    <a:pt x="139" y="0"/>
                    <a:pt x="79" y="39"/>
                    <a:pt x="41" y="107"/>
                  </a:cubicBezTo>
                  <a:cubicBezTo>
                    <a:pt x="0" y="195"/>
                    <a:pt x="20" y="290"/>
                    <a:pt x="86" y="319"/>
                  </a:cubicBezTo>
                  <a:cubicBezTo>
                    <a:pt x="101" y="327"/>
                    <a:pt x="117" y="331"/>
                    <a:pt x="134" y="331"/>
                  </a:cubicBezTo>
                  <a:cubicBezTo>
                    <a:pt x="193" y="333"/>
                    <a:pt x="255" y="289"/>
                    <a:pt x="286" y="223"/>
                  </a:cubicBezTo>
                  <a:cubicBezTo>
                    <a:pt x="329" y="132"/>
                    <a:pt x="312" y="39"/>
                    <a:pt x="248" y="11"/>
                  </a:cubicBezTo>
                  <a:moveTo>
                    <a:pt x="90" y="313"/>
                  </a:moveTo>
                  <a:cubicBezTo>
                    <a:pt x="27" y="286"/>
                    <a:pt x="8" y="194"/>
                    <a:pt x="48" y="110"/>
                  </a:cubicBezTo>
                  <a:cubicBezTo>
                    <a:pt x="84" y="44"/>
                    <a:pt x="142" y="6"/>
                    <a:pt x="201" y="8"/>
                  </a:cubicBezTo>
                  <a:cubicBezTo>
                    <a:pt x="216" y="9"/>
                    <a:pt x="231" y="12"/>
                    <a:pt x="245" y="17"/>
                  </a:cubicBezTo>
                  <a:cubicBezTo>
                    <a:pt x="305" y="44"/>
                    <a:pt x="320" y="133"/>
                    <a:pt x="279" y="220"/>
                  </a:cubicBezTo>
                  <a:cubicBezTo>
                    <a:pt x="250" y="284"/>
                    <a:pt x="190" y="326"/>
                    <a:pt x="134" y="325"/>
                  </a:cubicBezTo>
                  <a:cubicBezTo>
                    <a:pt x="118" y="324"/>
                    <a:pt x="103" y="320"/>
                    <a:pt x="90" y="313"/>
                  </a:cubicBezTo>
                </a:path>
              </a:pathLst>
            </a:custGeom>
            <a:solidFill>
              <a:srgbClr val="603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" name="Freeform 41"/>
            <p:cNvSpPr>
              <a:spLocks noEditPoints="1"/>
            </p:cNvSpPr>
            <p:nvPr/>
          </p:nvSpPr>
          <p:spPr bwMode="auto">
            <a:xfrm>
              <a:off x="6013450" y="1265238"/>
              <a:ext cx="149225" cy="158750"/>
            </a:xfrm>
            <a:custGeom>
              <a:avLst/>
              <a:gdLst>
                <a:gd name="T0" fmla="*/ 213 w 235"/>
                <a:gd name="T1" fmla="*/ 41 h 249"/>
                <a:gd name="T2" fmla="*/ 150 w 235"/>
                <a:gd name="T3" fmla="*/ 2 h 249"/>
                <a:gd name="T4" fmla="*/ 140 w 235"/>
                <a:gd name="T5" fmla="*/ 2 h 249"/>
                <a:gd name="T6" fmla="*/ 10 w 235"/>
                <a:gd name="T7" fmla="*/ 109 h 249"/>
                <a:gd name="T8" fmla="*/ 26 w 235"/>
                <a:gd name="T9" fmla="*/ 214 h 249"/>
                <a:gd name="T10" fmla="*/ 82 w 235"/>
                <a:gd name="T11" fmla="*/ 247 h 249"/>
                <a:gd name="T12" fmla="*/ 93 w 235"/>
                <a:gd name="T13" fmla="*/ 248 h 249"/>
                <a:gd name="T14" fmla="*/ 222 w 235"/>
                <a:gd name="T15" fmla="*/ 140 h 249"/>
                <a:gd name="T16" fmla="*/ 213 w 235"/>
                <a:gd name="T17" fmla="*/ 41 h 249"/>
                <a:gd name="T18" fmla="*/ 90 w 235"/>
                <a:gd name="T19" fmla="*/ 230 h 249"/>
                <a:gd name="T20" fmla="*/ 19 w 235"/>
                <a:gd name="T21" fmla="*/ 162 h 249"/>
                <a:gd name="T22" fmla="*/ 95 w 235"/>
                <a:gd name="T23" fmla="*/ 97 h 249"/>
                <a:gd name="T24" fmla="*/ 165 w 235"/>
                <a:gd name="T25" fmla="*/ 166 h 249"/>
                <a:gd name="T26" fmla="*/ 90 w 235"/>
                <a:gd name="T27" fmla="*/ 23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5" h="249">
                  <a:moveTo>
                    <a:pt x="213" y="41"/>
                  </a:moveTo>
                  <a:cubicBezTo>
                    <a:pt x="198" y="20"/>
                    <a:pt x="176" y="6"/>
                    <a:pt x="150" y="2"/>
                  </a:cubicBezTo>
                  <a:cubicBezTo>
                    <a:pt x="146" y="2"/>
                    <a:pt x="143" y="2"/>
                    <a:pt x="140" y="2"/>
                  </a:cubicBezTo>
                  <a:cubicBezTo>
                    <a:pt x="85" y="0"/>
                    <a:pt x="26" y="49"/>
                    <a:pt x="10" y="109"/>
                  </a:cubicBezTo>
                  <a:cubicBezTo>
                    <a:pt x="0" y="149"/>
                    <a:pt x="6" y="187"/>
                    <a:pt x="26" y="214"/>
                  </a:cubicBezTo>
                  <a:cubicBezTo>
                    <a:pt x="40" y="232"/>
                    <a:pt x="59" y="244"/>
                    <a:pt x="82" y="247"/>
                  </a:cubicBezTo>
                  <a:cubicBezTo>
                    <a:pt x="86" y="247"/>
                    <a:pt x="89" y="248"/>
                    <a:pt x="93" y="248"/>
                  </a:cubicBezTo>
                  <a:cubicBezTo>
                    <a:pt x="143" y="249"/>
                    <a:pt x="205" y="209"/>
                    <a:pt x="222" y="140"/>
                  </a:cubicBezTo>
                  <a:cubicBezTo>
                    <a:pt x="235" y="105"/>
                    <a:pt x="231" y="68"/>
                    <a:pt x="213" y="41"/>
                  </a:cubicBezTo>
                  <a:moveTo>
                    <a:pt x="90" y="230"/>
                  </a:moveTo>
                  <a:cubicBezTo>
                    <a:pt x="46" y="229"/>
                    <a:pt x="17" y="202"/>
                    <a:pt x="19" y="162"/>
                  </a:cubicBezTo>
                  <a:cubicBezTo>
                    <a:pt x="20" y="122"/>
                    <a:pt x="51" y="96"/>
                    <a:pt x="95" y="97"/>
                  </a:cubicBezTo>
                  <a:cubicBezTo>
                    <a:pt x="131" y="98"/>
                    <a:pt x="167" y="126"/>
                    <a:pt x="165" y="166"/>
                  </a:cubicBezTo>
                  <a:cubicBezTo>
                    <a:pt x="164" y="206"/>
                    <a:pt x="126" y="231"/>
                    <a:pt x="90" y="230"/>
                  </a:cubicBezTo>
                </a:path>
              </a:pathLst>
            </a:custGeom>
            <a:solidFill>
              <a:srgbClr val="F9F7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7" name="Freeform 42"/>
            <p:cNvSpPr>
              <a:spLocks noEditPoints="1"/>
            </p:cNvSpPr>
            <p:nvPr/>
          </p:nvSpPr>
          <p:spPr bwMode="auto">
            <a:xfrm>
              <a:off x="6008688" y="1260475"/>
              <a:ext cx="158750" cy="168275"/>
            </a:xfrm>
            <a:custGeom>
              <a:avLst/>
              <a:gdLst>
                <a:gd name="T0" fmla="*/ 226 w 249"/>
                <a:gd name="T1" fmla="*/ 44 h 263"/>
                <a:gd name="T2" fmla="*/ 158 w 249"/>
                <a:gd name="T3" fmla="*/ 3 h 263"/>
                <a:gd name="T4" fmla="*/ 147 w 249"/>
                <a:gd name="T5" fmla="*/ 2 h 263"/>
                <a:gd name="T6" fmla="*/ 10 w 249"/>
                <a:gd name="T7" fmla="*/ 114 h 263"/>
                <a:gd name="T8" fmla="*/ 27 w 249"/>
                <a:gd name="T9" fmla="*/ 225 h 263"/>
                <a:gd name="T10" fmla="*/ 88 w 249"/>
                <a:gd name="T11" fmla="*/ 260 h 263"/>
                <a:gd name="T12" fmla="*/ 100 w 249"/>
                <a:gd name="T13" fmla="*/ 261 h 263"/>
                <a:gd name="T14" fmla="*/ 236 w 249"/>
                <a:gd name="T15" fmla="*/ 149 h 263"/>
                <a:gd name="T16" fmla="*/ 226 w 249"/>
                <a:gd name="T17" fmla="*/ 44 h 263"/>
                <a:gd name="T18" fmla="*/ 100 w 249"/>
                <a:gd name="T19" fmla="*/ 255 h 263"/>
                <a:gd name="T20" fmla="*/ 89 w 249"/>
                <a:gd name="T21" fmla="*/ 254 h 263"/>
                <a:gd name="T22" fmla="*/ 33 w 249"/>
                <a:gd name="T23" fmla="*/ 221 h 263"/>
                <a:gd name="T24" fmla="*/ 17 w 249"/>
                <a:gd name="T25" fmla="*/ 116 h 263"/>
                <a:gd name="T26" fmla="*/ 147 w 249"/>
                <a:gd name="T27" fmla="*/ 9 h 263"/>
                <a:gd name="T28" fmla="*/ 157 w 249"/>
                <a:gd name="T29" fmla="*/ 9 h 263"/>
                <a:gd name="T30" fmla="*/ 220 w 249"/>
                <a:gd name="T31" fmla="*/ 48 h 263"/>
                <a:gd name="T32" fmla="*/ 229 w 249"/>
                <a:gd name="T33" fmla="*/ 147 h 263"/>
                <a:gd name="T34" fmla="*/ 100 w 249"/>
                <a:gd name="T35" fmla="*/ 255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9" h="263">
                  <a:moveTo>
                    <a:pt x="226" y="44"/>
                  </a:moveTo>
                  <a:cubicBezTo>
                    <a:pt x="210" y="21"/>
                    <a:pt x="186" y="6"/>
                    <a:pt x="158" y="3"/>
                  </a:cubicBezTo>
                  <a:cubicBezTo>
                    <a:pt x="154" y="2"/>
                    <a:pt x="151" y="2"/>
                    <a:pt x="147" y="2"/>
                  </a:cubicBezTo>
                  <a:cubicBezTo>
                    <a:pt x="89" y="0"/>
                    <a:pt x="26" y="52"/>
                    <a:pt x="10" y="114"/>
                  </a:cubicBezTo>
                  <a:cubicBezTo>
                    <a:pt x="0" y="156"/>
                    <a:pt x="6" y="196"/>
                    <a:pt x="27" y="225"/>
                  </a:cubicBezTo>
                  <a:cubicBezTo>
                    <a:pt x="42" y="244"/>
                    <a:pt x="63" y="257"/>
                    <a:pt x="88" y="260"/>
                  </a:cubicBezTo>
                  <a:cubicBezTo>
                    <a:pt x="92" y="261"/>
                    <a:pt x="96" y="261"/>
                    <a:pt x="100" y="261"/>
                  </a:cubicBezTo>
                  <a:cubicBezTo>
                    <a:pt x="161" y="263"/>
                    <a:pt x="220" y="215"/>
                    <a:pt x="236" y="149"/>
                  </a:cubicBezTo>
                  <a:cubicBezTo>
                    <a:pt x="249" y="113"/>
                    <a:pt x="246" y="74"/>
                    <a:pt x="226" y="44"/>
                  </a:cubicBezTo>
                  <a:moveTo>
                    <a:pt x="100" y="255"/>
                  </a:moveTo>
                  <a:cubicBezTo>
                    <a:pt x="96" y="255"/>
                    <a:pt x="93" y="254"/>
                    <a:pt x="89" y="254"/>
                  </a:cubicBezTo>
                  <a:cubicBezTo>
                    <a:pt x="66" y="251"/>
                    <a:pt x="47" y="239"/>
                    <a:pt x="33" y="221"/>
                  </a:cubicBezTo>
                  <a:cubicBezTo>
                    <a:pt x="13" y="194"/>
                    <a:pt x="7" y="156"/>
                    <a:pt x="17" y="116"/>
                  </a:cubicBezTo>
                  <a:cubicBezTo>
                    <a:pt x="33" y="56"/>
                    <a:pt x="92" y="7"/>
                    <a:pt x="147" y="9"/>
                  </a:cubicBezTo>
                  <a:cubicBezTo>
                    <a:pt x="150" y="9"/>
                    <a:pt x="153" y="9"/>
                    <a:pt x="157" y="9"/>
                  </a:cubicBezTo>
                  <a:cubicBezTo>
                    <a:pt x="183" y="13"/>
                    <a:pt x="205" y="27"/>
                    <a:pt x="220" y="48"/>
                  </a:cubicBezTo>
                  <a:cubicBezTo>
                    <a:pt x="238" y="75"/>
                    <a:pt x="242" y="112"/>
                    <a:pt x="229" y="147"/>
                  </a:cubicBezTo>
                  <a:cubicBezTo>
                    <a:pt x="212" y="216"/>
                    <a:pt x="150" y="256"/>
                    <a:pt x="100" y="255"/>
                  </a:cubicBezTo>
                </a:path>
              </a:pathLst>
            </a:custGeom>
            <a:solidFill>
              <a:srgbClr val="603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8" name="Freeform 43"/>
            <p:cNvSpPr/>
            <p:nvPr/>
          </p:nvSpPr>
          <p:spPr bwMode="auto">
            <a:xfrm>
              <a:off x="6024563" y="1325563"/>
              <a:ext cx="95250" cy="87313"/>
            </a:xfrm>
            <a:custGeom>
              <a:avLst/>
              <a:gdLst>
                <a:gd name="T0" fmla="*/ 78 w 150"/>
                <a:gd name="T1" fmla="*/ 1 h 135"/>
                <a:gd name="T2" fmla="*/ 2 w 150"/>
                <a:gd name="T3" fmla="*/ 66 h 135"/>
                <a:gd name="T4" fmla="*/ 73 w 150"/>
                <a:gd name="T5" fmla="*/ 134 h 135"/>
                <a:gd name="T6" fmla="*/ 148 w 150"/>
                <a:gd name="T7" fmla="*/ 70 h 135"/>
                <a:gd name="T8" fmla="*/ 78 w 150"/>
                <a:gd name="T9" fmla="*/ 1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135">
                  <a:moveTo>
                    <a:pt x="78" y="1"/>
                  </a:moveTo>
                  <a:cubicBezTo>
                    <a:pt x="34" y="0"/>
                    <a:pt x="3" y="26"/>
                    <a:pt x="2" y="66"/>
                  </a:cubicBezTo>
                  <a:cubicBezTo>
                    <a:pt x="0" y="106"/>
                    <a:pt x="29" y="133"/>
                    <a:pt x="73" y="134"/>
                  </a:cubicBezTo>
                  <a:cubicBezTo>
                    <a:pt x="109" y="135"/>
                    <a:pt x="147" y="110"/>
                    <a:pt x="148" y="70"/>
                  </a:cubicBezTo>
                  <a:cubicBezTo>
                    <a:pt x="150" y="30"/>
                    <a:pt x="114" y="2"/>
                    <a:pt x="78" y="1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9" name="Freeform 44"/>
            <p:cNvSpPr>
              <a:spLocks noEditPoints="1"/>
            </p:cNvSpPr>
            <p:nvPr/>
          </p:nvSpPr>
          <p:spPr bwMode="auto">
            <a:xfrm>
              <a:off x="5799138" y="1233488"/>
              <a:ext cx="190500" cy="206375"/>
            </a:xfrm>
            <a:custGeom>
              <a:avLst/>
              <a:gdLst>
                <a:gd name="T0" fmla="*/ 129 w 298"/>
                <a:gd name="T1" fmla="*/ 0 h 324"/>
                <a:gd name="T2" fmla="*/ 91 w 298"/>
                <a:gd name="T3" fmla="*/ 6 h 324"/>
                <a:gd name="T4" fmla="*/ 34 w 298"/>
                <a:gd name="T5" fmla="*/ 207 h 324"/>
                <a:gd name="T6" fmla="*/ 184 w 298"/>
                <a:gd name="T7" fmla="*/ 323 h 324"/>
                <a:gd name="T8" fmla="*/ 222 w 298"/>
                <a:gd name="T9" fmla="*/ 317 h 324"/>
                <a:gd name="T10" fmla="*/ 279 w 298"/>
                <a:gd name="T11" fmla="*/ 263 h 324"/>
                <a:gd name="T12" fmla="*/ 273 w 298"/>
                <a:gd name="T13" fmla="*/ 117 h 324"/>
                <a:gd name="T14" fmla="*/ 129 w 298"/>
                <a:gd name="T15" fmla="*/ 0 h 324"/>
                <a:gd name="T16" fmla="*/ 189 w 298"/>
                <a:gd name="T17" fmla="*/ 302 h 324"/>
                <a:gd name="T18" fmla="*/ 177 w 298"/>
                <a:gd name="T19" fmla="*/ 303 h 324"/>
                <a:gd name="T20" fmla="*/ 42 w 298"/>
                <a:gd name="T21" fmla="*/ 183 h 324"/>
                <a:gd name="T22" fmla="*/ 68 w 298"/>
                <a:gd name="T23" fmla="*/ 73 h 324"/>
                <a:gd name="T24" fmla="*/ 132 w 298"/>
                <a:gd name="T25" fmla="*/ 41 h 324"/>
                <a:gd name="T26" fmla="*/ 153 w 298"/>
                <a:gd name="T27" fmla="*/ 40 h 324"/>
                <a:gd name="T28" fmla="*/ 278 w 298"/>
                <a:gd name="T29" fmla="*/ 154 h 324"/>
                <a:gd name="T30" fmla="*/ 189 w 298"/>
                <a:gd name="T31" fmla="*/ 302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8" h="324">
                  <a:moveTo>
                    <a:pt x="129" y="0"/>
                  </a:moveTo>
                  <a:cubicBezTo>
                    <a:pt x="116" y="0"/>
                    <a:pt x="103" y="2"/>
                    <a:pt x="91" y="6"/>
                  </a:cubicBezTo>
                  <a:cubicBezTo>
                    <a:pt x="26" y="37"/>
                    <a:pt x="0" y="127"/>
                    <a:pt x="34" y="207"/>
                  </a:cubicBezTo>
                  <a:cubicBezTo>
                    <a:pt x="65" y="275"/>
                    <a:pt x="125" y="321"/>
                    <a:pt x="184" y="323"/>
                  </a:cubicBezTo>
                  <a:cubicBezTo>
                    <a:pt x="198" y="324"/>
                    <a:pt x="210" y="322"/>
                    <a:pt x="222" y="317"/>
                  </a:cubicBezTo>
                  <a:cubicBezTo>
                    <a:pt x="247" y="308"/>
                    <a:pt x="267" y="289"/>
                    <a:pt x="279" y="263"/>
                  </a:cubicBezTo>
                  <a:cubicBezTo>
                    <a:pt x="298" y="221"/>
                    <a:pt x="296" y="166"/>
                    <a:pt x="273" y="117"/>
                  </a:cubicBezTo>
                  <a:cubicBezTo>
                    <a:pt x="247" y="50"/>
                    <a:pt x="188" y="2"/>
                    <a:pt x="129" y="0"/>
                  </a:cubicBezTo>
                  <a:moveTo>
                    <a:pt x="189" y="302"/>
                  </a:moveTo>
                  <a:cubicBezTo>
                    <a:pt x="184" y="303"/>
                    <a:pt x="180" y="303"/>
                    <a:pt x="177" y="303"/>
                  </a:cubicBezTo>
                  <a:cubicBezTo>
                    <a:pt x="117" y="301"/>
                    <a:pt x="62" y="252"/>
                    <a:pt x="42" y="183"/>
                  </a:cubicBezTo>
                  <a:cubicBezTo>
                    <a:pt x="35" y="140"/>
                    <a:pt x="45" y="100"/>
                    <a:pt x="68" y="73"/>
                  </a:cubicBezTo>
                  <a:cubicBezTo>
                    <a:pt x="85" y="54"/>
                    <a:pt x="107" y="43"/>
                    <a:pt x="132" y="41"/>
                  </a:cubicBezTo>
                  <a:cubicBezTo>
                    <a:pt x="138" y="40"/>
                    <a:pt x="145" y="39"/>
                    <a:pt x="153" y="40"/>
                  </a:cubicBezTo>
                  <a:cubicBezTo>
                    <a:pt x="208" y="41"/>
                    <a:pt x="259" y="87"/>
                    <a:pt x="278" y="154"/>
                  </a:cubicBezTo>
                  <a:cubicBezTo>
                    <a:pt x="290" y="228"/>
                    <a:pt x="252" y="290"/>
                    <a:pt x="189" y="30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0" name="Freeform 45"/>
            <p:cNvSpPr>
              <a:spLocks noEditPoints="1"/>
            </p:cNvSpPr>
            <p:nvPr/>
          </p:nvSpPr>
          <p:spPr bwMode="auto">
            <a:xfrm>
              <a:off x="5794375" y="1228725"/>
              <a:ext cx="200025" cy="215900"/>
            </a:xfrm>
            <a:custGeom>
              <a:avLst/>
              <a:gdLst>
                <a:gd name="T0" fmla="*/ 137 w 313"/>
                <a:gd name="T1" fmla="*/ 1 h 337"/>
                <a:gd name="T2" fmla="*/ 96 w 313"/>
                <a:gd name="T3" fmla="*/ 7 h 337"/>
                <a:gd name="T4" fmla="*/ 35 w 313"/>
                <a:gd name="T5" fmla="*/ 216 h 337"/>
                <a:gd name="T6" fmla="*/ 192 w 313"/>
                <a:gd name="T7" fmla="*/ 337 h 337"/>
                <a:gd name="T8" fmla="*/ 233 w 313"/>
                <a:gd name="T9" fmla="*/ 330 h 337"/>
                <a:gd name="T10" fmla="*/ 294 w 313"/>
                <a:gd name="T11" fmla="*/ 272 h 337"/>
                <a:gd name="T12" fmla="*/ 287 w 313"/>
                <a:gd name="T13" fmla="*/ 121 h 337"/>
                <a:gd name="T14" fmla="*/ 137 w 313"/>
                <a:gd name="T15" fmla="*/ 1 h 337"/>
                <a:gd name="T16" fmla="*/ 287 w 313"/>
                <a:gd name="T17" fmla="*/ 270 h 337"/>
                <a:gd name="T18" fmla="*/ 230 w 313"/>
                <a:gd name="T19" fmla="*/ 324 h 337"/>
                <a:gd name="T20" fmla="*/ 192 w 313"/>
                <a:gd name="T21" fmla="*/ 330 h 337"/>
                <a:gd name="T22" fmla="*/ 42 w 313"/>
                <a:gd name="T23" fmla="*/ 214 h 337"/>
                <a:gd name="T24" fmla="*/ 99 w 313"/>
                <a:gd name="T25" fmla="*/ 13 h 337"/>
                <a:gd name="T26" fmla="*/ 137 w 313"/>
                <a:gd name="T27" fmla="*/ 7 h 337"/>
                <a:gd name="T28" fmla="*/ 281 w 313"/>
                <a:gd name="T29" fmla="*/ 124 h 337"/>
                <a:gd name="T30" fmla="*/ 287 w 313"/>
                <a:gd name="T31" fmla="*/ 270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3" h="337">
                  <a:moveTo>
                    <a:pt x="137" y="1"/>
                  </a:moveTo>
                  <a:cubicBezTo>
                    <a:pt x="123" y="0"/>
                    <a:pt x="109" y="2"/>
                    <a:pt x="96" y="7"/>
                  </a:cubicBezTo>
                  <a:cubicBezTo>
                    <a:pt x="28" y="39"/>
                    <a:pt x="0" y="133"/>
                    <a:pt x="35" y="216"/>
                  </a:cubicBezTo>
                  <a:cubicBezTo>
                    <a:pt x="67" y="287"/>
                    <a:pt x="130" y="335"/>
                    <a:pt x="192" y="337"/>
                  </a:cubicBezTo>
                  <a:cubicBezTo>
                    <a:pt x="206" y="337"/>
                    <a:pt x="220" y="335"/>
                    <a:pt x="233" y="330"/>
                  </a:cubicBezTo>
                  <a:cubicBezTo>
                    <a:pt x="260" y="320"/>
                    <a:pt x="281" y="300"/>
                    <a:pt x="294" y="272"/>
                  </a:cubicBezTo>
                  <a:cubicBezTo>
                    <a:pt x="313" y="229"/>
                    <a:pt x="311" y="172"/>
                    <a:pt x="287" y="121"/>
                  </a:cubicBezTo>
                  <a:cubicBezTo>
                    <a:pt x="261" y="52"/>
                    <a:pt x="199" y="2"/>
                    <a:pt x="137" y="1"/>
                  </a:cubicBezTo>
                  <a:moveTo>
                    <a:pt x="287" y="270"/>
                  </a:moveTo>
                  <a:cubicBezTo>
                    <a:pt x="275" y="296"/>
                    <a:pt x="255" y="315"/>
                    <a:pt x="230" y="324"/>
                  </a:cubicBezTo>
                  <a:cubicBezTo>
                    <a:pt x="218" y="329"/>
                    <a:pt x="206" y="331"/>
                    <a:pt x="192" y="330"/>
                  </a:cubicBezTo>
                  <a:cubicBezTo>
                    <a:pt x="133" y="328"/>
                    <a:pt x="73" y="282"/>
                    <a:pt x="42" y="214"/>
                  </a:cubicBezTo>
                  <a:cubicBezTo>
                    <a:pt x="8" y="134"/>
                    <a:pt x="34" y="44"/>
                    <a:pt x="99" y="13"/>
                  </a:cubicBezTo>
                  <a:cubicBezTo>
                    <a:pt x="111" y="9"/>
                    <a:pt x="124" y="7"/>
                    <a:pt x="137" y="7"/>
                  </a:cubicBezTo>
                  <a:cubicBezTo>
                    <a:pt x="196" y="9"/>
                    <a:pt x="255" y="57"/>
                    <a:pt x="281" y="124"/>
                  </a:cubicBezTo>
                  <a:cubicBezTo>
                    <a:pt x="304" y="173"/>
                    <a:pt x="306" y="228"/>
                    <a:pt x="287" y="270"/>
                  </a:cubicBezTo>
                </a:path>
              </a:pathLst>
            </a:custGeom>
            <a:solidFill>
              <a:srgbClr val="603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1" name="Freeform 46"/>
            <p:cNvSpPr/>
            <p:nvPr/>
          </p:nvSpPr>
          <p:spPr bwMode="auto">
            <a:xfrm>
              <a:off x="5564188" y="1489075"/>
              <a:ext cx="808038" cy="376238"/>
            </a:xfrm>
            <a:custGeom>
              <a:avLst/>
              <a:gdLst>
                <a:gd name="T0" fmla="*/ 999 w 1264"/>
                <a:gd name="T1" fmla="*/ 39 h 589"/>
                <a:gd name="T2" fmla="*/ 47 w 1264"/>
                <a:gd name="T3" fmla="*/ 126 h 589"/>
                <a:gd name="T4" fmla="*/ 276 w 1264"/>
                <a:gd name="T5" fmla="*/ 554 h 589"/>
                <a:gd name="T6" fmla="*/ 242 w 1264"/>
                <a:gd name="T7" fmla="*/ 531 h 589"/>
                <a:gd name="T8" fmla="*/ 198 w 1264"/>
                <a:gd name="T9" fmla="*/ 496 h 589"/>
                <a:gd name="T10" fmla="*/ 163 w 1264"/>
                <a:gd name="T11" fmla="*/ 462 h 589"/>
                <a:gd name="T12" fmla="*/ 132 w 1264"/>
                <a:gd name="T13" fmla="*/ 425 h 589"/>
                <a:gd name="T14" fmla="*/ 101 w 1264"/>
                <a:gd name="T15" fmla="*/ 380 h 589"/>
                <a:gd name="T16" fmla="*/ 81 w 1264"/>
                <a:gd name="T17" fmla="*/ 337 h 589"/>
                <a:gd name="T18" fmla="*/ 68 w 1264"/>
                <a:gd name="T19" fmla="*/ 292 h 589"/>
                <a:gd name="T20" fmla="*/ 56 w 1264"/>
                <a:gd name="T21" fmla="*/ 239 h 589"/>
                <a:gd name="T22" fmla="*/ 65 w 1264"/>
                <a:gd name="T23" fmla="*/ 192 h 589"/>
                <a:gd name="T24" fmla="*/ 85 w 1264"/>
                <a:gd name="T25" fmla="*/ 149 h 589"/>
                <a:gd name="T26" fmla="*/ 118 w 1264"/>
                <a:gd name="T27" fmla="*/ 111 h 589"/>
                <a:gd name="T28" fmla="*/ 163 w 1264"/>
                <a:gd name="T29" fmla="*/ 84 h 589"/>
                <a:gd name="T30" fmla="*/ 222 w 1264"/>
                <a:gd name="T31" fmla="*/ 70 h 589"/>
                <a:gd name="T32" fmla="*/ 274 w 1264"/>
                <a:gd name="T33" fmla="*/ 67 h 589"/>
                <a:gd name="T34" fmla="*/ 325 w 1264"/>
                <a:gd name="T35" fmla="*/ 77 h 589"/>
                <a:gd name="T36" fmla="*/ 383 w 1264"/>
                <a:gd name="T37" fmla="*/ 85 h 589"/>
                <a:gd name="T38" fmla="*/ 433 w 1264"/>
                <a:gd name="T39" fmla="*/ 94 h 589"/>
                <a:gd name="T40" fmla="*/ 483 w 1264"/>
                <a:gd name="T41" fmla="*/ 104 h 589"/>
                <a:gd name="T42" fmla="*/ 512 w 1264"/>
                <a:gd name="T43" fmla="*/ 110 h 589"/>
                <a:gd name="T44" fmla="*/ 569 w 1264"/>
                <a:gd name="T45" fmla="*/ 121 h 589"/>
                <a:gd name="T46" fmla="*/ 620 w 1264"/>
                <a:gd name="T47" fmla="*/ 129 h 589"/>
                <a:gd name="T48" fmla="*/ 671 w 1264"/>
                <a:gd name="T49" fmla="*/ 134 h 589"/>
                <a:gd name="T50" fmla="*/ 729 w 1264"/>
                <a:gd name="T51" fmla="*/ 126 h 589"/>
                <a:gd name="T52" fmla="*/ 779 w 1264"/>
                <a:gd name="T53" fmla="*/ 120 h 589"/>
                <a:gd name="T54" fmla="*/ 829 w 1264"/>
                <a:gd name="T55" fmla="*/ 110 h 589"/>
                <a:gd name="T56" fmla="*/ 884 w 1264"/>
                <a:gd name="T57" fmla="*/ 96 h 589"/>
                <a:gd name="T58" fmla="*/ 932 w 1264"/>
                <a:gd name="T59" fmla="*/ 80 h 589"/>
                <a:gd name="T60" fmla="*/ 980 w 1264"/>
                <a:gd name="T61" fmla="*/ 63 h 589"/>
                <a:gd name="T62" fmla="*/ 1036 w 1264"/>
                <a:gd name="T63" fmla="*/ 46 h 589"/>
                <a:gd name="T64" fmla="*/ 1088 w 1264"/>
                <a:gd name="T65" fmla="*/ 36 h 589"/>
                <a:gd name="T66" fmla="*/ 1142 w 1264"/>
                <a:gd name="T67" fmla="*/ 46 h 589"/>
                <a:gd name="T68" fmla="*/ 1183 w 1264"/>
                <a:gd name="T69" fmla="*/ 87 h 589"/>
                <a:gd name="T70" fmla="*/ 1196 w 1264"/>
                <a:gd name="T71" fmla="*/ 112 h 589"/>
                <a:gd name="T72" fmla="*/ 1196 w 1264"/>
                <a:gd name="T73" fmla="*/ 154 h 589"/>
                <a:gd name="T74" fmla="*/ 1199 w 1264"/>
                <a:gd name="T75" fmla="*/ 207 h 589"/>
                <a:gd name="T76" fmla="*/ 1198 w 1264"/>
                <a:gd name="T77" fmla="*/ 234 h 589"/>
                <a:gd name="T78" fmla="*/ 1191 w 1264"/>
                <a:gd name="T79" fmla="*/ 280 h 589"/>
                <a:gd name="T80" fmla="*/ 1179 w 1264"/>
                <a:gd name="T81" fmla="*/ 326 h 589"/>
                <a:gd name="T82" fmla="*/ 1159 w 1264"/>
                <a:gd name="T83" fmla="*/ 376 h 589"/>
                <a:gd name="T84" fmla="*/ 1136 w 1264"/>
                <a:gd name="T85" fmla="*/ 417 h 589"/>
                <a:gd name="T86" fmla="*/ 1108 w 1264"/>
                <a:gd name="T87" fmla="*/ 456 h 589"/>
                <a:gd name="T88" fmla="*/ 1071 w 1264"/>
                <a:gd name="T89" fmla="*/ 498 h 589"/>
                <a:gd name="T90" fmla="*/ 1034 w 1264"/>
                <a:gd name="T91" fmla="*/ 530 h 589"/>
                <a:gd name="T92" fmla="*/ 994 w 1264"/>
                <a:gd name="T93" fmla="*/ 559 h 589"/>
                <a:gd name="T94" fmla="*/ 1107 w 1264"/>
                <a:gd name="T95" fmla="*/ 513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264" h="589">
                  <a:moveTo>
                    <a:pt x="1107" y="513"/>
                  </a:moveTo>
                  <a:cubicBezTo>
                    <a:pt x="1218" y="395"/>
                    <a:pt x="1264" y="237"/>
                    <a:pt x="1232" y="80"/>
                  </a:cubicBezTo>
                  <a:cubicBezTo>
                    <a:pt x="1210" y="26"/>
                    <a:pt x="1183" y="2"/>
                    <a:pt x="1141" y="1"/>
                  </a:cubicBezTo>
                  <a:cubicBezTo>
                    <a:pt x="1103" y="0"/>
                    <a:pt x="1055" y="18"/>
                    <a:pt x="999" y="39"/>
                  </a:cubicBezTo>
                  <a:cubicBezTo>
                    <a:pt x="914" y="70"/>
                    <a:pt x="809" y="109"/>
                    <a:pt x="680" y="108"/>
                  </a:cubicBezTo>
                  <a:cubicBezTo>
                    <a:pt x="613" y="104"/>
                    <a:pt x="539" y="89"/>
                    <a:pt x="468" y="74"/>
                  </a:cubicBezTo>
                  <a:cubicBezTo>
                    <a:pt x="392" y="58"/>
                    <a:pt x="313" y="41"/>
                    <a:pt x="245" y="39"/>
                  </a:cubicBezTo>
                  <a:cubicBezTo>
                    <a:pt x="147" y="36"/>
                    <a:pt x="84" y="64"/>
                    <a:pt x="47" y="126"/>
                  </a:cubicBezTo>
                  <a:cubicBezTo>
                    <a:pt x="0" y="205"/>
                    <a:pt x="9" y="309"/>
                    <a:pt x="73" y="410"/>
                  </a:cubicBezTo>
                  <a:cubicBezTo>
                    <a:pt x="107" y="465"/>
                    <a:pt x="159" y="521"/>
                    <a:pt x="224" y="568"/>
                  </a:cubicBezTo>
                  <a:cubicBezTo>
                    <a:pt x="235" y="564"/>
                    <a:pt x="246" y="561"/>
                    <a:pt x="257" y="558"/>
                  </a:cubicBezTo>
                  <a:cubicBezTo>
                    <a:pt x="263" y="557"/>
                    <a:pt x="269" y="556"/>
                    <a:pt x="276" y="554"/>
                  </a:cubicBezTo>
                  <a:cubicBezTo>
                    <a:pt x="272" y="552"/>
                    <a:pt x="269" y="550"/>
                    <a:pt x="265" y="548"/>
                  </a:cubicBezTo>
                  <a:cubicBezTo>
                    <a:pt x="261" y="553"/>
                    <a:pt x="261" y="553"/>
                    <a:pt x="261" y="553"/>
                  </a:cubicBezTo>
                  <a:cubicBezTo>
                    <a:pt x="253" y="548"/>
                    <a:pt x="245" y="542"/>
                    <a:pt x="237" y="537"/>
                  </a:cubicBezTo>
                  <a:cubicBezTo>
                    <a:pt x="242" y="531"/>
                    <a:pt x="242" y="531"/>
                    <a:pt x="242" y="531"/>
                  </a:cubicBezTo>
                  <a:cubicBezTo>
                    <a:pt x="234" y="526"/>
                    <a:pt x="227" y="520"/>
                    <a:pt x="219" y="514"/>
                  </a:cubicBezTo>
                  <a:cubicBezTo>
                    <a:pt x="215" y="519"/>
                    <a:pt x="215" y="519"/>
                    <a:pt x="215" y="519"/>
                  </a:cubicBezTo>
                  <a:cubicBezTo>
                    <a:pt x="207" y="513"/>
                    <a:pt x="200" y="507"/>
                    <a:pt x="193" y="501"/>
                  </a:cubicBezTo>
                  <a:cubicBezTo>
                    <a:pt x="198" y="496"/>
                    <a:pt x="198" y="496"/>
                    <a:pt x="198" y="496"/>
                  </a:cubicBezTo>
                  <a:cubicBezTo>
                    <a:pt x="193" y="492"/>
                    <a:pt x="188" y="487"/>
                    <a:pt x="183" y="482"/>
                  </a:cubicBezTo>
                  <a:cubicBezTo>
                    <a:pt x="177" y="487"/>
                    <a:pt x="177" y="487"/>
                    <a:pt x="177" y="487"/>
                  </a:cubicBezTo>
                  <a:cubicBezTo>
                    <a:pt x="170" y="480"/>
                    <a:pt x="164" y="473"/>
                    <a:pt x="157" y="467"/>
                  </a:cubicBezTo>
                  <a:cubicBezTo>
                    <a:pt x="163" y="462"/>
                    <a:pt x="163" y="462"/>
                    <a:pt x="163" y="462"/>
                  </a:cubicBezTo>
                  <a:cubicBezTo>
                    <a:pt x="158" y="457"/>
                    <a:pt x="154" y="452"/>
                    <a:pt x="149" y="447"/>
                  </a:cubicBezTo>
                  <a:cubicBezTo>
                    <a:pt x="143" y="451"/>
                    <a:pt x="143" y="451"/>
                    <a:pt x="143" y="451"/>
                  </a:cubicBezTo>
                  <a:cubicBezTo>
                    <a:pt x="137" y="444"/>
                    <a:pt x="131" y="437"/>
                    <a:pt x="126" y="429"/>
                  </a:cubicBezTo>
                  <a:cubicBezTo>
                    <a:pt x="132" y="425"/>
                    <a:pt x="132" y="425"/>
                    <a:pt x="132" y="425"/>
                  </a:cubicBezTo>
                  <a:cubicBezTo>
                    <a:pt x="126" y="418"/>
                    <a:pt x="121" y="411"/>
                    <a:pt x="116" y="403"/>
                  </a:cubicBezTo>
                  <a:cubicBezTo>
                    <a:pt x="109" y="407"/>
                    <a:pt x="109" y="407"/>
                    <a:pt x="109" y="407"/>
                  </a:cubicBezTo>
                  <a:cubicBezTo>
                    <a:pt x="104" y="399"/>
                    <a:pt x="99" y="391"/>
                    <a:pt x="95" y="383"/>
                  </a:cubicBezTo>
                  <a:cubicBezTo>
                    <a:pt x="101" y="380"/>
                    <a:pt x="101" y="380"/>
                    <a:pt x="101" y="380"/>
                  </a:cubicBezTo>
                  <a:cubicBezTo>
                    <a:pt x="98" y="374"/>
                    <a:pt x="95" y="368"/>
                    <a:pt x="92" y="362"/>
                  </a:cubicBezTo>
                  <a:cubicBezTo>
                    <a:pt x="85" y="365"/>
                    <a:pt x="85" y="365"/>
                    <a:pt x="85" y="365"/>
                  </a:cubicBezTo>
                  <a:cubicBezTo>
                    <a:pt x="81" y="356"/>
                    <a:pt x="77" y="348"/>
                    <a:pt x="74" y="340"/>
                  </a:cubicBezTo>
                  <a:cubicBezTo>
                    <a:pt x="81" y="337"/>
                    <a:pt x="81" y="337"/>
                    <a:pt x="81" y="337"/>
                  </a:cubicBezTo>
                  <a:cubicBezTo>
                    <a:pt x="79" y="331"/>
                    <a:pt x="76" y="325"/>
                    <a:pt x="74" y="318"/>
                  </a:cubicBezTo>
                  <a:cubicBezTo>
                    <a:pt x="67" y="320"/>
                    <a:pt x="67" y="320"/>
                    <a:pt x="67" y="320"/>
                  </a:cubicBezTo>
                  <a:cubicBezTo>
                    <a:pt x="64" y="311"/>
                    <a:pt x="62" y="302"/>
                    <a:pt x="60" y="294"/>
                  </a:cubicBezTo>
                  <a:cubicBezTo>
                    <a:pt x="68" y="292"/>
                    <a:pt x="68" y="292"/>
                    <a:pt x="68" y="292"/>
                  </a:cubicBezTo>
                  <a:cubicBezTo>
                    <a:pt x="66" y="284"/>
                    <a:pt x="65" y="275"/>
                    <a:pt x="64" y="266"/>
                  </a:cubicBezTo>
                  <a:cubicBezTo>
                    <a:pt x="57" y="267"/>
                    <a:pt x="57" y="267"/>
                    <a:pt x="57" y="267"/>
                  </a:cubicBezTo>
                  <a:cubicBezTo>
                    <a:pt x="56" y="258"/>
                    <a:pt x="56" y="250"/>
                    <a:pt x="56" y="242"/>
                  </a:cubicBezTo>
                  <a:cubicBezTo>
                    <a:pt x="56" y="239"/>
                    <a:pt x="56" y="239"/>
                    <a:pt x="56" y="239"/>
                  </a:cubicBezTo>
                  <a:cubicBezTo>
                    <a:pt x="64" y="239"/>
                    <a:pt x="64" y="239"/>
                    <a:pt x="64" y="239"/>
                  </a:cubicBezTo>
                  <a:cubicBezTo>
                    <a:pt x="64" y="233"/>
                    <a:pt x="65" y="226"/>
                    <a:pt x="66" y="220"/>
                  </a:cubicBezTo>
                  <a:cubicBezTo>
                    <a:pt x="59" y="219"/>
                    <a:pt x="59" y="219"/>
                    <a:pt x="59" y="219"/>
                  </a:cubicBezTo>
                  <a:cubicBezTo>
                    <a:pt x="60" y="210"/>
                    <a:pt x="62" y="200"/>
                    <a:pt x="65" y="192"/>
                  </a:cubicBezTo>
                  <a:cubicBezTo>
                    <a:pt x="72" y="194"/>
                    <a:pt x="72" y="194"/>
                    <a:pt x="72" y="194"/>
                  </a:cubicBezTo>
                  <a:cubicBezTo>
                    <a:pt x="74" y="187"/>
                    <a:pt x="77" y="181"/>
                    <a:pt x="79" y="175"/>
                  </a:cubicBezTo>
                  <a:cubicBezTo>
                    <a:pt x="73" y="172"/>
                    <a:pt x="73" y="172"/>
                    <a:pt x="73" y="172"/>
                  </a:cubicBezTo>
                  <a:cubicBezTo>
                    <a:pt x="76" y="164"/>
                    <a:pt x="81" y="156"/>
                    <a:pt x="85" y="149"/>
                  </a:cubicBezTo>
                  <a:cubicBezTo>
                    <a:pt x="91" y="140"/>
                    <a:pt x="96" y="133"/>
                    <a:pt x="103" y="126"/>
                  </a:cubicBezTo>
                  <a:cubicBezTo>
                    <a:pt x="108" y="130"/>
                    <a:pt x="108" y="130"/>
                    <a:pt x="108" y="130"/>
                  </a:cubicBezTo>
                  <a:cubicBezTo>
                    <a:pt x="113" y="125"/>
                    <a:pt x="118" y="120"/>
                    <a:pt x="123" y="116"/>
                  </a:cubicBezTo>
                  <a:cubicBezTo>
                    <a:pt x="118" y="111"/>
                    <a:pt x="118" y="111"/>
                    <a:pt x="118" y="111"/>
                  </a:cubicBezTo>
                  <a:cubicBezTo>
                    <a:pt x="126" y="104"/>
                    <a:pt x="134" y="99"/>
                    <a:pt x="143" y="94"/>
                  </a:cubicBezTo>
                  <a:cubicBezTo>
                    <a:pt x="147" y="99"/>
                    <a:pt x="147" y="99"/>
                    <a:pt x="147" y="99"/>
                  </a:cubicBezTo>
                  <a:cubicBezTo>
                    <a:pt x="153" y="96"/>
                    <a:pt x="160" y="93"/>
                    <a:pt x="166" y="90"/>
                  </a:cubicBezTo>
                  <a:cubicBezTo>
                    <a:pt x="163" y="84"/>
                    <a:pt x="163" y="84"/>
                    <a:pt x="163" y="84"/>
                  </a:cubicBezTo>
                  <a:cubicBezTo>
                    <a:pt x="172" y="80"/>
                    <a:pt x="182" y="77"/>
                    <a:pt x="192" y="75"/>
                  </a:cubicBezTo>
                  <a:cubicBezTo>
                    <a:pt x="194" y="81"/>
                    <a:pt x="194" y="81"/>
                    <a:pt x="194" y="81"/>
                  </a:cubicBezTo>
                  <a:cubicBezTo>
                    <a:pt x="203" y="79"/>
                    <a:pt x="213" y="77"/>
                    <a:pt x="223" y="76"/>
                  </a:cubicBezTo>
                  <a:cubicBezTo>
                    <a:pt x="222" y="70"/>
                    <a:pt x="222" y="70"/>
                    <a:pt x="222" y="70"/>
                  </a:cubicBezTo>
                  <a:cubicBezTo>
                    <a:pt x="231" y="68"/>
                    <a:pt x="241" y="68"/>
                    <a:pt x="252" y="67"/>
                  </a:cubicBezTo>
                  <a:cubicBezTo>
                    <a:pt x="252" y="74"/>
                    <a:pt x="252" y="74"/>
                    <a:pt x="252" y="74"/>
                  </a:cubicBezTo>
                  <a:cubicBezTo>
                    <a:pt x="259" y="74"/>
                    <a:pt x="266" y="74"/>
                    <a:pt x="274" y="74"/>
                  </a:cubicBezTo>
                  <a:cubicBezTo>
                    <a:pt x="274" y="67"/>
                    <a:pt x="274" y="67"/>
                    <a:pt x="274" y="67"/>
                  </a:cubicBezTo>
                  <a:cubicBezTo>
                    <a:pt x="276" y="67"/>
                    <a:pt x="278" y="67"/>
                    <a:pt x="279" y="67"/>
                  </a:cubicBezTo>
                  <a:cubicBezTo>
                    <a:pt x="287" y="68"/>
                    <a:pt x="295" y="68"/>
                    <a:pt x="304" y="69"/>
                  </a:cubicBezTo>
                  <a:cubicBezTo>
                    <a:pt x="303" y="75"/>
                    <a:pt x="303" y="75"/>
                    <a:pt x="303" y="75"/>
                  </a:cubicBezTo>
                  <a:cubicBezTo>
                    <a:pt x="310" y="76"/>
                    <a:pt x="318" y="76"/>
                    <a:pt x="325" y="77"/>
                  </a:cubicBezTo>
                  <a:cubicBezTo>
                    <a:pt x="326" y="71"/>
                    <a:pt x="326" y="71"/>
                    <a:pt x="326" y="71"/>
                  </a:cubicBezTo>
                  <a:cubicBezTo>
                    <a:pt x="335" y="72"/>
                    <a:pt x="345" y="73"/>
                    <a:pt x="355" y="74"/>
                  </a:cubicBezTo>
                  <a:cubicBezTo>
                    <a:pt x="354" y="81"/>
                    <a:pt x="354" y="81"/>
                    <a:pt x="354" y="81"/>
                  </a:cubicBezTo>
                  <a:cubicBezTo>
                    <a:pt x="364" y="82"/>
                    <a:pt x="373" y="84"/>
                    <a:pt x="383" y="85"/>
                  </a:cubicBezTo>
                  <a:cubicBezTo>
                    <a:pt x="384" y="79"/>
                    <a:pt x="384" y="79"/>
                    <a:pt x="384" y="79"/>
                  </a:cubicBezTo>
                  <a:cubicBezTo>
                    <a:pt x="394" y="80"/>
                    <a:pt x="403" y="82"/>
                    <a:pt x="413" y="84"/>
                  </a:cubicBezTo>
                  <a:cubicBezTo>
                    <a:pt x="412" y="90"/>
                    <a:pt x="412" y="90"/>
                    <a:pt x="412" y="90"/>
                  </a:cubicBezTo>
                  <a:cubicBezTo>
                    <a:pt x="419" y="92"/>
                    <a:pt x="426" y="93"/>
                    <a:pt x="433" y="94"/>
                  </a:cubicBezTo>
                  <a:cubicBezTo>
                    <a:pt x="435" y="88"/>
                    <a:pt x="435" y="88"/>
                    <a:pt x="435" y="88"/>
                  </a:cubicBezTo>
                  <a:cubicBezTo>
                    <a:pt x="444" y="90"/>
                    <a:pt x="454" y="91"/>
                    <a:pt x="463" y="93"/>
                  </a:cubicBezTo>
                  <a:cubicBezTo>
                    <a:pt x="462" y="100"/>
                    <a:pt x="462" y="100"/>
                    <a:pt x="462" y="100"/>
                  </a:cubicBezTo>
                  <a:cubicBezTo>
                    <a:pt x="469" y="101"/>
                    <a:pt x="476" y="103"/>
                    <a:pt x="483" y="104"/>
                  </a:cubicBezTo>
                  <a:cubicBezTo>
                    <a:pt x="485" y="98"/>
                    <a:pt x="485" y="98"/>
                    <a:pt x="485" y="98"/>
                  </a:cubicBezTo>
                  <a:cubicBezTo>
                    <a:pt x="487" y="98"/>
                    <a:pt x="487" y="98"/>
                    <a:pt x="487" y="98"/>
                  </a:cubicBezTo>
                  <a:cubicBezTo>
                    <a:pt x="496" y="100"/>
                    <a:pt x="505" y="102"/>
                    <a:pt x="514" y="103"/>
                  </a:cubicBezTo>
                  <a:cubicBezTo>
                    <a:pt x="512" y="110"/>
                    <a:pt x="512" y="110"/>
                    <a:pt x="512" y="110"/>
                  </a:cubicBezTo>
                  <a:cubicBezTo>
                    <a:pt x="522" y="112"/>
                    <a:pt x="531" y="114"/>
                    <a:pt x="541" y="116"/>
                  </a:cubicBezTo>
                  <a:cubicBezTo>
                    <a:pt x="542" y="109"/>
                    <a:pt x="542" y="109"/>
                    <a:pt x="542" y="109"/>
                  </a:cubicBezTo>
                  <a:cubicBezTo>
                    <a:pt x="552" y="111"/>
                    <a:pt x="561" y="113"/>
                    <a:pt x="571" y="114"/>
                  </a:cubicBezTo>
                  <a:cubicBezTo>
                    <a:pt x="569" y="121"/>
                    <a:pt x="569" y="121"/>
                    <a:pt x="569" y="121"/>
                  </a:cubicBezTo>
                  <a:cubicBezTo>
                    <a:pt x="577" y="122"/>
                    <a:pt x="584" y="123"/>
                    <a:pt x="591" y="124"/>
                  </a:cubicBezTo>
                  <a:cubicBezTo>
                    <a:pt x="592" y="118"/>
                    <a:pt x="592" y="118"/>
                    <a:pt x="592" y="118"/>
                  </a:cubicBezTo>
                  <a:cubicBezTo>
                    <a:pt x="602" y="119"/>
                    <a:pt x="611" y="121"/>
                    <a:pt x="621" y="122"/>
                  </a:cubicBezTo>
                  <a:cubicBezTo>
                    <a:pt x="620" y="129"/>
                    <a:pt x="620" y="129"/>
                    <a:pt x="620" y="129"/>
                  </a:cubicBezTo>
                  <a:cubicBezTo>
                    <a:pt x="627" y="130"/>
                    <a:pt x="634" y="131"/>
                    <a:pt x="642" y="131"/>
                  </a:cubicBezTo>
                  <a:cubicBezTo>
                    <a:pt x="643" y="125"/>
                    <a:pt x="643" y="125"/>
                    <a:pt x="643" y="125"/>
                  </a:cubicBezTo>
                  <a:cubicBezTo>
                    <a:pt x="653" y="126"/>
                    <a:pt x="662" y="127"/>
                    <a:pt x="671" y="127"/>
                  </a:cubicBezTo>
                  <a:cubicBezTo>
                    <a:pt x="671" y="134"/>
                    <a:pt x="671" y="134"/>
                    <a:pt x="671" y="134"/>
                  </a:cubicBezTo>
                  <a:cubicBezTo>
                    <a:pt x="673" y="134"/>
                    <a:pt x="675" y="134"/>
                    <a:pt x="677" y="134"/>
                  </a:cubicBezTo>
                  <a:cubicBezTo>
                    <a:pt x="685" y="135"/>
                    <a:pt x="693" y="134"/>
                    <a:pt x="700" y="134"/>
                  </a:cubicBezTo>
                  <a:cubicBezTo>
                    <a:pt x="700" y="128"/>
                    <a:pt x="700" y="128"/>
                    <a:pt x="700" y="128"/>
                  </a:cubicBezTo>
                  <a:cubicBezTo>
                    <a:pt x="709" y="127"/>
                    <a:pt x="719" y="127"/>
                    <a:pt x="729" y="126"/>
                  </a:cubicBezTo>
                  <a:cubicBezTo>
                    <a:pt x="729" y="133"/>
                    <a:pt x="729" y="133"/>
                    <a:pt x="729" y="133"/>
                  </a:cubicBezTo>
                  <a:cubicBezTo>
                    <a:pt x="737" y="132"/>
                    <a:pt x="744" y="131"/>
                    <a:pt x="751" y="131"/>
                  </a:cubicBezTo>
                  <a:cubicBezTo>
                    <a:pt x="750" y="124"/>
                    <a:pt x="750" y="124"/>
                    <a:pt x="750" y="124"/>
                  </a:cubicBezTo>
                  <a:cubicBezTo>
                    <a:pt x="760" y="123"/>
                    <a:pt x="769" y="122"/>
                    <a:pt x="779" y="120"/>
                  </a:cubicBezTo>
                  <a:cubicBezTo>
                    <a:pt x="780" y="127"/>
                    <a:pt x="780" y="127"/>
                    <a:pt x="780" y="127"/>
                  </a:cubicBezTo>
                  <a:cubicBezTo>
                    <a:pt x="787" y="126"/>
                    <a:pt x="795" y="124"/>
                    <a:pt x="802" y="123"/>
                  </a:cubicBezTo>
                  <a:cubicBezTo>
                    <a:pt x="800" y="116"/>
                    <a:pt x="800" y="116"/>
                    <a:pt x="800" y="116"/>
                  </a:cubicBezTo>
                  <a:cubicBezTo>
                    <a:pt x="810" y="115"/>
                    <a:pt x="819" y="113"/>
                    <a:pt x="829" y="110"/>
                  </a:cubicBezTo>
                  <a:cubicBezTo>
                    <a:pt x="830" y="117"/>
                    <a:pt x="830" y="117"/>
                    <a:pt x="830" y="117"/>
                  </a:cubicBezTo>
                  <a:cubicBezTo>
                    <a:pt x="840" y="115"/>
                    <a:pt x="849" y="112"/>
                    <a:pt x="859" y="110"/>
                  </a:cubicBezTo>
                  <a:cubicBezTo>
                    <a:pt x="857" y="103"/>
                    <a:pt x="857" y="103"/>
                    <a:pt x="857" y="103"/>
                  </a:cubicBezTo>
                  <a:cubicBezTo>
                    <a:pt x="866" y="101"/>
                    <a:pt x="875" y="98"/>
                    <a:pt x="884" y="96"/>
                  </a:cubicBezTo>
                  <a:cubicBezTo>
                    <a:pt x="887" y="102"/>
                    <a:pt x="887" y="102"/>
                    <a:pt x="887" y="102"/>
                  </a:cubicBezTo>
                  <a:cubicBezTo>
                    <a:pt x="894" y="100"/>
                    <a:pt x="901" y="98"/>
                    <a:pt x="907" y="95"/>
                  </a:cubicBezTo>
                  <a:cubicBezTo>
                    <a:pt x="905" y="89"/>
                    <a:pt x="905" y="89"/>
                    <a:pt x="905" y="89"/>
                  </a:cubicBezTo>
                  <a:cubicBezTo>
                    <a:pt x="914" y="86"/>
                    <a:pt x="924" y="83"/>
                    <a:pt x="932" y="80"/>
                  </a:cubicBezTo>
                  <a:cubicBezTo>
                    <a:pt x="935" y="86"/>
                    <a:pt x="935" y="86"/>
                    <a:pt x="935" y="86"/>
                  </a:cubicBezTo>
                  <a:cubicBezTo>
                    <a:pt x="942" y="84"/>
                    <a:pt x="949" y="82"/>
                    <a:pt x="956" y="79"/>
                  </a:cubicBezTo>
                  <a:cubicBezTo>
                    <a:pt x="953" y="73"/>
                    <a:pt x="953" y="73"/>
                    <a:pt x="953" y="73"/>
                  </a:cubicBezTo>
                  <a:cubicBezTo>
                    <a:pt x="980" y="63"/>
                    <a:pt x="980" y="63"/>
                    <a:pt x="980" y="63"/>
                  </a:cubicBezTo>
                  <a:cubicBezTo>
                    <a:pt x="983" y="70"/>
                    <a:pt x="983" y="70"/>
                    <a:pt x="983" y="70"/>
                  </a:cubicBezTo>
                  <a:cubicBezTo>
                    <a:pt x="993" y="66"/>
                    <a:pt x="1002" y="63"/>
                    <a:pt x="1011" y="60"/>
                  </a:cubicBezTo>
                  <a:cubicBezTo>
                    <a:pt x="1008" y="54"/>
                    <a:pt x="1008" y="54"/>
                    <a:pt x="1008" y="54"/>
                  </a:cubicBezTo>
                  <a:cubicBezTo>
                    <a:pt x="1019" y="51"/>
                    <a:pt x="1028" y="48"/>
                    <a:pt x="1036" y="46"/>
                  </a:cubicBezTo>
                  <a:cubicBezTo>
                    <a:pt x="1038" y="52"/>
                    <a:pt x="1038" y="52"/>
                    <a:pt x="1038" y="52"/>
                  </a:cubicBezTo>
                  <a:cubicBezTo>
                    <a:pt x="1046" y="50"/>
                    <a:pt x="1053" y="48"/>
                    <a:pt x="1060" y="47"/>
                  </a:cubicBezTo>
                  <a:cubicBezTo>
                    <a:pt x="1058" y="40"/>
                    <a:pt x="1058" y="40"/>
                    <a:pt x="1058" y="40"/>
                  </a:cubicBezTo>
                  <a:cubicBezTo>
                    <a:pt x="1069" y="38"/>
                    <a:pt x="1079" y="37"/>
                    <a:pt x="1088" y="36"/>
                  </a:cubicBezTo>
                  <a:cubicBezTo>
                    <a:pt x="1089" y="43"/>
                    <a:pt x="1089" y="43"/>
                    <a:pt x="1089" y="43"/>
                  </a:cubicBezTo>
                  <a:cubicBezTo>
                    <a:pt x="1096" y="42"/>
                    <a:pt x="1104" y="42"/>
                    <a:pt x="1111" y="43"/>
                  </a:cubicBezTo>
                  <a:cubicBezTo>
                    <a:pt x="1112" y="37"/>
                    <a:pt x="1112" y="37"/>
                    <a:pt x="1112" y="37"/>
                  </a:cubicBezTo>
                  <a:cubicBezTo>
                    <a:pt x="1123" y="38"/>
                    <a:pt x="1133" y="41"/>
                    <a:pt x="1142" y="46"/>
                  </a:cubicBezTo>
                  <a:cubicBezTo>
                    <a:pt x="1138" y="52"/>
                    <a:pt x="1138" y="52"/>
                    <a:pt x="1138" y="52"/>
                  </a:cubicBezTo>
                  <a:cubicBezTo>
                    <a:pt x="1146" y="56"/>
                    <a:pt x="1153" y="61"/>
                    <a:pt x="1160" y="69"/>
                  </a:cubicBezTo>
                  <a:cubicBezTo>
                    <a:pt x="1166" y="64"/>
                    <a:pt x="1166" y="64"/>
                    <a:pt x="1166" y="64"/>
                  </a:cubicBezTo>
                  <a:cubicBezTo>
                    <a:pt x="1172" y="71"/>
                    <a:pt x="1178" y="78"/>
                    <a:pt x="1183" y="87"/>
                  </a:cubicBezTo>
                  <a:cubicBezTo>
                    <a:pt x="1177" y="90"/>
                    <a:pt x="1177" y="90"/>
                    <a:pt x="1177" y="90"/>
                  </a:cubicBezTo>
                  <a:cubicBezTo>
                    <a:pt x="1180" y="96"/>
                    <a:pt x="1183" y="102"/>
                    <a:pt x="1186" y="108"/>
                  </a:cubicBezTo>
                  <a:cubicBezTo>
                    <a:pt x="1193" y="106"/>
                    <a:pt x="1193" y="106"/>
                    <a:pt x="1193" y="106"/>
                  </a:cubicBezTo>
                  <a:cubicBezTo>
                    <a:pt x="1194" y="108"/>
                    <a:pt x="1195" y="110"/>
                    <a:pt x="1196" y="112"/>
                  </a:cubicBezTo>
                  <a:cubicBezTo>
                    <a:pt x="1196" y="113"/>
                    <a:pt x="1196" y="113"/>
                    <a:pt x="1196" y="113"/>
                  </a:cubicBezTo>
                  <a:cubicBezTo>
                    <a:pt x="1198" y="120"/>
                    <a:pt x="1199" y="127"/>
                    <a:pt x="1200" y="133"/>
                  </a:cubicBezTo>
                  <a:cubicBezTo>
                    <a:pt x="1193" y="134"/>
                    <a:pt x="1193" y="134"/>
                    <a:pt x="1193" y="134"/>
                  </a:cubicBezTo>
                  <a:cubicBezTo>
                    <a:pt x="1194" y="141"/>
                    <a:pt x="1195" y="148"/>
                    <a:pt x="1196" y="154"/>
                  </a:cubicBezTo>
                  <a:cubicBezTo>
                    <a:pt x="1203" y="153"/>
                    <a:pt x="1203" y="153"/>
                    <a:pt x="1203" y="153"/>
                  </a:cubicBezTo>
                  <a:cubicBezTo>
                    <a:pt x="1204" y="162"/>
                    <a:pt x="1205" y="171"/>
                    <a:pt x="1206" y="180"/>
                  </a:cubicBezTo>
                  <a:cubicBezTo>
                    <a:pt x="1198" y="181"/>
                    <a:pt x="1198" y="181"/>
                    <a:pt x="1198" y="181"/>
                  </a:cubicBezTo>
                  <a:cubicBezTo>
                    <a:pt x="1199" y="190"/>
                    <a:pt x="1199" y="198"/>
                    <a:pt x="1199" y="207"/>
                  </a:cubicBezTo>
                  <a:cubicBezTo>
                    <a:pt x="1206" y="207"/>
                    <a:pt x="1206" y="207"/>
                    <a:pt x="1206" y="207"/>
                  </a:cubicBezTo>
                  <a:cubicBezTo>
                    <a:pt x="1206" y="211"/>
                    <a:pt x="1206" y="215"/>
                    <a:pt x="1206" y="219"/>
                  </a:cubicBezTo>
                  <a:cubicBezTo>
                    <a:pt x="1206" y="224"/>
                    <a:pt x="1205" y="229"/>
                    <a:pt x="1205" y="234"/>
                  </a:cubicBezTo>
                  <a:cubicBezTo>
                    <a:pt x="1198" y="234"/>
                    <a:pt x="1198" y="234"/>
                    <a:pt x="1198" y="234"/>
                  </a:cubicBezTo>
                  <a:cubicBezTo>
                    <a:pt x="1197" y="241"/>
                    <a:pt x="1196" y="247"/>
                    <a:pt x="1196" y="254"/>
                  </a:cubicBezTo>
                  <a:cubicBezTo>
                    <a:pt x="1203" y="255"/>
                    <a:pt x="1203" y="255"/>
                    <a:pt x="1203" y="255"/>
                  </a:cubicBezTo>
                  <a:cubicBezTo>
                    <a:pt x="1202" y="263"/>
                    <a:pt x="1200" y="272"/>
                    <a:pt x="1198" y="281"/>
                  </a:cubicBezTo>
                  <a:cubicBezTo>
                    <a:pt x="1191" y="280"/>
                    <a:pt x="1191" y="280"/>
                    <a:pt x="1191" y="280"/>
                  </a:cubicBezTo>
                  <a:cubicBezTo>
                    <a:pt x="1190" y="287"/>
                    <a:pt x="1188" y="293"/>
                    <a:pt x="1187" y="300"/>
                  </a:cubicBezTo>
                  <a:cubicBezTo>
                    <a:pt x="1194" y="301"/>
                    <a:pt x="1194" y="301"/>
                    <a:pt x="1194" y="301"/>
                  </a:cubicBezTo>
                  <a:cubicBezTo>
                    <a:pt x="1192" y="310"/>
                    <a:pt x="1189" y="319"/>
                    <a:pt x="1186" y="327"/>
                  </a:cubicBezTo>
                  <a:cubicBezTo>
                    <a:pt x="1179" y="326"/>
                    <a:pt x="1179" y="326"/>
                    <a:pt x="1179" y="326"/>
                  </a:cubicBezTo>
                  <a:cubicBezTo>
                    <a:pt x="1176" y="334"/>
                    <a:pt x="1173" y="343"/>
                    <a:pt x="1170" y="351"/>
                  </a:cubicBezTo>
                  <a:cubicBezTo>
                    <a:pt x="1177" y="353"/>
                    <a:pt x="1177" y="353"/>
                    <a:pt x="1177" y="353"/>
                  </a:cubicBezTo>
                  <a:cubicBezTo>
                    <a:pt x="1174" y="362"/>
                    <a:pt x="1170" y="370"/>
                    <a:pt x="1166" y="378"/>
                  </a:cubicBezTo>
                  <a:cubicBezTo>
                    <a:pt x="1159" y="376"/>
                    <a:pt x="1159" y="376"/>
                    <a:pt x="1159" y="376"/>
                  </a:cubicBezTo>
                  <a:cubicBezTo>
                    <a:pt x="1156" y="382"/>
                    <a:pt x="1153" y="388"/>
                    <a:pt x="1150" y="394"/>
                  </a:cubicBezTo>
                  <a:cubicBezTo>
                    <a:pt x="1156" y="397"/>
                    <a:pt x="1156" y="397"/>
                    <a:pt x="1156" y="397"/>
                  </a:cubicBezTo>
                  <a:cubicBezTo>
                    <a:pt x="1152" y="405"/>
                    <a:pt x="1147" y="413"/>
                    <a:pt x="1142" y="421"/>
                  </a:cubicBezTo>
                  <a:cubicBezTo>
                    <a:pt x="1136" y="417"/>
                    <a:pt x="1136" y="417"/>
                    <a:pt x="1136" y="417"/>
                  </a:cubicBezTo>
                  <a:cubicBezTo>
                    <a:pt x="1132" y="423"/>
                    <a:pt x="1129" y="429"/>
                    <a:pt x="1125" y="434"/>
                  </a:cubicBezTo>
                  <a:cubicBezTo>
                    <a:pt x="1131" y="438"/>
                    <a:pt x="1131" y="438"/>
                    <a:pt x="1131" y="438"/>
                  </a:cubicBezTo>
                  <a:cubicBezTo>
                    <a:pt x="1126" y="445"/>
                    <a:pt x="1120" y="453"/>
                    <a:pt x="1114" y="460"/>
                  </a:cubicBezTo>
                  <a:cubicBezTo>
                    <a:pt x="1108" y="456"/>
                    <a:pt x="1108" y="456"/>
                    <a:pt x="1108" y="456"/>
                  </a:cubicBezTo>
                  <a:cubicBezTo>
                    <a:pt x="1102" y="464"/>
                    <a:pt x="1097" y="471"/>
                    <a:pt x="1090" y="477"/>
                  </a:cubicBezTo>
                  <a:cubicBezTo>
                    <a:pt x="1096" y="482"/>
                    <a:pt x="1096" y="482"/>
                    <a:pt x="1096" y="482"/>
                  </a:cubicBezTo>
                  <a:cubicBezTo>
                    <a:pt x="1090" y="489"/>
                    <a:pt x="1083" y="495"/>
                    <a:pt x="1076" y="502"/>
                  </a:cubicBezTo>
                  <a:cubicBezTo>
                    <a:pt x="1071" y="498"/>
                    <a:pt x="1071" y="498"/>
                    <a:pt x="1071" y="498"/>
                  </a:cubicBezTo>
                  <a:cubicBezTo>
                    <a:pt x="1066" y="502"/>
                    <a:pt x="1061" y="507"/>
                    <a:pt x="1056" y="512"/>
                  </a:cubicBezTo>
                  <a:cubicBezTo>
                    <a:pt x="1061" y="517"/>
                    <a:pt x="1061" y="517"/>
                    <a:pt x="1061" y="517"/>
                  </a:cubicBezTo>
                  <a:cubicBezTo>
                    <a:pt x="1054" y="523"/>
                    <a:pt x="1046" y="529"/>
                    <a:pt x="1039" y="535"/>
                  </a:cubicBezTo>
                  <a:cubicBezTo>
                    <a:pt x="1034" y="530"/>
                    <a:pt x="1034" y="530"/>
                    <a:pt x="1034" y="530"/>
                  </a:cubicBezTo>
                  <a:cubicBezTo>
                    <a:pt x="1029" y="534"/>
                    <a:pt x="1023" y="539"/>
                    <a:pt x="1017" y="543"/>
                  </a:cubicBezTo>
                  <a:cubicBezTo>
                    <a:pt x="1022" y="548"/>
                    <a:pt x="1022" y="548"/>
                    <a:pt x="1022" y="548"/>
                  </a:cubicBezTo>
                  <a:cubicBezTo>
                    <a:pt x="1014" y="554"/>
                    <a:pt x="1006" y="559"/>
                    <a:pt x="998" y="565"/>
                  </a:cubicBezTo>
                  <a:cubicBezTo>
                    <a:pt x="994" y="559"/>
                    <a:pt x="994" y="559"/>
                    <a:pt x="994" y="559"/>
                  </a:cubicBezTo>
                  <a:cubicBezTo>
                    <a:pt x="986" y="564"/>
                    <a:pt x="978" y="569"/>
                    <a:pt x="970" y="574"/>
                  </a:cubicBezTo>
                  <a:cubicBezTo>
                    <a:pt x="973" y="579"/>
                    <a:pt x="973" y="579"/>
                    <a:pt x="973" y="579"/>
                  </a:cubicBezTo>
                  <a:cubicBezTo>
                    <a:pt x="988" y="582"/>
                    <a:pt x="1003" y="586"/>
                    <a:pt x="1017" y="589"/>
                  </a:cubicBezTo>
                  <a:cubicBezTo>
                    <a:pt x="1050" y="567"/>
                    <a:pt x="1080" y="542"/>
                    <a:pt x="1107" y="513"/>
                  </a:cubicBezTo>
                </a:path>
              </a:pathLst>
            </a:custGeom>
            <a:solidFill>
              <a:srgbClr val="F9F7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2" name="Freeform 47"/>
            <p:cNvSpPr/>
            <p:nvPr/>
          </p:nvSpPr>
          <p:spPr bwMode="auto">
            <a:xfrm>
              <a:off x="5718175" y="1852613"/>
              <a:ext cx="485775" cy="85725"/>
            </a:xfrm>
            <a:custGeom>
              <a:avLst/>
              <a:gdLst>
                <a:gd name="T0" fmla="*/ 723 w 761"/>
                <a:gd name="T1" fmla="*/ 24 h 135"/>
                <a:gd name="T2" fmla="*/ 716 w 761"/>
                <a:gd name="T3" fmla="*/ 22 h 135"/>
                <a:gd name="T4" fmla="*/ 709 w 761"/>
                <a:gd name="T5" fmla="*/ 26 h 135"/>
                <a:gd name="T6" fmla="*/ 706 w 761"/>
                <a:gd name="T7" fmla="*/ 20 h 135"/>
                <a:gd name="T8" fmla="*/ 686 w 761"/>
                <a:gd name="T9" fmla="*/ 29 h 135"/>
                <a:gd name="T10" fmla="*/ 689 w 761"/>
                <a:gd name="T11" fmla="*/ 35 h 135"/>
                <a:gd name="T12" fmla="*/ 663 w 761"/>
                <a:gd name="T13" fmla="*/ 47 h 135"/>
                <a:gd name="T14" fmla="*/ 660 w 761"/>
                <a:gd name="T15" fmla="*/ 41 h 135"/>
                <a:gd name="T16" fmla="*/ 639 w 761"/>
                <a:gd name="T17" fmla="*/ 49 h 135"/>
                <a:gd name="T18" fmla="*/ 642 w 761"/>
                <a:gd name="T19" fmla="*/ 55 h 135"/>
                <a:gd name="T20" fmla="*/ 614 w 761"/>
                <a:gd name="T21" fmla="*/ 64 h 135"/>
                <a:gd name="T22" fmla="*/ 612 w 761"/>
                <a:gd name="T23" fmla="*/ 58 h 135"/>
                <a:gd name="T24" fmla="*/ 584 w 761"/>
                <a:gd name="T25" fmla="*/ 66 h 135"/>
                <a:gd name="T26" fmla="*/ 586 w 761"/>
                <a:gd name="T27" fmla="*/ 72 h 135"/>
                <a:gd name="T28" fmla="*/ 557 w 761"/>
                <a:gd name="T29" fmla="*/ 79 h 135"/>
                <a:gd name="T30" fmla="*/ 556 w 761"/>
                <a:gd name="T31" fmla="*/ 73 h 135"/>
                <a:gd name="T32" fmla="*/ 534 w 761"/>
                <a:gd name="T33" fmla="*/ 77 h 135"/>
                <a:gd name="T34" fmla="*/ 536 w 761"/>
                <a:gd name="T35" fmla="*/ 83 h 135"/>
                <a:gd name="T36" fmla="*/ 506 w 761"/>
                <a:gd name="T37" fmla="*/ 88 h 135"/>
                <a:gd name="T38" fmla="*/ 505 w 761"/>
                <a:gd name="T39" fmla="*/ 81 h 135"/>
                <a:gd name="T40" fmla="*/ 483 w 761"/>
                <a:gd name="T41" fmla="*/ 84 h 135"/>
                <a:gd name="T42" fmla="*/ 484 w 761"/>
                <a:gd name="T43" fmla="*/ 91 h 135"/>
                <a:gd name="T44" fmla="*/ 455 w 761"/>
                <a:gd name="T45" fmla="*/ 93 h 135"/>
                <a:gd name="T46" fmla="*/ 454 w 761"/>
                <a:gd name="T47" fmla="*/ 87 h 135"/>
                <a:gd name="T48" fmla="*/ 425 w 761"/>
                <a:gd name="T49" fmla="*/ 88 h 135"/>
                <a:gd name="T50" fmla="*/ 425 w 761"/>
                <a:gd name="T51" fmla="*/ 95 h 135"/>
                <a:gd name="T52" fmla="*/ 396 w 761"/>
                <a:gd name="T53" fmla="*/ 95 h 135"/>
                <a:gd name="T54" fmla="*/ 396 w 761"/>
                <a:gd name="T55" fmla="*/ 89 h 135"/>
                <a:gd name="T56" fmla="*/ 377 w 761"/>
                <a:gd name="T57" fmla="*/ 88 h 135"/>
                <a:gd name="T58" fmla="*/ 374 w 761"/>
                <a:gd name="T59" fmla="*/ 88 h 135"/>
                <a:gd name="T60" fmla="*/ 374 w 761"/>
                <a:gd name="T61" fmla="*/ 95 h 135"/>
                <a:gd name="T62" fmla="*/ 367 w 761"/>
                <a:gd name="T63" fmla="*/ 95 h 135"/>
                <a:gd name="T64" fmla="*/ 344 w 761"/>
                <a:gd name="T65" fmla="*/ 94 h 135"/>
                <a:gd name="T66" fmla="*/ 344 w 761"/>
                <a:gd name="T67" fmla="*/ 87 h 135"/>
                <a:gd name="T68" fmla="*/ 323 w 761"/>
                <a:gd name="T69" fmla="*/ 85 h 135"/>
                <a:gd name="T70" fmla="*/ 322 w 761"/>
                <a:gd name="T71" fmla="*/ 92 h 135"/>
                <a:gd name="T72" fmla="*/ 292 w 761"/>
                <a:gd name="T73" fmla="*/ 88 h 135"/>
                <a:gd name="T74" fmla="*/ 294 w 761"/>
                <a:gd name="T75" fmla="*/ 82 h 135"/>
                <a:gd name="T76" fmla="*/ 265 w 761"/>
                <a:gd name="T77" fmla="*/ 77 h 135"/>
                <a:gd name="T78" fmla="*/ 263 w 761"/>
                <a:gd name="T79" fmla="*/ 83 h 135"/>
                <a:gd name="T80" fmla="*/ 234 w 761"/>
                <a:gd name="T81" fmla="*/ 77 h 135"/>
                <a:gd name="T82" fmla="*/ 236 w 761"/>
                <a:gd name="T83" fmla="*/ 71 h 135"/>
                <a:gd name="T84" fmla="*/ 215 w 761"/>
                <a:gd name="T85" fmla="*/ 65 h 135"/>
                <a:gd name="T86" fmla="*/ 213 w 761"/>
                <a:gd name="T87" fmla="*/ 72 h 135"/>
                <a:gd name="T88" fmla="*/ 185 w 761"/>
                <a:gd name="T89" fmla="*/ 63 h 135"/>
                <a:gd name="T90" fmla="*/ 187 w 761"/>
                <a:gd name="T91" fmla="*/ 57 h 135"/>
                <a:gd name="T92" fmla="*/ 167 w 761"/>
                <a:gd name="T93" fmla="*/ 50 h 135"/>
                <a:gd name="T94" fmla="*/ 164 w 761"/>
                <a:gd name="T95" fmla="*/ 56 h 135"/>
                <a:gd name="T96" fmla="*/ 137 w 761"/>
                <a:gd name="T97" fmla="*/ 46 h 135"/>
                <a:gd name="T98" fmla="*/ 140 w 761"/>
                <a:gd name="T99" fmla="*/ 39 h 135"/>
                <a:gd name="T100" fmla="*/ 113 w 761"/>
                <a:gd name="T101" fmla="*/ 28 h 135"/>
                <a:gd name="T102" fmla="*/ 110 w 761"/>
                <a:gd name="T103" fmla="*/ 34 h 135"/>
                <a:gd name="T104" fmla="*/ 84 w 761"/>
                <a:gd name="T105" fmla="*/ 21 h 135"/>
                <a:gd name="T106" fmla="*/ 88 w 761"/>
                <a:gd name="T107" fmla="*/ 15 h 135"/>
                <a:gd name="T108" fmla="*/ 69 w 761"/>
                <a:gd name="T109" fmla="*/ 5 h 135"/>
                <a:gd name="T110" fmla="*/ 65 w 761"/>
                <a:gd name="T111" fmla="*/ 11 h 135"/>
                <a:gd name="T112" fmla="*/ 46 w 761"/>
                <a:gd name="T113" fmla="*/ 0 h 135"/>
                <a:gd name="T114" fmla="*/ 23 w 761"/>
                <a:gd name="T115" fmla="*/ 5 h 135"/>
                <a:gd name="T116" fmla="*/ 0 w 761"/>
                <a:gd name="T117" fmla="*/ 11 h 135"/>
                <a:gd name="T118" fmla="*/ 373 w 761"/>
                <a:gd name="T119" fmla="*/ 131 h 135"/>
                <a:gd name="T120" fmla="*/ 761 w 761"/>
                <a:gd name="T121" fmla="*/ 33 h 135"/>
                <a:gd name="T122" fmla="*/ 723 w 761"/>
                <a:gd name="T123" fmla="*/ 24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61" h="135">
                  <a:moveTo>
                    <a:pt x="723" y="24"/>
                  </a:moveTo>
                  <a:cubicBezTo>
                    <a:pt x="721" y="23"/>
                    <a:pt x="718" y="23"/>
                    <a:pt x="716" y="22"/>
                  </a:cubicBezTo>
                  <a:cubicBezTo>
                    <a:pt x="714" y="23"/>
                    <a:pt x="711" y="24"/>
                    <a:pt x="709" y="26"/>
                  </a:cubicBezTo>
                  <a:cubicBezTo>
                    <a:pt x="706" y="20"/>
                    <a:pt x="706" y="20"/>
                    <a:pt x="706" y="20"/>
                  </a:cubicBezTo>
                  <a:cubicBezTo>
                    <a:pt x="699" y="23"/>
                    <a:pt x="693" y="26"/>
                    <a:pt x="686" y="29"/>
                  </a:cubicBezTo>
                  <a:cubicBezTo>
                    <a:pt x="689" y="35"/>
                    <a:pt x="689" y="35"/>
                    <a:pt x="689" y="35"/>
                  </a:cubicBezTo>
                  <a:cubicBezTo>
                    <a:pt x="681" y="39"/>
                    <a:pt x="672" y="43"/>
                    <a:pt x="663" y="47"/>
                  </a:cubicBezTo>
                  <a:cubicBezTo>
                    <a:pt x="660" y="41"/>
                    <a:pt x="660" y="41"/>
                    <a:pt x="660" y="41"/>
                  </a:cubicBezTo>
                  <a:cubicBezTo>
                    <a:pt x="653" y="43"/>
                    <a:pt x="646" y="46"/>
                    <a:pt x="639" y="49"/>
                  </a:cubicBezTo>
                  <a:cubicBezTo>
                    <a:pt x="642" y="55"/>
                    <a:pt x="642" y="55"/>
                    <a:pt x="642" y="55"/>
                  </a:cubicBezTo>
                  <a:cubicBezTo>
                    <a:pt x="633" y="58"/>
                    <a:pt x="624" y="61"/>
                    <a:pt x="614" y="64"/>
                  </a:cubicBezTo>
                  <a:cubicBezTo>
                    <a:pt x="612" y="58"/>
                    <a:pt x="612" y="58"/>
                    <a:pt x="612" y="58"/>
                  </a:cubicBezTo>
                  <a:cubicBezTo>
                    <a:pt x="603" y="61"/>
                    <a:pt x="593" y="63"/>
                    <a:pt x="584" y="66"/>
                  </a:cubicBezTo>
                  <a:cubicBezTo>
                    <a:pt x="586" y="72"/>
                    <a:pt x="586" y="72"/>
                    <a:pt x="586" y="72"/>
                  </a:cubicBezTo>
                  <a:cubicBezTo>
                    <a:pt x="577" y="75"/>
                    <a:pt x="567" y="77"/>
                    <a:pt x="557" y="79"/>
                  </a:cubicBezTo>
                  <a:cubicBezTo>
                    <a:pt x="556" y="73"/>
                    <a:pt x="556" y="73"/>
                    <a:pt x="556" y="73"/>
                  </a:cubicBezTo>
                  <a:cubicBezTo>
                    <a:pt x="549" y="74"/>
                    <a:pt x="541" y="76"/>
                    <a:pt x="534" y="77"/>
                  </a:cubicBezTo>
                  <a:cubicBezTo>
                    <a:pt x="536" y="83"/>
                    <a:pt x="536" y="83"/>
                    <a:pt x="536" y="83"/>
                  </a:cubicBezTo>
                  <a:cubicBezTo>
                    <a:pt x="526" y="85"/>
                    <a:pt x="516" y="87"/>
                    <a:pt x="506" y="88"/>
                  </a:cubicBezTo>
                  <a:cubicBezTo>
                    <a:pt x="505" y="81"/>
                    <a:pt x="505" y="81"/>
                    <a:pt x="505" y="81"/>
                  </a:cubicBezTo>
                  <a:cubicBezTo>
                    <a:pt x="498" y="82"/>
                    <a:pt x="491" y="83"/>
                    <a:pt x="483" y="84"/>
                  </a:cubicBezTo>
                  <a:cubicBezTo>
                    <a:pt x="484" y="91"/>
                    <a:pt x="484" y="91"/>
                    <a:pt x="484" y="91"/>
                  </a:cubicBezTo>
                  <a:cubicBezTo>
                    <a:pt x="475" y="92"/>
                    <a:pt x="465" y="93"/>
                    <a:pt x="455" y="93"/>
                  </a:cubicBezTo>
                  <a:cubicBezTo>
                    <a:pt x="454" y="87"/>
                    <a:pt x="454" y="87"/>
                    <a:pt x="454" y="87"/>
                  </a:cubicBezTo>
                  <a:cubicBezTo>
                    <a:pt x="445" y="87"/>
                    <a:pt x="435" y="88"/>
                    <a:pt x="425" y="88"/>
                  </a:cubicBezTo>
                  <a:cubicBezTo>
                    <a:pt x="425" y="95"/>
                    <a:pt x="425" y="95"/>
                    <a:pt x="425" y="95"/>
                  </a:cubicBezTo>
                  <a:cubicBezTo>
                    <a:pt x="415" y="95"/>
                    <a:pt x="406" y="95"/>
                    <a:pt x="396" y="95"/>
                  </a:cubicBezTo>
                  <a:cubicBezTo>
                    <a:pt x="396" y="89"/>
                    <a:pt x="396" y="89"/>
                    <a:pt x="396" y="89"/>
                  </a:cubicBezTo>
                  <a:cubicBezTo>
                    <a:pt x="390" y="89"/>
                    <a:pt x="384" y="88"/>
                    <a:pt x="377" y="88"/>
                  </a:cubicBezTo>
                  <a:cubicBezTo>
                    <a:pt x="376" y="88"/>
                    <a:pt x="375" y="88"/>
                    <a:pt x="374" y="88"/>
                  </a:cubicBezTo>
                  <a:cubicBezTo>
                    <a:pt x="374" y="95"/>
                    <a:pt x="374" y="95"/>
                    <a:pt x="374" y="95"/>
                  </a:cubicBezTo>
                  <a:cubicBezTo>
                    <a:pt x="371" y="95"/>
                    <a:pt x="369" y="95"/>
                    <a:pt x="367" y="95"/>
                  </a:cubicBezTo>
                  <a:cubicBezTo>
                    <a:pt x="359" y="94"/>
                    <a:pt x="352" y="94"/>
                    <a:pt x="344" y="94"/>
                  </a:cubicBezTo>
                  <a:cubicBezTo>
                    <a:pt x="344" y="87"/>
                    <a:pt x="344" y="87"/>
                    <a:pt x="344" y="87"/>
                  </a:cubicBezTo>
                  <a:cubicBezTo>
                    <a:pt x="337" y="86"/>
                    <a:pt x="330" y="86"/>
                    <a:pt x="323" y="85"/>
                  </a:cubicBezTo>
                  <a:cubicBezTo>
                    <a:pt x="322" y="92"/>
                    <a:pt x="322" y="92"/>
                    <a:pt x="322" y="92"/>
                  </a:cubicBezTo>
                  <a:cubicBezTo>
                    <a:pt x="312" y="91"/>
                    <a:pt x="302" y="90"/>
                    <a:pt x="292" y="88"/>
                  </a:cubicBezTo>
                  <a:cubicBezTo>
                    <a:pt x="294" y="82"/>
                    <a:pt x="294" y="82"/>
                    <a:pt x="294" y="82"/>
                  </a:cubicBezTo>
                  <a:cubicBezTo>
                    <a:pt x="284" y="80"/>
                    <a:pt x="274" y="79"/>
                    <a:pt x="265" y="77"/>
                  </a:cubicBezTo>
                  <a:cubicBezTo>
                    <a:pt x="263" y="83"/>
                    <a:pt x="263" y="83"/>
                    <a:pt x="263" y="83"/>
                  </a:cubicBezTo>
                  <a:cubicBezTo>
                    <a:pt x="254" y="81"/>
                    <a:pt x="244" y="79"/>
                    <a:pt x="234" y="77"/>
                  </a:cubicBezTo>
                  <a:cubicBezTo>
                    <a:pt x="236" y="71"/>
                    <a:pt x="236" y="71"/>
                    <a:pt x="236" y="71"/>
                  </a:cubicBezTo>
                  <a:cubicBezTo>
                    <a:pt x="229" y="69"/>
                    <a:pt x="222" y="67"/>
                    <a:pt x="215" y="65"/>
                  </a:cubicBezTo>
                  <a:cubicBezTo>
                    <a:pt x="213" y="72"/>
                    <a:pt x="213" y="72"/>
                    <a:pt x="213" y="72"/>
                  </a:cubicBezTo>
                  <a:cubicBezTo>
                    <a:pt x="204" y="69"/>
                    <a:pt x="194" y="66"/>
                    <a:pt x="185" y="63"/>
                  </a:cubicBezTo>
                  <a:cubicBezTo>
                    <a:pt x="187" y="57"/>
                    <a:pt x="187" y="57"/>
                    <a:pt x="187" y="57"/>
                  </a:cubicBezTo>
                  <a:cubicBezTo>
                    <a:pt x="180" y="55"/>
                    <a:pt x="174" y="52"/>
                    <a:pt x="167" y="50"/>
                  </a:cubicBezTo>
                  <a:cubicBezTo>
                    <a:pt x="164" y="56"/>
                    <a:pt x="164" y="56"/>
                    <a:pt x="164" y="56"/>
                  </a:cubicBezTo>
                  <a:cubicBezTo>
                    <a:pt x="155" y="53"/>
                    <a:pt x="146" y="49"/>
                    <a:pt x="137" y="46"/>
                  </a:cubicBezTo>
                  <a:cubicBezTo>
                    <a:pt x="140" y="39"/>
                    <a:pt x="140" y="39"/>
                    <a:pt x="140" y="39"/>
                  </a:cubicBezTo>
                  <a:cubicBezTo>
                    <a:pt x="131" y="36"/>
                    <a:pt x="122" y="32"/>
                    <a:pt x="113" y="28"/>
                  </a:cubicBezTo>
                  <a:cubicBezTo>
                    <a:pt x="110" y="34"/>
                    <a:pt x="110" y="34"/>
                    <a:pt x="110" y="34"/>
                  </a:cubicBezTo>
                  <a:cubicBezTo>
                    <a:pt x="101" y="30"/>
                    <a:pt x="93" y="26"/>
                    <a:pt x="84" y="21"/>
                  </a:cubicBezTo>
                  <a:cubicBezTo>
                    <a:pt x="88" y="15"/>
                    <a:pt x="88" y="15"/>
                    <a:pt x="88" y="15"/>
                  </a:cubicBezTo>
                  <a:cubicBezTo>
                    <a:pt x="81" y="12"/>
                    <a:pt x="75" y="9"/>
                    <a:pt x="69" y="5"/>
                  </a:cubicBezTo>
                  <a:cubicBezTo>
                    <a:pt x="65" y="11"/>
                    <a:pt x="65" y="11"/>
                    <a:pt x="65" y="11"/>
                  </a:cubicBezTo>
                  <a:cubicBezTo>
                    <a:pt x="59" y="8"/>
                    <a:pt x="52" y="4"/>
                    <a:pt x="46" y="0"/>
                  </a:cubicBezTo>
                  <a:cubicBezTo>
                    <a:pt x="38" y="1"/>
                    <a:pt x="30" y="3"/>
                    <a:pt x="23" y="5"/>
                  </a:cubicBezTo>
                  <a:cubicBezTo>
                    <a:pt x="15" y="7"/>
                    <a:pt x="8" y="9"/>
                    <a:pt x="0" y="11"/>
                  </a:cubicBezTo>
                  <a:cubicBezTo>
                    <a:pt x="100" y="80"/>
                    <a:pt x="229" y="129"/>
                    <a:pt x="373" y="131"/>
                  </a:cubicBezTo>
                  <a:cubicBezTo>
                    <a:pt x="520" y="135"/>
                    <a:pt x="654" y="101"/>
                    <a:pt x="761" y="33"/>
                  </a:cubicBezTo>
                  <a:cubicBezTo>
                    <a:pt x="748" y="30"/>
                    <a:pt x="736" y="27"/>
                    <a:pt x="723" y="24"/>
                  </a:cubicBezTo>
                </a:path>
              </a:pathLst>
            </a:custGeom>
            <a:solidFill>
              <a:srgbClr val="F9F7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3" name="Freeform 48"/>
            <p:cNvSpPr/>
            <p:nvPr/>
          </p:nvSpPr>
          <p:spPr bwMode="auto">
            <a:xfrm>
              <a:off x="5707063" y="1858963"/>
              <a:ext cx="508000" cy="85725"/>
            </a:xfrm>
            <a:custGeom>
              <a:avLst/>
              <a:gdLst>
                <a:gd name="T0" fmla="*/ 218 w 795"/>
                <a:gd name="T1" fmla="*/ 109 h 135"/>
                <a:gd name="T2" fmla="*/ 334 w 795"/>
                <a:gd name="T3" fmla="*/ 130 h 135"/>
                <a:gd name="T4" fmla="*/ 378 w 795"/>
                <a:gd name="T5" fmla="*/ 133 h 135"/>
                <a:gd name="T6" fmla="*/ 389 w 795"/>
                <a:gd name="T7" fmla="*/ 133 h 135"/>
                <a:gd name="T8" fmla="*/ 590 w 795"/>
                <a:gd name="T9" fmla="*/ 114 h 135"/>
                <a:gd name="T10" fmla="*/ 605 w 795"/>
                <a:gd name="T11" fmla="*/ 110 h 135"/>
                <a:gd name="T12" fmla="*/ 711 w 795"/>
                <a:gd name="T13" fmla="*/ 73 h 135"/>
                <a:gd name="T14" fmla="*/ 728 w 795"/>
                <a:gd name="T15" fmla="*/ 65 h 135"/>
                <a:gd name="T16" fmla="*/ 795 w 795"/>
                <a:gd name="T17" fmla="*/ 26 h 135"/>
                <a:gd name="T18" fmla="*/ 777 w 795"/>
                <a:gd name="T19" fmla="*/ 22 h 135"/>
                <a:gd name="T20" fmla="*/ 389 w 795"/>
                <a:gd name="T21" fmla="*/ 120 h 135"/>
                <a:gd name="T22" fmla="*/ 16 w 795"/>
                <a:gd name="T23" fmla="*/ 0 h 135"/>
                <a:gd name="T24" fmla="*/ 0 w 795"/>
                <a:gd name="T25" fmla="*/ 5 h 135"/>
                <a:gd name="T26" fmla="*/ 206 w 795"/>
                <a:gd name="T27" fmla="*/ 105 h 135"/>
                <a:gd name="T28" fmla="*/ 218 w 795"/>
                <a:gd name="T29" fmla="*/ 109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95" h="135">
                  <a:moveTo>
                    <a:pt x="218" y="109"/>
                  </a:moveTo>
                  <a:cubicBezTo>
                    <a:pt x="255" y="119"/>
                    <a:pt x="293" y="126"/>
                    <a:pt x="334" y="130"/>
                  </a:cubicBezTo>
                  <a:cubicBezTo>
                    <a:pt x="348" y="132"/>
                    <a:pt x="363" y="133"/>
                    <a:pt x="378" y="133"/>
                  </a:cubicBezTo>
                  <a:cubicBezTo>
                    <a:pt x="382" y="133"/>
                    <a:pt x="385" y="133"/>
                    <a:pt x="389" y="133"/>
                  </a:cubicBezTo>
                  <a:cubicBezTo>
                    <a:pt x="459" y="135"/>
                    <a:pt x="527" y="129"/>
                    <a:pt x="590" y="114"/>
                  </a:cubicBezTo>
                  <a:cubicBezTo>
                    <a:pt x="595" y="112"/>
                    <a:pt x="600" y="111"/>
                    <a:pt x="605" y="110"/>
                  </a:cubicBezTo>
                  <a:cubicBezTo>
                    <a:pt x="642" y="100"/>
                    <a:pt x="677" y="88"/>
                    <a:pt x="711" y="73"/>
                  </a:cubicBezTo>
                  <a:cubicBezTo>
                    <a:pt x="716" y="70"/>
                    <a:pt x="722" y="68"/>
                    <a:pt x="728" y="65"/>
                  </a:cubicBezTo>
                  <a:cubicBezTo>
                    <a:pt x="751" y="53"/>
                    <a:pt x="774" y="40"/>
                    <a:pt x="795" y="26"/>
                  </a:cubicBezTo>
                  <a:cubicBezTo>
                    <a:pt x="789" y="25"/>
                    <a:pt x="783" y="23"/>
                    <a:pt x="777" y="22"/>
                  </a:cubicBezTo>
                  <a:cubicBezTo>
                    <a:pt x="670" y="90"/>
                    <a:pt x="536" y="124"/>
                    <a:pt x="389" y="120"/>
                  </a:cubicBezTo>
                  <a:cubicBezTo>
                    <a:pt x="245" y="118"/>
                    <a:pt x="116" y="69"/>
                    <a:pt x="16" y="0"/>
                  </a:cubicBezTo>
                  <a:cubicBezTo>
                    <a:pt x="11" y="2"/>
                    <a:pt x="5" y="4"/>
                    <a:pt x="0" y="5"/>
                  </a:cubicBezTo>
                  <a:cubicBezTo>
                    <a:pt x="59" y="47"/>
                    <a:pt x="129" y="83"/>
                    <a:pt x="206" y="105"/>
                  </a:cubicBezTo>
                  <a:cubicBezTo>
                    <a:pt x="210" y="107"/>
                    <a:pt x="214" y="108"/>
                    <a:pt x="218" y="109"/>
                  </a:cubicBezTo>
                </a:path>
              </a:pathLst>
            </a:custGeom>
            <a:solidFill>
              <a:srgbClr val="603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4" name="Freeform 49"/>
            <p:cNvSpPr/>
            <p:nvPr/>
          </p:nvSpPr>
          <p:spPr bwMode="auto">
            <a:xfrm>
              <a:off x="5554663" y="1481138"/>
              <a:ext cx="827088" cy="387350"/>
            </a:xfrm>
            <a:custGeom>
              <a:avLst/>
              <a:gdLst>
                <a:gd name="T0" fmla="*/ 240 w 1295"/>
                <a:gd name="T1" fmla="*/ 581 h 607"/>
                <a:gd name="T2" fmla="*/ 89 w 1295"/>
                <a:gd name="T3" fmla="*/ 423 h 607"/>
                <a:gd name="T4" fmla="*/ 63 w 1295"/>
                <a:gd name="T5" fmla="*/ 139 h 607"/>
                <a:gd name="T6" fmla="*/ 261 w 1295"/>
                <a:gd name="T7" fmla="*/ 52 h 607"/>
                <a:gd name="T8" fmla="*/ 484 w 1295"/>
                <a:gd name="T9" fmla="*/ 87 h 607"/>
                <a:gd name="T10" fmla="*/ 696 w 1295"/>
                <a:gd name="T11" fmla="*/ 121 h 607"/>
                <a:gd name="T12" fmla="*/ 1015 w 1295"/>
                <a:gd name="T13" fmla="*/ 52 h 607"/>
                <a:gd name="T14" fmla="*/ 1157 w 1295"/>
                <a:gd name="T15" fmla="*/ 14 h 607"/>
                <a:gd name="T16" fmla="*/ 1248 w 1295"/>
                <a:gd name="T17" fmla="*/ 93 h 607"/>
                <a:gd name="T18" fmla="*/ 1123 w 1295"/>
                <a:gd name="T19" fmla="*/ 526 h 607"/>
                <a:gd name="T20" fmla="*/ 1033 w 1295"/>
                <a:gd name="T21" fmla="*/ 602 h 607"/>
                <a:gd name="T22" fmla="*/ 1051 w 1295"/>
                <a:gd name="T23" fmla="*/ 607 h 607"/>
                <a:gd name="T24" fmla="*/ 1134 w 1295"/>
                <a:gd name="T25" fmla="*/ 535 h 607"/>
                <a:gd name="T26" fmla="*/ 1262 w 1295"/>
                <a:gd name="T27" fmla="*/ 90 h 607"/>
                <a:gd name="T28" fmla="*/ 1262 w 1295"/>
                <a:gd name="T29" fmla="*/ 89 h 607"/>
                <a:gd name="T30" fmla="*/ 1158 w 1295"/>
                <a:gd name="T31" fmla="*/ 1 h 607"/>
                <a:gd name="T32" fmla="*/ 1119 w 1295"/>
                <a:gd name="T33" fmla="*/ 4 h 607"/>
                <a:gd name="T34" fmla="*/ 1104 w 1295"/>
                <a:gd name="T35" fmla="*/ 8 h 607"/>
                <a:gd name="T36" fmla="*/ 1009 w 1295"/>
                <a:gd name="T37" fmla="*/ 39 h 607"/>
                <a:gd name="T38" fmla="*/ 697 w 1295"/>
                <a:gd name="T39" fmla="*/ 108 h 607"/>
                <a:gd name="T40" fmla="*/ 487 w 1295"/>
                <a:gd name="T41" fmla="*/ 74 h 607"/>
                <a:gd name="T42" fmla="*/ 288 w 1295"/>
                <a:gd name="T43" fmla="*/ 40 h 607"/>
                <a:gd name="T44" fmla="*/ 262 w 1295"/>
                <a:gd name="T45" fmla="*/ 39 h 607"/>
                <a:gd name="T46" fmla="*/ 238 w 1295"/>
                <a:gd name="T47" fmla="*/ 39 h 607"/>
                <a:gd name="T48" fmla="*/ 223 w 1295"/>
                <a:gd name="T49" fmla="*/ 39 h 607"/>
                <a:gd name="T50" fmla="*/ 50 w 1295"/>
                <a:gd name="T51" fmla="*/ 133 h 607"/>
                <a:gd name="T52" fmla="*/ 76 w 1295"/>
                <a:gd name="T53" fmla="*/ 430 h 607"/>
                <a:gd name="T54" fmla="*/ 224 w 1295"/>
                <a:gd name="T55" fmla="*/ 586 h 607"/>
                <a:gd name="T56" fmla="*/ 240 w 1295"/>
                <a:gd name="T57" fmla="*/ 581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5" h="607">
                  <a:moveTo>
                    <a:pt x="240" y="581"/>
                  </a:moveTo>
                  <a:cubicBezTo>
                    <a:pt x="175" y="534"/>
                    <a:pt x="123" y="478"/>
                    <a:pt x="89" y="423"/>
                  </a:cubicBezTo>
                  <a:cubicBezTo>
                    <a:pt x="25" y="322"/>
                    <a:pt x="16" y="218"/>
                    <a:pt x="63" y="139"/>
                  </a:cubicBezTo>
                  <a:cubicBezTo>
                    <a:pt x="100" y="77"/>
                    <a:pt x="163" y="49"/>
                    <a:pt x="261" y="52"/>
                  </a:cubicBezTo>
                  <a:cubicBezTo>
                    <a:pt x="329" y="54"/>
                    <a:pt x="408" y="71"/>
                    <a:pt x="484" y="87"/>
                  </a:cubicBezTo>
                  <a:cubicBezTo>
                    <a:pt x="555" y="102"/>
                    <a:pt x="629" y="117"/>
                    <a:pt x="696" y="121"/>
                  </a:cubicBezTo>
                  <a:cubicBezTo>
                    <a:pt x="825" y="122"/>
                    <a:pt x="930" y="83"/>
                    <a:pt x="1015" y="52"/>
                  </a:cubicBezTo>
                  <a:cubicBezTo>
                    <a:pt x="1071" y="31"/>
                    <a:pt x="1119" y="13"/>
                    <a:pt x="1157" y="14"/>
                  </a:cubicBezTo>
                  <a:cubicBezTo>
                    <a:pt x="1199" y="15"/>
                    <a:pt x="1226" y="39"/>
                    <a:pt x="1248" y="93"/>
                  </a:cubicBezTo>
                  <a:cubicBezTo>
                    <a:pt x="1280" y="250"/>
                    <a:pt x="1234" y="408"/>
                    <a:pt x="1123" y="526"/>
                  </a:cubicBezTo>
                  <a:cubicBezTo>
                    <a:pt x="1096" y="555"/>
                    <a:pt x="1066" y="580"/>
                    <a:pt x="1033" y="602"/>
                  </a:cubicBezTo>
                  <a:cubicBezTo>
                    <a:pt x="1039" y="604"/>
                    <a:pt x="1045" y="605"/>
                    <a:pt x="1051" y="607"/>
                  </a:cubicBezTo>
                  <a:cubicBezTo>
                    <a:pt x="1081" y="585"/>
                    <a:pt x="1109" y="561"/>
                    <a:pt x="1134" y="535"/>
                  </a:cubicBezTo>
                  <a:cubicBezTo>
                    <a:pt x="1248" y="413"/>
                    <a:pt x="1295" y="251"/>
                    <a:pt x="1262" y="90"/>
                  </a:cubicBezTo>
                  <a:cubicBezTo>
                    <a:pt x="1262" y="89"/>
                    <a:pt x="1262" y="89"/>
                    <a:pt x="1262" y="89"/>
                  </a:cubicBezTo>
                  <a:cubicBezTo>
                    <a:pt x="1238" y="30"/>
                    <a:pt x="1205" y="2"/>
                    <a:pt x="1158" y="1"/>
                  </a:cubicBezTo>
                  <a:cubicBezTo>
                    <a:pt x="1145" y="0"/>
                    <a:pt x="1132" y="2"/>
                    <a:pt x="1119" y="4"/>
                  </a:cubicBezTo>
                  <a:cubicBezTo>
                    <a:pt x="1114" y="5"/>
                    <a:pt x="1109" y="6"/>
                    <a:pt x="1104" y="8"/>
                  </a:cubicBezTo>
                  <a:cubicBezTo>
                    <a:pt x="1075" y="15"/>
                    <a:pt x="1044" y="27"/>
                    <a:pt x="1009" y="39"/>
                  </a:cubicBezTo>
                  <a:cubicBezTo>
                    <a:pt x="926" y="70"/>
                    <a:pt x="823" y="109"/>
                    <a:pt x="697" y="108"/>
                  </a:cubicBezTo>
                  <a:cubicBezTo>
                    <a:pt x="631" y="104"/>
                    <a:pt x="558" y="89"/>
                    <a:pt x="487" y="74"/>
                  </a:cubicBezTo>
                  <a:cubicBezTo>
                    <a:pt x="420" y="59"/>
                    <a:pt x="351" y="45"/>
                    <a:pt x="288" y="40"/>
                  </a:cubicBezTo>
                  <a:cubicBezTo>
                    <a:pt x="279" y="39"/>
                    <a:pt x="270" y="39"/>
                    <a:pt x="262" y="39"/>
                  </a:cubicBezTo>
                  <a:cubicBezTo>
                    <a:pt x="254" y="38"/>
                    <a:pt x="246" y="38"/>
                    <a:pt x="238" y="39"/>
                  </a:cubicBezTo>
                  <a:cubicBezTo>
                    <a:pt x="233" y="39"/>
                    <a:pt x="228" y="39"/>
                    <a:pt x="223" y="39"/>
                  </a:cubicBezTo>
                  <a:cubicBezTo>
                    <a:pt x="141" y="44"/>
                    <a:pt x="85" y="74"/>
                    <a:pt x="50" y="133"/>
                  </a:cubicBezTo>
                  <a:cubicBezTo>
                    <a:pt x="0" y="216"/>
                    <a:pt x="10" y="324"/>
                    <a:pt x="76" y="430"/>
                  </a:cubicBezTo>
                  <a:cubicBezTo>
                    <a:pt x="110" y="484"/>
                    <a:pt x="160" y="539"/>
                    <a:pt x="224" y="586"/>
                  </a:cubicBezTo>
                  <a:cubicBezTo>
                    <a:pt x="229" y="585"/>
                    <a:pt x="234" y="583"/>
                    <a:pt x="240" y="581"/>
                  </a:cubicBezTo>
                </a:path>
              </a:pathLst>
            </a:custGeom>
            <a:solidFill>
              <a:srgbClr val="603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5" name="Freeform 50"/>
            <p:cNvSpPr>
              <a:spLocks noEditPoints="1"/>
            </p:cNvSpPr>
            <p:nvPr/>
          </p:nvSpPr>
          <p:spPr bwMode="auto">
            <a:xfrm>
              <a:off x="5605463" y="1516063"/>
              <a:ext cx="725488" cy="339725"/>
            </a:xfrm>
            <a:custGeom>
              <a:avLst/>
              <a:gdLst>
                <a:gd name="T0" fmla="*/ 949 w 1135"/>
                <a:gd name="T1" fmla="*/ 496 h 532"/>
                <a:gd name="T2" fmla="*/ 987 w 1135"/>
                <a:gd name="T3" fmla="*/ 465 h 532"/>
                <a:gd name="T4" fmla="*/ 1021 w 1135"/>
                <a:gd name="T5" fmla="*/ 431 h 532"/>
                <a:gd name="T6" fmla="*/ 1055 w 1135"/>
                <a:gd name="T7" fmla="*/ 389 h 532"/>
                <a:gd name="T8" fmla="*/ 1079 w 1135"/>
                <a:gd name="T9" fmla="*/ 349 h 532"/>
                <a:gd name="T10" fmla="*/ 1099 w 1135"/>
                <a:gd name="T11" fmla="*/ 307 h 532"/>
                <a:gd name="T12" fmla="*/ 1116 w 1135"/>
                <a:gd name="T13" fmla="*/ 256 h 532"/>
                <a:gd name="T14" fmla="*/ 1124 w 1135"/>
                <a:gd name="T15" fmla="*/ 211 h 532"/>
                <a:gd name="T16" fmla="*/ 1127 w 1135"/>
                <a:gd name="T17" fmla="*/ 176 h 532"/>
                <a:gd name="T18" fmla="*/ 1127 w 1135"/>
                <a:gd name="T19" fmla="*/ 139 h 532"/>
                <a:gd name="T20" fmla="*/ 1122 w 1135"/>
                <a:gd name="T21" fmla="*/ 93 h 532"/>
                <a:gd name="T22" fmla="*/ 1113 w 1135"/>
                <a:gd name="T23" fmla="*/ 48 h 532"/>
                <a:gd name="T24" fmla="*/ 1074 w 1135"/>
                <a:gd name="T25" fmla="*/ 10 h 532"/>
                <a:gd name="T26" fmla="*/ 1025 w 1135"/>
                <a:gd name="T27" fmla="*/ 1 h 532"/>
                <a:gd name="T28" fmla="*/ 974 w 1135"/>
                <a:gd name="T29" fmla="*/ 10 h 532"/>
                <a:gd name="T30" fmla="*/ 919 w 1135"/>
                <a:gd name="T31" fmla="*/ 28 h 532"/>
                <a:gd name="T32" fmla="*/ 871 w 1135"/>
                <a:gd name="T33" fmla="*/ 44 h 532"/>
                <a:gd name="T34" fmla="*/ 823 w 1135"/>
                <a:gd name="T35" fmla="*/ 60 h 532"/>
                <a:gd name="T36" fmla="*/ 766 w 1135"/>
                <a:gd name="T37" fmla="*/ 75 h 532"/>
                <a:gd name="T38" fmla="*/ 716 w 1135"/>
                <a:gd name="T39" fmla="*/ 85 h 532"/>
                <a:gd name="T40" fmla="*/ 665 w 1135"/>
                <a:gd name="T41" fmla="*/ 91 h 532"/>
                <a:gd name="T42" fmla="*/ 613 w 1135"/>
                <a:gd name="T43" fmla="*/ 92 h 532"/>
                <a:gd name="T44" fmla="*/ 578 w 1135"/>
                <a:gd name="T45" fmla="*/ 89 h 532"/>
                <a:gd name="T46" fmla="*/ 527 w 1135"/>
                <a:gd name="T47" fmla="*/ 82 h 532"/>
                <a:gd name="T48" fmla="*/ 477 w 1135"/>
                <a:gd name="T49" fmla="*/ 74 h 532"/>
                <a:gd name="T50" fmla="*/ 418 w 1135"/>
                <a:gd name="T51" fmla="*/ 69 h 532"/>
                <a:gd name="T52" fmla="*/ 368 w 1135"/>
                <a:gd name="T53" fmla="*/ 59 h 532"/>
                <a:gd name="T54" fmla="*/ 318 w 1135"/>
                <a:gd name="T55" fmla="*/ 50 h 532"/>
                <a:gd name="T56" fmla="*/ 260 w 1135"/>
                <a:gd name="T57" fmla="*/ 42 h 532"/>
                <a:gd name="T58" fmla="*/ 214 w 1135"/>
                <a:gd name="T59" fmla="*/ 39 h 532"/>
                <a:gd name="T60" fmla="*/ 188 w 1135"/>
                <a:gd name="T61" fmla="*/ 39 h 532"/>
                <a:gd name="T62" fmla="*/ 132 w 1135"/>
                <a:gd name="T63" fmla="*/ 46 h 532"/>
                <a:gd name="T64" fmla="*/ 87 w 1135"/>
                <a:gd name="T65" fmla="*/ 63 h 532"/>
                <a:gd name="T66" fmla="*/ 50 w 1135"/>
                <a:gd name="T67" fmla="*/ 92 h 532"/>
                <a:gd name="T68" fmla="*/ 8 w 1135"/>
                <a:gd name="T69" fmla="*/ 152 h 532"/>
                <a:gd name="T70" fmla="*/ 0 w 1135"/>
                <a:gd name="T71" fmla="*/ 197 h 532"/>
                <a:gd name="T72" fmla="*/ 0 w 1135"/>
                <a:gd name="T73" fmla="*/ 224 h 532"/>
                <a:gd name="T74" fmla="*/ 10 w 1135"/>
                <a:gd name="T75" fmla="*/ 276 h 532"/>
                <a:gd name="T76" fmla="*/ 28 w 1135"/>
                <a:gd name="T77" fmla="*/ 320 h 532"/>
                <a:gd name="T78" fmla="*/ 52 w 1135"/>
                <a:gd name="T79" fmla="*/ 361 h 532"/>
                <a:gd name="T80" fmla="*/ 85 w 1135"/>
                <a:gd name="T81" fmla="*/ 405 h 532"/>
                <a:gd name="T82" fmla="*/ 119 w 1135"/>
                <a:gd name="T83" fmla="*/ 440 h 532"/>
                <a:gd name="T84" fmla="*/ 155 w 1135"/>
                <a:gd name="T85" fmla="*/ 472 h 532"/>
                <a:gd name="T86" fmla="*/ 201 w 1135"/>
                <a:gd name="T87" fmla="*/ 506 h 532"/>
                <a:gd name="T88" fmla="*/ 395 w 1135"/>
                <a:gd name="T89" fmla="*/ 493 h 532"/>
                <a:gd name="T90" fmla="*/ 257 w 1135"/>
                <a:gd name="T91" fmla="*/ 287 h 532"/>
                <a:gd name="T92" fmla="*/ 198 w 1135"/>
                <a:gd name="T93" fmla="*/ 173 h 532"/>
                <a:gd name="T94" fmla="*/ 428 w 1135"/>
                <a:gd name="T95" fmla="*/ 420 h 532"/>
                <a:gd name="T96" fmla="*/ 891 w 1135"/>
                <a:gd name="T97" fmla="*/ 297 h 532"/>
                <a:gd name="T98" fmla="*/ 977 w 1135"/>
                <a:gd name="T99" fmla="*/ 195 h 532"/>
                <a:gd name="T100" fmla="*/ 698 w 1135"/>
                <a:gd name="T101" fmla="*/ 495 h 532"/>
                <a:gd name="T102" fmla="*/ 906 w 1135"/>
                <a:gd name="T103" fmla="*/ 532 h 532"/>
                <a:gd name="T104" fmla="*/ 406 w 1135"/>
                <a:gd name="T105" fmla="*/ 142 h 532"/>
                <a:gd name="T106" fmla="*/ 731 w 1135"/>
                <a:gd name="T107" fmla="*/ 152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5" h="532">
                  <a:moveTo>
                    <a:pt x="906" y="532"/>
                  </a:moveTo>
                  <a:cubicBezTo>
                    <a:pt x="914" y="527"/>
                    <a:pt x="922" y="522"/>
                    <a:pt x="930" y="517"/>
                  </a:cubicBezTo>
                  <a:cubicBezTo>
                    <a:pt x="926" y="512"/>
                    <a:pt x="926" y="512"/>
                    <a:pt x="926" y="512"/>
                  </a:cubicBezTo>
                  <a:cubicBezTo>
                    <a:pt x="934" y="507"/>
                    <a:pt x="941" y="501"/>
                    <a:pt x="949" y="496"/>
                  </a:cubicBezTo>
                  <a:cubicBezTo>
                    <a:pt x="953" y="501"/>
                    <a:pt x="953" y="501"/>
                    <a:pt x="953" y="501"/>
                  </a:cubicBezTo>
                  <a:cubicBezTo>
                    <a:pt x="959" y="497"/>
                    <a:pt x="965" y="492"/>
                    <a:pt x="970" y="488"/>
                  </a:cubicBezTo>
                  <a:cubicBezTo>
                    <a:pt x="965" y="483"/>
                    <a:pt x="965" y="483"/>
                    <a:pt x="965" y="483"/>
                  </a:cubicBezTo>
                  <a:cubicBezTo>
                    <a:pt x="973" y="477"/>
                    <a:pt x="980" y="471"/>
                    <a:pt x="987" y="465"/>
                  </a:cubicBezTo>
                  <a:cubicBezTo>
                    <a:pt x="992" y="470"/>
                    <a:pt x="992" y="470"/>
                    <a:pt x="992" y="470"/>
                  </a:cubicBezTo>
                  <a:cubicBezTo>
                    <a:pt x="997" y="465"/>
                    <a:pt x="1002" y="460"/>
                    <a:pt x="1007" y="456"/>
                  </a:cubicBezTo>
                  <a:cubicBezTo>
                    <a:pt x="1002" y="451"/>
                    <a:pt x="1002" y="451"/>
                    <a:pt x="1002" y="451"/>
                  </a:cubicBezTo>
                  <a:cubicBezTo>
                    <a:pt x="1008" y="445"/>
                    <a:pt x="1015" y="438"/>
                    <a:pt x="1021" y="431"/>
                  </a:cubicBezTo>
                  <a:cubicBezTo>
                    <a:pt x="1026" y="435"/>
                    <a:pt x="1026" y="435"/>
                    <a:pt x="1026" y="435"/>
                  </a:cubicBezTo>
                  <a:cubicBezTo>
                    <a:pt x="1033" y="429"/>
                    <a:pt x="1038" y="422"/>
                    <a:pt x="1044" y="414"/>
                  </a:cubicBezTo>
                  <a:cubicBezTo>
                    <a:pt x="1038" y="410"/>
                    <a:pt x="1038" y="410"/>
                    <a:pt x="1038" y="410"/>
                  </a:cubicBezTo>
                  <a:cubicBezTo>
                    <a:pt x="1044" y="403"/>
                    <a:pt x="1049" y="396"/>
                    <a:pt x="1055" y="389"/>
                  </a:cubicBezTo>
                  <a:cubicBezTo>
                    <a:pt x="1061" y="392"/>
                    <a:pt x="1061" y="392"/>
                    <a:pt x="1061" y="392"/>
                  </a:cubicBezTo>
                  <a:cubicBezTo>
                    <a:pt x="1065" y="387"/>
                    <a:pt x="1068" y="381"/>
                    <a:pt x="1072" y="375"/>
                  </a:cubicBezTo>
                  <a:cubicBezTo>
                    <a:pt x="1066" y="372"/>
                    <a:pt x="1066" y="372"/>
                    <a:pt x="1066" y="372"/>
                  </a:cubicBezTo>
                  <a:cubicBezTo>
                    <a:pt x="1070" y="364"/>
                    <a:pt x="1075" y="357"/>
                    <a:pt x="1079" y="349"/>
                  </a:cubicBezTo>
                  <a:cubicBezTo>
                    <a:pt x="1086" y="352"/>
                    <a:pt x="1086" y="352"/>
                    <a:pt x="1086" y="352"/>
                  </a:cubicBezTo>
                  <a:cubicBezTo>
                    <a:pt x="1089" y="346"/>
                    <a:pt x="1092" y="340"/>
                    <a:pt x="1095" y="334"/>
                  </a:cubicBezTo>
                  <a:cubicBezTo>
                    <a:pt x="1088" y="331"/>
                    <a:pt x="1088" y="331"/>
                    <a:pt x="1088" y="331"/>
                  </a:cubicBezTo>
                  <a:cubicBezTo>
                    <a:pt x="1092" y="323"/>
                    <a:pt x="1096" y="315"/>
                    <a:pt x="1099" y="307"/>
                  </a:cubicBezTo>
                  <a:cubicBezTo>
                    <a:pt x="1106" y="309"/>
                    <a:pt x="1106" y="309"/>
                    <a:pt x="1106" y="309"/>
                  </a:cubicBezTo>
                  <a:cubicBezTo>
                    <a:pt x="1109" y="301"/>
                    <a:pt x="1112" y="292"/>
                    <a:pt x="1115" y="284"/>
                  </a:cubicBezTo>
                  <a:cubicBezTo>
                    <a:pt x="1108" y="282"/>
                    <a:pt x="1108" y="282"/>
                    <a:pt x="1108" y="282"/>
                  </a:cubicBezTo>
                  <a:cubicBezTo>
                    <a:pt x="1111" y="273"/>
                    <a:pt x="1114" y="265"/>
                    <a:pt x="1116" y="256"/>
                  </a:cubicBezTo>
                  <a:cubicBezTo>
                    <a:pt x="1123" y="258"/>
                    <a:pt x="1123" y="258"/>
                    <a:pt x="1123" y="258"/>
                  </a:cubicBezTo>
                  <a:cubicBezTo>
                    <a:pt x="1124" y="251"/>
                    <a:pt x="1126" y="245"/>
                    <a:pt x="1127" y="238"/>
                  </a:cubicBezTo>
                  <a:cubicBezTo>
                    <a:pt x="1120" y="237"/>
                    <a:pt x="1120" y="237"/>
                    <a:pt x="1120" y="237"/>
                  </a:cubicBezTo>
                  <a:cubicBezTo>
                    <a:pt x="1122" y="228"/>
                    <a:pt x="1123" y="220"/>
                    <a:pt x="1124" y="211"/>
                  </a:cubicBezTo>
                  <a:cubicBezTo>
                    <a:pt x="1132" y="212"/>
                    <a:pt x="1132" y="212"/>
                    <a:pt x="1132" y="212"/>
                  </a:cubicBezTo>
                  <a:cubicBezTo>
                    <a:pt x="1132" y="205"/>
                    <a:pt x="1133" y="199"/>
                    <a:pt x="1134" y="192"/>
                  </a:cubicBezTo>
                  <a:cubicBezTo>
                    <a:pt x="1126" y="191"/>
                    <a:pt x="1126" y="191"/>
                    <a:pt x="1126" y="191"/>
                  </a:cubicBezTo>
                  <a:cubicBezTo>
                    <a:pt x="1127" y="186"/>
                    <a:pt x="1127" y="181"/>
                    <a:pt x="1127" y="176"/>
                  </a:cubicBezTo>
                  <a:cubicBezTo>
                    <a:pt x="1127" y="173"/>
                    <a:pt x="1127" y="169"/>
                    <a:pt x="1127" y="165"/>
                  </a:cubicBezTo>
                  <a:cubicBezTo>
                    <a:pt x="1135" y="165"/>
                    <a:pt x="1135" y="165"/>
                    <a:pt x="1135" y="165"/>
                  </a:cubicBezTo>
                  <a:cubicBezTo>
                    <a:pt x="1135" y="156"/>
                    <a:pt x="1135" y="148"/>
                    <a:pt x="1134" y="139"/>
                  </a:cubicBezTo>
                  <a:cubicBezTo>
                    <a:pt x="1127" y="139"/>
                    <a:pt x="1127" y="139"/>
                    <a:pt x="1127" y="139"/>
                  </a:cubicBezTo>
                  <a:cubicBezTo>
                    <a:pt x="1126" y="130"/>
                    <a:pt x="1126" y="122"/>
                    <a:pt x="1125" y="113"/>
                  </a:cubicBezTo>
                  <a:cubicBezTo>
                    <a:pt x="1132" y="112"/>
                    <a:pt x="1132" y="112"/>
                    <a:pt x="1132" y="112"/>
                  </a:cubicBezTo>
                  <a:cubicBezTo>
                    <a:pt x="1131" y="106"/>
                    <a:pt x="1130" y="99"/>
                    <a:pt x="1129" y="92"/>
                  </a:cubicBezTo>
                  <a:cubicBezTo>
                    <a:pt x="1122" y="93"/>
                    <a:pt x="1122" y="93"/>
                    <a:pt x="1122" y="93"/>
                  </a:cubicBezTo>
                  <a:cubicBezTo>
                    <a:pt x="1121" y="87"/>
                    <a:pt x="1119" y="81"/>
                    <a:pt x="1118" y="75"/>
                  </a:cubicBezTo>
                  <a:cubicBezTo>
                    <a:pt x="1117" y="73"/>
                    <a:pt x="1116" y="71"/>
                    <a:pt x="1116" y="69"/>
                  </a:cubicBezTo>
                  <a:cubicBezTo>
                    <a:pt x="1122" y="66"/>
                    <a:pt x="1122" y="66"/>
                    <a:pt x="1122" y="66"/>
                  </a:cubicBezTo>
                  <a:cubicBezTo>
                    <a:pt x="1119" y="60"/>
                    <a:pt x="1116" y="54"/>
                    <a:pt x="1113" y="48"/>
                  </a:cubicBezTo>
                  <a:cubicBezTo>
                    <a:pt x="1106" y="52"/>
                    <a:pt x="1106" y="52"/>
                    <a:pt x="1106" y="52"/>
                  </a:cubicBezTo>
                  <a:cubicBezTo>
                    <a:pt x="1102" y="44"/>
                    <a:pt x="1096" y="37"/>
                    <a:pt x="1091" y="31"/>
                  </a:cubicBezTo>
                  <a:cubicBezTo>
                    <a:pt x="1096" y="27"/>
                    <a:pt x="1096" y="27"/>
                    <a:pt x="1096" y="27"/>
                  </a:cubicBezTo>
                  <a:cubicBezTo>
                    <a:pt x="1089" y="19"/>
                    <a:pt x="1082" y="14"/>
                    <a:pt x="1074" y="10"/>
                  </a:cubicBezTo>
                  <a:cubicBezTo>
                    <a:pt x="1070" y="15"/>
                    <a:pt x="1070" y="15"/>
                    <a:pt x="1070" y="15"/>
                  </a:cubicBezTo>
                  <a:cubicBezTo>
                    <a:pt x="1063" y="12"/>
                    <a:pt x="1055" y="9"/>
                    <a:pt x="1045" y="8"/>
                  </a:cubicBezTo>
                  <a:cubicBezTo>
                    <a:pt x="1047" y="1"/>
                    <a:pt x="1047" y="1"/>
                    <a:pt x="1047" y="1"/>
                  </a:cubicBezTo>
                  <a:cubicBezTo>
                    <a:pt x="1040" y="0"/>
                    <a:pt x="1032" y="0"/>
                    <a:pt x="1025" y="1"/>
                  </a:cubicBezTo>
                  <a:cubicBezTo>
                    <a:pt x="1025" y="7"/>
                    <a:pt x="1025" y="7"/>
                    <a:pt x="1025" y="7"/>
                  </a:cubicBezTo>
                  <a:cubicBezTo>
                    <a:pt x="1017" y="8"/>
                    <a:pt x="1008" y="9"/>
                    <a:pt x="997" y="11"/>
                  </a:cubicBezTo>
                  <a:cubicBezTo>
                    <a:pt x="996" y="5"/>
                    <a:pt x="996" y="5"/>
                    <a:pt x="996" y="5"/>
                  </a:cubicBezTo>
                  <a:cubicBezTo>
                    <a:pt x="989" y="6"/>
                    <a:pt x="982" y="8"/>
                    <a:pt x="974" y="10"/>
                  </a:cubicBezTo>
                  <a:cubicBezTo>
                    <a:pt x="977" y="16"/>
                    <a:pt x="977" y="16"/>
                    <a:pt x="977" y="16"/>
                  </a:cubicBezTo>
                  <a:cubicBezTo>
                    <a:pt x="968" y="18"/>
                    <a:pt x="959" y="21"/>
                    <a:pt x="949" y="25"/>
                  </a:cubicBezTo>
                  <a:cubicBezTo>
                    <a:pt x="947" y="18"/>
                    <a:pt x="947" y="18"/>
                    <a:pt x="947" y="18"/>
                  </a:cubicBezTo>
                  <a:cubicBezTo>
                    <a:pt x="938" y="21"/>
                    <a:pt x="929" y="24"/>
                    <a:pt x="919" y="28"/>
                  </a:cubicBezTo>
                  <a:cubicBezTo>
                    <a:pt x="922" y="34"/>
                    <a:pt x="922" y="34"/>
                    <a:pt x="922" y="34"/>
                  </a:cubicBezTo>
                  <a:cubicBezTo>
                    <a:pt x="894" y="43"/>
                    <a:pt x="894" y="43"/>
                    <a:pt x="894" y="43"/>
                  </a:cubicBezTo>
                  <a:cubicBezTo>
                    <a:pt x="892" y="37"/>
                    <a:pt x="892" y="37"/>
                    <a:pt x="892" y="37"/>
                  </a:cubicBezTo>
                  <a:cubicBezTo>
                    <a:pt x="885" y="40"/>
                    <a:pt x="878" y="42"/>
                    <a:pt x="871" y="44"/>
                  </a:cubicBezTo>
                  <a:cubicBezTo>
                    <a:pt x="874" y="51"/>
                    <a:pt x="874" y="51"/>
                    <a:pt x="874" y="51"/>
                  </a:cubicBezTo>
                  <a:cubicBezTo>
                    <a:pt x="865" y="54"/>
                    <a:pt x="855" y="57"/>
                    <a:pt x="846" y="60"/>
                  </a:cubicBezTo>
                  <a:cubicBezTo>
                    <a:pt x="843" y="53"/>
                    <a:pt x="843" y="53"/>
                    <a:pt x="843" y="53"/>
                  </a:cubicBezTo>
                  <a:cubicBezTo>
                    <a:pt x="837" y="56"/>
                    <a:pt x="830" y="58"/>
                    <a:pt x="823" y="60"/>
                  </a:cubicBezTo>
                  <a:cubicBezTo>
                    <a:pt x="825" y="66"/>
                    <a:pt x="825" y="66"/>
                    <a:pt x="825" y="66"/>
                  </a:cubicBezTo>
                  <a:cubicBezTo>
                    <a:pt x="815" y="69"/>
                    <a:pt x="806" y="72"/>
                    <a:pt x="797" y="74"/>
                  </a:cubicBezTo>
                  <a:cubicBezTo>
                    <a:pt x="795" y="68"/>
                    <a:pt x="795" y="68"/>
                    <a:pt x="795" y="68"/>
                  </a:cubicBezTo>
                  <a:cubicBezTo>
                    <a:pt x="785" y="70"/>
                    <a:pt x="776" y="73"/>
                    <a:pt x="766" y="75"/>
                  </a:cubicBezTo>
                  <a:cubicBezTo>
                    <a:pt x="768" y="81"/>
                    <a:pt x="768" y="81"/>
                    <a:pt x="768" y="81"/>
                  </a:cubicBezTo>
                  <a:cubicBezTo>
                    <a:pt x="758" y="84"/>
                    <a:pt x="749" y="86"/>
                    <a:pt x="739" y="87"/>
                  </a:cubicBezTo>
                  <a:cubicBezTo>
                    <a:pt x="738" y="81"/>
                    <a:pt x="738" y="81"/>
                    <a:pt x="738" y="81"/>
                  </a:cubicBezTo>
                  <a:cubicBezTo>
                    <a:pt x="731" y="82"/>
                    <a:pt x="723" y="84"/>
                    <a:pt x="716" y="85"/>
                  </a:cubicBezTo>
                  <a:cubicBezTo>
                    <a:pt x="717" y="91"/>
                    <a:pt x="717" y="91"/>
                    <a:pt x="717" y="91"/>
                  </a:cubicBezTo>
                  <a:cubicBezTo>
                    <a:pt x="708" y="93"/>
                    <a:pt x="698" y="94"/>
                    <a:pt x="688" y="95"/>
                  </a:cubicBezTo>
                  <a:cubicBezTo>
                    <a:pt x="687" y="89"/>
                    <a:pt x="687" y="89"/>
                    <a:pt x="687" y="89"/>
                  </a:cubicBezTo>
                  <a:cubicBezTo>
                    <a:pt x="680" y="89"/>
                    <a:pt x="673" y="90"/>
                    <a:pt x="665" y="91"/>
                  </a:cubicBezTo>
                  <a:cubicBezTo>
                    <a:pt x="666" y="97"/>
                    <a:pt x="666" y="97"/>
                    <a:pt x="666" y="97"/>
                  </a:cubicBezTo>
                  <a:cubicBezTo>
                    <a:pt x="656" y="98"/>
                    <a:pt x="646" y="99"/>
                    <a:pt x="636" y="99"/>
                  </a:cubicBezTo>
                  <a:cubicBezTo>
                    <a:pt x="636" y="92"/>
                    <a:pt x="636" y="92"/>
                    <a:pt x="636" y="92"/>
                  </a:cubicBezTo>
                  <a:cubicBezTo>
                    <a:pt x="629" y="92"/>
                    <a:pt x="621" y="93"/>
                    <a:pt x="613" y="92"/>
                  </a:cubicBezTo>
                  <a:cubicBezTo>
                    <a:pt x="611" y="92"/>
                    <a:pt x="609" y="92"/>
                    <a:pt x="607" y="92"/>
                  </a:cubicBezTo>
                  <a:cubicBezTo>
                    <a:pt x="606" y="99"/>
                    <a:pt x="606" y="99"/>
                    <a:pt x="606" y="99"/>
                  </a:cubicBezTo>
                  <a:cubicBezTo>
                    <a:pt x="597" y="98"/>
                    <a:pt x="587" y="97"/>
                    <a:pt x="577" y="96"/>
                  </a:cubicBezTo>
                  <a:cubicBezTo>
                    <a:pt x="578" y="89"/>
                    <a:pt x="578" y="89"/>
                    <a:pt x="578" y="89"/>
                  </a:cubicBezTo>
                  <a:cubicBezTo>
                    <a:pt x="570" y="89"/>
                    <a:pt x="563" y="88"/>
                    <a:pt x="556" y="87"/>
                  </a:cubicBezTo>
                  <a:cubicBezTo>
                    <a:pt x="555" y="93"/>
                    <a:pt x="555" y="93"/>
                    <a:pt x="555" y="93"/>
                  </a:cubicBezTo>
                  <a:cubicBezTo>
                    <a:pt x="545" y="92"/>
                    <a:pt x="535" y="91"/>
                    <a:pt x="526" y="89"/>
                  </a:cubicBezTo>
                  <a:cubicBezTo>
                    <a:pt x="527" y="82"/>
                    <a:pt x="527" y="82"/>
                    <a:pt x="527" y="82"/>
                  </a:cubicBezTo>
                  <a:cubicBezTo>
                    <a:pt x="520" y="81"/>
                    <a:pt x="513" y="80"/>
                    <a:pt x="505" y="79"/>
                  </a:cubicBezTo>
                  <a:cubicBezTo>
                    <a:pt x="504" y="85"/>
                    <a:pt x="504" y="85"/>
                    <a:pt x="504" y="85"/>
                  </a:cubicBezTo>
                  <a:cubicBezTo>
                    <a:pt x="494" y="84"/>
                    <a:pt x="485" y="82"/>
                    <a:pt x="475" y="80"/>
                  </a:cubicBezTo>
                  <a:cubicBezTo>
                    <a:pt x="477" y="74"/>
                    <a:pt x="477" y="74"/>
                    <a:pt x="477" y="74"/>
                  </a:cubicBezTo>
                  <a:cubicBezTo>
                    <a:pt x="467" y="72"/>
                    <a:pt x="458" y="70"/>
                    <a:pt x="448" y="68"/>
                  </a:cubicBezTo>
                  <a:cubicBezTo>
                    <a:pt x="446" y="74"/>
                    <a:pt x="446" y="74"/>
                    <a:pt x="446" y="74"/>
                  </a:cubicBezTo>
                  <a:cubicBezTo>
                    <a:pt x="437" y="73"/>
                    <a:pt x="429" y="71"/>
                    <a:pt x="420" y="69"/>
                  </a:cubicBezTo>
                  <a:cubicBezTo>
                    <a:pt x="418" y="69"/>
                    <a:pt x="418" y="69"/>
                    <a:pt x="418" y="69"/>
                  </a:cubicBezTo>
                  <a:cubicBezTo>
                    <a:pt x="419" y="62"/>
                    <a:pt x="419" y="62"/>
                    <a:pt x="419" y="62"/>
                  </a:cubicBezTo>
                  <a:cubicBezTo>
                    <a:pt x="412" y="61"/>
                    <a:pt x="405" y="59"/>
                    <a:pt x="398" y="58"/>
                  </a:cubicBezTo>
                  <a:cubicBezTo>
                    <a:pt x="396" y="64"/>
                    <a:pt x="396" y="64"/>
                    <a:pt x="396" y="64"/>
                  </a:cubicBezTo>
                  <a:cubicBezTo>
                    <a:pt x="387" y="63"/>
                    <a:pt x="377" y="61"/>
                    <a:pt x="368" y="59"/>
                  </a:cubicBezTo>
                  <a:cubicBezTo>
                    <a:pt x="369" y="52"/>
                    <a:pt x="369" y="52"/>
                    <a:pt x="369" y="52"/>
                  </a:cubicBezTo>
                  <a:cubicBezTo>
                    <a:pt x="362" y="51"/>
                    <a:pt x="355" y="50"/>
                    <a:pt x="348" y="48"/>
                  </a:cubicBezTo>
                  <a:cubicBezTo>
                    <a:pt x="346" y="55"/>
                    <a:pt x="346" y="55"/>
                    <a:pt x="346" y="55"/>
                  </a:cubicBezTo>
                  <a:cubicBezTo>
                    <a:pt x="337" y="53"/>
                    <a:pt x="327" y="51"/>
                    <a:pt x="318" y="50"/>
                  </a:cubicBezTo>
                  <a:cubicBezTo>
                    <a:pt x="319" y="43"/>
                    <a:pt x="319" y="43"/>
                    <a:pt x="319" y="43"/>
                  </a:cubicBezTo>
                  <a:cubicBezTo>
                    <a:pt x="309" y="42"/>
                    <a:pt x="300" y="40"/>
                    <a:pt x="290" y="39"/>
                  </a:cubicBezTo>
                  <a:cubicBezTo>
                    <a:pt x="289" y="45"/>
                    <a:pt x="289" y="45"/>
                    <a:pt x="289" y="45"/>
                  </a:cubicBezTo>
                  <a:cubicBezTo>
                    <a:pt x="279" y="44"/>
                    <a:pt x="269" y="43"/>
                    <a:pt x="260" y="42"/>
                  </a:cubicBezTo>
                  <a:cubicBezTo>
                    <a:pt x="261" y="35"/>
                    <a:pt x="261" y="35"/>
                    <a:pt x="261" y="35"/>
                  </a:cubicBezTo>
                  <a:cubicBezTo>
                    <a:pt x="254" y="34"/>
                    <a:pt x="246" y="34"/>
                    <a:pt x="239" y="33"/>
                  </a:cubicBezTo>
                  <a:cubicBezTo>
                    <a:pt x="239" y="40"/>
                    <a:pt x="239" y="40"/>
                    <a:pt x="239" y="40"/>
                  </a:cubicBezTo>
                  <a:cubicBezTo>
                    <a:pt x="230" y="39"/>
                    <a:pt x="222" y="39"/>
                    <a:pt x="214" y="39"/>
                  </a:cubicBezTo>
                  <a:cubicBezTo>
                    <a:pt x="213" y="39"/>
                    <a:pt x="211" y="39"/>
                    <a:pt x="210" y="39"/>
                  </a:cubicBezTo>
                  <a:cubicBezTo>
                    <a:pt x="210" y="32"/>
                    <a:pt x="210" y="32"/>
                    <a:pt x="210" y="32"/>
                  </a:cubicBezTo>
                  <a:cubicBezTo>
                    <a:pt x="202" y="32"/>
                    <a:pt x="195" y="32"/>
                    <a:pt x="188" y="32"/>
                  </a:cubicBezTo>
                  <a:cubicBezTo>
                    <a:pt x="188" y="39"/>
                    <a:pt x="188" y="39"/>
                    <a:pt x="188" y="39"/>
                  </a:cubicBezTo>
                  <a:cubicBezTo>
                    <a:pt x="178" y="39"/>
                    <a:pt x="169" y="40"/>
                    <a:pt x="160" y="41"/>
                  </a:cubicBezTo>
                  <a:cubicBezTo>
                    <a:pt x="159" y="34"/>
                    <a:pt x="159" y="34"/>
                    <a:pt x="159" y="34"/>
                  </a:cubicBezTo>
                  <a:cubicBezTo>
                    <a:pt x="149" y="35"/>
                    <a:pt x="139" y="37"/>
                    <a:pt x="130" y="39"/>
                  </a:cubicBezTo>
                  <a:cubicBezTo>
                    <a:pt x="132" y="46"/>
                    <a:pt x="132" y="46"/>
                    <a:pt x="132" y="46"/>
                  </a:cubicBezTo>
                  <a:cubicBezTo>
                    <a:pt x="122" y="48"/>
                    <a:pt x="113" y="51"/>
                    <a:pt x="105" y="54"/>
                  </a:cubicBezTo>
                  <a:cubicBezTo>
                    <a:pt x="102" y="48"/>
                    <a:pt x="102" y="48"/>
                    <a:pt x="102" y="48"/>
                  </a:cubicBezTo>
                  <a:cubicBezTo>
                    <a:pt x="96" y="51"/>
                    <a:pt x="89" y="54"/>
                    <a:pt x="83" y="57"/>
                  </a:cubicBezTo>
                  <a:cubicBezTo>
                    <a:pt x="87" y="63"/>
                    <a:pt x="87" y="63"/>
                    <a:pt x="87" y="63"/>
                  </a:cubicBezTo>
                  <a:cubicBezTo>
                    <a:pt x="79" y="68"/>
                    <a:pt x="71" y="73"/>
                    <a:pt x="64" y="78"/>
                  </a:cubicBezTo>
                  <a:cubicBezTo>
                    <a:pt x="59" y="74"/>
                    <a:pt x="59" y="74"/>
                    <a:pt x="59" y="74"/>
                  </a:cubicBezTo>
                  <a:cubicBezTo>
                    <a:pt x="54" y="78"/>
                    <a:pt x="49" y="83"/>
                    <a:pt x="44" y="88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44" y="99"/>
                    <a:pt x="39" y="106"/>
                    <a:pt x="34" y="113"/>
                  </a:cubicBezTo>
                  <a:cubicBezTo>
                    <a:pt x="30" y="120"/>
                    <a:pt x="26" y="128"/>
                    <a:pt x="22" y="135"/>
                  </a:cubicBezTo>
                  <a:cubicBezTo>
                    <a:pt x="15" y="133"/>
                    <a:pt x="15" y="133"/>
                    <a:pt x="15" y="133"/>
                  </a:cubicBezTo>
                  <a:cubicBezTo>
                    <a:pt x="13" y="139"/>
                    <a:pt x="10" y="145"/>
                    <a:pt x="8" y="152"/>
                  </a:cubicBezTo>
                  <a:cubicBezTo>
                    <a:pt x="15" y="153"/>
                    <a:pt x="15" y="153"/>
                    <a:pt x="15" y="153"/>
                  </a:cubicBezTo>
                  <a:cubicBezTo>
                    <a:pt x="13" y="162"/>
                    <a:pt x="11" y="170"/>
                    <a:pt x="9" y="179"/>
                  </a:cubicBezTo>
                  <a:cubicBezTo>
                    <a:pt x="2" y="178"/>
                    <a:pt x="2" y="178"/>
                    <a:pt x="2" y="178"/>
                  </a:cubicBezTo>
                  <a:cubicBezTo>
                    <a:pt x="1" y="184"/>
                    <a:pt x="0" y="191"/>
                    <a:pt x="0" y="197"/>
                  </a:cubicBezTo>
                  <a:cubicBezTo>
                    <a:pt x="7" y="198"/>
                    <a:pt x="7" y="198"/>
                    <a:pt x="7" y="198"/>
                  </a:cubicBezTo>
                  <a:cubicBezTo>
                    <a:pt x="7" y="201"/>
                    <a:pt x="7" y="201"/>
                    <a:pt x="7" y="201"/>
                  </a:cubicBezTo>
                  <a:cubicBezTo>
                    <a:pt x="7" y="208"/>
                    <a:pt x="7" y="216"/>
                    <a:pt x="7" y="224"/>
                  </a:cubicBezTo>
                  <a:cubicBezTo>
                    <a:pt x="0" y="224"/>
                    <a:pt x="0" y="224"/>
                    <a:pt x="0" y="224"/>
                  </a:cubicBezTo>
                  <a:cubicBezTo>
                    <a:pt x="1" y="233"/>
                    <a:pt x="2" y="242"/>
                    <a:pt x="4" y="250"/>
                  </a:cubicBezTo>
                  <a:cubicBezTo>
                    <a:pt x="11" y="249"/>
                    <a:pt x="11" y="249"/>
                    <a:pt x="11" y="249"/>
                  </a:cubicBezTo>
                  <a:cubicBezTo>
                    <a:pt x="13" y="258"/>
                    <a:pt x="15" y="266"/>
                    <a:pt x="17" y="275"/>
                  </a:cubicBezTo>
                  <a:cubicBezTo>
                    <a:pt x="10" y="276"/>
                    <a:pt x="10" y="276"/>
                    <a:pt x="10" y="276"/>
                  </a:cubicBezTo>
                  <a:cubicBezTo>
                    <a:pt x="12" y="283"/>
                    <a:pt x="15" y="289"/>
                    <a:pt x="17" y="295"/>
                  </a:cubicBezTo>
                  <a:cubicBezTo>
                    <a:pt x="24" y="293"/>
                    <a:pt x="24" y="293"/>
                    <a:pt x="24" y="293"/>
                  </a:cubicBezTo>
                  <a:cubicBezTo>
                    <a:pt x="27" y="301"/>
                    <a:pt x="31" y="309"/>
                    <a:pt x="35" y="317"/>
                  </a:cubicBezTo>
                  <a:cubicBezTo>
                    <a:pt x="28" y="320"/>
                    <a:pt x="28" y="320"/>
                    <a:pt x="28" y="320"/>
                  </a:cubicBezTo>
                  <a:cubicBezTo>
                    <a:pt x="31" y="326"/>
                    <a:pt x="34" y="332"/>
                    <a:pt x="37" y="338"/>
                  </a:cubicBezTo>
                  <a:cubicBezTo>
                    <a:pt x="44" y="335"/>
                    <a:pt x="44" y="335"/>
                    <a:pt x="44" y="335"/>
                  </a:cubicBezTo>
                  <a:cubicBezTo>
                    <a:pt x="48" y="342"/>
                    <a:pt x="53" y="350"/>
                    <a:pt x="58" y="358"/>
                  </a:cubicBezTo>
                  <a:cubicBezTo>
                    <a:pt x="52" y="361"/>
                    <a:pt x="52" y="361"/>
                    <a:pt x="52" y="361"/>
                  </a:cubicBezTo>
                  <a:cubicBezTo>
                    <a:pt x="57" y="369"/>
                    <a:pt x="62" y="376"/>
                    <a:pt x="68" y="383"/>
                  </a:cubicBezTo>
                  <a:cubicBezTo>
                    <a:pt x="74" y="380"/>
                    <a:pt x="74" y="380"/>
                    <a:pt x="74" y="380"/>
                  </a:cubicBezTo>
                  <a:cubicBezTo>
                    <a:pt x="79" y="387"/>
                    <a:pt x="85" y="394"/>
                    <a:pt x="91" y="401"/>
                  </a:cubicBezTo>
                  <a:cubicBezTo>
                    <a:pt x="85" y="405"/>
                    <a:pt x="85" y="405"/>
                    <a:pt x="85" y="405"/>
                  </a:cubicBezTo>
                  <a:cubicBezTo>
                    <a:pt x="90" y="410"/>
                    <a:pt x="94" y="415"/>
                    <a:pt x="99" y="420"/>
                  </a:cubicBezTo>
                  <a:cubicBezTo>
                    <a:pt x="105" y="416"/>
                    <a:pt x="105" y="416"/>
                    <a:pt x="105" y="416"/>
                  </a:cubicBezTo>
                  <a:cubicBezTo>
                    <a:pt x="111" y="423"/>
                    <a:pt x="117" y="429"/>
                    <a:pt x="124" y="435"/>
                  </a:cubicBezTo>
                  <a:cubicBezTo>
                    <a:pt x="119" y="440"/>
                    <a:pt x="119" y="440"/>
                    <a:pt x="119" y="440"/>
                  </a:cubicBezTo>
                  <a:cubicBezTo>
                    <a:pt x="124" y="445"/>
                    <a:pt x="129" y="450"/>
                    <a:pt x="134" y="454"/>
                  </a:cubicBezTo>
                  <a:cubicBezTo>
                    <a:pt x="139" y="449"/>
                    <a:pt x="139" y="449"/>
                    <a:pt x="139" y="449"/>
                  </a:cubicBezTo>
                  <a:cubicBezTo>
                    <a:pt x="146" y="456"/>
                    <a:pt x="153" y="462"/>
                    <a:pt x="160" y="467"/>
                  </a:cubicBezTo>
                  <a:cubicBezTo>
                    <a:pt x="155" y="472"/>
                    <a:pt x="155" y="472"/>
                    <a:pt x="155" y="472"/>
                  </a:cubicBezTo>
                  <a:cubicBezTo>
                    <a:pt x="163" y="478"/>
                    <a:pt x="170" y="484"/>
                    <a:pt x="178" y="489"/>
                  </a:cubicBezTo>
                  <a:cubicBezTo>
                    <a:pt x="182" y="484"/>
                    <a:pt x="182" y="484"/>
                    <a:pt x="182" y="484"/>
                  </a:cubicBezTo>
                  <a:cubicBezTo>
                    <a:pt x="190" y="490"/>
                    <a:pt x="198" y="495"/>
                    <a:pt x="205" y="500"/>
                  </a:cubicBezTo>
                  <a:cubicBezTo>
                    <a:pt x="201" y="506"/>
                    <a:pt x="201" y="506"/>
                    <a:pt x="201" y="506"/>
                  </a:cubicBezTo>
                  <a:cubicBezTo>
                    <a:pt x="205" y="508"/>
                    <a:pt x="208" y="510"/>
                    <a:pt x="212" y="512"/>
                  </a:cubicBezTo>
                  <a:cubicBezTo>
                    <a:pt x="234" y="508"/>
                    <a:pt x="256" y="507"/>
                    <a:pt x="278" y="505"/>
                  </a:cubicBezTo>
                  <a:cubicBezTo>
                    <a:pt x="295" y="503"/>
                    <a:pt x="313" y="502"/>
                    <a:pt x="329" y="499"/>
                  </a:cubicBezTo>
                  <a:cubicBezTo>
                    <a:pt x="351" y="496"/>
                    <a:pt x="374" y="494"/>
                    <a:pt x="395" y="493"/>
                  </a:cubicBezTo>
                  <a:cubicBezTo>
                    <a:pt x="412" y="491"/>
                    <a:pt x="429" y="490"/>
                    <a:pt x="446" y="488"/>
                  </a:cubicBezTo>
                  <a:cubicBezTo>
                    <a:pt x="441" y="471"/>
                    <a:pt x="436" y="454"/>
                    <a:pt x="427" y="440"/>
                  </a:cubicBezTo>
                  <a:cubicBezTo>
                    <a:pt x="408" y="411"/>
                    <a:pt x="374" y="400"/>
                    <a:pt x="347" y="381"/>
                  </a:cubicBezTo>
                  <a:cubicBezTo>
                    <a:pt x="309" y="355"/>
                    <a:pt x="281" y="316"/>
                    <a:pt x="257" y="287"/>
                  </a:cubicBezTo>
                  <a:cubicBezTo>
                    <a:pt x="229" y="251"/>
                    <a:pt x="213" y="212"/>
                    <a:pt x="192" y="176"/>
                  </a:cubicBezTo>
                  <a:cubicBezTo>
                    <a:pt x="169" y="180"/>
                    <a:pt x="132" y="183"/>
                    <a:pt x="116" y="171"/>
                  </a:cubicBezTo>
                  <a:cubicBezTo>
                    <a:pt x="164" y="179"/>
                    <a:pt x="222" y="168"/>
                    <a:pt x="233" y="132"/>
                  </a:cubicBezTo>
                  <a:cubicBezTo>
                    <a:pt x="240" y="151"/>
                    <a:pt x="213" y="163"/>
                    <a:pt x="198" y="173"/>
                  </a:cubicBezTo>
                  <a:cubicBezTo>
                    <a:pt x="224" y="209"/>
                    <a:pt x="241" y="256"/>
                    <a:pt x="274" y="295"/>
                  </a:cubicBezTo>
                  <a:cubicBezTo>
                    <a:pt x="296" y="321"/>
                    <a:pt x="322" y="353"/>
                    <a:pt x="350" y="374"/>
                  </a:cubicBezTo>
                  <a:cubicBezTo>
                    <a:pt x="360" y="381"/>
                    <a:pt x="378" y="384"/>
                    <a:pt x="392" y="392"/>
                  </a:cubicBezTo>
                  <a:cubicBezTo>
                    <a:pt x="406" y="400"/>
                    <a:pt x="415" y="414"/>
                    <a:pt x="428" y="420"/>
                  </a:cubicBezTo>
                  <a:cubicBezTo>
                    <a:pt x="489" y="451"/>
                    <a:pt x="652" y="455"/>
                    <a:pt x="718" y="427"/>
                  </a:cubicBezTo>
                  <a:cubicBezTo>
                    <a:pt x="733" y="421"/>
                    <a:pt x="743" y="409"/>
                    <a:pt x="759" y="401"/>
                  </a:cubicBezTo>
                  <a:cubicBezTo>
                    <a:pt x="770" y="395"/>
                    <a:pt x="785" y="393"/>
                    <a:pt x="795" y="387"/>
                  </a:cubicBezTo>
                  <a:cubicBezTo>
                    <a:pt x="834" y="364"/>
                    <a:pt x="863" y="328"/>
                    <a:pt x="891" y="297"/>
                  </a:cubicBezTo>
                  <a:cubicBezTo>
                    <a:pt x="920" y="264"/>
                    <a:pt x="943" y="229"/>
                    <a:pt x="967" y="192"/>
                  </a:cubicBezTo>
                  <a:cubicBezTo>
                    <a:pt x="952" y="180"/>
                    <a:pt x="932" y="171"/>
                    <a:pt x="932" y="149"/>
                  </a:cubicBezTo>
                  <a:cubicBezTo>
                    <a:pt x="947" y="180"/>
                    <a:pt x="993" y="204"/>
                    <a:pt x="1050" y="191"/>
                  </a:cubicBezTo>
                  <a:cubicBezTo>
                    <a:pt x="1041" y="207"/>
                    <a:pt x="994" y="200"/>
                    <a:pt x="977" y="195"/>
                  </a:cubicBezTo>
                  <a:cubicBezTo>
                    <a:pt x="947" y="227"/>
                    <a:pt x="932" y="267"/>
                    <a:pt x="901" y="302"/>
                  </a:cubicBezTo>
                  <a:cubicBezTo>
                    <a:pt x="875" y="331"/>
                    <a:pt x="843" y="369"/>
                    <a:pt x="805" y="392"/>
                  </a:cubicBezTo>
                  <a:cubicBezTo>
                    <a:pt x="779" y="408"/>
                    <a:pt x="741" y="418"/>
                    <a:pt x="721" y="445"/>
                  </a:cubicBezTo>
                  <a:cubicBezTo>
                    <a:pt x="709" y="460"/>
                    <a:pt x="703" y="477"/>
                    <a:pt x="698" y="495"/>
                  </a:cubicBezTo>
                  <a:cubicBezTo>
                    <a:pt x="737" y="499"/>
                    <a:pt x="778" y="504"/>
                    <a:pt x="817" y="515"/>
                  </a:cubicBezTo>
                  <a:cubicBezTo>
                    <a:pt x="842" y="521"/>
                    <a:pt x="867" y="527"/>
                    <a:pt x="891" y="532"/>
                  </a:cubicBezTo>
                  <a:cubicBezTo>
                    <a:pt x="895" y="531"/>
                    <a:pt x="898" y="529"/>
                    <a:pt x="902" y="527"/>
                  </a:cubicBezTo>
                  <a:lnTo>
                    <a:pt x="906" y="532"/>
                  </a:lnTo>
                  <a:close/>
                  <a:moveTo>
                    <a:pt x="421" y="208"/>
                  </a:moveTo>
                  <a:cubicBezTo>
                    <a:pt x="408" y="236"/>
                    <a:pt x="381" y="253"/>
                    <a:pt x="360" y="245"/>
                  </a:cubicBezTo>
                  <a:cubicBezTo>
                    <a:pt x="339" y="237"/>
                    <a:pt x="333" y="208"/>
                    <a:pt x="345" y="180"/>
                  </a:cubicBezTo>
                  <a:cubicBezTo>
                    <a:pt x="358" y="151"/>
                    <a:pt x="386" y="134"/>
                    <a:pt x="406" y="142"/>
                  </a:cubicBezTo>
                  <a:cubicBezTo>
                    <a:pt x="427" y="150"/>
                    <a:pt x="434" y="179"/>
                    <a:pt x="421" y="208"/>
                  </a:cubicBezTo>
                  <a:moveTo>
                    <a:pt x="769" y="257"/>
                  </a:moveTo>
                  <a:cubicBezTo>
                    <a:pt x="748" y="263"/>
                    <a:pt x="722" y="245"/>
                    <a:pt x="712" y="216"/>
                  </a:cubicBezTo>
                  <a:cubicBezTo>
                    <a:pt x="701" y="187"/>
                    <a:pt x="710" y="158"/>
                    <a:pt x="731" y="152"/>
                  </a:cubicBezTo>
                  <a:cubicBezTo>
                    <a:pt x="753" y="145"/>
                    <a:pt x="779" y="163"/>
                    <a:pt x="789" y="193"/>
                  </a:cubicBezTo>
                  <a:cubicBezTo>
                    <a:pt x="800" y="222"/>
                    <a:pt x="791" y="250"/>
                    <a:pt x="769" y="257"/>
                  </a:cubicBezTo>
                </a:path>
              </a:pathLst>
            </a:custGeom>
            <a:solidFill>
              <a:srgbClr val="F9F7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6" name="Freeform 51"/>
            <p:cNvSpPr/>
            <p:nvPr/>
          </p:nvSpPr>
          <p:spPr bwMode="auto">
            <a:xfrm>
              <a:off x="5761038" y="1836738"/>
              <a:ext cx="406400" cy="71438"/>
            </a:xfrm>
            <a:custGeom>
              <a:avLst/>
              <a:gdLst>
                <a:gd name="T0" fmla="*/ 1 w 638"/>
                <a:gd name="T1" fmla="*/ 28 h 112"/>
                <a:gd name="T2" fmla="*/ 20 w 638"/>
                <a:gd name="T3" fmla="*/ 38 h 112"/>
                <a:gd name="T4" fmla="*/ 23 w 638"/>
                <a:gd name="T5" fmla="*/ 33 h 112"/>
                <a:gd name="T6" fmla="*/ 49 w 638"/>
                <a:gd name="T7" fmla="*/ 45 h 112"/>
                <a:gd name="T8" fmla="*/ 45 w 638"/>
                <a:gd name="T9" fmla="*/ 51 h 112"/>
                <a:gd name="T10" fmla="*/ 72 w 638"/>
                <a:gd name="T11" fmla="*/ 62 h 112"/>
                <a:gd name="T12" fmla="*/ 75 w 638"/>
                <a:gd name="T13" fmla="*/ 56 h 112"/>
                <a:gd name="T14" fmla="*/ 102 w 638"/>
                <a:gd name="T15" fmla="*/ 67 h 112"/>
                <a:gd name="T16" fmla="*/ 99 w 638"/>
                <a:gd name="T17" fmla="*/ 73 h 112"/>
                <a:gd name="T18" fmla="*/ 119 w 638"/>
                <a:gd name="T19" fmla="*/ 80 h 112"/>
                <a:gd name="T20" fmla="*/ 122 w 638"/>
                <a:gd name="T21" fmla="*/ 74 h 112"/>
                <a:gd name="T22" fmla="*/ 149 w 638"/>
                <a:gd name="T23" fmla="*/ 82 h 112"/>
                <a:gd name="T24" fmla="*/ 147 w 638"/>
                <a:gd name="T25" fmla="*/ 88 h 112"/>
                <a:gd name="T26" fmla="*/ 168 w 638"/>
                <a:gd name="T27" fmla="*/ 94 h 112"/>
                <a:gd name="T28" fmla="*/ 170 w 638"/>
                <a:gd name="T29" fmla="*/ 87 h 112"/>
                <a:gd name="T30" fmla="*/ 198 w 638"/>
                <a:gd name="T31" fmla="*/ 93 h 112"/>
                <a:gd name="T32" fmla="*/ 197 w 638"/>
                <a:gd name="T33" fmla="*/ 100 h 112"/>
                <a:gd name="T34" fmla="*/ 226 w 638"/>
                <a:gd name="T35" fmla="*/ 105 h 112"/>
                <a:gd name="T36" fmla="*/ 227 w 638"/>
                <a:gd name="T37" fmla="*/ 98 h 112"/>
                <a:gd name="T38" fmla="*/ 255 w 638"/>
                <a:gd name="T39" fmla="*/ 102 h 112"/>
                <a:gd name="T40" fmla="*/ 255 w 638"/>
                <a:gd name="T41" fmla="*/ 108 h 112"/>
                <a:gd name="T42" fmla="*/ 276 w 638"/>
                <a:gd name="T43" fmla="*/ 110 h 112"/>
                <a:gd name="T44" fmla="*/ 277 w 638"/>
                <a:gd name="T45" fmla="*/ 103 h 112"/>
                <a:gd name="T46" fmla="*/ 306 w 638"/>
                <a:gd name="T47" fmla="*/ 105 h 112"/>
                <a:gd name="T48" fmla="*/ 306 w 638"/>
                <a:gd name="T49" fmla="*/ 111 h 112"/>
                <a:gd name="T50" fmla="*/ 309 w 638"/>
                <a:gd name="T51" fmla="*/ 111 h 112"/>
                <a:gd name="T52" fmla="*/ 328 w 638"/>
                <a:gd name="T53" fmla="*/ 112 h 112"/>
                <a:gd name="T54" fmla="*/ 328 w 638"/>
                <a:gd name="T55" fmla="*/ 105 h 112"/>
                <a:gd name="T56" fmla="*/ 357 w 638"/>
                <a:gd name="T57" fmla="*/ 105 h 112"/>
                <a:gd name="T58" fmla="*/ 357 w 638"/>
                <a:gd name="T59" fmla="*/ 111 h 112"/>
                <a:gd name="T60" fmla="*/ 386 w 638"/>
                <a:gd name="T61" fmla="*/ 110 h 112"/>
                <a:gd name="T62" fmla="*/ 386 w 638"/>
                <a:gd name="T63" fmla="*/ 103 h 112"/>
                <a:gd name="T64" fmla="*/ 415 w 638"/>
                <a:gd name="T65" fmla="*/ 101 h 112"/>
                <a:gd name="T66" fmla="*/ 415 w 638"/>
                <a:gd name="T67" fmla="*/ 107 h 112"/>
                <a:gd name="T68" fmla="*/ 437 w 638"/>
                <a:gd name="T69" fmla="*/ 104 h 112"/>
                <a:gd name="T70" fmla="*/ 436 w 638"/>
                <a:gd name="T71" fmla="*/ 98 h 112"/>
                <a:gd name="T72" fmla="*/ 465 w 638"/>
                <a:gd name="T73" fmla="*/ 93 h 112"/>
                <a:gd name="T74" fmla="*/ 466 w 638"/>
                <a:gd name="T75" fmla="*/ 100 h 112"/>
                <a:gd name="T76" fmla="*/ 488 w 638"/>
                <a:gd name="T77" fmla="*/ 96 h 112"/>
                <a:gd name="T78" fmla="*/ 486 w 638"/>
                <a:gd name="T79" fmla="*/ 89 h 112"/>
                <a:gd name="T80" fmla="*/ 514 w 638"/>
                <a:gd name="T81" fmla="*/ 82 h 112"/>
                <a:gd name="T82" fmla="*/ 516 w 638"/>
                <a:gd name="T83" fmla="*/ 89 h 112"/>
                <a:gd name="T84" fmla="*/ 544 w 638"/>
                <a:gd name="T85" fmla="*/ 81 h 112"/>
                <a:gd name="T86" fmla="*/ 542 w 638"/>
                <a:gd name="T87" fmla="*/ 75 h 112"/>
                <a:gd name="T88" fmla="*/ 569 w 638"/>
                <a:gd name="T89" fmla="*/ 65 h 112"/>
                <a:gd name="T90" fmla="*/ 571 w 638"/>
                <a:gd name="T91" fmla="*/ 72 h 112"/>
                <a:gd name="T92" fmla="*/ 592 w 638"/>
                <a:gd name="T93" fmla="*/ 64 h 112"/>
                <a:gd name="T94" fmla="*/ 589 w 638"/>
                <a:gd name="T95" fmla="*/ 58 h 112"/>
                <a:gd name="T96" fmla="*/ 615 w 638"/>
                <a:gd name="T97" fmla="*/ 46 h 112"/>
                <a:gd name="T98" fmla="*/ 618 w 638"/>
                <a:gd name="T99" fmla="*/ 52 h 112"/>
                <a:gd name="T100" fmla="*/ 638 w 638"/>
                <a:gd name="T101" fmla="*/ 43 h 112"/>
                <a:gd name="T102" fmla="*/ 637 w 638"/>
                <a:gd name="T103" fmla="*/ 43 h 112"/>
                <a:gd name="T104" fmla="*/ 569 w 638"/>
                <a:gd name="T105" fmla="*/ 26 h 112"/>
                <a:gd name="T106" fmla="*/ 450 w 638"/>
                <a:gd name="T107" fmla="*/ 6 h 112"/>
                <a:gd name="T108" fmla="*/ 408 w 638"/>
                <a:gd name="T109" fmla="*/ 60 h 112"/>
                <a:gd name="T110" fmla="*/ 240 w 638"/>
                <a:gd name="T111" fmla="*/ 53 h 112"/>
                <a:gd name="T112" fmla="*/ 208 w 638"/>
                <a:gd name="T113" fmla="*/ 0 h 112"/>
                <a:gd name="T114" fmla="*/ 154 w 638"/>
                <a:gd name="T115" fmla="*/ 5 h 112"/>
                <a:gd name="T116" fmla="*/ 89 w 638"/>
                <a:gd name="T117" fmla="*/ 11 h 112"/>
                <a:gd name="T118" fmla="*/ 37 w 638"/>
                <a:gd name="T119" fmla="*/ 17 h 112"/>
                <a:gd name="T120" fmla="*/ 0 w 638"/>
                <a:gd name="T121" fmla="*/ 20 h 112"/>
                <a:gd name="T122" fmla="*/ 5 w 638"/>
                <a:gd name="T123" fmla="*/ 23 h 112"/>
                <a:gd name="T124" fmla="*/ 1 w 638"/>
                <a:gd name="T125" fmla="*/ 2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38" h="112">
                  <a:moveTo>
                    <a:pt x="1" y="28"/>
                  </a:moveTo>
                  <a:cubicBezTo>
                    <a:pt x="7" y="32"/>
                    <a:pt x="13" y="35"/>
                    <a:pt x="20" y="38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32" y="37"/>
                    <a:pt x="40" y="41"/>
                    <a:pt x="49" y="45"/>
                  </a:cubicBezTo>
                  <a:cubicBezTo>
                    <a:pt x="45" y="51"/>
                    <a:pt x="45" y="51"/>
                    <a:pt x="45" y="51"/>
                  </a:cubicBezTo>
                  <a:cubicBezTo>
                    <a:pt x="54" y="55"/>
                    <a:pt x="63" y="59"/>
                    <a:pt x="72" y="62"/>
                  </a:cubicBezTo>
                  <a:cubicBezTo>
                    <a:pt x="75" y="56"/>
                    <a:pt x="75" y="56"/>
                    <a:pt x="75" y="56"/>
                  </a:cubicBezTo>
                  <a:cubicBezTo>
                    <a:pt x="84" y="60"/>
                    <a:pt x="93" y="63"/>
                    <a:pt x="102" y="67"/>
                  </a:cubicBezTo>
                  <a:cubicBezTo>
                    <a:pt x="99" y="73"/>
                    <a:pt x="99" y="73"/>
                    <a:pt x="99" y="73"/>
                  </a:cubicBezTo>
                  <a:cubicBezTo>
                    <a:pt x="106" y="75"/>
                    <a:pt x="112" y="78"/>
                    <a:pt x="119" y="80"/>
                  </a:cubicBezTo>
                  <a:cubicBezTo>
                    <a:pt x="122" y="74"/>
                    <a:pt x="122" y="74"/>
                    <a:pt x="122" y="74"/>
                  </a:cubicBezTo>
                  <a:cubicBezTo>
                    <a:pt x="131" y="76"/>
                    <a:pt x="140" y="79"/>
                    <a:pt x="149" y="82"/>
                  </a:cubicBezTo>
                  <a:cubicBezTo>
                    <a:pt x="147" y="88"/>
                    <a:pt x="147" y="88"/>
                    <a:pt x="147" y="88"/>
                  </a:cubicBezTo>
                  <a:cubicBezTo>
                    <a:pt x="154" y="90"/>
                    <a:pt x="161" y="92"/>
                    <a:pt x="168" y="94"/>
                  </a:cubicBezTo>
                  <a:cubicBezTo>
                    <a:pt x="170" y="87"/>
                    <a:pt x="170" y="87"/>
                    <a:pt x="170" y="87"/>
                  </a:cubicBezTo>
                  <a:cubicBezTo>
                    <a:pt x="179" y="89"/>
                    <a:pt x="189" y="91"/>
                    <a:pt x="198" y="93"/>
                  </a:cubicBezTo>
                  <a:cubicBezTo>
                    <a:pt x="197" y="100"/>
                    <a:pt x="197" y="100"/>
                    <a:pt x="197" y="100"/>
                  </a:cubicBezTo>
                  <a:cubicBezTo>
                    <a:pt x="206" y="102"/>
                    <a:pt x="216" y="103"/>
                    <a:pt x="226" y="105"/>
                  </a:cubicBezTo>
                  <a:cubicBezTo>
                    <a:pt x="227" y="98"/>
                    <a:pt x="227" y="98"/>
                    <a:pt x="227" y="98"/>
                  </a:cubicBezTo>
                  <a:cubicBezTo>
                    <a:pt x="236" y="99"/>
                    <a:pt x="246" y="101"/>
                    <a:pt x="255" y="102"/>
                  </a:cubicBezTo>
                  <a:cubicBezTo>
                    <a:pt x="255" y="108"/>
                    <a:pt x="255" y="108"/>
                    <a:pt x="255" y="108"/>
                  </a:cubicBezTo>
                  <a:cubicBezTo>
                    <a:pt x="262" y="109"/>
                    <a:pt x="269" y="109"/>
                    <a:pt x="276" y="110"/>
                  </a:cubicBezTo>
                  <a:cubicBezTo>
                    <a:pt x="277" y="103"/>
                    <a:pt x="277" y="103"/>
                    <a:pt x="277" y="103"/>
                  </a:cubicBezTo>
                  <a:cubicBezTo>
                    <a:pt x="287" y="104"/>
                    <a:pt x="296" y="104"/>
                    <a:pt x="306" y="105"/>
                  </a:cubicBezTo>
                  <a:cubicBezTo>
                    <a:pt x="306" y="111"/>
                    <a:pt x="306" y="111"/>
                    <a:pt x="306" y="111"/>
                  </a:cubicBezTo>
                  <a:cubicBezTo>
                    <a:pt x="307" y="111"/>
                    <a:pt x="308" y="111"/>
                    <a:pt x="309" y="111"/>
                  </a:cubicBezTo>
                  <a:cubicBezTo>
                    <a:pt x="316" y="111"/>
                    <a:pt x="322" y="112"/>
                    <a:pt x="328" y="112"/>
                  </a:cubicBezTo>
                  <a:cubicBezTo>
                    <a:pt x="328" y="105"/>
                    <a:pt x="328" y="105"/>
                    <a:pt x="328" y="105"/>
                  </a:cubicBezTo>
                  <a:cubicBezTo>
                    <a:pt x="337" y="105"/>
                    <a:pt x="347" y="105"/>
                    <a:pt x="357" y="105"/>
                  </a:cubicBezTo>
                  <a:cubicBezTo>
                    <a:pt x="357" y="111"/>
                    <a:pt x="357" y="111"/>
                    <a:pt x="357" y="111"/>
                  </a:cubicBezTo>
                  <a:cubicBezTo>
                    <a:pt x="367" y="111"/>
                    <a:pt x="377" y="110"/>
                    <a:pt x="386" y="110"/>
                  </a:cubicBezTo>
                  <a:cubicBezTo>
                    <a:pt x="386" y="103"/>
                    <a:pt x="386" y="103"/>
                    <a:pt x="386" y="103"/>
                  </a:cubicBezTo>
                  <a:cubicBezTo>
                    <a:pt x="395" y="103"/>
                    <a:pt x="405" y="102"/>
                    <a:pt x="415" y="101"/>
                  </a:cubicBezTo>
                  <a:cubicBezTo>
                    <a:pt x="415" y="107"/>
                    <a:pt x="415" y="107"/>
                    <a:pt x="415" y="107"/>
                  </a:cubicBezTo>
                  <a:cubicBezTo>
                    <a:pt x="423" y="106"/>
                    <a:pt x="430" y="105"/>
                    <a:pt x="437" y="104"/>
                  </a:cubicBezTo>
                  <a:cubicBezTo>
                    <a:pt x="436" y="98"/>
                    <a:pt x="436" y="98"/>
                    <a:pt x="436" y="98"/>
                  </a:cubicBezTo>
                  <a:cubicBezTo>
                    <a:pt x="446" y="97"/>
                    <a:pt x="455" y="95"/>
                    <a:pt x="465" y="93"/>
                  </a:cubicBezTo>
                  <a:cubicBezTo>
                    <a:pt x="466" y="100"/>
                    <a:pt x="466" y="100"/>
                    <a:pt x="466" y="100"/>
                  </a:cubicBezTo>
                  <a:cubicBezTo>
                    <a:pt x="473" y="99"/>
                    <a:pt x="481" y="97"/>
                    <a:pt x="488" y="96"/>
                  </a:cubicBezTo>
                  <a:cubicBezTo>
                    <a:pt x="486" y="89"/>
                    <a:pt x="486" y="89"/>
                    <a:pt x="486" y="89"/>
                  </a:cubicBezTo>
                  <a:cubicBezTo>
                    <a:pt x="495" y="87"/>
                    <a:pt x="505" y="85"/>
                    <a:pt x="514" y="82"/>
                  </a:cubicBezTo>
                  <a:cubicBezTo>
                    <a:pt x="516" y="89"/>
                    <a:pt x="516" y="89"/>
                    <a:pt x="516" y="89"/>
                  </a:cubicBezTo>
                  <a:cubicBezTo>
                    <a:pt x="525" y="86"/>
                    <a:pt x="535" y="84"/>
                    <a:pt x="544" y="81"/>
                  </a:cubicBezTo>
                  <a:cubicBezTo>
                    <a:pt x="542" y="75"/>
                    <a:pt x="542" y="75"/>
                    <a:pt x="542" y="75"/>
                  </a:cubicBezTo>
                  <a:cubicBezTo>
                    <a:pt x="551" y="72"/>
                    <a:pt x="560" y="69"/>
                    <a:pt x="569" y="65"/>
                  </a:cubicBezTo>
                  <a:cubicBezTo>
                    <a:pt x="571" y="72"/>
                    <a:pt x="571" y="72"/>
                    <a:pt x="571" y="72"/>
                  </a:cubicBezTo>
                  <a:cubicBezTo>
                    <a:pt x="578" y="69"/>
                    <a:pt x="585" y="66"/>
                    <a:pt x="592" y="64"/>
                  </a:cubicBezTo>
                  <a:cubicBezTo>
                    <a:pt x="589" y="58"/>
                    <a:pt x="589" y="58"/>
                    <a:pt x="589" y="58"/>
                  </a:cubicBezTo>
                  <a:cubicBezTo>
                    <a:pt x="598" y="54"/>
                    <a:pt x="606" y="50"/>
                    <a:pt x="615" y="46"/>
                  </a:cubicBezTo>
                  <a:cubicBezTo>
                    <a:pt x="618" y="52"/>
                    <a:pt x="618" y="52"/>
                    <a:pt x="618" y="52"/>
                  </a:cubicBezTo>
                  <a:cubicBezTo>
                    <a:pt x="625" y="49"/>
                    <a:pt x="631" y="46"/>
                    <a:pt x="638" y="43"/>
                  </a:cubicBezTo>
                  <a:cubicBezTo>
                    <a:pt x="637" y="43"/>
                    <a:pt x="637" y="43"/>
                    <a:pt x="637" y="43"/>
                  </a:cubicBezTo>
                  <a:cubicBezTo>
                    <a:pt x="615" y="37"/>
                    <a:pt x="592" y="32"/>
                    <a:pt x="569" y="26"/>
                  </a:cubicBezTo>
                  <a:cubicBezTo>
                    <a:pt x="530" y="16"/>
                    <a:pt x="490" y="11"/>
                    <a:pt x="450" y="6"/>
                  </a:cubicBezTo>
                  <a:cubicBezTo>
                    <a:pt x="442" y="30"/>
                    <a:pt x="432" y="51"/>
                    <a:pt x="408" y="60"/>
                  </a:cubicBezTo>
                  <a:cubicBezTo>
                    <a:pt x="376" y="71"/>
                    <a:pt x="273" y="71"/>
                    <a:pt x="240" y="53"/>
                  </a:cubicBezTo>
                  <a:cubicBezTo>
                    <a:pt x="222" y="44"/>
                    <a:pt x="215" y="23"/>
                    <a:pt x="208" y="0"/>
                  </a:cubicBezTo>
                  <a:cubicBezTo>
                    <a:pt x="190" y="2"/>
                    <a:pt x="172" y="3"/>
                    <a:pt x="154" y="5"/>
                  </a:cubicBezTo>
                  <a:cubicBezTo>
                    <a:pt x="133" y="6"/>
                    <a:pt x="110" y="8"/>
                    <a:pt x="89" y="11"/>
                  </a:cubicBezTo>
                  <a:cubicBezTo>
                    <a:pt x="72" y="14"/>
                    <a:pt x="54" y="15"/>
                    <a:pt x="37" y="17"/>
                  </a:cubicBezTo>
                  <a:cubicBezTo>
                    <a:pt x="25" y="18"/>
                    <a:pt x="12" y="19"/>
                    <a:pt x="0" y="20"/>
                  </a:cubicBezTo>
                  <a:cubicBezTo>
                    <a:pt x="2" y="21"/>
                    <a:pt x="3" y="22"/>
                    <a:pt x="5" y="23"/>
                  </a:cubicBezTo>
                  <a:lnTo>
                    <a:pt x="1" y="28"/>
                  </a:lnTo>
                  <a:close/>
                </a:path>
              </a:pathLst>
            </a:custGeom>
            <a:solidFill>
              <a:srgbClr val="F9F7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7" name="Freeform 52"/>
            <p:cNvSpPr/>
            <p:nvPr/>
          </p:nvSpPr>
          <p:spPr bwMode="auto">
            <a:xfrm>
              <a:off x="5746750" y="1849438"/>
              <a:ext cx="17463" cy="9525"/>
            </a:xfrm>
            <a:custGeom>
              <a:avLst/>
              <a:gdLst>
                <a:gd name="T0" fmla="*/ 23 w 27"/>
                <a:gd name="T1" fmla="*/ 8 h 14"/>
                <a:gd name="T2" fmla="*/ 27 w 27"/>
                <a:gd name="T3" fmla="*/ 3 h 14"/>
                <a:gd name="T4" fmla="*/ 22 w 27"/>
                <a:gd name="T5" fmla="*/ 0 h 14"/>
                <a:gd name="T6" fmla="*/ 0 w 27"/>
                <a:gd name="T7" fmla="*/ 3 h 14"/>
                <a:gd name="T8" fmla="*/ 19 w 27"/>
                <a:gd name="T9" fmla="*/ 14 h 14"/>
                <a:gd name="T10" fmla="*/ 23 w 27"/>
                <a:gd name="T11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14">
                  <a:moveTo>
                    <a:pt x="23" y="8"/>
                  </a:moveTo>
                  <a:cubicBezTo>
                    <a:pt x="27" y="3"/>
                    <a:pt x="27" y="3"/>
                    <a:pt x="27" y="3"/>
                  </a:cubicBezTo>
                  <a:cubicBezTo>
                    <a:pt x="25" y="2"/>
                    <a:pt x="24" y="1"/>
                    <a:pt x="22" y="0"/>
                  </a:cubicBezTo>
                  <a:cubicBezTo>
                    <a:pt x="15" y="1"/>
                    <a:pt x="7" y="2"/>
                    <a:pt x="0" y="3"/>
                  </a:cubicBezTo>
                  <a:cubicBezTo>
                    <a:pt x="6" y="7"/>
                    <a:pt x="13" y="11"/>
                    <a:pt x="19" y="14"/>
                  </a:cubicBezTo>
                  <a:lnTo>
                    <a:pt x="23" y="8"/>
                  </a:lnTo>
                  <a:close/>
                </a:path>
              </a:pathLst>
            </a:custGeom>
            <a:solidFill>
              <a:srgbClr val="603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8" name="Freeform 53"/>
            <p:cNvSpPr/>
            <p:nvPr/>
          </p:nvSpPr>
          <p:spPr bwMode="auto">
            <a:xfrm>
              <a:off x="6167438" y="1865313"/>
              <a:ext cx="6350" cy="3175"/>
            </a:xfrm>
            <a:custGeom>
              <a:avLst/>
              <a:gdLst>
                <a:gd name="T0" fmla="*/ 4 w 11"/>
                <a:gd name="T1" fmla="*/ 6 h 6"/>
                <a:gd name="T2" fmla="*/ 11 w 11"/>
                <a:gd name="T3" fmla="*/ 2 h 6"/>
                <a:gd name="T4" fmla="*/ 0 w 11"/>
                <a:gd name="T5" fmla="*/ 0 h 6"/>
                <a:gd name="T6" fmla="*/ 1 w 11"/>
                <a:gd name="T7" fmla="*/ 0 h 6"/>
                <a:gd name="T8" fmla="*/ 4 w 11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6">
                  <a:moveTo>
                    <a:pt x="4" y="6"/>
                  </a:moveTo>
                  <a:cubicBezTo>
                    <a:pt x="6" y="4"/>
                    <a:pt x="9" y="3"/>
                    <a:pt x="11" y="2"/>
                  </a:cubicBezTo>
                  <a:cubicBezTo>
                    <a:pt x="7" y="1"/>
                    <a:pt x="4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4" y="6"/>
                  </a:lnTo>
                  <a:close/>
                </a:path>
              </a:pathLst>
            </a:custGeom>
            <a:solidFill>
              <a:srgbClr val="603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9" name="Freeform 54"/>
            <p:cNvSpPr/>
            <p:nvPr/>
          </p:nvSpPr>
          <p:spPr bwMode="auto">
            <a:xfrm>
              <a:off x="6302375" y="1530350"/>
              <a:ext cx="17463" cy="19050"/>
            </a:xfrm>
            <a:custGeom>
              <a:avLst/>
              <a:gdLst>
                <a:gd name="T0" fmla="*/ 15 w 28"/>
                <a:gd name="T1" fmla="*/ 30 h 30"/>
                <a:gd name="T2" fmla="*/ 22 w 28"/>
                <a:gd name="T3" fmla="*/ 26 h 30"/>
                <a:gd name="T4" fmla="*/ 28 w 28"/>
                <a:gd name="T5" fmla="*/ 23 h 30"/>
                <a:gd name="T6" fmla="*/ 11 w 28"/>
                <a:gd name="T7" fmla="*/ 0 h 30"/>
                <a:gd name="T8" fmla="*/ 5 w 28"/>
                <a:gd name="T9" fmla="*/ 5 h 30"/>
                <a:gd name="T10" fmla="*/ 0 w 28"/>
                <a:gd name="T11" fmla="*/ 9 h 30"/>
                <a:gd name="T12" fmla="*/ 15 w 28"/>
                <a:gd name="T1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30">
                  <a:moveTo>
                    <a:pt x="15" y="30"/>
                  </a:moveTo>
                  <a:cubicBezTo>
                    <a:pt x="22" y="26"/>
                    <a:pt x="22" y="26"/>
                    <a:pt x="22" y="26"/>
                  </a:cubicBezTo>
                  <a:cubicBezTo>
                    <a:pt x="28" y="23"/>
                    <a:pt x="28" y="23"/>
                    <a:pt x="28" y="23"/>
                  </a:cubicBezTo>
                  <a:cubicBezTo>
                    <a:pt x="23" y="14"/>
                    <a:pt x="17" y="7"/>
                    <a:pt x="11" y="0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5" y="15"/>
                    <a:pt x="11" y="22"/>
                    <a:pt x="15" y="30"/>
                  </a:cubicBezTo>
                </a:path>
              </a:pathLst>
            </a:custGeom>
            <a:solidFill>
              <a:srgbClr val="603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0" name="Freeform 55"/>
            <p:cNvSpPr/>
            <p:nvPr/>
          </p:nvSpPr>
          <p:spPr bwMode="auto">
            <a:xfrm>
              <a:off x="5645150" y="1758950"/>
              <a:ext cx="19050" cy="19050"/>
            </a:xfrm>
            <a:custGeom>
              <a:avLst/>
              <a:gdLst>
                <a:gd name="T0" fmla="*/ 12 w 29"/>
                <a:gd name="T1" fmla="*/ 0 h 29"/>
                <a:gd name="T2" fmla="*/ 6 w 29"/>
                <a:gd name="T3" fmla="*/ 3 h 29"/>
                <a:gd name="T4" fmla="*/ 0 w 29"/>
                <a:gd name="T5" fmla="*/ 7 h 29"/>
                <a:gd name="T6" fmla="*/ 17 w 29"/>
                <a:gd name="T7" fmla="*/ 29 h 29"/>
                <a:gd name="T8" fmla="*/ 23 w 29"/>
                <a:gd name="T9" fmla="*/ 25 h 29"/>
                <a:gd name="T10" fmla="*/ 29 w 29"/>
                <a:gd name="T11" fmla="*/ 21 h 29"/>
                <a:gd name="T12" fmla="*/ 12 w 29"/>
                <a:gd name="T13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29">
                  <a:moveTo>
                    <a:pt x="12" y="0"/>
                  </a:moveTo>
                  <a:cubicBezTo>
                    <a:pt x="6" y="3"/>
                    <a:pt x="6" y="3"/>
                    <a:pt x="6" y="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5" y="15"/>
                    <a:pt x="11" y="22"/>
                    <a:pt x="17" y="29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23" y="14"/>
                    <a:pt x="17" y="7"/>
                    <a:pt x="12" y="0"/>
                  </a:cubicBezTo>
                </a:path>
              </a:pathLst>
            </a:custGeom>
            <a:solidFill>
              <a:srgbClr val="603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1" name="Freeform 56"/>
            <p:cNvSpPr/>
            <p:nvPr/>
          </p:nvSpPr>
          <p:spPr bwMode="auto">
            <a:xfrm>
              <a:off x="5611813" y="1703388"/>
              <a:ext cx="15875" cy="19050"/>
            </a:xfrm>
            <a:custGeom>
              <a:avLst/>
              <a:gdLst>
                <a:gd name="T0" fmla="*/ 14 w 25"/>
                <a:gd name="T1" fmla="*/ 0 h 30"/>
                <a:gd name="T2" fmla="*/ 7 w 25"/>
                <a:gd name="T3" fmla="*/ 2 h 30"/>
                <a:gd name="T4" fmla="*/ 0 w 25"/>
                <a:gd name="T5" fmla="*/ 5 h 30"/>
                <a:gd name="T6" fmla="*/ 11 w 25"/>
                <a:gd name="T7" fmla="*/ 30 h 30"/>
                <a:gd name="T8" fmla="*/ 18 w 25"/>
                <a:gd name="T9" fmla="*/ 27 h 30"/>
                <a:gd name="T10" fmla="*/ 25 w 25"/>
                <a:gd name="T11" fmla="*/ 24 h 30"/>
                <a:gd name="T12" fmla="*/ 14 w 25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30">
                  <a:moveTo>
                    <a:pt x="14" y="0"/>
                  </a:moveTo>
                  <a:cubicBezTo>
                    <a:pt x="7" y="2"/>
                    <a:pt x="7" y="2"/>
                    <a:pt x="7" y="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" y="13"/>
                    <a:pt x="7" y="21"/>
                    <a:pt x="11" y="30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1" y="16"/>
                    <a:pt x="17" y="8"/>
                    <a:pt x="14" y="0"/>
                  </a:cubicBezTo>
                </a:path>
              </a:pathLst>
            </a:custGeom>
            <a:solidFill>
              <a:srgbClr val="603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2" name="Freeform 57"/>
            <p:cNvSpPr/>
            <p:nvPr/>
          </p:nvSpPr>
          <p:spPr bwMode="auto">
            <a:xfrm>
              <a:off x="5626100" y="1730375"/>
              <a:ext cx="17463" cy="19050"/>
            </a:xfrm>
            <a:custGeom>
              <a:avLst/>
              <a:gdLst>
                <a:gd name="T0" fmla="*/ 13 w 27"/>
                <a:gd name="T1" fmla="*/ 0 h 30"/>
                <a:gd name="T2" fmla="*/ 6 w 27"/>
                <a:gd name="T3" fmla="*/ 3 h 30"/>
                <a:gd name="T4" fmla="*/ 0 w 27"/>
                <a:gd name="T5" fmla="*/ 6 h 30"/>
                <a:gd name="T6" fmla="*/ 14 w 27"/>
                <a:gd name="T7" fmla="*/ 30 h 30"/>
                <a:gd name="T8" fmla="*/ 21 w 27"/>
                <a:gd name="T9" fmla="*/ 26 h 30"/>
                <a:gd name="T10" fmla="*/ 27 w 27"/>
                <a:gd name="T11" fmla="*/ 23 h 30"/>
                <a:gd name="T12" fmla="*/ 13 w 27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30">
                  <a:moveTo>
                    <a:pt x="13" y="0"/>
                  </a:moveTo>
                  <a:cubicBezTo>
                    <a:pt x="6" y="3"/>
                    <a:pt x="6" y="3"/>
                    <a:pt x="6" y="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4" y="14"/>
                    <a:pt x="9" y="22"/>
                    <a:pt x="14" y="30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22" y="15"/>
                    <a:pt x="17" y="7"/>
                    <a:pt x="13" y="0"/>
                  </a:cubicBezTo>
                </a:path>
              </a:pathLst>
            </a:custGeom>
            <a:solidFill>
              <a:srgbClr val="603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3" name="Freeform 58"/>
            <p:cNvSpPr/>
            <p:nvPr/>
          </p:nvSpPr>
          <p:spPr bwMode="auto">
            <a:xfrm>
              <a:off x="6318250" y="1557338"/>
              <a:ext cx="12700" cy="19050"/>
            </a:xfrm>
            <a:custGeom>
              <a:avLst/>
              <a:gdLst>
                <a:gd name="T0" fmla="*/ 2 w 20"/>
                <a:gd name="T1" fmla="*/ 11 h 29"/>
                <a:gd name="T2" fmla="*/ 6 w 20"/>
                <a:gd name="T3" fmla="*/ 29 h 29"/>
                <a:gd name="T4" fmla="*/ 13 w 20"/>
                <a:gd name="T5" fmla="*/ 28 h 29"/>
                <a:gd name="T6" fmla="*/ 20 w 20"/>
                <a:gd name="T7" fmla="*/ 27 h 29"/>
                <a:gd name="T8" fmla="*/ 16 w 20"/>
                <a:gd name="T9" fmla="*/ 7 h 29"/>
                <a:gd name="T10" fmla="*/ 16 w 20"/>
                <a:gd name="T11" fmla="*/ 6 h 29"/>
                <a:gd name="T12" fmla="*/ 13 w 20"/>
                <a:gd name="T13" fmla="*/ 0 h 29"/>
                <a:gd name="T14" fmla="*/ 6 w 20"/>
                <a:gd name="T15" fmla="*/ 2 h 29"/>
                <a:gd name="T16" fmla="*/ 0 w 20"/>
                <a:gd name="T17" fmla="*/ 5 h 29"/>
                <a:gd name="T18" fmla="*/ 2 w 20"/>
                <a:gd name="T19" fmla="*/ 1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9">
                  <a:moveTo>
                    <a:pt x="2" y="11"/>
                  </a:moveTo>
                  <a:cubicBezTo>
                    <a:pt x="3" y="17"/>
                    <a:pt x="5" y="23"/>
                    <a:pt x="6" y="29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1"/>
                    <a:pt x="18" y="14"/>
                    <a:pt x="16" y="7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5" y="4"/>
                    <a:pt x="14" y="2"/>
                    <a:pt x="13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7"/>
                    <a:pt x="1" y="9"/>
                    <a:pt x="2" y="11"/>
                  </a:cubicBezTo>
                </a:path>
              </a:pathLst>
            </a:custGeom>
            <a:solidFill>
              <a:srgbClr val="603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4" name="Freeform 59"/>
            <p:cNvSpPr/>
            <p:nvPr/>
          </p:nvSpPr>
          <p:spPr bwMode="auto">
            <a:xfrm>
              <a:off x="5665788" y="1781175"/>
              <a:ext cx="19050" cy="19050"/>
            </a:xfrm>
            <a:custGeom>
              <a:avLst/>
              <a:gdLst>
                <a:gd name="T0" fmla="*/ 12 w 31"/>
                <a:gd name="T1" fmla="*/ 0 h 29"/>
                <a:gd name="T2" fmla="*/ 6 w 31"/>
                <a:gd name="T3" fmla="*/ 4 h 29"/>
                <a:gd name="T4" fmla="*/ 0 w 31"/>
                <a:gd name="T5" fmla="*/ 9 h 29"/>
                <a:gd name="T6" fmla="*/ 20 w 31"/>
                <a:gd name="T7" fmla="*/ 29 h 29"/>
                <a:gd name="T8" fmla="*/ 26 w 31"/>
                <a:gd name="T9" fmla="*/ 24 h 29"/>
                <a:gd name="T10" fmla="*/ 31 w 31"/>
                <a:gd name="T11" fmla="*/ 19 h 29"/>
                <a:gd name="T12" fmla="*/ 12 w 31"/>
                <a:gd name="T13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29">
                  <a:moveTo>
                    <a:pt x="12" y="0"/>
                  </a:moveTo>
                  <a:cubicBezTo>
                    <a:pt x="6" y="4"/>
                    <a:pt x="6" y="4"/>
                    <a:pt x="6" y="4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7" y="15"/>
                    <a:pt x="13" y="22"/>
                    <a:pt x="20" y="29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24" y="13"/>
                    <a:pt x="18" y="7"/>
                    <a:pt x="12" y="0"/>
                  </a:cubicBezTo>
                </a:path>
              </a:pathLst>
            </a:custGeom>
            <a:solidFill>
              <a:srgbClr val="603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5" name="Freeform 60"/>
            <p:cNvSpPr/>
            <p:nvPr/>
          </p:nvSpPr>
          <p:spPr bwMode="auto">
            <a:xfrm>
              <a:off x="5688013" y="1803400"/>
              <a:ext cx="20638" cy="17463"/>
            </a:xfrm>
            <a:custGeom>
              <a:avLst/>
              <a:gdLst>
                <a:gd name="T0" fmla="*/ 10 w 31"/>
                <a:gd name="T1" fmla="*/ 0 h 28"/>
                <a:gd name="T2" fmla="*/ 5 w 31"/>
                <a:gd name="T3" fmla="*/ 5 h 28"/>
                <a:gd name="T4" fmla="*/ 0 w 31"/>
                <a:gd name="T5" fmla="*/ 10 h 28"/>
                <a:gd name="T6" fmla="*/ 22 w 31"/>
                <a:gd name="T7" fmla="*/ 28 h 28"/>
                <a:gd name="T8" fmla="*/ 26 w 31"/>
                <a:gd name="T9" fmla="*/ 23 h 28"/>
                <a:gd name="T10" fmla="*/ 31 w 31"/>
                <a:gd name="T11" fmla="*/ 18 h 28"/>
                <a:gd name="T12" fmla="*/ 10 w 31"/>
                <a:gd name="T1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28">
                  <a:moveTo>
                    <a:pt x="10" y="0"/>
                  </a:moveTo>
                  <a:cubicBezTo>
                    <a:pt x="5" y="5"/>
                    <a:pt x="5" y="5"/>
                    <a:pt x="5" y="5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7" y="16"/>
                    <a:pt x="14" y="22"/>
                    <a:pt x="22" y="28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24" y="13"/>
                    <a:pt x="17" y="7"/>
                    <a:pt x="10" y="0"/>
                  </a:cubicBezTo>
                </a:path>
              </a:pathLst>
            </a:custGeom>
            <a:solidFill>
              <a:srgbClr val="603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6" name="Freeform 61"/>
            <p:cNvSpPr/>
            <p:nvPr/>
          </p:nvSpPr>
          <p:spPr bwMode="auto">
            <a:xfrm>
              <a:off x="5970588" y="1905000"/>
              <a:ext cx="17463" cy="7938"/>
            </a:xfrm>
            <a:custGeom>
              <a:avLst/>
              <a:gdLst>
                <a:gd name="T0" fmla="*/ 0 w 29"/>
                <a:gd name="T1" fmla="*/ 0 h 13"/>
                <a:gd name="T2" fmla="*/ 0 w 29"/>
                <a:gd name="T3" fmla="*/ 7 h 13"/>
                <a:gd name="T4" fmla="*/ 0 w 29"/>
                <a:gd name="T5" fmla="*/ 13 h 13"/>
                <a:gd name="T6" fmla="*/ 29 w 29"/>
                <a:gd name="T7" fmla="*/ 13 h 13"/>
                <a:gd name="T8" fmla="*/ 29 w 29"/>
                <a:gd name="T9" fmla="*/ 6 h 13"/>
                <a:gd name="T10" fmla="*/ 29 w 29"/>
                <a:gd name="T11" fmla="*/ 0 h 13"/>
                <a:gd name="T12" fmla="*/ 0 w 29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13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0" y="13"/>
                    <a:pt x="19" y="13"/>
                    <a:pt x="29" y="13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19" y="0"/>
                    <a:pt x="9" y="0"/>
                    <a:pt x="0" y="0"/>
                  </a:cubicBezTo>
                </a:path>
              </a:pathLst>
            </a:custGeom>
            <a:solidFill>
              <a:srgbClr val="603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7" name="Freeform 62"/>
            <p:cNvSpPr/>
            <p:nvPr/>
          </p:nvSpPr>
          <p:spPr bwMode="auto">
            <a:xfrm>
              <a:off x="5937250" y="1903413"/>
              <a:ext cx="19050" cy="9525"/>
            </a:xfrm>
            <a:custGeom>
              <a:avLst/>
              <a:gdLst>
                <a:gd name="T0" fmla="*/ 1 w 30"/>
                <a:gd name="T1" fmla="*/ 0 h 15"/>
                <a:gd name="T2" fmla="*/ 0 w 30"/>
                <a:gd name="T3" fmla="*/ 7 h 15"/>
                <a:gd name="T4" fmla="*/ 0 w 30"/>
                <a:gd name="T5" fmla="*/ 14 h 15"/>
                <a:gd name="T6" fmla="*/ 23 w 30"/>
                <a:gd name="T7" fmla="*/ 15 h 15"/>
                <a:gd name="T8" fmla="*/ 30 w 30"/>
                <a:gd name="T9" fmla="*/ 15 h 15"/>
                <a:gd name="T10" fmla="*/ 30 w 30"/>
                <a:gd name="T11" fmla="*/ 8 h 15"/>
                <a:gd name="T12" fmla="*/ 30 w 30"/>
                <a:gd name="T13" fmla="*/ 2 h 15"/>
                <a:gd name="T14" fmla="*/ 1 w 30"/>
                <a:gd name="T1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15">
                  <a:moveTo>
                    <a:pt x="1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8" y="14"/>
                    <a:pt x="15" y="14"/>
                    <a:pt x="23" y="15"/>
                  </a:cubicBezTo>
                  <a:cubicBezTo>
                    <a:pt x="25" y="15"/>
                    <a:pt x="27" y="15"/>
                    <a:pt x="30" y="15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20" y="1"/>
                    <a:pt x="11" y="1"/>
                    <a:pt x="1" y="0"/>
                  </a:cubicBezTo>
                </a:path>
              </a:pathLst>
            </a:custGeom>
            <a:solidFill>
              <a:srgbClr val="603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8" name="Freeform 63"/>
            <p:cNvSpPr/>
            <p:nvPr/>
          </p:nvSpPr>
          <p:spPr bwMode="auto">
            <a:xfrm>
              <a:off x="6075363" y="1558925"/>
              <a:ext cx="20638" cy="12700"/>
            </a:xfrm>
            <a:custGeom>
              <a:avLst/>
              <a:gdLst>
                <a:gd name="T0" fmla="*/ 32 w 32"/>
                <a:gd name="T1" fmla="*/ 13 h 19"/>
                <a:gd name="T2" fmla="*/ 30 w 32"/>
                <a:gd name="T3" fmla="*/ 7 h 19"/>
                <a:gd name="T4" fmla="*/ 29 w 32"/>
                <a:gd name="T5" fmla="*/ 0 h 19"/>
                <a:gd name="T6" fmla="*/ 0 w 32"/>
                <a:gd name="T7" fmla="*/ 6 h 19"/>
                <a:gd name="T8" fmla="*/ 2 w 32"/>
                <a:gd name="T9" fmla="*/ 13 h 19"/>
                <a:gd name="T10" fmla="*/ 3 w 32"/>
                <a:gd name="T11" fmla="*/ 19 h 19"/>
                <a:gd name="T12" fmla="*/ 32 w 32"/>
                <a:gd name="T13" fmla="*/ 1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19">
                  <a:moveTo>
                    <a:pt x="32" y="13"/>
                  </a:moveTo>
                  <a:cubicBezTo>
                    <a:pt x="30" y="7"/>
                    <a:pt x="30" y="7"/>
                    <a:pt x="30" y="7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19" y="3"/>
                    <a:pt x="10" y="5"/>
                    <a:pt x="0" y="6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13" y="18"/>
                    <a:pt x="22" y="16"/>
                    <a:pt x="32" y="13"/>
                  </a:cubicBezTo>
                </a:path>
              </a:pathLst>
            </a:custGeom>
            <a:solidFill>
              <a:srgbClr val="603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9" name="Freeform 64"/>
            <p:cNvSpPr/>
            <p:nvPr/>
          </p:nvSpPr>
          <p:spPr bwMode="auto">
            <a:xfrm>
              <a:off x="6043613" y="1565275"/>
              <a:ext cx="20638" cy="11113"/>
            </a:xfrm>
            <a:custGeom>
              <a:avLst/>
              <a:gdLst>
                <a:gd name="T0" fmla="*/ 31 w 31"/>
                <a:gd name="T1" fmla="*/ 13 h 17"/>
                <a:gd name="T2" fmla="*/ 30 w 31"/>
                <a:gd name="T3" fmla="*/ 7 h 17"/>
                <a:gd name="T4" fmla="*/ 29 w 31"/>
                <a:gd name="T5" fmla="*/ 0 h 17"/>
                <a:gd name="T6" fmla="*/ 0 w 31"/>
                <a:gd name="T7" fmla="*/ 4 h 17"/>
                <a:gd name="T8" fmla="*/ 1 w 31"/>
                <a:gd name="T9" fmla="*/ 11 h 17"/>
                <a:gd name="T10" fmla="*/ 2 w 31"/>
                <a:gd name="T11" fmla="*/ 17 h 17"/>
                <a:gd name="T12" fmla="*/ 31 w 31"/>
                <a:gd name="T13" fmla="*/ 1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7">
                  <a:moveTo>
                    <a:pt x="31" y="13"/>
                  </a:moveTo>
                  <a:cubicBezTo>
                    <a:pt x="30" y="7"/>
                    <a:pt x="30" y="7"/>
                    <a:pt x="30" y="7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19" y="2"/>
                    <a:pt x="10" y="3"/>
                    <a:pt x="0" y="4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12" y="16"/>
                    <a:pt x="22" y="15"/>
                    <a:pt x="31" y="13"/>
                  </a:cubicBezTo>
                </a:path>
              </a:pathLst>
            </a:custGeom>
            <a:solidFill>
              <a:srgbClr val="603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0" name="Freeform 65"/>
            <p:cNvSpPr/>
            <p:nvPr/>
          </p:nvSpPr>
          <p:spPr bwMode="auto">
            <a:xfrm>
              <a:off x="6142038" y="1539875"/>
              <a:ext cx="22225" cy="14288"/>
            </a:xfrm>
            <a:custGeom>
              <a:avLst/>
              <a:gdLst>
                <a:gd name="T0" fmla="*/ 33 w 33"/>
                <a:gd name="T1" fmla="*/ 13 h 22"/>
                <a:gd name="T2" fmla="*/ 30 w 33"/>
                <a:gd name="T3" fmla="*/ 6 h 22"/>
                <a:gd name="T4" fmla="*/ 27 w 33"/>
                <a:gd name="T5" fmla="*/ 0 h 22"/>
                <a:gd name="T6" fmla="*/ 0 w 33"/>
                <a:gd name="T7" fmla="*/ 9 h 22"/>
                <a:gd name="T8" fmla="*/ 2 w 33"/>
                <a:gd name="T9" fmla="*/ 15 h 22"/>
                <a:gd name="T10" fmla="*/ 5 w 33"/>
                <a:gd name="T11" fmla="*/ 22 h 22"/>
                <a:gd name="T12" fmla="*/ 33 w 33"/>
                <a:gd name="T13" fmla="*/ 13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22">
                  <a:moveTo>
                    <a:pt x="33" y="13"/>
                  </a:moveTo>
                  <a:cubicBezTo>
                    <a:pt x="30" y="6"/>
                    <a:pt x="30" y="6"/>
                    <a:pt x="30" y="6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9" y="3"/>
                    <a:pt x="9" y="6"/>
                    <a:pt x="0" y="9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14" y="19"/>
                    <a:pt x="24" y="16"/>
                    <a:pt x="33" y="13"/>
                  </a:cubicBezTo>
                </a:path>
              </a:pathLst>
            </a:custGeom>
            <a:solidFill>
              <a:srgbClr val="603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1" name="Freeform 66"/>
            <p:cNvSpPr/>
            <p:nvPr/>
          </p:nvSpPr>
          <p:spPr bwMode="auto">
            <a:xfrm>
              <a:off x="6011863" y="1570038"/>
              <a:ext cx="19050" cy="9525"/>
            </a:xfrm>
            <a:custGeom>
              <a:avLst/>
              <a:gdLst>
                <a:gd name="T0" fmla="*/ 30 w 30"/>
                <a:gd name="T1" fmla="*/ 13 h 15"/>
                <a:gd name="T2" fmla="*/ 29 w 30"/>
                <a:gd name="T3" fmla="*/ 7 h 15"/>
                <a:gd name="T4" fmla="*/ 29 w 30"/>
                <a:gd name="T5" fmla="*/ 0 h 15"/>
                <a:gd name="T6" fmla="*/ 0 w 30"/>
                <a:gd name="T7" fmla="*/ 2 h 15"/>
                <a:gd name="T8" fmla="*/ 0 w 30"/>
                <a:gd name="T9" fmla="*/ 8 h 15"/>
                <a:gd name="T10" fmla="*/ 0 w 30"/>
                <a:gd name="T11" fmla="*/ 15 h 15"/>
                <a:gd name="T12" fmla="*/ 30 w 30"/>
                <a:gd name="T13" fmla="*/ 1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5">
                  <a:moveTo>
                    <a:pt x="30" y="13"/>
                  </a:moveTo>
                  <a:cubicBezTo>
                    <a:pt x="29" y="7"/>
                    <a:pt x="29" y="7"/>
                    <a:pt x="29" y="7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19" y="1"/>
                    <a:pt x="9" y="1"/>
                    <a:pt x="0" y="2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0" y="15"/>
                    <a:pt x="20" y="14"/>
                    <a:pt x="30" y="13"/>
                  </a:cubicBezTo>
                </a:path>
              </a:pathLst>
            </a:custGeom>
            <a:solidFill>
              <a:srgbClr val="603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2" name="Freeform 67"/>
            <p:cNvSpPr/>
            <p:nvPr/>
          </p:nvSpPr>
          <p:spPr bwMode="auto">
            <a:xfrm>
              <a:off x="6111875" y="1550988"/>
              <a:ext cx="20638" cy="12700"/>
            </a:xfrm>
            <a:custGeom>
              <a:avLst/>
              <a:gdLst>
                <a:gd name="T0" fmla="*/ 32 w 32"/>
                <a:gd name="T1" fmla="*/ 12 h 20"/>
                <a:gd name="T2" fmla="*/ 30 w 32"/>
                <a:gd name="T3" fmla="*/ 6 h 20"/>
                <a:gd name="T4" fmla="*/ 27 w 32"/>
                <a:gd name="T5" fmla="*/ 0 h 20"/>
                <a:gd name="T6" fmla="*/ 0 w 32"/>
                <a:gd name="T7" fmla="*/ 7 h 20"/>
                <a:gd name="T8" fmla="*/ 2 w 32"/>
                <a:gd name="T9" fmla="*/ 14 h 20"/>
                <a:gd name="T10" fmla="*/ 4 w 32"/>
                <a:gd name="T11" fmla="*/ 20 h 20"/>
                <a:gd name="T12" fmla="*/ 32 w 32"/>
                <a:gd name="T13" fmla="*/ 1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20">
                  <a:moveTo>
                    <a:pt x="32" y="12"/>
                  </a:moveTo>
                  <a:cubicBezTo>
                    <a:pt x="30" y="6"/>
                    <a:pt x="30" y="6"/>
                    <a:pt x="30" y="6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8" y="2"/>
                    <a:pt x="9" y="5"/>
                    <a:pt x="0" y="7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13" y="18"/>
                    <a:pt x="22" y="15"/>
                    <a:pt x="32" y="12"/>
                  </a:cubicBezTo>
                </a:path>
              </a:pathLst>
            </a:custGeom>
            <a:solidFill>
              <a:srgbClr val="603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3" name="Freeform 68"/>
            <p:cNvSpPr/>
            <p:nvPr/>
          </p:nvSpPr>
          <p:spPr bwMode="auto">
            <a:xfrm>
              <a:off x="6107113" y="1879600"/>
              <a:ext cx="20638" cy="12700"/>
            </a:xfrm>
            <a:custGeom>
              <a:avLst/>
              <a:gdLst>
                <a:gd name="T0" fmla="*/ 0 w 32"/>
                <a:gd name="T1" fmla="*/ 10 h 22"/>
                <a:gd name="T2" fmla="*/ 2 w 32"/>
                <a:gd name="T3" fmla="*/ 16 h 22"/>
                <a:gd name="T4" fmla="*/ 4 w 32"/>
                <a:gd name="T5" fmla="*/ 22 h 22"/>
                <a:gd name="T6" fmla="*/ 32 w 32"/>
                <a:gd name="T7" fmla="*/ 13 h 22"/>
                <a:gd name="T8" fmla="*/ 29 w 32"/>
                <a:gd name="T9" fmla="*/ 7 h 22"/>
                <a:gd name="T10" fmla="*/ 27 w 32"/>
                <a:gd name="T11" fmla="*/ 0 h 22"/>
                <a:gd name="T12" fmla="*/ 0 w 32"/>
                <a:gd name="T13" fmla="*/ 1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22">
                  <a:moveTo>
                    <a:pt x="0" y="10"/>
                  </a:moveTo>
                  <a:cubicBezTo>
                    <a:pt x="2" y="16"/>
                    <a:pt x="2" y="16"/>
                    <a:pt x="2" y="16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14" y="19"/>
                    <a:pt x="23" y="16"/>
                    <a:pt x="32" y="13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8" y="4"/>
                    <a:pt x="9" y="7"/>
                    <a:pt x="0" y="10"/>
                  </a:cubicBezTo>
                </a:path>
              </a:pathLst>
            </a:custGeom>
            <a:solidFill>
              <a:srgbClr val="603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4" name="Freeform 69"/>
            <p:cNvSpPr/>
            <p:nvPr/>
          </p:nvSpPr>
          <p:spPr bwMode="auto">
            <a:xfrm>
              <a:off x="6137275" y="1866900"/>
              <a:ext cx="20638" cy="15875"/>
            </a:xfrm>
            <a:custGeom>
              <a:avLst/>
              <a:gdLst>
                <a:gd name="T0" fmla="*/ 0 w 32"/>
                <a:gd name="T1" fmla="*/ 12 h 24"/>
                <a:gd name="T2" fmla="*/ 3 w 32"/>
                <a:gd name="T3" fmla="*/ 18 h 24"/>
                <a:gd name="T4" fmla="*/ 6 w 32"/>
                <a:gd name="T5" fmla="*/ 24 h 24"/>
                <a:gd name="T6" fmla="*/ 32 w 32"/>
                <a:gd name="T7" fmla="*/ 12 h 24"/>
                <a:gd name="T8" fmla="*/ 29 w 32"/>
                <a:gd name="T9" fmla="*/ 6 h 24"/>
                <a:gd name="T10" fmla="*/ 26 w 32"/>
                <a:gd name="T11" fmla="*/ 0 h 24"/>
                <a:gd name="T12" fmla="*/ 0 w 32"/>
                <a:gd name="T1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24">
                  <a:moveTo>
                    <a:pt x="0" y="12"/>
                  </a:moveTo>
                  <a:cubicBezTo>
                    <a:pt x="3" y="18"/>
                    <a:pt x="3" y="18"/>
                    <a:pt x="3" y="18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15" y="20"/>
                    <a:pt x="24" y="16"/>
                    <a:pt x="32" y="12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17" y="4"/>
                    <a:pt x="9" y="8"/>
                    <a:pt x="0" y="12"/>
                  </a:cubicBezTo>
                </a:path>
              </a:pathLst>
            </a:custGeom>
            <a:solidFill>
              <a:srgbClr val="603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5" name="Freeform 70"/>
            <p:cNvSpPr/>
            <p:nvPr/>
          </p:nvSpPr>
          <p:spPr bwMode="auto">
            <a:xfrm>
              <a:off x="5805488" y="1873250"/>
              <a:ext cx="20638" cy="14288"/>
            </a:xfrm>
            <a:custGeom>
              <a:avLst/>
              <a:gdLst>
                <a:gd name="T0" fmla="*/ 6 w 33"/>
                <a:gd name="T1" fmla="*/ 0 h 23"/>
                <a:gd name="T2" fmla="*/ 3 w 33"/>
                <a:gd name="T3" fmla="*/ 6 h 23"/>
                <a:gd name="T4" fmla="*/ 0 w 33"/>
                <a:gd name="T5" fmla="*/ 13 h 23"/>
                <a:gd name="T6" fmla="*/ 27 w 33"/>
                <a:gd name="T7" fmla="*/ 23 h 23"/>
                <a:gd name="T8" fmla="*/ 30 w 33"/>
                <a:gd name="T9" fmla="*/ 17 h 23"/>
                <a:gd name="T10" fmla="*/ 33 w 33"/>
                <a:gd name="T11" fmla="*/ 11 h 23"/>
                <a:gd name="T12" fmla="*/ 6 w 33"/>
                <a:gd name="T1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23">
                  <a:moveTo>
                    <a:pt x="6" y="0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9" y="16"/>
                    <a:pt x="18" y="20"/>
                    <a:pt x="27" y="23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24" y="7"/>
                    <a:pt x="15" y="4"/>
                    <a:pt x="6" y="0"/>
                  </a:cubicBezTo>
                </a:path>
              </a:pathLst>
            </a:custGeom>
            <a:solidFill>
              <a:srgbClr val="603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6" name="Freeform 71"/>
            <p:cNvSpPr/>
            <p:nvPr/>
          </p:nvSpPr>
          <p:spPr bwMode="auto">
            <a:xfrm>
              <a:off x="6240463" y="1512888"/>
              <a:ext cx="19050" cy="11113"/>
            </a:xfrm>
            <a:custGeom>
              <a:avLst/>
              <a:gdLst>
                <a:gd name="T0" fmla="*/ 31 w 31"/>
                <a:gd name="T1" fmla="*/ 13 h 17"/>
                <a:gd name="T2" fmla="*/ 31 w 31"/>
                <a:gd name="T3" fmla="*/ 7 h 17"/>
                <a:gd name="T4" fmla="*/ 30 w 31"/>
                <a:gd name="T5" fmla="*/ 0 h 17"/>
                <a:gd name="T6" fmla="*/ 0 w 31"/>
                <a:gd name="T7" fmla="*/ 4 h 17"/>
                <a:gd name="T8" fmla="*/ 2 w 31"/>
                <a:gd name="T9" fmla="*/ 11 h 17"/>
                <a:gd name="T10" fmla="*/ 3 w 31"/>
                <a:gd name="T11" fmla="*/ 17 h 17"/>
                <a:gd name="T12" fmla="*/ 31 w 31"/>
                <a:gd name="T13" fmla="*/ 1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7">
                  <a:moveTo>
                    <a:pt x="31" y="13"/>
                  </a:moveTo>
                  <a:cubicBezTo>
                    <a:pt x="31" y="7"/>
                    <a:pt x="31" y="7"/>
                    <a:pt x="31" y="7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1" y="1"/>
                    <a:pt x="11" y="2"/>
                    <a:pt x="0" y="4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14" y="15"/>
                    <a:pt x="23" y="14"/>
                    <a:pt x="31" y="13"/>
                  </a:cubicBezTo>
                </a:path>
              </a:pathLst>
            </a:custGeom>
            <a:solidFill>
              <a:srgbClr val="603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7" name="Freeform 72"/>
            <p:cNvSpPr/>
            <p:nvPr/>
          </p:nvSpPr>
          <p:spPr bwMode="auto">
            <a:xfrm>
              <a:off x="6245225" y="1790700"/>
              <a:ext cx="19050" cy="19050"/>
            </a:xfrm>
            <a:custGeom>
              <a:avLst/>
              <a:gdLst>
                <a:gd name="T0" fmla="*/ 19 w 30"/>
                <a:gd name="T1" fmla="*/ 0 h 29"/>
                <a:gd name="T2" fmla="*/ 0 w 30"/>
                <a:gd name="T3" fmla="*/ 20 h 29"/>
                <a:gd name="T4" fmla="*/ 5 w 30"/>
                <a:gd name="T5" fmla="*/ 25 h 29"/>
                <a:gd name="T6" fmla="*/ 10 w 30"/>
                <a:gd name="T7" fmla="*/ 29 h 29"/>
                <a:gd name="T8" fmla="*/ 30 w 30"/>
                <a:gd name="T9" fmla="*/ 9 h 29"/>
                <a:gd name="T10" fmla="*/ 24 w 30"/>
                <a:gd name="T11" fmla="*/ 4 h 29"/>
                <a:gd name="T12" fmla="*/ 19 w 30"/>
                <a:gd name="T13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29">
                  <a:moveTo>
                    <a:pt x="19" y="0"/>
                  </a:moveTo>
                  <a:cubicBezTo>
                    <a:pt x="13" y="7"/>
                    <a:pt x="6" y="14"/>
                    <a:pt x="0" y="20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7" y="22"/>
                    <a:pt x="24" y="16"/>
                    <a:pt x="30" y="9"/>
                  </a:cubicBezTo>
                  <a:cubicBezTo>
                    <a:pt x="24" y="4"/>
                    <a:pt x="24" y="4"/>
                    <a:pt x="24" y="4"/>
                  </a:cubicBezTo>
                  <a:lnTo>
                    <a:pt x="19" y="0"/>
                  </a:lnTo>
                  <a:close/>
                </a:path>
              </a:pathLst>
            </a:custGeom>
            <a:solidFill>
              <a:srgbClr val="603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8" name="Freeform 73"/>
            <p:cNvSpPr/>
            <p:nvPr/>
          </p:nvSpPr>
          <p:spPr bwMode="auto">
            <a:xfrm>
              <a:off x="6269038" y="1765300"/>
              <a:ext cx="17463" cy="17463"/>
            </a:xfrm>
            <a:custGeom>
              <a:avLst/>
              <a:gdLst>
                <a:gd name="T0" fmla="*/ 17 w 29"/>
                <a:gd name="T1" fmla="*/ 0 h 29"/>
                <a:gd name="T2" fmla="*/ 0 w 29"/>
                <a:gd name="T3" fmla="*/ 21 h 29"/>
                <a:gd name="T4" fmla="*/ 6 w 29"/>
                <a:gd name="T5" fmla="*/ 25 h 29"/>
                <a:gd name="T6" fmla="*/ 12 w 29"/>
                <a:gd name="T7" fmla="*/ 29 h 29"/>
                <a:gd name="T8" fmla="*/ 29 w 29"/>
                <a:gd name="T9" fmla="*/ 7 h 29"/>
                <a:gd name="T10" fmla="*/ 23 w 29"/>
                <a:gd name="T11" fmla="*/ 3 h 29"/>
                <a:gd name="T12" fmla="*/ 17 w 29"/>
                <a:gd name="T13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29">
                  <a:moveTo>
                    <a:pt x="17" y="0"/>
                  </a:moveTo>
                  <a:cubicBezTo>
                    <a:pt x="11" y="7"/>
                    <a:pt x="6" y="14"/>
                    <a:pt x="0" y="21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8" y="22"/>
                    <a:pt x="24" y="14"/>
                    <a:pt x="29" y="7"/>
                  </a:cubicBezTo>
                  <a:cubicBezTo>
                    <a:pt x="23" y="3"/>
                    <a:pt x="23" y="3"/>
                    <a:pt x="23" y="3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rgbClr val="603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9" name="Freeform 74"/>
            <p:cNvSpPr/>
            <p:nvPr/>
          </p:nvSpPr>
          <p:spPr bwMode="auto">
            <a:xfrm>
              <a:off x="6173788" y="1530350"/>
              <a:ext cx="20638" cy="12700"/>
            </a:xfrm>
            <a:custGeom>
              <a:avLst/>
              <a:gdLst>
                <a:gd name="T0" fmla="*/ 13 w 13"/>
                <a:gd name="T1" fmla="*/ 5 h 8"/>
                <a:gd name="T2" fmla="*/ 12 w 13"/>
                <a:gd name="T3" fmla="*/ 2 h 8"/>
                <a:gd name="T4" fmla="*/ 11 w 13"/>
                <a:gd name="T5" fmla="*/ 0 h 8"/>
                <a:gd name="T6" fmla="*/ 0 w 13"/>
                <a:gd name="T7" fmla="*/ 4 h 8"/>
                <a:gd name="T8" fmla="*/ 1 w 13"/>
                <a:gd name="T9" fmla="*/ 6 h 8"/>
                <a:gd name="T10" fmla="*/ 2 w 13"/>
                <a:gd name="T11" fmla="*/ 8 h 8"/>
                <a:gd name="T12" fmla="*/ 13 w 13"/>
                <a:gd name="T13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8">
                  <a:moveTo>
                    <a:pt x="13" y="5"/>
                  </a:moveTo>
                  <a:lnTo>
                    <a:pt x="12" y="2"/>
                  </a:lnTo>
                  <a:lnTo>
                    <a:pt x="11" y="0"/>
                  </a:lnTo>
                  <a:lnTo>
                    <a:pt x="0" y="4"/>
                  </a:lnTo>
                  <a:lnTo>
                    <a:pt x="1" y="6"/>
                  </a:lnTo>
                  <a:lnTo>
                    <a:pt x="2" y="8"/>
                  </a:lnTo>
                  <a:lnTo>
                    <a:pt x="13" y="5"/>
                  </a:lnTo>
                  <a:close/>
                </a:path>
              </a:pathLst>
            </a:custGeom>
            <a:solidFill>
              <a:srgbClr val="603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0" name="Freeform 75"/>
            <p:cNvSpPr/>
            <p:nvPr/>
          </p:nvSpPr>
          <p:spPr bwMode="auto">
            <a:xfrm>
              <a:off x="6321425" y="1651000"/>
              <a:ext cx="11113" cy="17463"/>
            </a:xfrm>
            <a:custGeom>
              <a:avLst/>
              <a:gdLst>
                <a:gd name="T0" fmla="*/ 4 w 19"/>
                <a:gd name="T1" fmla="*/ 0 h 28"/>
                <a:gd name="T2" fmla="*/ 0 w 19"/>
                <a:gd name="T3" fmla="*/ 26 h 28"/>
                <a:gd name="T4" fmla="*/ 7 w 19"/>
                <a:gd name="T5" fmla="*/ 27 h 28"/>
                <a:gd name="T6" fmla="*/ 14 w 19"/>
                <a:gd name="T7" fmla="*/ 28 h 28"/>
                <a:gd name="T8" fmla="*/ 19 w 19"/>
                <a:gd name="T9" fmla="*/ 2 h 28"/>
                <a:gd name="T10" fmla="*/ 12 w 19"/>
                <a:gd name="T11" fmla="*/ 1 h 28"/>
                <a:gd name="T12" fmla="*/ 4 w 19"/>
                <a:gd name="T1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8">
                  <a:moveTo>
                    <a:pt x="4" y="0"/>
                  </a:moveTo>
                  <a:cubicBezTo>
                    <a:pt x="3" y="9"/>
                    <a:pt x="2" y="17"/>
                    <a:pt x="0" y="26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6" y="19"/>
                    <a:pt x="18" y="10"/>
                    <a:pt x="19" y="2"/>
                  </a:cubicBezTo>
                  <a:cubicBezTo>
                    <a:pt x="12" y="1"/>
                    <a:pt x="12" y="1"/>
                    <a:pt x="12" y="1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603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1" name="Freeform 76"/>
            <p:cNvSpPr/>
            <p:nvPr/>
          </p:nvSpPr>
          <p:spPr bwMode="auto">
            <a:xfrm>
              <a:off x="6221413" y="1812925"/>
              <a:ext cx="20638" cy="17463"/>
            </a:xfrm>
            <a:custGeom>
              <a:avLst/>
              <a:gdLst>
                <a:gd name="T0" fmla="*/ 0 w 32"/>
                <a:gd name="T1" fmla="*/ 18 h 28"/>
                <a:gd name="T2" fmla="*/ 5 w 32"/>
                <a:gd name="T3" fmla="*/ 23 h 28"/>
                <a:gd name="T4" fmla="*/ 10 w 32"/>
                <a:gd name="T5" fmla="*/ 28 h 28"/>
                <a:gd name="T6" fmla="*/ 32 w 32"/>
                <a:gd name="T7" fmla="*/ 10 h 28"/>
                <a:gd name="T8" fmla="*/ 27 w 32"/>
                <a:gd name="T9" fmla="*/ 5 h 28"/>
                <a:gd name="T10" fmla="*/ 22 w 32"/>
                <a:gd name="T11" fmla="*/ 0 h 28"/>
                <a:gd name="T12" fmla="*/ 0 w 32"/>
                <a:gd name="T13" fmla="*/ 1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28">
                  <a:moveTo>
                    <a:pt x="0" y="18"/>
                  </a:moveTo>
                  <a:cubicBezTo>
                    <a:pt x="5" y="23"/>
                    <a:pt x="5" y="23"/>
                    <a:pt x="5" y="23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7" y="22"/>
                    <a:pt x="25" y="16"/>
                    <a:pt x="32" y="10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5" y="6"/>
                    <a:pt x="8" y="12"/>
                    <a:pt x="0" y="18"/>
                  </a:cubicBezTo>
                </a:path>
              </a:pathLst>
            </a:custGeom>
            <a:solidFill>
              <a:srgbClr val="603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2" name="Freeform 77"/>
            <p:cNvSpPr/>
            <p:nvPr/>
          </p:nvSpPr>
          <p:spPr bwMode="auto">
            <a:xfrm>
              <a:off x="5770563" y="1858963"/>
              <a:ext cx="22225" cy="14288"/>
            </a:xfrm>
            <a:custGeom>
              <a:avLst/>
              <a:gdLst>
                <a:gd name="T0" fmla="*/ 7 w 33"/>
                <a:gd name="T1" fmla="*/ 0 h 24"/>
                <a:gd name="T2" fmla="*/ 4 w 33"/>
                <a:gd name="T3" fmla="*/ 5 h 24"/>
                <a:gd name="T4" fmla="*/ 0 w 33"/>
                <a:gd name="T5" fmla="*/ 11 h 24"/>
                <a:gd name="T6" fmla="*/ 26 w 33"/>
                <a:gd name="T7" fmla="*/ 24 h 24"/>
                <a:gd name="T8" fmla="*/ 29 w 33"/>
                <a:gd name="T9" fmla="*/ 18 h 24"/>
                <a:gd name="T10" fmla="*/ 33 w 33"/>
                <a:gd name="T11" fmla="*/ 12 h 24"/>
                <a:gd name="T12" fmla="*/ 7 w 33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24">
                  <a:moveTo>
                    <a:pt x="7" y="0"/>
                  </a:moveTo>
                  <a:cubicBezTo>
                    <a:pt x="4" y="5"/>
                    <a:pt x="4" y="5"/>
                    <a:pt x="4" y="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9" y="16"/>
                    <a:pt x="17" y="20"/>
                    <a:pt x="26" y="24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24" y="8"/>
                    <a:pt x="16" y="4"/>
                    <a:pt x="7" y="0"/>
                  </a:cubicBezTo>
                </a:path>
              </a:pathLst>
            </a:custGeom>
            <a:solidFill>
              <a:srgbClr val="603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3" name="Freeform 78"/>
            <p:cNvSpPr/>
            <p:nvPr/>
          </p:nvSpPr>
          <p:spPr bwMode="auto">
            <a:xfrm>
              <a:off x="6324600" y="1620838"/>
              <a:ext cx="9525" cy="17463"/>
            </a:xfrm>
            <a:custGeom>
              <a:avLst/>
              <a:gdLst>
                <a:gd name="T0" fmla="*/ 1 w 16"/>
                <a:gd name="T1" fmla="*/ 11 h 27"/>
                <a:gd name="T2" fmla="*/ 0 w 16"/>
                <a:gd name="T3" fmla="*/ 26 h 27"/>
                <a:gd name="T4" fmla="*/ 8 w 16"/>
                <a:gd name="T5" fmla="*/ 27 h 27"/>
                <a:gd name="T6" fmla="*/ 15 w 16"/>
                <a:gd name="T7" fmla="*/ 27 h 27"/>
                <a:gd name="T8" fmla="*/ 16 w 16"/>
                <a:gd name="T9" fmla="*/ 12 h 27"/>
                <a:gd name="T10" fmla="*/ 16 w 16"/>
                <a:gd name="T11" fmla="*/ 0 h 27"/>
                <a:gd name="T12" fmla="*/ 9 w 16"/>
                <a:gd name="T13" fmla="*/ 0 h 27"/>
                <a:gd name="T14" fmla="*/ 1 w 16"/>
                <a:gd name="T15" fmla="*/ 0 h 27"/>
                <a:gd name="T16" fmla="*/ 1 w 16"/>
                <a:gd name="T17" fmla="*/ 1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27">
                  <a:moveTo>
                    <a:pt x="1" y="11"/>
                  </a:moveTo>
                  <a:cubicBezTo>
                    <a:pt x="1" y="16"/>
                    <a:pt x="1" y="21"/>
                    <a:pt x="0" y="26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5" y="22"/>
                    <a:pt x="16" y="17"/>
                    <a:pt x="16" y="12"/>
                  </a:cubicBezTo>
                  <a:cubicBezTo>
                    <a:pt x="16" y="8"/>
                    <a:pt x="16" y="4"/>
                    <a:pt x="16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4"/>
                    <a:pt x="1" y="8"/>
                    <a:pt x="1" y="11"/>
                  </a:cubicBezTo>
                </a:path>
              </a:pathLst>
            </a:custGeom>
            <a:solidFill>
              <a:srgbClr val="603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4" name="Freeform 79"/>
            <p:cNvSpPr/>
            <p:nvPr/>
          </p:nvSpPr>
          <p:spPr bwMode="auto">
            <a:xfrm>
              <a:off x="6208713" y="1519238"/>
              <a:ext cx="20638" cy="12700"/>
            </a:xfrm>
            <a:custGeom>
              <a:avLst/>
              <a:gdLst>
                <a:gd name="T0" fmla="*/ 33 w 33"/>
                <a:gd name="T1" fmla="*/ 12 h 21"/>
                <a:gd name="T2" fmla="*/ 30 w 33"/>
                <a:gd name="T3" fmla="*/ 6 h 21"/>
                <a:gd name="T4" fmla="*/ 28 w 33"/>
                <a:gd name="T5" fmla="*/ 0 h 21"/>
                <a:gd name="T6" fmla="*/ 0 w 33"/>
                <a:gd name="T7" fmla="*/ 8 h 21"/>
                <a:gd name="T8" fmla="*/ 3 w 33"/>
                <a:gd name="T9" fmla="*/ 14 h 21"/>
                <a:gd name="T10" fmla="*/ 5 w 33"/>
                <a:gd name="T11" fmla="*/ 21 h 21"/>
                <a:gd name="T12" fmla="*/ 33 w 33"/>
                <a:gd name="T13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21">
                  <a:moveTo>
                    <a:pt x="33" y="12"/>
                  </a:moveTo>
                  <a:cubicBezTo>
                    <a:pt x="30" y="6"/>
                    <a:pt x="30" y="6"/>
                    <a:pt x="30" y="6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0" y="2"/>
                    <a:pt x="11" y="5"/>
                    <a:pt x="0" y="8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15" y="17"/>
                    <a:pt x="24" y="14"/>
                    <a:pt x="33" y="12"/>
                  </a:cubicBezTo>
                </a:path>
              </a:pathLst>
            </a:custGeom>
            <a:solidFill>
              <a:srgbClr val="603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5" name="Freeform 80"/>
            <p:cNvSpPr/>
            <p:nvPr/>
          </p:nvSpPr>
          <p:spPr bwMode="auto">
            <a:xfrm>
              <a:off x="6272213" y="1512888"/>
              <a:ext cx="22225" cy="12700"/>
            </a:xfrm>
            <a:custGeom>
              <a:avLst/>
              <a:gdLst>
                <a:gd name="T0" fmla="*/ 25 w 33"/>
                <a:gd name="T1" fmla="*/ 20 h 20"/>
                <a:gd name="T2" fmla="*/ 29 w 33"/>
                <a:gd name="T3" fmla="*/ 15 h 20"/>
                <a:gd name="T4" fmla="*/ 33 w 33"/>
                <a:gd name="T5" fmla="*/ 9 h 20"/>
                <a:gd name="T6" fmla="*/ 3 w 33"/>
                <a:gd name="T7" fmla="*/ 0 h 20"/>
                <a:gd name="T8" fmla="*/ 2 w 33"/>
                <a:gd name="T9" fmla="*/ 6 h 20"/>
                <a:gd name="T10" fmla="*/ 0 w 33"/>
                <a:gd name="T11" fmla="*/ 13 h 20"/>
                <a:gd name="T12" fmla="*/ 25 w 33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20">
                  <a:moveTo>
                    <a:pt x="25" y="20"/>
                  </a:moveTo>
                  <a:cubicBezTo>
                    <a:pt x="29" y="15"/>
                    <a:pt x="29" y="15"/>
                    <a:pt x="29" y="15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24" y="4"/>
                    <a:pt x="14" y="1"/>
                    <a:pt x="3" y="0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0" y="14"/>
                    <a:pt x="18" y="17"/>
                    <a:pt x="25" y="20"/>
                  </a:cubicBezTo>
                </a:path>
              </a:pathLst>
            </a:custGeom>
            <a:solidFill>
              <a:srgbClr val="603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6" name="Freeform 81"/>
            <p:cNvSpPr/>
            <p:nvPr/>
          </p:nvSpPr>
          <p:spPr bwMode="auto">
            <a:xfrm>
              <a:off x="6197600" y="1833563"/>
              <a:ext cx="19050" cy="15875"/>
            </a:xfrm>
            <a:custGeom>
              <a:avLst/>
              <a:gdLst>
                <a:gd name="T0" fmla="*/ 0 w 32"/>
                <a:gd name="T1" fmla="*/ 16 h 27"/>
                <a:gd name="T2" fmla="*/ 4 w 32"/>
                <a:gd name="T3" fmla="*/ 21 h 27"/>
                <a:gd name="T4" fmla="*/ 8 w 32"/>
                <a:gd name="T5" fmla="*/ 27 h 27"/>
                <a:gd name="T6" fmla="*/ 32 w 32"/>
                <a:gd name="T7" fmla="*/ 10 h 27"/>
                <a:gd name="T8" fmla="*/ 27 w 32"/>
                <a:gd name="T9" fmla="*/ 5 h 27"/>
                <a:gd name="T10" fmla="*/ 23 w 32"/>
                <a:gd name="T11" fmla="*/ 0 h 27"/>
                <a:gd name="T12" fmla="*/ 0 w 32"/>
                <a:gd name="T13" fmla="*/ 1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27">
                  <a:moveTo>
                    <a:pt x="0" y="16"/>
                  </a:moveTo>
                  <a:cubicBezTo>
                    <a:pt x="4" y="21"/>
                    <a:pt x="4" y="21"/>
                    <a:pt x="4" y="21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16" y="21"/>
                    <a:pt x="24" y="16"/>
                    <a:pt x="32" y="10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5" y="5"/>
                    <a:pt x="8" y="11"/>
                    <a:pt x="0" y="16"/>
                  </a:cubicBezTo>
                </a:path>
              </a:pathLst>
            </a:custGeom>
            <a:solidFill>
              <a:srgbClr val="603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7" name="Freeform 82"/>
            <p:cNvSpPr/>
            <p:nvPr/>
          </p:nvSpPr>
          <p:spPr bwMode="auto">
            <a:xfrm>
              <a:off x="5772150" y="1535113"/>
              <a:ext cx="19050" cy="9525"/>
            </a:xfrm>
            <a:custGeom>
              <a:avLst/>
              <a:gdLst>
                <a:gd name="T0" fmla="*/ 29 w 31"/>
                <a:gd name="T1" fmla="*/ 16 h 16"/>
                <a:gd name="T2" fmla="*/ 30 w 31"/>
                <a:gd name="T3" fmla="*/ 10 h 16"/>
                <a:gd name="T4" fmla="*/ 31 w 31"/>
                <a:gd name="T5" fmla="*/ 3 h 16"/>
                <a:gd name="T6" fmla="*/ 2 w 31"/>
                <a:gd name="T7" fmla="*/ 0 h 16"/>
                <a:gd name="T8" fmla="*/ 1 w 31"/>
                <a:gd name="T9" fmla="*/ 6 h 16"/>
                <a:gd name="T10" fmla="*/ 0 w 31"/>
                <a:gd name="T11" fmla="*/ 13 h 16"/>
                <a:gd name="T12" fmla="*/ 29 w 31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6">
                  <a:moveTo>
                    <a:pt x="29" y="16"/>
                  </a:moveTo>
                  <a:cubicBezTo>
                    <a:pt x="30" y="10"/>
                    <a:pt x="30" y="10"/>
                    <a:pt x="30" y="10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21" y="2"/>
                    <a:pt x="11" y="1"/>
                    <a:pt x="2" y="0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9" y="14"/>
                    <a:pt x="19" y="15"/>
                    <a:pt x="29" y="16"/>
                  </a:cubicBezTo>
                </a:path>
              </a:pathLst>
            </a:custGeom>
            <a:solidFill>
              <a:srgbClr val="603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8" name="Freeform 83"/>
            <p:cNvSpPr/>
            <p:nvPr/>
          </p:nvSpPr>
          <p:spPr bwMode="auto">
            <a:xfrm>
              <a:off x="5808663" y="1539875"/>
              <a:ext cx="20638" cy="11113"/>
            </a:xfrm>
            <a:custGeom>
              <a:avLst/>
              <a:gdLst>
                <a:gd name="T0" fmla="*/ 28 w 31"/>
                <a:gd name="T1" fmla="*/ 18 h 18"/>
                <a:gd name="T2" fmla="*/ 30 w 31"/>
                <a:gd name="T3" fmla="*/ 11 h 18"/>
                <a:gd name="T4" fmla="*/ 31 w 31"/>
                <a:gd name="T5" fmla="*/ 5 h 18"/>
                <a:gd name="T6" fmla="*/ 2 w 31"/>
                <a:gd name="T7" fmla="*/ 0 h 18"/>
                <a:gd name="T8" fmla="*/ 1 w 31"/>
                <a:gd name="T9" fmla="*/ 6 h 18"/>
                <a:gd name="T10" fmla="*/ 0 w 31"/>
                <a:gd name="T11" fmla="*/ 13 h 18"/>
                <a:gd name="T12" fmla="*/ 28 w 31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8">
                  <a:moveTo>
                    <a:pt x="28" y="18"/>
                  </a:moveTo>
                  <a:cubicBezTo>
                    <a:pt x="30" y="11"/>
                    <a:pt x="30" y="11"/>
                    <a:pt x="30" y="11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21" y="3"/>
                    <a:pt x="12" y="1"/>
                    <a:pt x="2" y="0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9" y="14"/>
                    <a:pt x="19" y="16"/>
                    <a:pt x="28" y="18"/>
                  </a:cubicBezTo>
                </a:path>
              </a:pathLst>
            </a:custGeom>
            <a:solidFill>
              <a:srgbClr val="603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9" name="Freeform 84"/>
            <p:cNvSpPr/>
            <p:nvPr/>
          </p:nvSpPr>
          <p:spPr bwMode="auto">
            <a:xfrm>
              <a:off x="5872163" y="1552575"/>
              <a:ext cx="20638" cy="11113"/>
            </a:xfrm>
            <a:custGeom>
              <a:avLst/>
              <a:gdLst>
                <a:gd name="T0" fmla="*/ 2 w 32"/>
                <a:gd name="T1" fmla="*/ 13 h 18"/>
                <a:gd name="T2" fmla="*/ 28 w 32"/>
                <a:gd name="T3" fmla="*/ 18 h 18"/>
                <a:gd name="T4" fmla="*/ 30 w 32"/>
                <a:gd name="T5" fmla="*/ 12 h 18"/>
                <a:gd name="T6" fmla="*/ 32 w 32"/>
                <a:gd name="T7" fmla="*/ 5 h 18"/>
                <a:gd name="T8" fmla="*/ 5 w 32"/>
                <a:gd name="T9" fmla="*/ 0 h 18"/>
                <a:gd name="T10" fmla="*/ 3 w 32"/>
                <a:gd name="T11" fmla="*/ 0 h 18"/>
                <a:gd name="T12" fmla="*/ 1 w 32"/>
                <a:gd name="T13" fmla="*/ 6 h 18"/>
                <a:gd name="T14" fmla="*/ 0 w 32"/>
                <a:gd name="T15" fmla="*/ 13 h 18"/>
                <a:gd name="T16" fmla="*/ 2 w 32"/>
                <a:gd name="T17" fmla="*/ 1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18">
                  <a:moveTo>
                    <a:pt x="2" y="13"/>
                  </a:moveTo>
                  <a:cubicBezTo>
                    <a:pt x="11" y="15"/>
                    <a:pt x="19" y="17"/>
                    <a:pt x="28" y="18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23" y="4"/>
                    <a:pt x="14" y="2"/>
                    <a:pt x="5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13"/>
                    <a:pt x="0" y="13"/>
                    <a:pt x="0" y="13"/>
                  </a:cubicBezTo>
                  <a:lnTo>
                    <a:pt x="2" y="13"/>
                  </a:lnTo>
                  <a:close/>
                </a:path>
              </a:pathLst>
            </a:custGeom>
            <a:solidFill>
              <a:srgbClr val="603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0" name="Freeform 85"/>
            <p:cNvSpPr/>
            <p:nvPr/>
          </p:nvSpPr>
          <p:spPr bwMode="auto">
            <a:xfrm>
              <a:off x="5840413" y="1546225"/>
              <a:ext cx="20638" cy="11113"/>
            </a:xfrm>
            <a:custGeom>
              <a:avLst/>
              <a:gdLst>
                <a:gd name="T0" fmla="*/ 28 w 31"/>
                <a:gd name="T1" fmla="*/ 18 h 18"/>
                <a:gd name="T2" fmla="*/ 30 w 31"/>
                <a:gd name="T3" fmla="*/ 12 h 18"/>
                <a:gd name="T4" fmla="*/ 31 w 31"/>
                <a:gd name="T5" fmla="*/ 5 h 18"/>
                <a:gd name="T6" fmla="*/ 3 w 31"/>
                <a:gd name="T7" fmla="*/ 0 h 18"/>
                <a:gd name="T8" fmla="*/ 1 w 31"/>
                <a:gd name="T9" fmla="*/ 6 h 18"/>
                <a:gd name="T10" fmla="*/ 0 w 31"/>
                <a:gd name="T11" fmla="*/ 13 h 18"/>
                <a:gd name="T12" fmla="*/ 28 w 31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8">
                  <a:moveTo>
                    <a:pt x="28" y="18"/>
                  </a:moveTo>
                  <a:cubicBezTo>
                    <a:pt x="30" y="12"/>
                    <a:pt x="30" y="12"/>
                    <a:pt x="30" y="12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22" y="3"/>
                    <a:pt x="12" y="2"/>
                    <a:pt x="3" y="0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9" y="15"/>
                    <a:pt x="19" y="17"/>
                    <a:pt x="28" y="18"/>
                  </a:cubicBezTo>
                </a:path>
              </a:pathLst>
            </a:custGeom>
            <a:solidFill>
              <a:srgbClr val="603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1" name="Freeform 86"/>
            <p:cNvSpPr/>
            <p:nvPr/>
          </p:nvSpPr>
          <p:spPr bwMode="auto">
            <a:xfrm>
              <a:off x="5668963" y="1536700"/>
              <a:ext cx="20638" cy="14288"/>
            </a:xfrm>
            <a:custGeom>
              <a:avLst/>
              <a:gdLst>
                <a:gd name="T0" fmla="*/ 6 w 33"/>
                <a:gd name="T1" fmla="*/ 21 h 21"/>
                <a:gd name="T2" fmla="*/ 33 w 33"/>
                <a:gd name="T3" fmla="*/ 13 h 21"/>
                <a:gd name="T4" fmla="*/ 31 w 33"/>
                <a:gd name="T5" fmla="*/ 6 h 21"/>
                <a:gd name="T6" fmla="*/ 29 w 33"/>
                <a:gd name="T7" fmla="*/ 0 h 21"/>
                <a:gd name="T8" fmla="*/ 0 w 33"/>
                <a:gd name="T9" fmla="*/ 9 h 21"/>
                <a:gd name="T10" fmla="*/ 3 w 33"/>
                <a:gd name="T11" fmla="*/ 15 h 21"/>
                <a:gd name="T12" fmla="*/ 6 w 33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21">
                  <a:moveTo>
                    <a:pt x="6" y="21"/>
                  </a:moveTo>
                  <a:cubicBezTo>
                    <a:pt x="14" y="18"/>
                    <a:pt x="23" y="15"/>
                    <a:pt x="33" y="13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19" y="2"/>
                    <a:pt x="9" y="5"/>
                    <a:pt x="0" y="9"/>
                  </a:cubicBezTo>
                  <a:cubicBezTo>
                    <a:pt x="3" y="15"/>
                    <a:pt x="3" y="15"/>
                    <a:pt x="3" y="15"/>
                  </a:cubicBezTo>
                  <a:lnTo>
                    <a:pt x="6" y="21"/>
                  </a:lnTo>
                  <a:close/>
                </a:path>
              </a:pathLst>
            </a:custGeom>
            <a:solidFill>
              <a:srgbClr val="603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2" name="Freeform 87"/>
            <p:cNvSpPr/>
            <p:nvPr/>
          </p:nvSpPr>
          <p:spPr bwMode="auto">
            <a:xfrm>
              <a:off x="5740400" y="1531938"/>
              <a:ext cx="19050" cy="9525"/>
            </a:xfrm>
            <a:custGeom>
              <a:avLst/>
              <a:gdLst>
                <a:gd name="T0" fmla="*/ 4 w 30"/>
                <a:gd name="T1" fmla="*/ 14 h 15"/>
                <a:gd name="T2" fmla="*/ 29 w 30"/>
                <a:gd name="T3" fmla="*/ 15 h 15"/>
                <a:gd name="T4" fmla="*/ 29 w 30"/>
                <a:gd name="T5" fmla="*/ 8 h 15"/>
                <a:gd name="T6" fmla="*/ 30 w 30"/>
                <a:gd name="T7" fmla="*/ 2 h 15"/>
                <a:gd name="T8" fmla="*/ 5 w 30"/>
                <a:gd name="T9" fmla="*/ 0 h 15"/>
                <a:gd name="T10" fmla="*/ 0 w 30"/>
                <a:gd name="T11" fmla="*/ 0 h 15"/>
                <a:gd name="T12" fmla="*/ 0 w 30"/>
                <a:gd name="T13" fmla="*/ 7 h 15"/>
                <a:gd name="T14" fmla="*/ 0 w 30"/>
                <a:gd name="T15" fmla="*/ 14 h 15"/>
                <a:gd name="T16" fmla="*/ 4 w 30"/>
                <a:gd name="T17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15">
                  <a:moveTo>
                    <a:pt x="4" y="14"/>
                  </a:moveTo>
                  <a:cubicBezTo>
                    <a:pt x="12" y="14"/>
                    <a:pt x="20" y="14"/>
                    <a:pt x="29" y="15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21" y="1"/>
                    <a:pt x="13" y="1"/>
                    <a:pt x="5" y="0"/>
                  </a:cubicBezTo>
                  <a:cubicBezTo>
                    <a:pt x="4" y="0"/>
                    <a:pt x="2" y="0"/>
                    <a:pt x="0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" y="14"/>
                    <a:pt x="3" y="14"/>
                    <a:pt x="4" y="14"/>
                  </a:cubicBezTo>
                </a:path>
              </a:pathLst>
            </a:custGeom>
            <a:solidFill>
              <a:srgbClr val="603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3" name="Freeform 88"/>
            <p:cNvSpPr/>
            <p:nvPr/>
          </p:nvSpPr>
          <p:spPr bwMode="auto">
            <a:xfrm>
              <a:off x="5602288" y="1611313"/>
              <a:ext cx="12700" cy="19050"/>
            </a:xfrm>
            <a:custGeom>
              <a:avLst/>
              <a:gdLst>
                <a:gd name="T0" fmla="*/ 20 w 20"/>
                <a:gd name="T1" fmla="*/ 3 h 29"/>
                <a:gd name="T2" fmla="*/ 13 w 20"/>
                <a:gd name="T3" fmla="*/ 2 h 29"/>
                <a:gd name="T4" fmla="*/ 6 w 20"/>
                <a:gd name="T5" fmla="*/ 0 h 29"/>
                <a:gd name="T6" fmla="*/ 0 w 20"/>
                <a:gd name="T7" fmla="*/ 27 h 29"/>
                <a:gd name="T8" fmla="*/ 7 w 20"/>
                <a:gd name="T9" fmla="*/ 28 h 29"/>
                <a:gd name="T10" fmla="*/ 14 w 20"/>
                <a:gd name="T11" fmla="*/ 29 h 29"/>
                <a:gd name="T12" fmla="*/ 20 w 20"/>
                <a:gd name="T13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9">
                  <a:moveTo>
                    <a:pt x="20" y="3"/>
                  </a:moveTo>
                  <a:cubicBezTo>
                    <a:pt x="13" y="2"/>
                    <a:pt x="13" y="2"/>
                    <a:pt x="13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8"/>
                    <a:pt x="1" y="18"/>
                    <a:pt x="0" y="27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5" y="20"/>
                    <a:pt x="18" y="12"/>
                    <a:pt x="20" y="3"/>
                  </a:cubicBezTo>
                </a:path>
              </a:pathLst>
            </a:custGeom>
            <a:solidFill>
              <a:srgbClr val="603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4" name="Freeform 89"/>
            <p:cNvSpPr/>
            <p:nvPr/>
          </p:nvSpPr>
          <p:spPr bwMode="auto">
            <a:xfrm>
              <a:off x="5600700" y="1641475"/>
              <a:ext cx="9525" cy="19050"/>
            </a:xfrm>
            <a:custGeom>
              <a:avLst/>
              <a:gdLst>
                <a:gd name="T0" fmla="*/ 15 w 15"/>
                <a:gd name="T1" fmla="*/ 27 h 28"/>
                <a:gd name="T2" fmla="*/ 15 w 15"/>
                <a:gd name="T3" fmla="*/ 4 h 28"/>
                <a:gd name="T4" fmla="*/ 15 w 15"/>
                <a:gd name="T5" fmla="*/ 1 h 28"/>
                <a:gd name="T6" fmla="*/ 8 w 15"/>
                <a:gd name="T7" fmla="*/ 0 h 28"/>
                <a:gd name="T8" fmla="*/ 0 w 15"/>
                <a:gd name="T9" fmla="*/ 0 h 28"/>
                <a:gd name="T10" fmla="*/ 0 w 15"/>
                <a:gd name="T11" fmla="*/ 3 h 28"/>
                <a:gd name="T12" fmla="*/ 1 w 15"/>
                <a:gd name="T13" fmla="*/ 28 h 28"/>
                <a:gd name="T14" fmla="*/ 8 w 15"/>
                <a:gd name="T15" fmla="*/ 27 h 28"/>
                <a:gd name="T16" fmla="*/ 15 w 15"/>
                <a:gd name="T17" fmla="*/ 2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28">
                  <a:moveTo>
                    <a:pt x="15" y="27"/>
                  </a:moveTo>
                  <a:cubicBezTo>
                    <a:pt x="15" y="19"/>
                    <a:pt x="15" y="11"/>
                    <a:pt x="15" y="4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1"/>
                    <a:pt x="0" y="19"/>
                    <a:pt x="1" y="28"/>
                  </a:cubicBezTo>
                  <a:cubicBezTo>
                    <a:pt x="8" y="27"/>
                    <a:pt x="8" y="27"/>
                    <a:pt x="8" y="27"/>
                  </a:cubicBezTo>
                  <a:lnTo>
                    <a:pt x="15" y="27"/>
                  </a:lnTo>
                  <a:close/>
                </a:path>
              </a:pathLst>
            </a:custGeom>
            <a:solidFill>
              <a:srgbClr val="603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5" name="Freeform 90"/>
            <p:cNvSpPr/>
            <p:nvPr/>
          </p:nvSpPr>
          <p:spPr bwMode="auto">
            <a:xfrm>
              <a:off x="5942013" y="1565275"/>
              <a:ext cx="19050" cy="11113"/>
            </a:xfrm>
            <a:custGeom>
              <a:avLst/>
              <a:gdLst>
                <a:gd name="T0" fmla="*/ 29 w 31"/>
                <a:gd name="T1" fmla="*/ 17 h 17"/>
                <a:gd name="T2" fmla="*/ 30 w 31"/>
                <a:gd name="T3" fmla="*/ 11 h 17"/>
                <a:gd name="T4" fmla="*/ 31 w 31"/>
                <a:gd name="T5" fmla="*/ 4 h 17"/>
                <a:gd name="T6" fmla="*/ 2 w 31"/>
                <a:gd name="T7" fmla="*/ 0 h 17"/>
                <a:gd name="T8" fmla="*/ 1 w 31"/>
                <a:gd name="T9" fmla="*/ 6 h 17"/>
                <a:gd name="T10" fmla="*/ 0 w 31"/>
                <a:gd name="T11" fmla="*/ 13 h 17"/>
                <a:gd name="T12" fmla="*/ 29 w 31"/>
                <a:gd name="T13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7">
                  <a:moveTo>
                    <a:pt x="29" y="17"/>
                  </a:moveTo>
                  <a:cubicBezTo>
                    <a:pt x="30" y="11"/>
                    <a:pt x="30" y="11"/>
                    <a:pt x="30" y="11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21" y="3"/>
                    <a:pt x="12" y="1"/>
                    <a:pt x="2" y="0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9" y="15"/>
                    <a:pt x="19" y="16"/>
                    <a:pt x="29" y="17"/>
                  </a:cubicBezTo>
                </a:path>
              </a:pathLst>
            </a:custGeom>
            <a:solidFill>
              <a:srgbClr val="603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6" name="Freeform 91"/>
            <p:cNvSpPr/>
            <p:nvPr/>
          </p:nvSpPr>
          <p:spPr bwMode="auto">
            <a:xfrm>
              <a:off x="6173788" y="1852613"/>
              <a:ext cx="12700" cy="6350"/>
            </a:xfrm>
            <a:custGeom>
              <a:avLst/>
              <a:gdLst>
                <a:gd name="T0" fmla="*/ 11 w 18"/>
                <a:gd name="T1" fmla="*/ 0 h 10"/>
                <a:gd name="T2" fmla="*/ 0 w 18"/>
                <a:gd name="T3" fmla="*/ 5 h 10"/>
                <a:gd name="T4" fmla="*/ 12 w 18"/>
                <a:gd name="T5" fmla="*/ 8 h 10"/>
                <a:gd name="T6" fmla="*/ 18 w 18"/>
                <a:gd name="T7" fmla="*/ 10 h 10"/>
                <a:gd name="T8" fmla="*/ 15 w 18"/>
                <a:gd name="T9" fmla="*/ 5 h 10"/>
                <a:gd name="T10" fmla="*/ 11 w 18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0">
                  <a:moveTo>
                    <a:pt x="11" y="0"/>
                  </a:moveTo>
                  <a:cubicBezTo>
                    <a:pt x="7" y="2"/>
                    <a:pt x="4" y="4"/>
                    <a:pt x="0" y="5"/>
                  </a:cubicBezTo>
                  <a:cubicBezTo>
                    <a:pt x="4" y="6"/>
                    <a:pt x="8" y="7"/>
                    <a:pt x="12" y="8"/>
                  </a:cubicBezTo>
                  <a:cubicBezTo>
                    <a:pt x="14" y="9"/>
                    <a:pt x="16" y="9"/>
                    <a:pt x="18" y="10"/>
                  </a:cubicBezTo>
                  <a:cubicBezTo>
                    <a:pt x="15" y="5"/>
                    <a:pt x="15" y="5"/>
                    <a:pt x="15" y="5"/>
                  </a:cubicBezTo>
                  <a:lnTo>
                    <a:pt x="11" y="0"/>
                  </a:lnTo>
                  <a:close/>
                </a:path>
              </a:pathLst>
            </a:custGeom>
            <a:solidFill>
              <a:srgbClr val="603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7" name="Freeform 92"/>
            <p:cNvSpPr/>
            <p:nvPr/>
          </p:nvSpPr>
          <p:spPr bwMode="auto">
            <a:xfrm>
              <a:off x="5908675" y="1558925"/>
              <a:ext cx="20638" cy="11113"/>
            </a:xfrm>
            <a:custGeom>
              <a:avLst/>
              <a:gdLst>
                <a:gd name="T0" fmla="*/ 29 w 32"/>
                <a:gd name="T1" fmla="*/ 18 h 18"/>
                <a:gd name="T2" fmla="*/ 30 w 32"/>
                <a:gd name="T3" fmla="*/ 12 h 18"/>
                <a:gd name="T4" fmla="*/ 32 w 32"/>
                <a:gd name="T5" fmla="*/ 5 h 18"/>
                <a:gd name="T6" fmla="*/ 3 w 32"/>
                <a:gd name="T7" fmla="*/ 0 h 18"/>
                <a:gd name="T8" fmla="*/ 2 w 32"/>
                <a:gd name="T9" fmla="*/ 7 h 18"/>
                <a:gd name="T10" fmla="*/ 0 w 32"/>
                <a:gd name="T11" fmla="*/ 13 h 18"/>
                <a:gd name="T12" fmla="*/ 29 w 32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18">
                  <a:moveTo>
                    <a:pt x="29" y="18"/>
                  </a:moveTo>
                  <a:cubicBezTo>
                    <a:pt x="30" y="12"/>
                    <a:pt x="30" y="12"/>
                    <a:pt x="30" y="12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22" y="4"/>
                    <a:pt x="13" y="2"/>
                    <a:pt x="3" y="0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0" y="15"/>
                    <a:pt x="19" y="17"/>
                    <a:pt x="29" y="18"/>
                  </a:cubicBezTo>
                </a:path>
              </a:pathLst>
            </a:custGeom>
            <a:solidFill>
              <a:srgbClr val="603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8" name="Freeform 93"/>
            <p:cNvSpPr/>
            <p:nvPr/>
          </p:nvSpPr>
          <p:spPr bwMode="auto">
            <a:xfrm>
              <a:off x="5973763" y="1568450"/>
              <a:ext cx="19050" cy="11113"/>
            </a:xfrm>
            <a:custGeom>
              <a:avLst/>
              <a:gdLst>
                <a:gd name="T0" fmla="*/ 29 w 30"/>
                <a:gd name="T1" fmla="*/ 16 h 16"/>
                <a:gd name="T2" fmla="*/ 30 w 30"/>
                <a:gd name="T3" fmla="*/ 9 h 16"/>
                <a:gd name="T4" fmla="*/ 30 w 30"/>
                <a:gd name="T5" fmla="*/ 2 h 16"/>
                <a:gd name="T6" fmla="*/ 2 w 30"/>
                <a:gd name="T7" fmla="*/ 0 h 16"/>
                <a:gd name="T8" fmla="*/ 1 w 30"/>
                <a:gd name="T9" fmla="*/ 6 h 16"/>
                <a:gd name="T10" fmla="*/ 0 w 30"/>
                <a:gd name="T11" fmla="*/ 13 h 16"/>
                <a:gd name="T12" fmla="*/ 29 w 30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6">
                  <a:moveTo>
                    <a:pt x="29" y="16"/>
                  </a:moveTo>
                  <a:cubicBezTo>
                    <a:pt x="30" y="9"/>
                    <a:pt x="30" y="9"/>
                    <a:pt x="30" y="9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21" y="2"/>
                    <a:pt x="12" y="1"/>
                    <a:pt x="2" y="0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0" y="14"/>
                    <a:pt x="20" y="15"/>
                    <a:pt x="29" y="16"/>
                  </a:cubicBezTo>
                </a:path>
              </a:pathLst>
            </a:custGeom>
            <a:solidFill>
              <a:srgbClr val="603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9" name="Freeform 94"/>
            <p:cNvSpPr/>
            <p:nvPr/>
          </p:nvSpPr>
          <p:spPr bwMode="auto">
            <a:xfrm>
              <a:off x="6070600" y="1889125"/>
              <a:ext cx="20638" cy="12700"/>
            </a:xfrm>
            <a:custGeom>
              <a:avLst/>
              <a:gdLst>
                <a:gd name="T0" fmla="*/ 28 w 32"/>
                <a:gd name="T1" fmla="*/ 0 h 20"/>
                <a:gd name="T2" fmla="*/ 0 w 32"/>
                <a:gd name="T3" fmla="*/ 7 h 20"/>
                <a:gd name="T4" fmla="*/ 2 w 32"/>
                <a:gd name="T5" fmla="*/ 14 h 20"/>
                <a:gd name="T6" fmla="*/ 3 w 32"/>
                <a:gd name="T7" fmla="*/ 20 h 20"/>
                <a:gd name="T8" fmla="*/ 32 w 32"/>
                <a:gd name="T9" fmla="*/ 13 h 20"/>
                <a:gd name="T10" fmla="*/ 30 w 32"/>
                <a:gd name="T11" fmla="*/ 7 h 20"/>
                <a:gd name="T12" fmla="*/ 28 w 32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20">
                  <a:moveTo>
                    <a:pt x="28" y="0"/>
                  </a:moveTo>
                  <a:cubicBezTo>
                    <a:pt x="19" y="3"/>
                    <a:pt x="9" y="5"/>
                    <a:pt x="0" y="7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13" y="18"/>
                    <a:pt x="23" y="16"/>
                    <a:pt x="32" y="13"/>
                  </a:cubicBezTo>
                  <a:cubicBezTo>
                    <a:pt x="30" y="7"/>
                    <a:pt x="30" y="7"/>
                    <a:pt x="30" y="7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603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0" name="Freeform 95"/>
            <p:cNvSpPr/>
            <p:nvPr/>
          </p:nvSpPr>
          <p:spPr bwMode="auto">
            <a:xfrm>
              <a:off x="5835650" y="1884363"/>
              <a:ext cx="20638" cy="14288"/>
            </a:xfrm>
            <a:custGeom>
              <a:avLst/>
              <a:gdLst>
                <a:gd name="T0" fmla="*/ 5 w 32"/>
                <a:gd name="T1" fmla="*/ 0 h 21"/>
                <a:gd name="T2" fmla="*/ 2 w 32"/>
                <a:gd name="T3" fmla="*/ 6 h 21"/>
                <a:gd name="T4" fmla="*/ 0 w 32"/>
                <a:gd name="T5" fmla="*/ 12 h 21"/>
                <a:gd name="T6" fmla="*/ 28 w 32"/>
                <a:gd name="T7" fmla="*/ 21 h 21"/>
                <a:gd name="T8" fmla="*/ 30 w 32"/>
                <a:gd name="T9" fmla="*/ 14 h 21"/>
                <a:gd name="T10" fmla="*/ 32 w 32"/>
                <a:gd name="T11" fmla="*/ 8 h 21"/>
                <a:gd name="T12" fmla="*/ 5 w 32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21">
                  <a:moveTo>
                    <a:pt x="5" y="0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9" y="15"/>
                    <a:pt x="19" y="18"/>
                    <a:pt x="28" y="21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23" y="5"/>
                    <a:pt x="14" y="2"/>
                    <a:pt x="5" y="0"/>
                  </a:cubicBezTo>
                </a:path>
              </a:pathLst>
            </a:custGeom>
            <a:solidFill>
              <a:srgbClr val="603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1" name="Freeform 96"/>
            <p:cNvSpPr/>
            <p:nvPr/>
          </p:nvSpPr>
          <p:spPr bwMode="auto">
            <a:xfrm>
              <a:off x="5603875" y="1674813"/>
              <a:ext cx="12700" cy="19050"/>
            </a:xfrm>
            <a:custGeom>
              <a:avLst/>
              <a:gdLst>
                <a:gd name="T0" fmla="*/ 21 w 21"/>
                <a:gd name="T1" fmla="*/ 26 h 29"/>
                <a:gd name="T2" fmla="*/ 15 w 21"/>
                <a:gd name="T3" fmla="*/ 0 h 29"/>
                <a:gd name="T4" fmla="*/ 8 w 21"/>
                <a:gd name="T5" fmla="*/ 1 h 29"/>
                <a:gd name="T6" fmla="*/ 0 w 21"/>
                <a:gd name="T7" fmla="*/ 3 h 29"/>
                <a:gd name="T8" fmla="*/ 7 w 21"/>
                <a:gd name="T9" fmla="*/ 29 h 29"/>
                <a:gd name="T10" fmla="*/ 14 w 21"/>
                <a:gd name="T11" fmla="*/ 27 h 29"/>
                <a:gd name="T12" fmla="*/ 21 w 21"/>
                <a:gd name="T13" fmla="*/ 2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29">
                  <a:moveTo>
                    <a:pt x="21" y="26"/>
                  </a:moveTo>
                  <a:cubicBezTo>
                    <a:pt x="19" y="17"/>
                    <a:pt x="17" y="9"/>
                    <a:pt x="15" y="0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" y="11"/>
                    <a:pt x="4" y="20"/>
                    <a:pt x="7" y="29"/>
                  </a:cubicBezTo>
                  <a:cubicBezTo>
                    <a:pt x="14" y="27"/>
                    <a:pt x="14" y="27"/>
                    <a:pt x="14" y="27"/>
                  </a:cubicBezTo>
                  <a:lnTo>
                    <a:pt x="21" y="26"/>
                  </a:lnTo>
                  <a:close/>
                </a:path>
              </a:pathLst>
            </a:custGeom>
            <a:solidFill>
              <a:srgbClr val="603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2" name="Freeform 97"/>
            <p:cNvSpPr/>
            <p:nvPr/>
          </p:nvSpPr>
          <p:spPr bwMode="auto">
            <a:xfrm>
              <a:off x="5716588" y="1825625"/>
              <a:ext cx="20638" cy="17463"/>
            </a:xfrm>
            <a:custGeom>
              <a:avLst/>
              <a:gdLst>
                <a:gd name="T0" fmla="*/ 32 w 32"/>
                <a:gd name="T1" fmla="*/ 16 h 27"/>
                <a:gd name="T2" fmla="*/ 9 w 32"/>
                <a:gd name="T3" fmla="*/ 0 h 27"/>
                <a:gd name="T4" fmla="*/ 5 w 32"/>
                <a:gd name="T5" fmla="*/ 5 h 27"/>
                <a:gd name="T6" fmla="*/ 0 w 32"/>
                <a:gd name="T7" fmla="*/ 11 h 27"/>
                <a:gd name="T8" fmla="*/ 24 w 32"/>
                <a:gd name="T9" fmla="*/ 27 h 27"/>
                <a:gd name="T10" fmla="*/ 28 w 32"/>
                <a:gd name="T11" fmla="*/ 22 h 27"/>
                <a:gd name="T12" fmla="*/ 32 w 32"/>
                <a:gd name="T13" fmla="*/ 1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27">
                  <a:moveTo>
                    <a:pt x="32" y="16"/>
                  </a:moveTo>
                  <a:cubicBezTo>
                    <a:pt x="25" y="11"/>
                    <a:pt x="17" y="6"/>
                    <a:pt x="9" y="0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8" y="16"/>
                    <a:pt x="16" y="22"/>
                    <a:pt x="24" y="27"/>
                  </a:cubicBezTo>
                  <a:cubicBezTo>
                    <a:pt x="28" y="22"/>
                    <a:pt x="28" y="22"/>
                    <a:pt x="28" y="22"/>
                  </a:cubicBezTo>
                  <a:lnTo>
                    <a:pt x="32" y="16"/>
                  </a:lnTo>
                  <a:close/>
                </a:path>
              </a:pathLst>
            </a:custGeom>
            <a:solidFill>
              <a:srgbClr val="603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3" name="Freeform 98"/>
            <p:cNvSpPr/>
            <p:nvPr/>
          </p:nvSpPr>
          <p:spPr bwMode="auto">
            <a:xfrm>
              <a:off x="5640388" y="1549400"/>
              <a:ext cx="20638" cy="15875"/>
            </a:xfrm>
            <a:custGeom>
              <a:avLst/>
              <a:gdLst>
                <a:gd name="T0" fmla="*/ 10 w 33"/>
                <a:gd name="T1" fmla="*/ 26 h 26"/>
                <a:gd name="T2" fmla="*/ 33 w 33"/>
                <a:gd name="T3" fmla="*/ 11 h 26"/>
                <a:gd name="T4" fmla="*/ 29 w 33"/>
                <a:gd name="T5" fmla="*/ 5 h 26"/>
                <a:gd name="T6" fmla="*/ 25 w 33"/>
                <a:gd name="T7" fmla="*/ 0 h 26"/>
                <a:gd name="T8" fmla="*/ 0 w 33"/>
                <a:gd name="T9" fmla="*/ 17 h 26"/>
                <a:gd name="T10" fmla="*/ 5 w 33"/>
                <a:gd name="T11" fmla="*/ 22 h 26"/>
                <a:gd name="T12" fmla="*/ 10 w 33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26">
                  <a:moveTo>
                    <a:pt x="10" y="26"/>
                  </a:moveTo>
                  <a:cubicBezTo>
                    <a:pt x="17" y="21"/>
                    <a:pt x="25" y="16"/>
                    <a:pt x="33" y="11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6" y="5"/>
                    <a:pt x="8" y="10"/>
                    <a:pt x="0" y="17"/>
                  </a:cubicBezTo>
                  <a:cubicBezTo>
                    <a:pt x="5" y="22"/>
                    <a:pt x="5" y="22"/>
                    <a:pt x="5" y="22"/>
                  </a:cubicBezTo>
                  <a:lnTo>
                    <a:pt x="10" y="26"/>
                  </a:lnTo>
                  <a:close/>
                </a:path>
              </a:pathLst>
            </a:custGeom>
            <a:solidFill>
              <a:srgbClr val="603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4" name="Freeform 99"/>
            <p:cNvSpPr/>
            <p:nvPr/>
          </p:nvSpPr>
          <p:spPr bwMode="auto">
            <a:xfrm>
              <a:off x="6007100" y="1901825"/>
              <a:ext cx="19050" cy="9525"/>
            </a:xfrm>
            <a:custGeom>
              <a:avLst/>
              <a:gdLst>
                <a:gd name="T0" fmla="*/ 29 w 30"/>
                <a:gd name="T1" fmla="*/ 0 h 15"/>
                <a:gd name="T2" fmla="*/ 0 w 30"/>
                <a:gd name="T3" fmla="*/ 2 h 15"/>
                <a:gd name="T4" fmla="*/ 0 w 30"/>
                <a:gd name="T5" fmla="*/ 9 h 15"/>
                <a:gd name="T6" fmla="*/ 1 w 30"/>
                <a:gd name="T7" fmla="*/ 15 h 15"/>
                <a:gd name="T8" fmla="*/ 30 w 30"/>
                <a:gd name="T9" fmla="*/ 13 h 15"/>
                <a:gd name="T10" fmla="*/ 29 w 30"/>
                <a:gd name="T11" fmla="*/ 6 h 15"/>
                <a:gd name="T12" fmla="*/ 29 w 30"/>
                <a:gd name="T1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5">
                  <a:moveTo>
                    <a:pt x="29" y="0"/>
                  </a:moveTo>
                  <a:cubicBezTo>
                    <a:pt x="19" y="1"/>
                    <a:pt x="9" y="2"/>
                    <a:pt x="0" y="2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1" y="15"/>
                    <a:pt x="21" y="14"/>
                    <a:pt x="30" y="13"/>
                  </a:cubicBezTo>
                  <a:cubicBezTo>
                    <a:pt x="29" y="6"/>
                    <a:pt x="29" y="6"/>
                    <a:pt x="29" y="6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603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5" name="Freeform 100"/>
            <p:cNvSpPr/>
            <p:nvPr/>
          </p:nvSpPr>
          <p:spPr bwMode="auto">
            <a:xfrm>
              <a:off x="5903913" y="1900238"/>
              <a:ext cx="19050" cy="11113"/>
            </a:xfrm>
            <a:custGeom>
              <a:avLst/>
              <a:gdLst>
                <a:gd name="T0" fmla="*/ 31 w 31"/>
                <a:gd name="T1" fmla="*/ 4 h 17"/>
                <a:gd name="T2" fmla="*/ 3 w 31"/>
                <a:gd name="T3" fmla="*/ 0 h 17"/>
                <a:gd name="T4" fmla="*/ 2 w 31"/>
                <a:gd name="T5" fmla="*/ 7 h 17"/>
                <a:gd name="T6" fmla="*/ 0 w 31"/>
                <a:gd name="T7" fmla="*/ 13 h 17"/>
                <a:gd name="T8" fmla="*/ 30 w 31"/>
                <a:gd name="T9" fmla="*/ 17 h 17"/>
                <a:gd name="T10" fmla="*/ 31 w 31"/>
                <a:gd name="T11" fmla="*/ 10 h 17"/>
                <a:gd name="T12" fmla="*/ 31 w 31"/>
                <a:gd name="T13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7">
                  <a:moveTo>
                    <a:pt x="31" y="4"/>
                  </a:moveTo>
                  <a:cubicBezTo>
                    <a:pt x="22" y="3"/>
                    <a:pt x="12" y="1"/>
                    <a:pt x="3" y="0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0" y="15"/>
                    <a:pt x="20" y="16"/>
                    <a:pt x="30" y="17"/>
                  </a:cubicBezTo>
                  <a:cubicBezTo>
                    <a:pt x="31" y="10"/>
                    <a:pt x="31" y="10"/>
                    <a:pt x="31" y="1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rgbClr val="603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" name="Freeform 101"/>
            <p:cNvSpPr/>
            <p:nvPr/>
          </p:nvSpPr>
          <p:spPr bwMode="auto">
            <a:xfrm>
              <a:off x="6313488" y="1679575"/>
              <a:ext cx="14288" cy="19050"/>
            </a:xfrm>
            <a:custGeom>
              <a:avLst/>
              <a:gdLst>
                <a:gd name="T0" fmla="*/ 8 w 22"/>
                <a:gd name="T1" fmla="*/ 0 h 29"/>
                <a:gd name="T2" fmla="*/ 0 w 22"/>
                <a:gd name="T3" fmla="*/ 26 h 29"/>
                <a:gd name="T4" fmla="*/ 7 w 22"/>
                <a:gd name="T5" fmla="*/ 28 h 29"/>
                <a:gd name="T6" fmla="*/ 14 w 22"/>
                <a:gd name="T7" fmla="*/ 29 h 29"/>
                <a:gd name="T8" fmla="*/ 22 w 22"/>
                <a:gd name="T9" fmla="*/ 3 h 29"/>
                <a:gd name="T10" fmla="*/ 15 w 22"/>
                <a:gd name="T11" fmla="*/ 2 h 29"/>
                <a:gd name="T12" fmla="*/ 8 w 22"/>
                <a:gd name="T13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9">
                  <a:moveTo>
                    <a:pt x="8" y="0"/>
                  </a:moveTo>
                  <a:cubicBezTo>
                    <a:pt x="6" y="9"/>
                    <a:pt x="3" y="17"/>
                    <a:pt x="0" y="26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7" y="21"/>
                    <a:pt x="20" y="12"/>
                    <a:pt x="22" y="3"/>
                  </a:cubicBezTo>
                  <a:cubicBezTo>
                    <a:pt x="15" y="2"/>
                    <a:pt x="15" y="2"/>
                    <a:pt x="15" y="2"/>
                  </a:cubicBezTo>
                  <a:lnTo>
                    <a:pt x="8" y="0"/>
                  </a:lnTo>
                  <a:close/>
                </a:path>
              </a:pathLst>
            </a:custGeom>
            <a:solidFill>
              <a:srgbClr val="603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" name="Freeform 102"/>
            <p:cNvSpPr/>
            <p:nvPr/>
          </p:nvSpPr>
          <p:spPr bwMode="auto">
            <a:xfrm>
              <a:off x="6300788" y="1712913"/>
              <a:ext cx="15875" cy="17463"/>
            </a:xfrm>
            <a:custGeom>
              <a:avLst/>
              <a:gdLst>
                <a:gd name="T0" fmla="*/ 11 w 25"/>
                <a:gd name="T1" fmla="*/ 0 h 29"/>
                <a:gd name="T2" fmla="*/ 0 w 25"/>
                <a:gd name="T3" fmla="*/ 24 h 29"/>
                <a:gd name="T4" fmla="*/ 7 w 25"/>
                <a:gd name="T5" fmla="*/ 27 h 29"/>
                <a:gd name="T6" fmla="*/ 14 w 25"/>
                <a:gd name="T7" fmla="*/ 29 h 29"/>
                <a:gd name="T8" fmla="*/ 25 w 25"/>
                <a:gd name="T9" fmla="*/ 4 h 29"/>
                <a:gd name="T10" fmla="*/ 18 w 25"/>
                <a:gd name="T11" fmla="*/ 2 h 29"/>
                <a:gd name="T12" fmla="*/ 11 w 25"/>
                <a:gd name="T13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29">
                  <a:moveTo>
                    <a:pt x="11" y="0"/>
                  </a:moveTo>
                  <a:cubicBezTo>
                    <a:pt x="8" y="8"/>
                    <a:pt x="4" y="16"/>
                    <a:pt x="0" y="24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8" y="21"/>
                    <a:pt x="22" y="13"/>
                    <a:pt x="25" y="4"/>
                  </a:cubicBezTo>
                  <a:cubicBezTo>
                    <a:pt x="18" y="2"/>
                    <a:pt x="18" y="2"/>
                    <a:pt x="18" y="2"/>
                  </a:cubicBezTo>
                  <a:lnTo>
                    <a:pt x="11" y="0"/>
                  </a:lnTo>
                  <a:close/>
                </a:path>
              </a:pathLst>
            </a:custGeom>
            <a:solidFill>
              <a:srgbClr val="603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8" name="Freeform 103"/>
            <p:cNvSpPr/>
            <p:nvPr/>
          </p:nvSpPr>
          <p:spPr bwMode="auto">
            <a:xfrm>
              <a:off x="6286500" y="1738313"/>
              <a:ext cx="15875" cy="20638"/>
            </a:xfrm>
            <a:custGeom>
              <a:avLst/>
              <a:gdLst>
                <a:gd name="T0" fmla="*/ 13 w 26"/>
                <a:gd name="T1" fmla="*/ 0 h 30"/>
                <a:gd name="T2" fmla="*/ 0 w 26"/>
                <a:gd name="T3" fmla="*/ 23 h 30"/>
                <a:gd name="T4" fmla="*/ 6 w 26"/>
                <a:gd name="T5" fmla="*/ 26 h 30"/>
                <a:gd name="T6" fmla="*/ 12 w 26"/>
                <a:gd name="T7" fmla="*/ 30 h 30"/>
                <a:gd name="T8" fmla="*/ 26 w 26"/>
                <a:gd name="T9" fmla="*/ 6 h 30"/>
                <a:gd name="T10" fmla="*/ 20 w 26"/>
                <a:gd name="T11" fmla="*/ 3 h 30"/>
                <a:gd name="T12" fmla="*/ 13 w 26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30">
                  <a:moveTo>
                    <a:pt x="13" y="0"/>
                  </a:moveTo>
                  <a:cubicBezTo>
                    <a:pt x="9" y="8"/>
                    <a:pt x="4" y="15"/>
                    <a:pt x="0" y="23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7" y="22"/>
                    <a:pt x="22" y="14"/>
                    <a:pt x="26" y="6"/>
                  </a:cubicBezTo>
                  <a:cubicBezTo>
                    <a:pt x="20" y="3"/>
                    <a:pt x="20" y="3"/>
                    <a:pt x="20" y="3"/>
                  </a:cubicBezTo>
                  <a:lnTo>
                    <a:pt x="13" y="0"/>
                  </a:lnTo>
                  <a:close/>
                </a:path>
              </a:pathLst>
            </a:custGeom>
            <a:solidFill>
              <a:srgbClr val="603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9" name="Freeform 104"/>
            <p:cNvSpPr/>
            <p:nvPr/>
          </p:nvSpPr>
          <p:spPr bwMode="auto">
            <a:xfrm>
              <a:off x="5611813" y="1570038"/>
              <a:ext cx="25400" cy="31750"/>
            </a:xfrm>
            <a:custGeom>
              <a:avLst/>
              <a:gdLst>
                <a:gd name="T0" fmla="*/ 13 w 41"/>
                <a:gd name="T1" fmla="*/ 51 h 51"/>
                <a:gd name="T2" fmla="*/ 25 w 41"/>
                <a:gd name="T3" fmla="*/ 29 h 51"/>
                <a:gd name="T4" fmla="*/ 41 w 41"/>
                <a:gd name="T5" fmla="*/ 8 h 51"/>
                <a:gd name="T6" fmla="*/ 35 w 41"/>
                <a:gd name="T7" fmla="*/ 4 h 51"/>
                <a:gd name="T8" fmla="*/ 30 w 41"/>
                <a:gd name="T9" fmla="*/ 0 h 51"/>
                <a:gd name="T10" fmla="*/ 12 w 41"/>
                <a:gd name="T11" fmla="*/ 23 h 51"/>
                <a:gd name="T12" fmla="*/ 0 w 41"/>
                <a:gd name="T13" fmla="*/ 46 h 51"/>
                <a:gd name="T14" fmla="*/ 6 w 41"/>
                <a:gd name="T15" fmla="*/ 49 h 51"/>
                <a:gd name="T16" fmla="*/ 13 w 41"/>
                <a:gd name="T1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51">
                  <a:moveTo>
                    <a:pt x="13" y="51"/>
                  </a:moveTo>
                  <a:cubicBezTo>
                    <a:pt x="17" y="44"/>
                    <a:pt x="21" y="36"/>
                    <a:pt x="25" y="29"/>
                  </a:cubicBezTo>
                  <a:cubicBezTo>
                    <a:pt x="30" y="22"/>
                    <a:pt x="35" y="15"/>
                    <a:pt x="41" y="8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3" y="7"/>
                    <a:pt x="18" y="14"/>
                    <a:pt x="12" y="23"/>
                  </a:cubicBezTo>
                  <a:cubicBezTo>
                    <a:pt x="8" y="30"/>
                    <a:pt x="3" y="38"/>
                    <a:pt x="0" y="46"/>
                  </a:cubicBezTo>
                  <a:cubicBezTo>
                    <a:pt x="6" y="49"/>
                    <a:pt x="6" y="49"/>
                    <a:pt x="6" y="49"/>
                  </a:cubicBezTo>
                  <a:lnTo>
                    <a:pt x="13" y="51"/>
                  </a:lnTo>
                  <a:close/>
                </a:path>
              </a:pathLst>
            </a:custGeom>
            <a:solidFill>
              <a:srgbClr val="603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0" name="Freeform 105"/>
            <p:cNvSpPr/>
            <p:nvPr/>
          </p:nvSpPr>
          <p:spPr bwMode="auto">
            <a:xfrm>
              <a:off x="6324600" y="1587500"/>
              <a:ext cx="9525" cy="17463"/>
            </a:xfrm>
            <a:custGeom>
              <a:avLst/>
              <a:gdLst>
                <a:gd name="T0" fmla="*/ 0 w 17"/>
                <a:gd name="T1" fmla="*/ 2 h 28"/>
                <a:gd name="T2" fmla="*/ 2 w 17"/>
                <a:gd name="T3" fmla="*/ 28 h 28"/>
                <a:gd name="T4" fmla="*/ 9 w 17"/>
                <a:gd name="T5" fmla="*/ 28 h 28"/>
                <a:gd name="T6" fmla="*/ 17 w 17"/>
                <a:gd name="T7" fmla="*/ 27 h 28"/>
                <a:gd name="T8" fmla="*/ 14 w 17"/>
                <a:gd name="T9" fmla="*/ 0 h 28"/>
                <a:gd name="T10" fmla="*/ 7 w 17"/>
                <a:gd name="T11" fmla="*/ 1 h 28"/>
                <a:gd name="T12" fmla="*/ 0 w 17"/>
                <a:gd name="T13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8">
                  <a:moveTo>
                    <a:pt x="0" y="2"/>
                  </a:moveTo>
                  <a:cubicBezTo>
                    <a:pt x="1" y="11"/>
                    <a:pt x="1" y="19"/>
                    <a:pt x="2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6" y="18"/>
                    <a:pt x="15" y="9"/>
                    <a:pt x="14" y="0"/>
                  </a:cubicBezTo>
                  <a:cubicBezTo>
                    <a:pt x="7" y="1"/>
                    <a:pt x="7" y="1"/>
                    <a:pt x="7" y="1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603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1" name="Freeform 106"/>
            <p:cNvSpPr/>
            <p:nvPr/>
          </p:nvSpPr>
          <p:spPr bwMode="auto">
            <a:xfrm>
              <a:off x="6038850" y="1897063"/>
              <a:ext cx="20638" cy="11113"/>
            </a:xfrm>
            <a:custGeom>
              <a:avLst/>
              <a:gdLst>
                <a:gd name="T0" fmla="*/ 29 w 32"/>
                <a:gd name="T1" fmla="*/ 0 h 18"/>
                <a:gd name="T2" fmla="*/ 0 w 32"/>
                <a:gd name="T3" fmla="*/ 5 h 18"/>
                <a:gd name="T4" fmla="*/ 1 w 32"/>
                <a:gd name="T5" fmla="*/ 11 h 18"/>
                <a:gd name="T6" fmla="*/ 2 w 32"/>
                <a:gd name="T7" fmla="*/ 18 h 18"/>
                <a:gd name="T8" fmla="*/ 32 w 32"/>
                <a:gd name="T9" fmla="*/ 13 h 18"/>
                <a:gd name="T10" fmla="*/ 30 w 32"/>
                <a:gd name="T11" fmla="*/ 7 h 18"/>
                <a:gd name="T12" fmla="*/ 29 w 32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18">
                  <a:moveTo>
                    <a:pt x="29" y="0"/>
                  </a:moveTo>
                  <a:cubicBezTo>
                    <a:pt x="19" y="2"/>
                    <a:pt x="10" y="4"/>
                    <a:pt x="0" y="5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12" y="17"/>
                    <a:pt x="22" y="15"/>
                    <a:pt x="32" y="13"/>
                  </a:cubicBezTo>
                  <a:cubicBezTo>
                    <a:pt x="30" y="7"/>
                    <a:pt x="30" y="7"/>
                    <a:pt x="30" y="7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603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2" name="Freeform 107"/>
            <p:cNvSpPr/>
            <p:nvPr/>
          </p:nvSpPr>
          <p:spPr bwMode="auto">
            <a:xfrm>
              <a:off x="5867400" y="1892300"/>
              <a:ext cx="20638" cy="12700"/>
            </a:xfrm>
            <a:custGeom>
              <a:avLst/>
              <a:gdLst>
                <a:gd name="T0" fmla="*/ 32 w 32"/>
                <a:gd name="T1" fmla="*/ 6 h 19"/>
                <a:gd name="T2" fmla="*/ 4 w 32"/>
                <a:gd name="T3" fmla="*/ 0 h 19"/>
                <a:gd name="T4" fmla="*/ 2 w 32"/>
                <a:gd name="T5" fmla="*/ 7 h 19"/>
                <a:gd name="T6" fmla="*/ 0 w 32"/>
                <a:gd name="T7" fmla="*/ 13 h 19"/>
                <a:gd name="T8" fmla="*/ 29 w 32"/>
                <a:gd name="T9" fmla="*/ 19 h 19"/>
                <a:gd name="T10" fmla="*/ 31 w 32"/>
                <a:gd name="T11" fmla="*/ 13 h 19"/>
                <a:gd name="T12" fmla="*/ 32 w 32"/>
                <a:gd name="T13" fmla="*/ 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19">
                  <a:moveTo>
                    <a:pt x="32" y="6"/>
                  </a:moveTo>
                  <a:cubicBezTo>
                    <a:pt x="23" y="4"/>
                    <a:pt x="13" y="2"/>
                    <a:pt x="4" y="0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0" y="15"/>
                    <a:pt x="20" y="17"/>
                    <a:pt x="29" y="19"/>
                  </a:cubicBezTo>
                  <a:cubicBezTo>
                    <a:pt x="31" y="13"/>
                    <a:pt x="31" y="13"/>
                    <a:pt x="31" y="13"/>
                  </a:cubicBezTo>
                  <a:lnTo>
                    <a:pt x="32" y="6"/>
                  </a:lnTo>
                  <a:close/>
                </a:path>
              </a:pathLst>
            </a:custGeom>
            <a:solidFill>
              <a:srgbClr val="603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3" name="Freeform 108"/>
            <p:cNvSpPr/>
            <p:nvPr/>
          </p:nvSpPr>
          <p:spPr bwMode="auto">
            <a:xfrm>
              <a:off x="5707063" y="1531938"/>
              <a:ext cx="19050" cy="11113"/>
            </a:xfrm>
            <a:custGeom>
              <a:avLst/>
              <a:gdLst>
                <a:gd name="T0" fmla="*/ 30 w 30"/>
                <a:gd name="T1" fmla="*/ 14 h 16"/>
                <a:gd name="T2" fmla="*/ 30 w 30"/>
                <a:gd name="T3" fmla="*/ 7 h 16"/>
                <a:gd name="T4" fmla="*/ 30 w 30"/>
                <a:gd name="T5" fmla="*/ 0 h 16"/>
                <a:gd name="T6" fmla="*/ 0 w 30"/>
                <a:gd name="T7" fmla="*/ 3 h 16"/>
                <a:gd name="T8" fmla="*/ 1 w 30"/>
                <a:gd name="T9" fmla="*/ 9 h 16"/>
                <a:gd name="T10" fmla="*/ 2 w 30"/>
                <a:gd name="T11" fmla="*/ 16 h 16"/>
                <a:gd name="T12" fmla="*/ 30 w 30"/>
                <a:gd name="T13" fmla="*/ 1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6">
                  <a:moveTo>
                    <a:pt x="30" y="14"/>
                  </a:moveTo>
                  <a:cubicBezTo>
                    <a:pt x="30" y="7"/>
                    <a:pt x="30" y="7"/>
                    <a:pt x="30" y="7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19" y="1"/>
                    <a:pt x="9" y="1"/>
                    <a:pt x="0" y="3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1" y="15"/>
                    <a:pt x="20" y="14"/>
                    <a:pt x="30" y="14"/>
                  </a:cubicBezTo>
                </a:path>
              </a:pathLst>
            </a:custGeom>
            <a:solidFill>
              <a:srgbClr val="603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4" name="Freeform 109"/>
            <p:cNvSpPr>
              <a:spLocks noEditPoints="1"/>
            </p:cNvSpPr>
            <p:nvPr/>
          </p:nvSpPr>
          <p:spPr bwMode="auto">
            <a:xfrm>
              <a:off x="5827713" y="1262063"/>
              <a:ext cx="152400" cy="163513"/>
            </a:xfrm>
            <a:custGeom>
              <a:avLst/>
              <a:gdLst>
                <a:gd name="T0" fmla="*/ 228 w 239"/>
                <a:gd name="T1" fmla="*/ 110 h 254"/>
                <a:gd name="T2" fmla="*/ 109 w 239"/>
                <a:gd name="T3" fmla="*/ 0 h 254"/>
                <a:gd name="T4" fmla="*/ 90 w 239"/>
                <a:gd name="T5" fmla="*/ 2 h 254"/>
                <a:gd name="T6" fmla="*/ 31 w 239"/>
                <a:gd name="T7" fmla="*/ 32 h 254"/>
                <a:gd name="T8" fmla="*/ 6 w 239"/>
                <a:gd name="T9" fmla="*/ 135 h 254"/>
                <a:gd name="T10" fmla="*/ 145 w 239"/>
                <a:gd name="T11" fmla="*/ 250 h 254"/>
                <a:gd name="T12" fmla="*/ 228 w 239"/>
                <a:gd name="T13" fmla="*/ 110 h 254"/>
                <a:gd name="T14" fmla="*/ 124 w 239"/>
                <a:gd name="T15" fmla="*/ 226 h 254"/>
                <a:gd name="T16" fmla="*/ 53 w 239"/>
                <a:gd name="T17" fmla="*/ 157 h 254"/>
                <a:gd name="T18" fmla="*/ 129 w 239"/>
                <a:gd name="T19" fmla="*/ 93 h 254"/>
                <a:gd name="T20" fmla="*/ 200 w 239"/>
                <a:gd name="T21" fmla="*/ 162 h 254"/>
                <a:gd name="T22" fmla="*/ 124 w 239"/>
                <a:gd name="T23" fmla="*/ 226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9" h="254">
                  <a:moveTo>
                    <a:pt x="228" y="110"/>
                  </a:moveTo>
                  <a:cubicBezTo>
                    <a:pt x="210" y="47"/>
                    <a:pt x="161" y="2"/>
                    <a:pt x="109" y="0"/>
                  </a:cubicBezTo>
                  <a:cubicBezTo>
                    <a:pt x="103" y="0"/>
                    <a:pt x="96" y="1"/>
                    <a:pt x="90" y="2"/>
                  </a:cubicBezTo>
                  <a:cubicBezTo>
                    <a:pt x="66" y="4"/>
                    <a:pt x="46" y="14"/>
                    <a:pt x="31" y="32"/>
                  </a:cubicBezTo>
                  <a:cubicBezTo>
                    <a:pt x="9" y="57"/>
                    <a:pt x="0" y="95"/>
                    <a:pt x="6" y="135"/>
                  </a:cubicBezTo>
                  <a:cubicBezTo>
                    <a:pt x="27" y="205"/>
                    <a:pt x="85" y="254"/>
                    <a:pt x="145" y="250"/>
                  </a:cubicBezTo>
                  <a:cubicBezTo>
                    <a:pt x="204" y="238"/>
                    <a:pt x="239" y="179"/>
                    <a:pt x="228" y="110"/>
                  </a:cubicBezTo>
                  <a:moveTo>
                    <a:pt x="124" y="226"/>
                  </a:moveTo>
                  <a:cubicBezTo>
                    <a:pt x="87" y="225"/>
                    <a:pt x="52" y="197"/>
                    <a:pt x="53" y="157"/>
                  </a:cubicBezTo>
                  <a:cubicBezTo>
                    <a:pt x="55" y="117"/>
                    <a:pt x="93" y="92"/>
                    <a:pt x="129" y="93"/>
                  </a:cubicBezTo>
                  <a:cubicBezTo>
                    <a:pt x="173" y="94"/>
                    <a:pt x="201" y="122"/>
                    <a:pt x="200" y="162"/>
                  </a:cubicBezTo>
                  <a:cubicBezTo>
                    <a:pt x="198" y="201"/>
                    <a:pt x="168" y="227"/>
                    <a:pt x="124" y="226"/>
                  </a:cubicBezTo>
                </a:path>
              </a:pathLst>
            </a:custGeom>
            <a:solidFill>
              <a:srgbClr val="F9F7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5" name="Freeform 110"/>
            <p:cNvSpPr>
              <a:spLocks noEditPoints="1"/>
            </p:cNvSpPr>
            <p:nvPr/>
          </p:nvSpPr>
          <p:spPr bwMode="auto">
            <a:xfrm>
              <a:off x="5822950" y="1258888"/>
              <a:ext cx="161925" cy="168275"/>
            </a:xfrm>
            <a:custGeom>
              <a:avLst/>
              <a:gdLst>
                <a:gd name="T0" fmla="*/ 118 w 255"/>
                <a:gd name="T1" fmla="*/ 1 h 264"/>
                <a:gd name="T2" fmla="*/ 97 w 255"/>
                <a:gd name="T3" fmla="*/ 2 h 264"/>
                <a:gd name="T4" fmla="*/ 33 w 255"/>
                <a:gd name="T5" fmla="*/ 34 h 264"/>
                <a:gd name="T6" fmla="*/ 7 w 255"/>
                <a:gd name="T7" fmla="*/ 144 h 264"/>
                <a:gd name="T8" fmla="*/ 142 w 255"/>
                <a:gd name="T9" fmla="*/ 264 h 264"/>
                <a:gd name="T10" fmla="*/ 154 w 255"/>
                <a:gd name="T11" fmla="*/ 263 h 264"/>
                <a:gd name="T12" fmla="*/ 243 w 255"/>
                <a:gd name="T13" fmla="*/ 115 h 264"/>
                <a:gd name="T14" fmla="*/ 118 w 255"/>
                <a:gd name="T15" fmla="*/ 1 h 264"/>
                <a:gd name="T16" fmla="*/ 14 w 255"/>
                <a:gd name="T17" fmla="*/ 142 h 264"/>
                <a:gd name="T18" fmla="*/ 39 w 255"/>
                <a:gd name="T19" fmla="*/ 39 h 264"/>
                <a:gd name="T20" fmla="*/ 98 w 255"/>
                <a:gd name="T21" fmla="*/ 9 h 264"/>
                <a:gd name="T22" fmla="*/ 117 w 255"/>
                <a:gd name="T23" fmla="*/ 7 h 264"/>
                <a:gd name="T24" fmla="*/ 236 w 255"/>
                <a:gd name="T25" fmla="*/ 117 h 264"/>
                <a:gd name="T26" fmla="*/ 153 w 255"/>
                <a:gd name="T27" fmla="*/ 257 h 264"/>
                <a:gd name="T28" fmla="*/ 14 w 255"/>
                <a:gd name="T29" fmla="*/ 142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5" h="264">
                  <a:moveTo>
                    <a:pt x="118" y="1"/>
                  </a:moveTo>
                  <a:cubicBezTo>
                    <a:pt x="110" y="0"/>
                    <a:pt x="103" y="1"/>
                    <a:pt x="97" y="2"/>
                  </a:cubicBezTo>
                  <a:cubicBezTo>
                    <a:pt x="72" y="4"/>
                    <a:pt x="50" y="15"/>
                    <a:pt x="33" y="34"/>
                  </a:cubicBezTo>
                  <a:cubicBezTo>
                    <a:pt x="10" y="61"/>
                    <a:pt x="0" y="101"/>
                    <a:pt x="7" y="144"/>
                  </a:cubicBezTo>
                  <a:cubicBezTo>
                    <a:pt x="27" y="213"/>
                    <a:pt x="82" y="262"/>
                    <a:pt x="142" y="264"/>
                  </a:cubicBezTo>
                  <a:cubicBezTo>
                    <a:pt x="145" y="264"/>
                    <a:pt x="149" y="264"/>
                    <a:pt x="154" y="263"/>
                  </a:cubicBezTo>
                  <a:cubicBezTo>
                    <a:pt x="217" y="251"/>
                    <a:pt x="255" y="189"/>
                    <a:pt x="243" y="115"/>
                  </a:cubicBezTo>
                  <a:cubicBezTo>
                    <a:pt x="224" y="48"/>
                    <a:pt x="173" y="2"/>
                    <a:pt x="118" y="1"/>
                  </a:cubicBezTo>
                  <a:moveTo>
                    <a:pt x="14" y="142"/>
                  </a:moveTo>
                  <a:cubicBezTo>
                    <a:pt x="8" y="102"/>
                    <a:pt x="17" y="64"/>
                    <a:pt x="39" y="39"/>
                  </a:cubicBezTo>
                  <a:cubicBezTo>
                    <a:pt x="54" y="21"/>
                    <a:pt x="74" y="11"/>
                    <a:pt x="98" y="9"/>
                  </a:cubicBezTo>
                  <a:cubicBezTo>
                    <a:pt x="104" y="8"/>
                    <a:pt x="111" y="7"/>
                    <a:pt x="117" y="7"/>
                  </a:cubicBezTo>
                  <a:cubicBezTo>
                    <a:pt x="169" y="9"/>
                    <a:pt x="218" y="54"/>
                    <a:pt x="236" y="117"/>
                  </a:cubicBezTo>
                  <a:cubicBezTo>
                    <a:pt x="247" y="186"/>
                    <a:pt x="212" y="245"/>
                    <a:pt x="153" y="257"/>
                  </a:cubicBezTo>
                  <a:cubicBezTo>
                    <a:pt x="93" y="261"/>
                    <a:pt x="35" y="212"/>
                    <a:pt x="14" y="142"/>
                  </a:cubicBezTo>
                </a:path>
              </a:pathLst>
            </a:custGeom>
            <a:solidFill>
              <a:srgbClr val="603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6" name="Freeform 111"/>
            <p:cNvSpPr/>
            <p:nvPr/>
          </p:nvSpPr>
          <p:spPr bwMode="auto">
            <a:xfrm>
              <a:off x="5861050" y="1320800"/>
              <a:ext cx="95250" cy="87313"/>
            </a:xfrm>
            <a:custGeom>
              <a:avLst/>
              <a:gdLst>
                <a:gd name="T0" fmla="*/ 77 w 149"/>
                <a:gd name="T1" fmla="*/ 1 h 135"/>
                <a:gd name="T2" fmla="*/ 1 w 149"/>
                <a:gd name="T3" fmla="*/ 65 h 135"/>
                <a:gd name="T4" fmla="*/ 72 w 149"/>
                <a:gd name="T5" fmla="*/ 134 h 135"/>
                <a:gd name="T6" fmla="*/ 148 w 149"/>
                <a:gd name="T7" fmla="*/ 70 h 135"/>
                <a:gd name="T8" fmla="*/ 77 w 149"/>
                <a:gd name="T9" fmla="*/ 1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35">
                  <a:moveTo>
                    <a:pt x="77" y="1"/>
                  </a:moveTo>
                  <a:cubicBezTo>
                    <a:pt x="41" y="0"/>
                    <a:pt x="3" y="25"/>
                    <a:pt x="1" y="65"/>
                  </a:cubicBezTo>
                  <a:cubicBezTo>
                    <a:pt x="0" y="105"/>
                    <a:pt x="35" y="133"/>
                    <a:pt x="72" y="134"/>
                  </a:cubicBezTo>
                  <a:cubicBezTo>
                    <a:pt x="116" y="135"/>
                    <a:pt x="146" y="109"/>
                    <a:pt x="148" y="70"/>
                  </a:cubicBezTo>
                  <a:cubicBezTo>
                    <a:pt x="149" y="30"/>
                    <a:pt x="121" y="2"/>
                    <a:pt x="77" y="1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7" name="Freeform 112"/>
            <p:cNvSpPr/>
            <p:nvPr/>
          </p:nvSpPr>
          <p:spPr bwMode="auto">
            <a:xfrm>
              <a:off x="6053138" y="1608138"/>
              <a:ext cx="63500" cy="76200"/>
            </a:xfrm>
            <a:custGeom>
              <a:avLst/>
              <a:gdLst>
                <a:gd name="T0" fmla="*/ 30 w 99"/>
                <a:gd name="T1" fmla="*/ 7 h 118"/>
                <a:gd name="T2" fmla="*/ 11 w 99"/>
                <a:gd name="T3" fmla="*/ 71 h 118"/>
                <a:gd name="T4" fmla="*/ 68 w 99"/>
                <a:gd name="T5" fmla="*/ 112 h 118"/>
                <a:gd name="T6" fmla="*/ 88 w 99"/>
                <a:gd name="T7" fmla="*/ 48 h 118"/>
                <a:gd name="T8" fmla="*/ 30 w 99"/>
                <a:gd name="T9" fmla="*/ 7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118">
                  <a:moveTo>
                    <a:pt x="30" y="7"/>
                  </a:moveTo>
                  <a:cubicBezTo>
                    <a:pt x="9" y="13"/>
                    <a:pt x="0" y="42"/>
                    <a:pt x="11" y="71"/>
                  </a:cubicBezTo>
                  <a:cubicBezTo>
                    <a:pt x="21" y="100"/>
                    <a:pt x="47" y="118"/>
                    <a:pt x="68" y="112"/>
                  </a:cubicBezTo>
                  <a:cubicBezTo>
                    <a:pt x="90" y="105"/>
                    <a:pt x="99" y="77"/>
                    <a:pt x="88" y="48"/>
                  </a:cubicBezTo>
                  <a:cubicBezTo>
                    <a:pt x="78" y="18"/>
                    <a:pt x="52" y="0"/>
                    <a:pt x="30" y="7"/>
                  </a:cubicBezTo>
                </a:path>
              </a:pathLst>
            </a:custGeom>
            <a:solidFill>
              <a:srgbClr val="6D42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8" name="Freeform 113"/>
            <p:cNvSpPr/>
            <p:nvPr/>
          </p:nvSpPr>
          <p:spPr bwMode="auto">
            <a:xfrm>
              <a:off x="5818188" y="1601788"/>
              <a:ext cx="65088" cy="76200"/>
            </a:xfrm>
            <a:custGeom>
              <a:avLst/>
              <a:gdLst>
                <a:gd name="T0" fmla="*/ 73 w 101"/>
                <a:gd name="T1" fmla="*/ 8 h 119"/>
                <a:gd name="T2" fmla="*/ 12 w 101"/>
                <a:gd name="T3" fmla="*/ 46 h 119"/>
                <a:gd name="T4" fmla="*/ 27 w 101"/>
                <a:gd name="T5" fmla="*/ 111 h 119"/>
                <a:gd name="T6" fmla="*/ 88 w 101"/>
                <a:gd name="T7" fmla="*/ 74 h 119"/>
                <a:gd name="T8" fmla="*/ 73 w 101"/>
                <a:gd name="T9" fmla="*/ 8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19">
                  <a:moveTo>
                    <a:pt x="73" y="8"/>
                  </a:moveTo>
                  <a:cubicBezTo>
                    <a:pt x="53" y="0"/>
                    <a:pt x="25" y="17"/>
                    <a:pt x="12" y="46"/>
                  </a:cubicBezTo>
                  <a:cubicBezTo>
                    <a:pt x="0" y="74"/>
                    <a:pt x="6" y="103"/>
                    <a:pt x="27" y="111"/>
                  </a:cubicBezTo>
                  <a:cubicBezTo>
                    <a:pt x="48" y="119"/>
                    <a:pt x="75" y="102"/>
                    <a:pt x="88" y="74"/>
                  </a:cubicBezTo>
                  <a:cubicBezTo>
                    <a:pt x="101" y="45"/>
                    <a:pt x="94" y="16"/>
                    <a:pt x="73" y="8"/>
                  </a:cubicBezTo>
                </a:path>
              </a:pathLst>
            </a:custGeom>
            <a:solidFill>
              <a:srgbClr val="6D42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9" name="Freeform 114"/>
            <p:cNvSpPr/>
            <p:nvPr/>
          </p:nvSpPr>
          <p:spPr bwMode="auto">
            <a:xfrm>
              <a:off x="6105525" y="857250"/>
              <a:ext cx="142875" cy="90488"/>
            </a:xfrm>
            <a:custGeom>
              <a:avLst/>
              <a:gdLst>
                <a:gd name="T0" fmla="*/ 121 w 224"/>
                <a:gd name="T1" fmla="*/ 138 h 142"/>
                <a:gd name="T2" fmla="*/ 149 w 224"/>
                <a:gd name="T3" fmla="*/ 141 h 142"/>
                <a:gd name="T4" fmla="*/ 219 w 224"/>
                <a:gd name="T5" fmla="*/ 120 h 142"/>
                <a:gd name="T6" fmla="*/ 224 w 224"/>
                <a:gd name="T7" fmla="*/ 100 h 142"/>
                <a:gd name="T8" fmla="*/ 117 w 224"/>
                <a:gd name="T9" fmla="*/ 5 h 142"/>
                <a:gd name="T10" fmla="*/ 112 w 224"/>
                <a:gd name="T11" fmla="*/ 5 h 142"/>
                <a:gd name="T12" fmla="*/ 70 w 224"/>
                <a:gd name="T13" fmla="*/ 1 h 142"/>
                <a:gd name="T14" fmla="*/ 6 w 224"/>
                <a:gd name="T15" fmla="*/ 37 h 142"/>
                <a:gd name="T16" fmla="*/ 121 w 224"/>
                <a:gd name="T17" fmla="*/ 13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4" h="142">
                  <a:moveTo>
                    <a:pt x="121" y="138"/>
                  </a:moveTo>
                  <a:cubicBezTo>
                    <a:pt x="131" y="140"/>
                    <a:pt x="140" y="141"/>
                    <a:pt x="149" y="141"/>
                  </a:cubicBezTo>
                  <a:cubicBezTo>
                    <a:pt x="178" y="142"/>
                    <a:pt x="201" y="135"/>
                    <a:pt x="219" y="120"/>
                  </a:cubicBezTo>
                  <a:cubicBezTo>
                    <a:pt x="223" y="114"/>
                    <a:pt x="224" y="107"/>
                    <a:pt x="224" y="100"/>
                  </a:cubicBezTo>
                  <a:cubicBezTo>
                    <a:pt x="216" y="51"/>
                    <a:pt x="176" y="16"/>
                    <a:pt x="117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99" y="3"/>
                    <a:pt x="84" y="1"/>
                    <a:pt x="70" y="1"/>
                  </a:cubicBezTo>
                  <a:cubicBezTo>
                    <a:pt x="29" y="0"/>
                    <a:pt x="9" y="11"/>
                    <a:pt x="6" y="37"/>
                  </a:cubicBezTo>
                  <a:cubicBezTo>
                    <a:pt x="0" y="84"/>
                    <a:pt x="61" y="126"/>
                    <a:pt x="121" y="138"/>
                  </a:cubicBezTo>
                </a:path>
              </a:pathLst>
            </a:custGeom>
            <a:solidFill>
              <a:srgbClr val="6D42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0" name="Freeform 115"/>
            <p:cNvSpPr>
              <a:spLocks noEditPoints="1"/>
            </p:cNvSpPr>
            <p:nvPr/>
          </p:nvSpPr>
          <p:spPr bwMode="auto">
            <a:xfrm>
              <a:off x="6097588" y="847725"/>
              <a:ext cx="160338" cy="107950"/>
            </a:xfrm>
            <a:custGeom>
              <a:avLst/>
              <a:gdLst>
                <a:gd name="T0" fmla="*/ 51 w 251"/>
                <a:gd name="T1" fmla="*/ 132 h 170"/>
                <a:gd name="T2" fmla="*/ 117 w 251"/>
                <a:gd name="T3" fmla="*/ 162 h 170"/>
                <a:gd name="T4" fmla="*/ 130 w 251"/>
                <a:gd name="T5" fmla="*/ 165 h 170"/>
                <a:gd name="T6" fmla="*/ 138 w 251"/>
                <a:gd name="T7" fmla="*/ 166 h 170"/>
                <a:gd name="T8" fmla="*/ 161 w 251"/>
                <a:gd name="T9" fmla="*/ 169 h 170"/>
                <a:gd name="T10" fmla="*/ 242 w 251"/>
                <a:gd name="T11" fmla="*/ 143 h 170"/>
                <a:gd name="T12" fmla="*/ 243 w 251"/>
                <a:gd name="T13" fmla="*/ 142 h 170"/>
                <a:gd name="T14" fmla="*/ 250 w 251"/>
                <a:gd name="T15" fmla="*/ 112 h 170"/>
                <a:gd name="T16" fmla="*/ 131 w 251"/>
                <a:gd name="T17" fmla="*/ 6 h 170"/>
                <a:gd name="T18" fmla="*/ 126 w 251"/>
                <a:gd name="T19" fmla="*/ 5 h 170"/>
                <a:gd name="T20" fmla="*/ 83 w 251"/>
                <a:gd name="T21" fmla="*/ 2 h 170"/>
                <a:gd name="T22" fmla="*/ 3 w 251"/>
                <a:gd name="T23" fmla="*/ 50 h 170"/>
                <a:gd name="T24" fmla="*/ 37 w 251"/>
                <a:gd name="T25" fmla="*/ 122 h 170"/>
                <a:gd name="T26" fmla="*/ 51 w 251"/>
                <a:gd name="T27" fmla="*/ 132 h 170"/>
                <a:gd name="T28" fmla="*/ 18 w 251"/>
                <a:gd name="T29" fmla="*/ 51 h 170"/>
                <a:gd name="T30" fmla="*/ 82 w 251"/>
                <a:gd name="T31" fmla="*/ 15 h 170"/>
                <a:gd name="T32" fmla="*/ 124 w 251"/>
                <a:gd name="T33" fmla="*/ 19 h 170"/>
                <a:gd name="T34" fmla="*/ 129 w 251"/>
                <a:gd name="T35" fmla="*/ 19 h 170"/>
                <a:gd name="T36" fmla="*/ 236 w 251"/>
                <a:gd name="T37" fmla="*/ 114 h 170"/>
                <a:gd name="T38" fmla="*/ 231 w 251"/>
                <a:gd name="T39" fmla="*/ 134 h 170"/>
                <a:gd name="T40" fmla="*/ 161 w 251"/>
                <a:gd name="T41" fmla="*/ 155 h 170"/>
                <a:gd name="T42" fmla="*/ 133 w 251"/>
                <a:gd name="T43" fmla="*/ 152 h 170"/>
                <a:gd name="T44" fmla="*/ 18 w 251"/>
                <a:gd name="T45" fmla="*/ 51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51" h="170">
                  <a:moveTo>
                    <a:pt x="51" y="132"/>
                  </a:moveTo>
                  <a:cubicBezTo>
                    <a:pt x="70" y="145"/>
                    <a:pt x="93" y="156"/>
                    <a:pt x="117" y="162"/>
                  </a:cubicBezTo>
                  <a:cubicBezTo>
                    <a:pt x="121" y="163"/>
                    <a:pt x="126" y="164"/>
                    <a:pt x="130" y="165"/>
                  </a:cubicBezTo>
                  <a:cubicBezTo>
                    <a:pt x="133" y="166"/>
                    <a:pt x="135" y="166"/>
                    <a:pt x="138" y="166"/>
                  </a:cubicBezTo>
                  <a:cubicBezTo>
                    <a:pt x="146" y="167"/>
                    <a:pt x="153" y="168"/>
                    <a:pt x="161" y="169"/>
                  </a:cubicBezTo>
                  <a:cubicBezTo>
                    <a:pt x="194" y="170"/>
                    <a:pt x="221" y="161"/>
                    <a:pt x="242" y="143"/>
                  </a:cubicBezTo>
                  <a:cubicBezTo>
                    <a:pt x="243" y="142"/>
                    <a:pt x="243" y="142"/>
                    <a:pt x="243" y="142"/>
                  </a:cubicBezTo>
                  <a:cubicBezTo>
                    <a:pt x="249" y="133"/>
                    <a:pt x="251" y="123"/>
                    <a:pt x="250" y="112"/>
                  </a:cubicBezTo>
                  <a:cubicBezTo>
                    <a:pt x="241" y="57"/>
                    <a:pt x="197" y="18"/>
                    <a:pt x="131" y="6"/>
                  </a:cubicBezTo>
                  <a:cubicBezTo>
                    <a:pt x="126" y="5"/>
                    <a:pt x="126" y="5"/>
                    <a:pt x="126" y="5"/>
                  </a:cubicBezTo>
                  <a:cubicBezTo>
                    <a:pt x="113" y="4"/>
                    <a:pt x="97" y="2"/>
                    <a:pt x="83" y="2"/>
                  </a:cubicBezTo>
                  <a:cubicBezTo>
                    <a:pt x="65" y="1"/>
                    <a:pt x="9" y="0"/>
                    <a:pt x="3" y="50"/>
                  </a:cubicBezTo>
                  <a:cubicBezTo>
                    <a:pt x="0" y="77"/>
                    <a:pt x="14" y="102"/>
                    <a:pt x="37" y="122"/>
                  </a:cubicBezTo>
                  <a:cubicBezTo>
                    <a:pt x="42" y="125"/>
                    <a:pt x="46" y="129"/>
                    <a:pt x="51" y="132"/>
                  </a:cubicBezTo>
                  <a:moveTo>
                    <a:pt x="18" y="51"/>
                  </a:moveTo>
                  <a:cubicBezTo>
                    <a:pt x="21" y="25"/>
                    <a:pt x="41" y="14"/>
                    <a:pt x="82" y="15"/>
                  </a:cubicBezTo>
                  <a:cubicBezTo>
                    <a:pt x="96" y="15"/>
                    <a:pt x="111" y="17"/>
                    <a:pt x="124" y="19"/>
                  </a:cubicBezTo>
                  <a:cubicBezTo>
                    <a:pt x="129" y="19"/>
                    <a:pt x="129" y="19"/>
                    <a:pt x="129" y="19"/>
                  </a:cubicBezTo>
                  <a:cubicBezTo>
                    <a:pt x="188" y="30"/>
                    <a:pt x="228" y="65"/>
                    <a:pt x="236" y="114"/>
                  </a:cubicBezTo>
                  <a:cubicBezTo>
                    <a:pt x="236" y="121"/>
                    <a:pt x="235" y="128"/>
                    <a:pt x="231" y="134"/>
                  </a:cubicBezTo>
                  <a:cubicBezTo>
                    <a:pt x="213" y="149"/>
                    <a:pt x="190" y="156"/>
                    <a:pt x="161" y="155"/>
                  </a:cubicBezTo>
                  <a:cubicBezTo>
                    <a:pt x="152" y="155"/>
                    <a:pt x="143" y="154"/>
                    <a:pt x="133" y="152"/>
                  </a:cubicBezTo>
                  <a:cubicBezTo>
                    <a:pt x="73" y="140"/>
                    <a:pt x="12" y="98"/>
                    <a:pt x="18" y="51"/>
                  </a:cubicBezTo>
                </a:path>
              </a:pathLst>
            </a:custGeom>
            <a:solidFill>
              <a:srgbClr val="603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1" name="Freeform 116"/>
            <p:cNvSpPr/>
            <p:nvPr/>
          </p:nvSpPr>
          <p:spPr bwMode="auto">
            <a:xfrm>
              <a:off x="5737225" y="863600"/>
              <a:ext cx="141288" cy="95250"/>
            </a:xfrm>
            <a:custGeom>
              <a:avLst/>
              <a:gdLst>
                <a:gd name="T0" fmla="*/ 211 w 221"/>
                <a:gd name="T1" fmla="*/ 32 h 149"/>
                <a:gd name="T2" fmla="*/ 166 w 221"/>
                <a:gd name="T3" fmla="*/ 0 h 149"/>
                <a:gd name="T4" fmla="*/ 102 w 221"/>
                <a:gd name="T5" fmla="*/ 9 h 149"/>
                <a:gd name="T6" fmla="*/ 97 w 221"/>
                <a:gd name="T7" fmla="*/ 10 h 149"/>
                <a:gd name="T8" fmla="*/ 0 w 221"/>
                <a:gd name="T9" fmla="*/ 113 h 149"/>
                <a:gd name="T10" fmla="*/ 6 w 221"/>
                <a:gd name="T11" fmla="*/ 132 h 149"/>
                <a:gd name="T12" fmla="*/ 58 w 221"/>
                <a:gd name="T13" fmla="*/ 149 h 149"/>
                <a:gd name="T14" fmla="*/ 106 w 221"/>
                <a:gd name="T15" fmla="*/ 142 h 149"/>
                <a:gd name="T16" fmla="*/ 211 w 221"/>
                <a:gd name="T17" fmla="*/ 3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1" h="149">
                  <a:moveTo>
                    <a:pt x="211" y="32"/>
                  </a:moveTo>
                  <a:cubicBezTo>
                    <a:pt x="207" y="11"/>
                    <a:pt x="193" y="1"/>
                    <a:pt x="166" y="0"/>
                  </a:cubicBezTo>
                  <a:cubicBezTo>
                    <a:pt x="146" y="0"/>
                    <a:pt x="123" y="4"/>
                    <a:pt x="102" y="9"/>
                  </a:cubicBezTo>
                  <a:cubicBezTo>
                    <a:pt x="97" y="10"/>
                    <a:pt x="97" y="10"/>
                    <a:pt x="97" y="10"/>
                  </a:cubicBezTo>
                  <a:cubicBezTo>
                    <a:pt x="40" y="25"/>
                    <a:pt x="3" y="64"/>
                    <a:pt x="0" y="113"/>
                  </a:cubicBezTo>
                  <a:cubicBezTo>
                    <a:pt x="0" y="120"/>
                    <a:pt x="2" y="127"/>
                    <a:pt x="6" y="132"/>
                  </a:cubicBezTo>
                  <a:cubicBezTo>
                    <a:pt x="21" y="143"/>
                    <a:pt x="38" y="148"/>
                    <a:pt x="58" y="149"/>
                  </a:cubicBezTo>
                  <a:cubicBezTo>
                    <a:pt x="73" y="149"/>
                    <a:pt x="89" y="147"/>
                    <a:pt x="106" y="142"/>
                  </a:cubicBezTo>
                  <a:cubicBezTo>
                    <a:pt x="164" y="125"/>
                    <a:pt x="221" y="78"/>
                    <a:pt x="211" y="32"/>
                  </a:cubicBezTo>
                </a:path>
              </a:pathLst>
            </a:custGeom>
            <a:solidFill>
              <a:srgbClr val="6D42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2" name="Freeform 117"/>
            <p:cNvSpPr>
              <a:spLocks noEditPoints="1"/>
            </p:cNvSpPr>
            <p:nvPr/>
          </p:nvSpPr>
          <p:spPr bwMode="auto">
            <a:xfrm>
              <a:off x="5727700" y="854075"/>
              <a:ext cx="158750" cy="112713"/>
            </a:xfrm>
            <a:custGeom>
              <a:avLst/>
              <a:gdLst>
                <a:gd name="T0" fmla="*/ 125 w 247"/>
                <a:gd name="T1" fmla="*/ 169 h 176"/>
                <a:gd name="T2" fmla="*/ 126 w 247"/>
                <a:gd name="T3" fmla="*/ 169 h 176"/>
                <a:gd name="T4" fmla="*/ 190 w 247"/>
                <a:gd name="T5" fmla="*/ 138 h 176"/>
                <a:gd name="T6" fmla="*/ 211 w 247"/>
                <a:gd name="T7" fmla="*/ 120 h 176"/>
                <a:gd name="T8" fmla="*/ 241 w 247"/>
                <a:gd name="T9" fmla="*/ 43 h 176"/>
                <a:gd name="T10" fmla="*/ 182 w 247"/>
                <a:gd name="T11" fmla="*/ 1 h 176"/>
                <a:gd name="T12" fmla="*/ 114 w 247"/>
                <a:gd name="T13" fmla="*/ 10 h 176"/>
                <a:gd name="T14" fmla="*/ 108 w 247"/>
                <a:gd name="T15" fmla="*/ 11 h 176"/>
                <a:gd name="T16" fmla="*/ 0 w 247"/>
                <a:gd name="T17" fmla="*/ 127 h 176"/>
                <a:gd name="T18" fmla="*/ 10 w 247"/>
                <a:gd name="T19" fmla="*/ 155 h 176"/>
                <a:gd name="T20" fmla="*/ 11 w 247"/>
                <a:gd name="T21" fmla="*/ 156 h 176"/>
                <a:gd name="T22" fmla="*/ 73 w 247"/>
                <a:gd name="T23" fmla="*/ 176 h 176"/>
                <a:gd name="T24" fmla="*/ 110 w 247"/>
                <a:gd name="T25" fmla="*/ 173 h 176"/>
                <a:gd name="T26" fmla="*/ 125 w 247"/>
                <a:gd name="T27" fmla="*/ 169 h 176"/>
                <a:gd name="T28" fmla="*/ 73 w 247"/>
                <a:gd name="T29" fmla="*/ 163 h 176"/>
                <a:gd name="T30" fmla="*/ 21 w 247"/>
                <a:gd name="T31" fmla="*/ 146 h 176"/>
                <a:gd name="T32" fmla="*/ 15 w 247"/>
                <a:gd name="T33" fmla="*/ 127 h 176"/>
                <a:gd name="T34" fmla="*/ 112 w 247"/>
                <a:gd name="T35" fmla="*/ 24 h 176"/>
                <a:gd name="T36" fmla="*/ 117 w 247"/>
                <a:gd name="T37" fmla="*/ 23 h 176"/>
                <a:gd name="T38" fmla="*/ 181 w 247"/>
                <a:gd name="T39" fmla="*/ 14 h 176"/>
                <a:gd name="T40" fmla="*/ 226 w 247"/>
                <a:gd name="T41" fmla="*/ 46 h 176"/>
                <a:gd name="T42" fmla="*/ 121 w 247"/>
                <a:gd name="T43" fmla="*/ 156 h 176"/>
                <a:gd name="T44" fmla="*/ 73 w 247"/>
                <a:gd name="T45" fmla="*/ 163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7" h="176">
                  <a:moveTo>
                    <a:pt x="125" y="169"/>
                  </a:moveTo>
                  <a:cubicBezTo>
                    <a:pt x="125" y="169"/>
                    <a:pt x="126" y="169"/>
                    <a:pt x="126" y="169"/>
                  </a:cubicBezTo>
                  <a:cubicBezTo>
                    <a:pt x="149" y="162"/>
                    <a:pt x="171" y="151"/>
                    <a:pt x="190" y="138"/>
                  </a:cubicBezTo>
                  <a:cubicBezTo>
                    <a:pt x="198" y="132"/>
                    <a:pt x="205" y="126"/>
                    <a:pt x="211" y="120"/>
                  </a:cubicBezTo>
                  <a:cubicBezTo>
                    <a:pt x="234" y="97"/>
                    <a:pt x="247" y="70"/>
                    <a:pt x="241" y="43"/>
                  </a:cubicBezTo>
                  <a:cubicBezTo>
                    <a:pt x="235" y="16"/>
                    <a:pt x="215" y="2"/>
                    <a:pt x="182" y="1"/>
                  </a:cubicBezTo>
                  <a:cubicBezTo>
                    <a:pt x="160" y="0"/>
                    <a:pt x="136" y="5"/>
                    <a:pt x="114" y="10"/>
                  </a:cubicBezTo>
                  <a:cubicBezTo>
                    <a:pt x="108" y="11"/>
                    <a:pt x="108" y="11"/>
                    <a:pt x="108" y="11"/>
                  </a:cubicBezTo>
                  <a:cubicBezTo>
                    <a:pt x="44" y="28"/>
                    <a:pt x="4" y="71"/>
                    <a:pt x="0" y="127"/>
                  </a:cubicBezTo>
                  <a:cubicBezTo>
                    <a:pt x="0" y="138"/>
                    <a:pt x="4" y="147"/>
                    <a:pt x="10" y="155"/>
                  </a:cubicBezTo>
                  <a:cubicBezTo>
                    <a:pt x="11" y="156"/>
                    <a:pt x="11" y="156"/>
                    <a:pt x="11" y="156"/>
                  </a:cubicBezTo>
                  <a:cubicBezTo>
                    <a:pt x="28" y="169"/>
                    <a:pt x="49" y="175"/>
                    <a:pt x="73" y="176"/>
                  </a:cubicBezTo>
                  <a:cubicBezTo>
                    <a:pt x="85" y="176"/>
                    <a:pt x="97" y="175"/>
                    <a:pt x="110" y="173"/>
                  </a:cubicBezTo>
                  <a:cubicBezTo>
                    <a:pt x="115" y="172"/>
                    <a:pt x="120" y="170"/>
                    <a:pt x="125" y="169"/>
                  </a:cubicBezTo>
                  <a:moveTo>
                    <a:pt x="73" y="163"/>
                  </a:moveTo>
                  <a:cubicBezTo>
                    <a:pt x="53" y="162"/>
                    <a:pt x="36" y="157"/>
                    <a:pt x="21" y="146"/>
                  </a:cubicBezTo>
                  <a:cubicBezTo>
                    <a:pt x="17" y="141"/>
                    <a:pt x="15" y="134"/>
                    <a:pt x="15" y="127"/>
                  </a:cubicBezTo>
                  <a:cubicBezTo>
                    <a:pt x="18" y="78"/>
                    <a:pt x="55" y="39"/>
                    <a:pt x="112" y="24"/>
                  </a:cubicBezTo>
                  <a:cubicBezTo>
                    <a:pt x="117" y="23"/>
                    <a:pt x="117" y="23"/>
                    <a:pt x="117" y="23"/>
                  </a:cubicBezTo>
                  <a:cubicBezTo>
                    <a:pt x="138" y="18"/>
                    <a:pt x="161" y="14"/>
                    <a:pt x="181" y="14"/>
                  </a:cubicBezTo>
                  <a:cubicBezTo>
                    <a:pt x="208" y="15"/>
                    <a:pt x="222" y="25"/>
                    <a:pt x="226" y="46"/>
                  </a:cubicBezTo>
                  <a:cubicBezTo>
                    <a:pt x="236" y="92"/>
                    <a:pt x="179" y="139"/>
                    <a:pt x="121" y="156"/>
                  </a:cubicBezTo>
                  <a:cubicBezTo>
                    <a:pt x="104" y="161"/>
                    <a:pt x="88" y="163"/>
                    <a:pt x="73" y="163"/>
                  </a:cubicBezTo>
                </a:path>
              </a:pathLst>
            </a:custGeom>
            <a:solidFill>
              <a:srgbClr val="603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3" name="Freeform 118"/>
            <p:cNvSpPr/>
            <p:nvPr/>
          </p:nvSpPr>
          <p:spPr bwMode="auto">
            <a:xfrm>
              <a:off x="5680075" y="1600200"/>
              <a:ext cx="595313" cy="231775"/>
            </a:xfrm>
            <a:custGeom>
              <a:avLst/>
              <a:gdLst>
                <a:gd name="T0" fmla="*/ 689 w 934"/>
                <a:gd name="T1" fmla="*/ 260 h 363"/>
                <a:gd name="T2" fmla="*/ 785 w 934"/>
                <a:gd name="T3" fmla="*/ 170 h 363"/>
                <a:gd name="T4" fmla="*/ 861 w 934"/>
                <a:gd name="T5" fmla="*/ 63 h 363"/>
                <a:gd name="T6" fmla="*/ 934 w 934"/>
                <a:gd name="T7" fmla="*/ 59 h 363"/>
                <a:gd name="T8" fmla="*/ 816 w 934"/>
                <a:gd name="T9" fmla="*/ 17 h 363"/>
                <a:gd name="T10" fmla="*/ 851 w 934"/>
                <a:gd name="T11" fmla="*/ 60 h 363"/>
                <a:gd name="T12" fmla="*/ 775 w 934"/>
                <a:gd name="T13" fmla="*/ 165 h 363"/>
                <a:gd name="T14" fmla="*/ 679 w 934"/>
                <a:gd name="T15" fmla="*/ 255 h 363"/>
                <a:gd name="T16" fmla="*/ 643 w 934"/>
                <a:gd name="T17" fmla="*/ 269 h 363"/>
                <a:gd name="T18" fmla="*/ 602 w 934"/>
                <a:gd name="T19" fmla="*/ 295 h 363"/>
                <a:gd name="T20" fmla="*/ 312 w 934"/>
                <a:gd name="T21" fmla="*/ 288 h 363"/>
                <a:gd name="T22" fmla="*/ 276 w 934"/>
                <a:gd name="T23" fmla="*/ 260 h 363"/>
                <a:gd name="T24" fmla="*/ 234 w 934"/>
                <a:gd name="T25" fmla="*/ 242 h 363"/>
                <a:gd name="T26" fmla="*/ 158 w 934"/>
                <a:gd name="T27" fmla="*/ 163 h 363"/>
                <a:gd name="T28" fmla="*/ 82 w 934"/>
                <a:gd name="T29" fmla="*/ 41 h 363"/>
                <a:gd name="T30" fmla="*/ 117 w 934"/>
                <a:gd name="T31" fmla="*/ 0 h 363"/>
                <a:gd name="T32" fmla="*/ 0 w 934"/>
                <a:gd name="T33" fmla="*/ 39 h 363"/>
                <a:gd name="T34" fmla="*/ 76 w 934"/>
                <a:gd name="T35" fmla="*/ 44 h 363"/>
                <a:gd name="T36" fmla="*/ 141 w 934"/>
                <a:gd name="T37" fmla="*/ 155 h 363"/>
                <a:gd name="T38" fmla="*/ 231 w 934"/>
                <a:gd name="T39" fmla="*/ 249 h 363"/>
                <a:gd name="T40" fmla="*/ 311 w 934"/>
                <a:gd name="T41" fmla="*/ 308 h 363"/>
                <a:gd name="T42" fmla="*/ 330 w 934"/>
                <a:gd name="T43" fmla="*/ 356 h 363"/>
                <a:gd name="T44" fmla="*/ 346 w 934"/>
                <a:gd name="T45" fmla="*/ 354 h 363"/>
                <a:gd name="T46" fmla="*/ 460 w 934"/>
                <a:gd name="T47" fmla="*/ 350 h 363"/>
                <a:gd name="T48" fmla="*/ 544 w 934"/>
                <a:gd name="T49" fmla="*/ 359 h 363"/>
                <a:gd name="T50" fmla="*/ 582 w 934"/>
                <a:gd name="T51" fmla="*/ 363 h 363"/>
                <a:gd name="T52" fmla="*/ 605 w 934"/>
                <a:gd name="T53" fmla="*/ 313 h 363"/>
                <a:gd name="T54" fmla="*/ 689 w 934"/>
                <a:gd name="T55" fmla="*/ 260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34" h="363">
                  <a:moveTo>
                    <a:pt x="689" y="260"/>
                  </a:moveTo>
                  <a:cubicBezTo>
                    <a:pt x="727" y="237"/>
                    <a:pt x="759" y="199"/>
                    <a:pt x="785" y="170"/>
                  </a:cubicBezTo>
                  <a:cubicBezTo>
                    <a:pt x="816" y="135"/>
                    <a:pt x="831" y="95"/>
                    <a:pt x="861" y="63"/>
                  </a:cubicBezTo>
                  <a:cubicBezTo>
                    <a:pt x="878" y="68"/>
                    <a:pt x="925" y="75"/>
                    <a:pt x="934" y="59"/>
                  </a:cubicBezTo>
                  <a:cubicBezTo>
                    <a:pt x="877" y="72"/>
                    <a:pt x="831" y="48"/>
                    <a:pt x="816" y="17"/>
                  </a:cubicBezTo>
                  <a:cubicBezTo>
                    <a:pt x="816" y="39"/>
                    <a:pt x="836" y="48"/>
                    <a:pt x="851" y="60"/>
                  </a:cubicBezTo>
                  <a:cubicBezTo>
                    <a:pt x="827" y="97"/>
                    <a:pt x="804" y="132"/>
                    <a:pt x="775" y="165"/>
                  </a:cubicBezTo>
                  <a:cubicBezTo>
                    <a:pt x="747" y="196"/>
                    <a:pt x="718" y="232"/>
                    <a:pt x="679" y="255"/>
                  </a:cubicBezTo>
                  <a:cubicBezTo>
                    <a:pt x="669" y="261"/>
                    <a:pt x="654" y="263"/>
                    <a:pt x="643" y="269"/>
                  </a:cubicBezTo>
                  <a:cubicBezTo>
                    <a:pt x="627" y="277"/>
                    <a:pt x="617" y="289"/>
                    <a:pt x="602" y="295"/>
                  </a:cubicBezTo>
                  <a:cubicBezTo>
                    <a:pt x="536" y="323"/>
                    <a:pt x="373" y="319"/>
                    <a:pt x="312" y="288"/>
                  </a:cubicBezTo>
                  <a:cubicBezTo>
                    <a:pt x="299" y="282"/>
                    <a:pt x="290" y="268"/>
                    <a:pt x="276" y="260"/>
                  </a:cubicBezTo>
                  <a:cubicBezTo>
                    <a:pt x="262" y="252"/>
                    <a:pt x="244" y="249"/>
                    <a:pt x="234" y="242"/>
                  </a:cubicBezTo>
                  <a:cubicBezTo>
                    <a:pt x="206" y="221"/>
                    <a:pt x="180" y="189"/>
                    <a:pt x="158" y="163"/>
                  </a:cubicBezTo>
                  <a:cubicBezTo>
                    <a:pt x="125" y="124"/>
                    <a:pt x="108" y="77"/>
                    <a:pt x="82" y="41"/>
                  </a:cubicBezTo>
                  <a:cubicBezTo>
                    <a:pt x="97" y="31"/>
                    <a:pt x="124" y="19"/>
                    <a:pt x="117" y="0"/>
                  </a:cubicBezTo>
                  <a:cubicBezTo>
                    <a:pt x="106" y="36"/>
                    <a:pt x="48" y="47"/>
                    <a:pt x="0" y="39"/>
                  </a:cubicBezTo>
                  <a:cubicBezTo>
                    <a:pt x="16" y="51"/>
                    <a:pt x="53" y="48"/>
                    <a:pt x="76" y="44"/>
                  </a:cubicBezTo>
                  <a:cubicBezTo>
                    <a:pt x="97" y="80"/>
                    <a:pt x="113" y="119"/>
                    <a:pt x="141" y="155"/>
                  </a:cubicBezTo>
                  <a:cubicBezTo>
                    <a:pt x="165" y="184"/>
                    <a:pt x="193" y="223"/>
                    <a:pt x="231" y="249"/>
                  </a:cubicBezTo>
                  <a:cubicBezTo>
                    <a:pt x="258" y="268"/>
                    <a:pt x="292" y="279"/>
                    <a:pt x="311" y="308"/>
                  </a:cubicBezTo>
                  <a:cubicBezTo>
                    <a:pt x="320" y="322"/>
                    <a:pt x="325" y="339"/>
                    <a:pt x="330" y="356"/>
                  </a:cubicBezTo>
                  <a:cubicBezTo>
                    <a:pt x="336" y="355"/>
                    <a:pt x="341" y="355"/>
                    <a:pt x="346" y="354"/>
                  </a:cubicBezTo>
                  <a:cubicBezTo>
                    <a:pt x="386" y="348"/>
                    <a:pt x="420" y="344"/>
                    <a:pt x="460" y="350"/>
                  </a:cubicBezTo>
                  <a:cubicBezTo>
                    <a:pt x="489" y="354"/>
                    <a:pt x="517" y="356"/>
                    <a:pt x="544" y="359"/>
                  </a:cubicBezTo>
                  <a:cubicBezTo>
                    <a:pt x="557" y="360"/>
                    <a:pt x="569" y="361"/>
                    <a:pt x="582" y="363"/>
                  </a:cubicBezTo>
                  <a:cubicBezTo>
                    <a:pt x="587" y="345"/>
                    <a:pt x="593" y="328"/>
                    <a:pt x="605" y="313"/>
                  </a:cubicBezTo>
                  <a:cubicBezTo>
                    <a:pt x="625" y="286"/>
                    <a:pt x="663" y="276"/>
                    <a:pt x="689" y="260"/>
                  </a:cubicBezTo>
                </a:path>
              </a:pathLst>
            </a:custGeom>
            <a:solidFill>
              <a:srgbClr val="4C33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4" name="Freeform 119"/>
            <p:cNvSpPr>
              <a:spLocks noEditPoints="1"/>
            </p:cNvSpPr>
            <p:nvPr/>
          </p:nvSpPr>
          <p:spPr bwMode="auto">
            <a:xfrm>
              <a:off x="5894388" y="1830388"/>
              <a:ext cx="153988" cy="52388"/>
            </a:xfrm>
            <a:custGeom>
              <a:avLst/>
              <a:gdLst>
                <a:gd name="T0" fmla="*/ 32 w 242"/>
                <a:gd name="T1" fmla="*/ 65 h 83"/>
                <a:gd name="T2" fmla="*/ 200 w 242"/>
                <a:gd name="T3" fmla="*/ 72 h 83"/>
                <a:gd name="T4" fmla="*/ 242 w 242"/>
                <a:gd name="T5" fmla="*/ 18 h 83"/>
                <a:gd name="T6" fmla="*/ 207 w 242"/>
                <a:gd name="T7" fmla="*/ 15 h 83"/>
                <a:gd name="T8" fmla="*/ 123 w 242"/>
                <a:gd name="T9" fmla="*/ 6 h 83"/>
                <a:gd name="T10" fmla="*/ 14 w 242"/>
                <a:gd name="T11" fmla="*/ 10 h 83"/>
                <a:gd name="T12" fmla="*/ 0 w 242"/>
                <a:gd name="T13" fmla="*/ 12 h 83"/>
                <a:gd name="T14" fmla="*/ 32 w 242"/>
                <a:gd name="T15" fmla="*/ 65 h 83"/>
                <a:gd name="T16" fmla="*/ 211 w 242"/>
                <a:gd name="T17" fmla="*/ 25 h 83"/>
                <a:gd name="T18" fmla="*/ 30 w 242"/>
                <a:gd name="T19" fmla="*/ 20 h 83"/>
                <a:gd name="T20" fmla="*/ 211 w 242"/>
                <a:gd name="T21" fmla="*/ 25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2" h="83">
                  <a:moveTo>
                    <a:pt x="32" y="65"/>
                  </a:moveTo>
                  <a:cubicBezTo>
                    <a:pt x="65" y="83"/>
                    <a:pt x="168" y="83"/>
                    <a:pt x="200" y="72"/>
                  </a:cubicBezTo>
                  <a:cubicBezTo>
                    <a:pt x="224" y="63"/>
                    <a:pt x="234" y="42"/>
                    <a:pt x="242" y="18"/>
                  </a:cubicBezTo>
                  <a:cubicBezTo>
                    <a:pt x="230" y="17"/>
                    <a:pt x="219" y="16"/>
                    <a:pt x="207" y="15"/>
                  </a:cubicBezTo>
                  <a:cubicBezTo>
                    <a:pt x="180" y="12"/>
                    <a:pt x="151" y="10"/>
                    <a:pt x="123" y="6"/>
                  </a:cubicBezTo>
                  <a:cubicBezTo>
                    <a:pt x="85" y="0"/>
                    <a:pt x="53" y="4"/>
                    <a:pt x="14" y="10"/>
                  </a:cubicBezTo>
                  <a:cubicBezTo>
                    <a:pt x="9" y="10"/>
                    <a:pt x="5" y="11"/>
                    <a:pt x="0" y="12"/>
                  </a:cubicBezTo>
                  <a:cubicBezTo>
                    <a:pt x="7" y="35"/>
                    <a:pt x="14" y="56"/>
                    <a:pt x="32" y="65"/>
                  </a:cubicBezTo>
                  <a:moveTo>
                    <a:pt x="211" y="25"/>
                  </a:moveTo>
                  <a:cubicBezTo>
                    <a:pt x="182" y="55"/>
                    <a:pt x="57" y="52"/>
                    <a:pt x="30" y="20"/>
                  </a:cubicBezTo>
                  <a:cubicBezTo>
                    <a:pt x="82" y="6"/>
                    <a:pt x="159" y="8"/>
                    <a:pt x="211" y="25"/>
                  </a:cubicBezTo>
                </a:path>
              </a:pathLst>
            </a:custGeom>
            <a:solidFill>
              <a:srgbClr val="4C33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5" name="Freeform 120"/>
            <p:cNvSpPr/>
            <p:nvPr/>
          </p:nvSpPr>
          <p:spPr bwMode="auto">
            <a:xfrm>
              <a:off x="5913438" y="1833563"/>
              <a:ext cx="114300" cy="31750"/>
            </a:xfrm>
            <a:custGeom>
              <a:avLst/>
              <a:gdLst>
                <a:gd name="T0" fmla="*/ 0 w 181"/>
                <a:gd name="T1" fmla="*/ 14 h 49"/>
                <a:gd name="T2" fmla="*/ 181 w 181"/>
                <a:gd name="T3" fmla="*/ 19 h 49"/>
                <a:gd name="T4" fmla="*/ 0 w 181"/>
                <a:gd name="T5" fmla="*/ 1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1" h="49">
                  <a:moveTo>
                    <a:pt x="0" y="14"/>
                  </a:moveTo>
                  <a:cubicBezTo>
                    <a:pt x="27" y="46"/>
                    <a:pt x="152" y="49"/>
                    <a:pt x="181" y="19"/>
                  </a:cubicBezTo>
                  <a:cubicBezTo>
                    <a:pt x="129" y="2"/>
                    <a:pt x="52" y="0"/>
                    <a:pt x="0" y="14"/>
                  </a:cubicBezTo>
                </a:path>
              </a:pathLst>
            </a:custGeom>
            <a:solidFill>
              <a:srgbClr val="F8B8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6" name="Freeform 121"/>
            <p:cNvSpPr/>
            <p:nvPr/>
          </p:nvSpPr>
          <p:spPr bwMode="auto">
            <a:xfrm>
              <a:off x="5568950" y="1820863"/>
              <a:ext cx="957263" cy="169863"/>
            </a:xfrm>
            <a:custGeom>
              <a:avLst/>
              <a:gdLst>
                <a:gd name="T0" fmla="*/ 255 w 1500"/>
                <a:gd name="T1" fmla="*/ 55 h 266"/>
                <a:gd name="T2" fmla="*/ 300 w 1500"/>
                <a:gd name="T3" fmla="*/ 47 h 266"/>
                <a:gd name="T4" fmla="*/ 389 w 1500"/>
                <a:gd name="T5" fmla="*/ 38 h 266"/>
                <a:gd name="T6" fmla="*/ 508 w 1500"/>
                <a:gd name="T7" fmla="*/ 27 h 266"/>
                <a:gd name="T8" fmla="*/ 631 w 1500"/>
                <a:gd name="T9" fmla="*/ 21 h 266"/>
                <a:gd name="T10" fmla="*/ 750 w 1500"/>
                <a:gd name="T11" fmla="*/ 33 h 266"/>
                <a:gd name="T12" fmla="*/ 937 w 1500"/>
                <a:gd name="T13" fmla="*/ 70 h 266"/>
                <a:gd name="T14" fmla="*/ 955 w 1500"/>
                <a:gd name="T15" fmla="*/ 74 h 266"/>
                <a:gd name="T16" fmla="*/ 1011 w 1500"/>
                <a:gd name="T17" fmla="*/ 87 h 266"/>
                <a:gd name="T18" fmla="*/ 1096 w 1500"/>
                <a:gd name="T19" fmla="*/ 100 h 266"/>
                <a:gd name="T20" fmla="*/ 1096 w 1500"/>
                <a:gd name="T21" fmla="*/ 110 h 266"/>
                <a:gd name="T22" fmla="*/ 1256 w 1500"/>
                <a:gd name="T23" fmla="*/ 169 h 266"/>
                <a:gd name="T24" fmla="*/ 1376 w 1500"/>
                <a:gd name="T25" fmla="*/ 209 h 266"/>
                <a:gd name="T26" fmla="*/ 1477 w 1500"/>
                <a:gd name="T27" fmla="*/ 264 h 266"/>
                <a:gd name="T28" fmla="*/ 1478 w 1500"/>
                <a:gd name="T29" fmla="*/ 266 h 266"/>
                <a:gd name="T30" fmla="*/ 1486 w 1500"/>
                <a:gd name="T31" fmla="*/ 266 h 266"/>
                <a:gd name="T32" fmla="*/ 1489 w 1500"/>
                <a:gd name="T33" fmla="*/ 253 h 266"/>
                <a:gd name="T34" fmla="*/ 1385 w 1500"/>
                <a:gd name="T35" fmla="*/ 196 h 266"/>
                <a:gd name="T36" fmla="*/ 1302 w 1500"/>
                <a:gd name="T37" fmla="*/ 169 h 266"/>
                <a:gd name="T38" fmla="*/ 1302 w 1500"/>
                <a:gd name="T39" fmla="*/ 177 h 266"/>
                <a:gd name="T40" fmla="*/ 1291 w 1500"/>
                <a:gd name="T41" fmla="*/ 166 h 266"/>
                <a:gd name="T42" fmla="*/ 1149 w 1500"/>
                <a:gd name="T43" fmla="*/ 111 h 266"/>
                <a:gd name="T44" fmla="*/ 1010 w 1500"/>
                <a:gd name="T45" fmla="*/ 71 h 266"/>
                <a:gd name="T46" fmla="*/ 960 w 1500"/>
                <a:gd name="T47" fmla="*/ 59 h 266"/>
                <a:gd name="T48" fmla="*/ 874 w 1500"/>
                <a:gd name="T49" fmla="*/ 39 h 266"/>
                <a:gd name="T50" fmla="*/ 717 w 1500"/>
                <a:gd name="T51" fmla="*/ 15 h 266"/>
                <a:gd name="T52" fmla="*/ 519 w 1500"/>
                <a:gd name="T53" fmla="*/ 10 h 266"/>
                <a:gd name="T54" fmla="*/ 452 w 1500"/>
                <a:gd name="T55" fmla="*/ 17 h 266"/>
                <a:gd name="T56" fmla="*/ 335 w 1500"/>
                <a:gd name="T57" fmla="*/ 29 h 266"/>
                <a:gd name="T58" fmla="*/ 250 w 1500"/>
                <a:gd name="T59" fmla="*/ 40 h 266"/>
                <a:gd name="T60" fmla="*/ 201 w 1500"/>
                <a:gd name="T61" fmla="*/ 55 h 266"/>
                <a:gd name="T62" fmla="*/ 136 w 1500"/>
                <a:gd name="T63" fmla="*/ 78 h 266"/>
                <a:gd name="T64" fmla="*/ 26 w 1500"/>
                <a:gd name="T65" fmla="*/ 137 h 266"/>
                <a:gd name="T66" fmla="*/ 45 w 1500"/>
                <a:gd name="T67" fmla="*/ 144 h 266"/>
                <a:gd name="T68" fmla="*/ 142 w 1500"/>
                <a:gd name="T69" fmla="*/ 92 h 266"/>
                <a:gd name="T70" fmla="*/ 216 w 1500"/>
                <a:gd name="T71" fmla="*/ 66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00" h="266">
                  <a:moveTo>
                    <a:pt x="232" y="61"/>
                  </a:moveTo>
                  <a:cubicBezTo>
                    <a:pt x="240" y="59"/>
                    <a:pt x="247" y="57"/>
                    <a:pt x="255" y="55"/>
                  </a:cubicBezTo>
                  <a:cubicBezTo>
                    <a:pt x="262" y="53"/>
                    <a:pt x="270" y="51"/>
                    <a:pt x="278" y="50"/>
                  </a:cubicBezTo>
                  <a:cubicBezTo>
                    <a:pt x="285" y="49"/>
                    <a:pt x="293" y="48"/>
                    <a:pt x="300" y="47"/>
                  </a:cubicBezTo>
                  <a:cubicBezTo>
                    <a:pt x="312" y="46"/>
                    <a:pt x="325" y="45"/>
                    <a:pt x="337" y="44"/>
                  </a:cubicBezTo>
                  <a:cubicBezTo>
                    <a:pt x="354" y="42"/>
                    <a:pt x="372" y="41"/>
                    <a:pt x="389" y="38"/>
                  </a:cubicBezTo>
                  <a:cubicBezTo>
                    <a:pt x="410" y="35"/>
                    <a:pt x="433" y="33"/>
                    <a:pt x="454" y="32"/>
                  </a:cubicBezTo>
                  <a:cubicBezTo>
                    <a:pt x="472" y="30"/>
                    <a:pt x="490" y="29"/>
                    <a:pt x="508" y="27"/>
                  </a:cubicBezTo>
                  <a:cubicBezTo>
                    <a:pt x="513" y="26"/>
                    <a:pt x="517" y="25"/>
                    <a:pt x="522" y="25"/>
                  </a:cubicBezTo>
                  <a:cubicBezTo>
                    <a:pt x="561" y="19"/>
                    <a:pt x="593" y="15"/>
                    <a:pt x="631" y="21"/>
                  </a:cubicBezTo>
                  <a:cubicBezTo>
                    <a:pt x="659" y="25"/>
                    <a:pt x="688" y="27"/>
                    <a:pt x="715" y="30"/>
                  </a:cubicBezTo>
                  <a:cubicBezTo>
                    <a:pt x="727" y="31"/>
                    <a:pt x="738" y="32"/>
                    <a:pt x="750" y="33"/>
                  </a:cubicBezTo>
                  <a:cubicBezTo>
                    <a:pt x="790" y="38"/>
                    <a:pt x="830" y="43"/>
                    <a:pt x="869" y="53"/>
                  </a:cubicBezTo>
                  <a:cubicBezTo>
                    <a:pt x="892" y="59"/>
                    <a:pt x="915" y="64"/>
                    <a:pt x="937" y="70"/>
                  </a:cubicBezTo>
                  <a:cubicBezTo>
                    <a:pt x="941" y="70"/>
                    <a:pt x="944" y="71"/>
                    <a:pt x="948" y="72"/>
                  </a:cubicBezTo>
                  <a:cubicBezTo>
                    <a:pt x="950" y="73"/>
                    <a:pt x="953" y="73"/>
                    <a:pt x="955" y="74"/>
                  </a:cubicBezTo>
                  <a:cubicBezTo>
                    <a:pt x="968" y="77"/>
                    <a:pt x="980" y="80"/>
                    <a:pt x="993" y="83"/>
                  </a:cubicBezTo>
                  <a:cubicBezTo>
                    <a:pt x="999" y="84"/>
                    <a:pt x="1005" y="86"/>
                    <a:pt x="1011" y="87"/>
                  </a:cubicBezTo>
                  <a:cubicBezTo>
                    <a:pt x="1037" y="93"/>
                    <a:pt x="1062" y="100"/>
                    <a:pt x="1087" y="107"/>
                  </a:cubicBezTo>
                  <a:cubicBezTo>
                    <a:pt x="1090" y="105"/>
                    <a:pt x="1093" y="103"/>
                    <a:pt x="1096" y="100"/>
                  </a:cubicBezTo>
                  <a:cubicBezTo>
                    <a:pt x="1101" y="107"/>
                    <a:pt x="1101" y="107"/>
                    <a:pt x="1101" y="107"/>
                  </a:cubicBezTo>
                  <a:cubicBezTo>
                    <a:pt x="1100" y="108"/>
                    <a:pt x="1098" y="109"/>
                    <a:pt x="1096" y="110"/>
                  </a:cubicBezTo>
                  <a:cubicBezTo>
                    <a:pt x="1112" y="115"/>
                    <a:pt x="1127" y="119"/>
                    <a:pt x="1142" y="125"/>
                  </a:cubicBezTo>
                  <a:cubicBezTo>
                    <a:pt x="1180" y="138"/>
                    <a:pt x="1217" y="152"/>
                    <a:pt x="1256" y="169"/>
                  </a:cubicBezTo>
                  <a:cubicBezTo>
                    <a:pt x="1276" y="178"/>
                    <a:pt x="1296" y="184"/>
                    <a:pt x="1316" y="189"/>
                  </a:cubicBezTo>
                  <a:cubicBezTo>
                    <a:pt x="1338" y="195"/>
                    <a:pt x="1358" y="200"/>
                    <a:pt x="1376" y="209"/>
                  </a:cubicBezTo>
                  <a:cubicBezTo>
                    <a:pt x="1384" y="213"/>
                    <a:pt x="1392" y="217"/>
                    <a:pt x="1401" y="221"/>
                  </a:cubicBezTo>
                  <a:cubicBezTo>
                    <a:pt x="1428" y="234"/>
                    <a:pt x="1457" y="248"/>
                    <a:pt x="1477" y="264"/>
                  </a:cubicBezTo>
                  <a:cubicBezTo>
                    <a:pt x="1477" y="264"/>
                    <a:pt x="1477" y="264"/>
                    <a:pt x="1477" y="264"/>
                  </a:cubicBezTo>
                  <a:cubicBezTo>
                    <a:pt x="1478" y="266"/>
                    <a:pt x="1478" y="266"/>
                    <a:pt x="1478" y="266"/>
                  </a:cubicBezTo>
                  <a:cubicBezTo>
                    <a:pt x="1478" y="266"/>
                    <a:pt x="1479" y="266"/>
                    <a:pt x="1479" y="266"/>
                  </a:cubicBezTo>
                  <a:cubicBezTo>
                    <a:pt x="1481" y="266"/>
                    <a:pt x="1483" y="266"/>
                    <a:pt x="1486" y="266"/>
                  </a:cubicBezTo>
                  <a:cubicBezTo>
                    <a:pt x="1500" y="262"/>
                    <a:pt x="1500" y="262"/>
                    <a:pt x="1500" y="262"/>
                  </a:cubicBezTo>
                  <a:cubicBezTo>
                    <a:pt x="1489" y="253"/>
                    <a:pt x="1489" y="253"/>
                    <a:pt x="1489" y="253"/>
                  </a:cubicBezTo>
                  <a:cubicBezTo>
                    <a:pt x="1467" y="236"/>
                    <a:pt x="1438" y="222"/>
                    <a:pt x="1409" y="208"/>
                  </a:cubicBezTo>
                  <a:cubicBezTo>
                    <a:pt x="1401" y="204"/>
                    <a:pt x="1393" y="200"/>
                    <a:pt x="1385" y="196"/>
                  </a:cubicBezTo>
                  <a:cubicBezTo>
                    <a:pt x="1365" y="186"/>
                    <a:pt x="1343" y="180"/>
                    <a:pt x="1321" y="175"/>
                  </a:cubicBezTo>
                  <a:cubicBezTo>
                    <a:pt x="1315" y="173"/>
                    <a:pt x="1308" y="171"/>
                    <a:pt x="1302" y="169"/>
                  </a:cubicBezTo>
                  <a:cubicBezTo>
                    <a:pt x="1302" y="171"/>
                    <a:pt x="1302" y="172"/>
                    <a:pt x="1302" y="173"/>
                  </a:cubicBezTo>
                  <a:cubicBezTo>
                    <a:pt x="1302" y="174"/>
                    <a:pt x="1302" y="175"/>
                    <a:pt x="1302" y="177"/>
                  </a:cubicBezTo>
                  <a:cubicBezTo>
                    <a:pt x="1293" y="174"/>
                    <a:pt x="1293" y="174"/>
                    <a:pt x="1293" y="174"/>
                  </a:cubicBezTo>
                  <a:cubicBezTo>
                    <a:pt x="1294" y="173"/>
                    <a:pt x="1293" y="170"/>
                    <a:pt x="1291" y="166"/>
                  </a:cubicBezTo>
                  <a:cubicBezTo>
                    <a:pt x="1282" y="163"/>
                    <a:pt x="1273" y="160"/>
                    <a:pt x="1265" y="156"/>
                  </a:cubicBezTo>
                  <a:cubicBezTo>
                    <a:pt x="1225" y="138"/>
                    <a:pt x="1187" y="124"/>
                    <a:pt x="1149" y="111"/>
                  </a:cubicBezTo>
                  <a:cubicBezTo>
                    <a:pt x="1109" y="97"/>
                    <a:pt x="1068" y="86"/>
                    <a:pt x="1028" y="76"/>
                  </a:cubicBezTo>
                  <a:cubicBezTo>
                    <a:pt x="1022" y="74"/>
                    <a:pt x="1016" y="73"/>
                    <a:pt x="1010" y="71"/>
                  </a:cubicBezTo>
                  <a:cubicBezTo>
                    <a:pt x="996" y="68"/>
                    <a:pt x="981" y="64"/>
                    <a:pt x="966" y="61"/>
                  </a:cubicBezTo>
                  <a:cubicBezTo>
                    <a:pt x="964" y="60"/>
                    <a:pt x="962" y="60"/>
                    <a:pt x="960" y="59"/>
                  </a:cubicBezTo>
                  <a:cubicBezTo>
                    <a:pt x="956" y="58"/>
                    <a:pt x="952" y="57"/>
                    <a:pt x="948" y="56"/>
                  </a:cubicBezTo>
                  <a:cubicBezTo>
                    <a:pt x="924" y="51"/>
                    <a:pt x="899" y="45"/>
                    <a:pt x="874" y="39"/>
                  </a:cubicBezTo>
                  <a:cubicBezTo>
                    <a:pt x="835" y="28"/>
                    <a:pt x="794" y="23"/>
                    <a:pt x="755" y="19"/>
                  </a:cubicBezTo>
                  <a:cubicBezTo>
                    <a:pt x="742" y="17"/>
                    <a:pt x="730" y="16"/>
                    <a:pt x="717" y="15"/>
                  </a:cubicBezTo>
                  <a:cubicBezTo>
                    <a:pt x="690" y="12"/>
                    <a:pt x="662" y="10"/>
                    <a:pt x="633" y="6"/>
                  </a:cubicBezTo>
                  <a:cubicBezTo>
                    <a:pt x="593" y="0"/>
                    <a:pt x="559" y="4"/>
                    <a:pt x="519" y="10"/>
                  </a:cubicBezTo>
                  <a:cubicBezTo>
                    <a:pt x="514" y="11"/>
                    <a:pt x="509" y="11"/>
                    <a:pt x="503" y="12"/>
                  </a:cubicBezTo>
                  <a:cubicBezTo>
                    <a:pt x="486" y="14"/>
                    <a:pt x="469" y="15"/>
                    <a:pt x="452" y="17"/>
                  </a:cubicBezTo>
                  <a:cubicBezTo>
                    <a:pt x="431" y="18"/>
                    <a:pt x="408" y="20"/>
                    <a:pt x="386" y="23"/>
                  </a:cubicBezTo>
                  <a:cubicBezTo>
                    <a:pt x="370" y="26"/>
                    <a:pt x="352" y="27"/>
                    <a:pt x="335" y="29"/>
                  </a:cubicBezTo>
                  <a:cubicBezTo>
                    <a:pt x="313" y="31"/>
                    <a:pt x="291" y="32"/>
                    <a:pt x="269" y="36"/>
                  </a:cubicBezTo>
                  <a:cubicBezTo>
                    <a:pt x="262" y="38"/>
                    <a:pt x="256" y="39"/>
                    <a:pt x="250" y="40"/>
                  </a:cubicBezTo>
                  <a:cubicBezTo>
                    <a:pt x="239" y="43"/>
                    <a:pt x="228" y="46"/>
                    <a:pt x="217" y="50"/>
                  </a:cubicBezTo>
                  <a:cubicBezTo>
                    <a:pt x="211" y="52"/>
                    <a:pt x="206" y="54"/>
                    <a:pt x="201" y="55"/>
                  </a:cubicBezTo>
                  <a:cubicBezTo>
                    <a:pt x="195" y="58"/>
                    <a:pt x="189" y="60"/>
                    <a:pt x="183" y="62"/>
                  </a:cubicBezTo>
                  <a:cubicBezTo>
                    <a:pt x="167" y="68"/>
                    <a:pt x="151" y="74"/>
                    <a:pt x="136" y="78"/>
                  </a:cubicBezTo>
                  <a:cubicBezTo>
                    <a:pt x="109" y="86"/>
                    <a:pt x="81" y="104"/>
                    <a:pt x="56" y="120"/>
                  </a:cubicBezTo>
                  <a:cubicBezTo>
                    <a:pt x="45" y="126"/>
                    <a:pt x="35" y="132"/>
                    <a:pt x="26" y="137"/>
                  </a:cubicBezTo>
                  <a:cubicBezTo>
                    <a:pt x="18" y="142"/>
                    <a:pt x="9" y="147"/>
                    <a:pt x="0" y="152"/>
                  </a:cubicBezTo>
                  <a:cubicBezTo>
                    <a:pt x="15" y="148"/>
                    <a:pt x="30" y="146"/>
                    <a:pt x="45" y="144"/>
                  </a:cubicBezTo>
                  <a:cubicBezTo>
                    <a:pt x="52" y="140"/>
                    <a:pt x="59" y="136"/>
                    <a:pt x="66" y="132"/>
                  </a:cubicBezTo>
                  <a:cubicBezTo>
                    <a:pt x="90" y="117"/>
                    <a:pt x="117" y="99"/>
                    <a:pt x="142" y="92"/>
                  </a:cubicBezTo>
                  <a:cubicBezTo>
                    <a:pt x="157" y="88"/>
                    <a:pt x="174" y="82"/>
                    <a:pt x="190" y="76"/>
                  </a:cubicBezTo>
                  <a:cubicBezTo>
                    <a:pt x="198" y="73"/>
                    <a:pt x="207" y="69"/>
                    <a:pt x="216" y="66"/>
                  </a:cubicBezTo>
                  <a:cubicBezTo>
                    <a:pt x="221" y="65"/>
                    <a:pt x="227" y="63"/>
                    <a:pt x="232" y="61"/>
                  </a:cubicBezTo>
                </a:path>
              </a:pathLst>
            </a:custGeom>
            <a:solidFill>
              <a:srgbClr val="776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7" name="Freeform 122"/>
            <p:cNvSpPr/>
            <p:nvPr/>
          </p:nvSpPr>
          <p:spPr bwMode="auto">
            <a:xfrm>
              <a:off x="5461000" y="2095500"/>
              <a:ext cx="57150" cy="26988"/>
            </a:xfrm>
            <a:custGeom>
              <a:avLst/>
              <a:gdLst>
                <a:gd name="T0" fmla="*/ 4 w 89"/>
                <a:gd name="T1" fmla="*/ 38 h 44"/>
                <a:gd name="T2" fmla="*/ 3 w 89"/>
                <a:gd name="T3" fmla="*/ 38 h 44"/>
                <a:gd name="T4" fmla="*/ 0 w 89"/>
                <a:gd name="T5" fmla="*/ 44 h 44"/>
                <a:gd name="T6" fmla="*/ 89 w 89"/>
                <a:gd name="T7" fmla="*/ 0 h 44"/>
                <a:gd name="T8" fmla="*/ 4 w 89"/>
                <a:gd name="T9" fmla="*/ 3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44">
                  <a:moveTo>
                    <a:pt x="4" y="38"/>
                  </a:moveTo>
                  <a:cubicBezTo>
                    <a:pt x="3" y="38"/>
                    <a:pt x="3" y="38"/>
                    <a:pt x="3" y="38"/>
                  </a:cubicBezTo>
                  <a:cubicBezTo>
                    <a:pt x="2" y="40"/>
                    <a:pt x="1" y="42"/>
                    <a:pt x="0" y="44"/>
                  </a:cubicBezTo>
                  <a:cubicBezTo>
                    <a:pt x="32" y="43"/>
                    <a:pt x="69" y="25"/>
                    <a:pt x="89" y="0"/>
                  </a:cubicBezTo>
                  <a:cubicBezTo>
                    <a:pt x="68" y="22"/>
                    <a:pt x="33" y="37"/>
                    <a:pt x="4" y="38"/>
                  </a:cubicBezTo>
                </a:path>
              </a:pathLst>
            </a:custGeom>
            <a:solidFill>
              <a:srgbClr val="D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8" name="Freeform 123"/>
            <p:cNvSpPr/>
            <p:nvPr/>
          </p:nvSpPr>
          <p:spPr bwMode="auto">
            <a:xfrm>
              <a:off x="5508625" y="1835150"/>
              <a:ext cx="107950" cy="103188"/>
            </a:xfrm>
            <a:custGeom>
              <a:avLst/>
              <a:gdLst>
                <a:gd name="T0" fmla="*/ 167 w 169"/>
                <a:gd name="T1" fmla="*/ 30 h 162"/>
                <a:gd name="T2" fmla="*/ 168 w 169"/>
                <a:gd name="T3" fmla="*/ 0 h 162"/>
                <a:gd name="T4" fmla="*/ 100 w 169"/>
                <a:gd name="T5" fmla="*/ 30 h 162"/>
                <a:gd name="T6" fmla="*/ 100 w 169"/>
                <a:gd name="T7" fmla="*/ 32 h 162"/>
                <a:gd name="T8" fmla="*/ 98 w 169"/>
                <a:gd name="T9" fmla="*/ 31 h 162"/>
                <a:gd name="T10" fmla="*/ 98 w 169"/>
                <a:gd name="T11" fmla="*/ 31 h 162"/>
                <a:gd name="T12" fmla="*/ 97 w 169"/>
                <a:gd name="T13" fmla="*/ 32 h 162"/>
                <a:gd name="T14" fmla="*/ 67 w 169"/>
                <a:gd name="T15" fmla="*/ 57 h 162"/>
                <a:gd name="T16" fmla="*/ 45 w 169"/>
                <a:gd name="T17" fmla="*/ 73 h 162"/>
                <a:gd name="T18" fmla="*/ 32 w 169"/>
                <a:gd name="T19" fmla="*/ 89 h 162"/>
                <a:gd name="T20" fmla="*/ 0 w 169"/>
                <a:gd name="T21" fmla="*/ 117 h 162"/>
                <a:gd name="T22" fmla="*/ 21 w 169"/>
                <a:gd name="T23" fmla="*/ 162 h 162"/>
                <a:gd name="T24" fmla="*/ 167 w 169"/>
                <a:gd name="T25" fmla="*/ 3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9" h="162">
                  <a:moveTo>
                    <a:pt x="167" y="30"/>
                  </a:moveTo>
                  <a:cubicBezTo>
                    <a:pt x="168" y="21"/>
                    <a:pt x="169" y="11"/>
                    <a:pt x="168" y="0"/>
                  </a:cubicBezTo>
                  <a:cubicBezTo>
                    <a:pt x="147" y="9"/>
                    <a:pt x="121" y="19"/>
                    <a:pt x="100" y="30"/>
                  </a:cubicBezTo>
                  <a:cubicBezTo>
                    <a:pt x="100" y="30"/>
                    <a:pt x="100" y="31"/>
                    <a:pt x="100" y="32"/>
                  </a:cubicBezTo>
                  <a:cubicBezTo>
                    <a:pt x="98" y="31"/>
                    <a:pt x="98" y="31"/>
                    <a:pt x="98" y="31"/>
                  </a:cubicBezTo>
                  <a:cubicBezTo>
                    <a:pt x="98" y="31"/>
                    <a:pt x="98" y="31"/>
                    <a:pt x="98" y="31"/>
                  </a:cubicBezTo>
                  <a:cubicBezTo>
                    <a:pt x="97" y="32"/>
                    <a:pt x="97" y="32"/>
                    <a:pt x="97" y="32"/>
                  </a:cubicBezTo>
                  <a:cubicBezTo>
                    <a:pt x="90" y="41"/>
                    <a:pt x="78" y="49"/>
                    <a:pt x="67" y="57"/>
                  </a:cubicBezTo>
                  <a:cubicBezTo>
                    <a:pt x="60" y="62"/>
                    <a:pt x="52" y="67"/>
                    <a:pt x="45" y="73"/>
                  </a:cubicBezTo>
                  <a:cubicBezTo>
                    <a:pt x="41" y="77"/>
                    <a:pt x="36" y="83"/>
                    <a:pt x="32" y="89"/>
                  </a:cubicBezTo>
                  <a:cubicBezTo>
                    <a:pt x="24" y="100"/>
                    <a:pt x="14" y="113"/>
                    <a:pt x="0" y="117"/>
                  </a:cubicBezTo>
                  <a:cubicBezTo>
                    <a:pt x="9" y="131"/>
                    <a:pt x="16" y="146"/>
                    <a:pt x="21" y="162"/>
                  </a:cubicBezTo>
                  <a:cubicBezTo>
                    <a:pt x="88" y="129"/>
                    <a:pt x="152" y="91"/>
                    <a:pt x="167" y="30"/>
                  </a:cubicBezTo>
                </a:path>
              </a:pathLst>
            </a:custGeom>
            <a:solidFill>
              <a:srgbClr val="D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9" name="Freeform 124"/>
            <p:cNvSpPr/>
            <p:nvPr/>
          </p:nvSpPr>
          <p:spPr bwMode="auto">
            <a:xfrm>
              <a:off x="5499100" y="1778000"/>
              <a:ext cx="77788" cy="128588"/>
            </a:xfrm>
            <a:custGeom>
              <a:avLst/>
              <a:gdLst>
                <a:gd name="T0" fmla="*/ 34 w 122"/>
                <a:gd name="T1" fmla="*/ 99 h 202"/>
                <a:gd name="T2" fmla="*/ 0 w 122"/>
                <a:gd name="T3" fmla="*/ 187 h 202"/>
                <a:gd name="T4" fmla="*/ 13 w 122"/>
                <a:gd name="T5" fmla="*/ 202 h 202"/>
                <a:gd name="T6" fmla="*/ 43 w 122"/>
                <a:gd name="T7" fmla="*/ 176 h 202"/>
                <a:gd name="T8" fmla="*/ 57 w 122"/>
                <a:gd name="T9" fmla="*/ 159 h 202"/>
                <a:gd name="T10" fmla="*/ 80 w 122"/>
                <a:gd name="T11" fmla="*/ 143 h 202"/>
                <a:gd name="T12" fmla="*/ 109 w 122"/>
                <a:gd name="T13" fmla="*/ 119 h 202"/>
                <a:gd name="T14" fmla="*/ 111 w 122"/>
                <a:gd name="T15" fmla="*/ 115 h 202"/>
                <a:gd name="T16" fmla="*/ 111 w 122"/>
                <a:gd name="T17" fmla="*/ 114 h 202"/>
                <a:gd name="T18" fmla="*/ 112 w 122"/>
                <a:gd name="T19" fmla="*/ 114 h 202"/>
                <a:gd name="T20" fmla="*/ 112 w 122"/>
                <a:gd name="T21" fmla="*/ 114 h 202"/>
                <a:gd name="T22" fmla="*/ 116 w 122"/>
                <a:gd name="T23" fmla="*/ 100 h 202"/>
                <a:gd name="T24" fmla="*/ 90 w 122"/>
                <a:gd name="T25" fmla="*/ 0 h 202"/>
                <a:gd name="T26" fmla="*/ 70 w 122"/>
                <a:gd name="T27" fmla="*/ 35 h 202"/>
                <a:gd name="T28" fmla="*/ 65 w 122"/>
                <a:gd name="T29" fmla="*/ 44 h 202"/>
                <a:gd name="T30" fmla="*/ 58 w 122"/>
                <a:gd name="T31" fmla="*/ 56 h 202"/>
                <a:gd name="T32" fmla="*/ 40 w 122"/>
                <a:gd name="T33" fmla="*/ 94 h 202"/>
                <a:gd name="T34" fmla="*/ 36 w 122"/>
                <a:gd name="T35" fmla="*/ 93 h 202"/>
                <a:gd name="T36" fmla="*/ 37 w 122"/>
                <a:gd name="T37" fmla="*/ 88 h 202"/>
                <a:gd name="T38" fmla="*/ 31 w 122"/>
                <a:gd name="T39" fmla="*/ 76 h 202"/>
                <a:gd name="T40" fmla="*/ 30 w 122"/>
                <a:gd name="T41" fmla="*/ 75 h 202"/>
                <a:gd name="T42" fmla="*/ 33 w 122"/>
                <a:gd name="T43" fmla="*/ 86 h 202"/>
                <a:gd name="T44" fmla="*/ 34 w 122"/>
                <a:gd name="T45" fmla="*/ 99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2" h="202">
                  <a:moveTo>
                    <a:pt x="34" y="99"/>
                  </a:moveTo>
                  <a:cubicBezTo>
                    <a:pt x="35" y="132"/>
                    <a:pt x="18" y="164"/>
                    <a:pt x="0" y="187"/>
                  </a:cubicBezTo>
                  <a:cubicBezTo>
                    <a:pt x="5" y="191"/>
                    <a:pt x="9" y="197"/>
                    <a:pt x="13" y="202"/>
                  </a:cubicBezTo>
                  <a:cubicBezTo>
                    <a:pt x="26" y="200"/>
                    <a:pt x="35" y="188"/>
                    <a:pt x="43" y="176"/>
                  </a:cubicBezTo>
                  <a:cubicBezTo>
                    <a:pt x="48" y="169"/>
                    <a:pt x="52" y="163"/>
                    <a:pt x="57" y="159"/>
                  </a:cubicBezTo>
                  <a:cubicBezTo>
                    <a:pt x="64" y="153"/>
                    <a:pt x="72" y="148"/>
                    <a:pt x="80" y="143"/>
                  </a:cubicBezTo>
                  <a:cubicBezTo>
                    <a:pt x="91" y="135"/>
                    <a:pt x="102" y="128"/>
                    <a:pt x="109" y="119"/>
                  </a:cubicBezTo>
                  <a:cubicBezTo>
                    <a:pt x="110" y="118"/>
                    <a:pt x="110" y="116"/>
                    <a:pt x="111" y="115"/>
                  </a:cubicBezTo>
                  <a:cubicBezTo>
                    <a:pt x="111" y="114"/>
                    <a:pt x="111" y="114"/>
                    <a:pt x="111" y="114"/>
                  </a:cubicBezTo>
                  <a:cubicBezTo>
                    <a:pt x="112" y="114"/>
                    <a:pt x="112" y="114"/>
                    <a:pt x="112" y="114"/>
                  </a:cubicBezTo>
                  <a:cubicBezTo>
                    <a:pt x="112" y="114"/>
                    <a:pt x="112" y="114"/>
                    <a:pt x="112" y="114"/>
                  </a:cubicBezTo>
                  <a:cubicBezTo>
                    <a:pt x="113" y="110"/>
                    <a:pt x="115" y="105"/>
                    <a:pt x="116" y="100"/>
                  </a:cubicBezTo>
                  <a:cubicBezTo>
                    <a:pt x="122" y="65"/>
                    <a:pt x="116" y="11"/>
                    <a:pt x="90" y="0"/>
                  </a:cubicBezTo>
                  <a:cubicBezTo>
                    <a:pt x="87" y="9"/>
                    <a:pt x="79" y="21"/>
                    <a:pt x="70" y="35"/>
                  </a:cubicBezTo>
                  <a:cubicBezTo>
                    <a:pt x="68" y="39"/>
                    <a:pt x="66" y="42"/>
                    <a:pt x="65" y="44"/>
                  </a:cubicBezTo>
                  <a:cubicBezTo>
                    <a:pt x="63" y="48"/>
                    <a:pt x="60" y="52"/>
                    <a:pt x="58" y="56"/>
                  </a:cubicBezTo>
                  <a:cubicBezTo>
                    <a:pt x="50" y="68"/>
                    <a:pt x="43" y="81"/>
                    <a:pt x="40" y="94"/>
                  </a:cubicBezTo>
                  <a:cubicBezTo>
                    <a:pt x="36" y="93"/>
                    <a:pt x="36" y="93"/>
                    <a:pt x="36" y="93"/>
                  </a:cubicBezTo>
                  <a:cubicBezTo>
                    <a:pt x="36" y="91"/>
                    <a:pt x="37" y="90"/>
                    <a:pt x="37" y="88"/>
                  </a:cubicBezTo>
                  <a:cubicBezTo>
                    <a:pt x="36" y="83"/>
                    <a:pt x="34" y="79"/>
                    <a:pt x="31" y="76"/>
                  </a:cubicBezTo>
                  <a:cubicBezTo>
                    <a:pt x="31" y="75"/>
                    <a:pt x="31" y="75"/>
                    <a:pt x="30" y="75"/>
                  </a:cubicBezTo>
                  <a:cubicBezTo>
                    <a:pt x="32" y="79"/>
                    <a:pt x="32" y="82"/>
                    <a:pt x="33" y="86"/>
                  </a:cubicBezTo>
                  <a:cubicBezTo>
                    <a:pt x="34" y="90"/>
                    <a:pt x="34" y="95"/>
                    <a:pt x="34" y="99"/>
                  </a:cubicBezTo>
                </a:path>
              </a:pathLst>
            </a:custGeom>
            <a:solidFill>
              <a:srgbClr val="D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0" name="Freeform 125"/>
            <p:cNvSpPr/>
            <p:nvPr/>
          </p:nvSpPr>
          <p:spPr bwMode="auto">
            <a:xfrm>
              <a:off x="5484813" y="2017713"/>
              <a:ext cx="15875" cy="12700"/>
            </a:xfrm>
            <a:custGeom>
              <a:avLst/>
              <a:gdLst>
                <a:gd name="T0" fmla="*/ 0 w 26"/>
                <a:gd name="T1" fmla="*/ 6 h 21"/>
                <a:gd name="T2" fmla="*/ 3 w 26"/>
                <a:gd name="T3" fmla="*/ 9 h 21"/>
                <a:gd name="T4" fmla="*/ 5 w 26"/>
                <a:gd name="T5" fmla="*/ 9 h 21"/>
                <a:gd name="T6" fmla="*/ 5 w 26"/>
                <a:gd name="T7" fmla="*/ 10 h 21"/>
                <a:gd name="T8" fmla="*/ 24 w 26"/>
                <a:gd name="T9" fmla="*/ 21 h 21"/>
                <a:gd name="T10" fmla="*/ 26 w 26"/>
                <a:gd name="T11" fmla="*/ 16 h 21"/>
                <a:gd name="T12" fmla="*/ 0 w 26"/>
                <a:gd name="T13" fmla="*/ 0 h 21"/>
                <a:gd name="T14" fmla="*/ 0 w 26"/>
                <a:gd name="T15" fmla="*/ 6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21">
                  <a:moveTo>
                    <a:pt x="0" y="6"/>
                  </a:moveTo>
                  <a:cubicBezTo>
                    <a:pt x="1" y="7"/>
                    <a:pt x="2" y="8"/>
                    <a:pt x="3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10"/>
                  </a:cubicBezTo>
                  <a:cubicBezTo>
                    <a:pt x="11" y="14"/>
                    <a:pt x="18" y="18"/>
                    <a:pt x="24" y="21"/>
                  </a:cubicBezTo>
                  <a:cubicBezTo>
                    <a:pt x="25" y="20"/>
                    <a:pt x="25" y="18"/>
                    <a:pt x="26" y="16"/>
                  </a:cubicBezTo>
                  <a:cubicBezTo>
                    <a:pt x="17" y="12"/>
                    <a:pt x="8" y="7"/>
                    <a:pt x="0" y="0"/>
                  </a:cubicBezTo>
                  <a:lnTo>
                    <a:pt x="0" y="6"/>
                  </a:lnTo>
                  <a:close/>
                </a:path>
              </a:pathLst>
            </a:custGeom>
            <a:solidFill>
              <a:srgbClr val="D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1" name="Freeform 126"/>
            <p:cNvSpPr/>
            <p:nvPr/>
          </p:nvSpPr>
          <p:spPr bwMode="auto">
            <a:xfrm>
              <a:off x="5465763" y="2027238"/>
              <a:ext cx="61913" cy="88900"/>
            </a:xfrm>
            <a:custGeom>
              <a:avLst/>
              <a:gdLst>
                <a:gd name="T0" fmla="*/ 81 w 97"/>
                <a:gd name="T1" fmla="*/ 27 h 140"/>
                <a:gd name="T2" fmla="*/ 68 w 97"/>
                <a:gd name="T3" fmla="*/ 6 h 140"/>
                <a:gd name="T4" fmla="*/ 59 w 97"/>
                <a:gd name="T5" fmla="*/ 3 h 140"/>
                <a:gd name="T6" fmla="*/ 57 w 97"/>
                <a:gd name="T7" fmla="*/ 10 h 140"/>
                <a:gd name="T8" fmla="*/ 56 w 97"/>
                <a:gd name="T9" fmla="*/ 12 h 140"/>
                <a:gd name="T10" fmla="*/ 54 w 97"/>
                <a:gd name="T11" fmla="*/ 11 h 140"/>
                <a:gd name="T12" fmla="*/ 34 w 97"/>
                <a:gd name="T13" fmla="*/ 0 h 140"/>
                <a:gd name="T14" fmla="*/ 19 w 97"/>
                <a:gd name="T15" fmla="*/ 75 h 140"/>
                <a:gd name="T16" fmla="*/ 11 w 97"/>
                <a:gd name="T17" fmla="*/ 104 h 140"/>
                <a:gd name="T18" fmla="*/ 0 w 97"/>
                <a:gd name="T19" fmla="*/ 140 h 140"/>
                <a:gd name="T20" fmla="*/ 95 w 97"/>
                <a:gd name="T21" fmla="*/ 75 h 140"/>
                <a:gd name="T22" fmla="*/ 95 w 97"/>
                <a:gd name="T23" fmla="*/ 75 h 140"/>
                <a:gd name="T24" fmla="*/ 95 w 97"/>
                <a:gd name="T25" fmla="*/ 75 h 140"/>
                <a:gd name="T26" fmla="*/ 97 w 97"/>
                <a:gd name="T27" fmla="*/ 68 h 140"/>
                <a:gd name="T28" fmla="*/ 93 w 97"/>
                <a:gd name="T29" fmla="*/ 58 h 140"/>
                <a:gd name="T30" fmla="*/ 81 w 97"/>
                <a:gd name="T31" fmla="*/ 27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7" h="140">
                  <a:moveTo>
                    <a:pt x="81" y="27"/>
                  </a:moveTo>
                  <a:cubicBezTo>
                    <a:pt x="78" y="21"/>
                    <a:pt x="73" y="13"/>
                    <a:pt x="68" y="6"/>
                  </a:cubicBezTo>
                  <a:cubicBezTo>
                    <a:pt x="65" y="5"/>
                    <a:pt x="62" y="4"/>
                    <a:pt x="59" y="3"/>
                  </a:cubicBezTo>
                  <a:cubicBezTo>
                    <a:pt x="58" y="5"/>
                    <a:pt x="57" y="7"/>
                    <a:pt x="57" y="10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54" y="11"/>
                    <a:pt x="54" y="11"/>
                    <a:pt x="54" y="11"/>
                  </a:cubicBezTo>
                  <a:cubicBezTo>
                    <a:pt x="47" y="8"/>
                    <a:pt x="41" y="4"/>
                    <a:pt x="34" y="0"/>
                  </a:cubicBezTo>
                  <a:cubicBezTo>
                    <a:pt x="35" y="24"/>
                    <a:pt x="29" y="50"/>
                    <a:pt x="19" y="75"/>
                  </a:cubicBezTo>
                  <a:cubicBezTo>
                    <a:pt x="15" y="84"/>
                    <a:pt x="13" y="94"/>
                    <a:pt x="11" y="104"/>
                  </a:cubicBezTo>
                  <a:cubicBezTo>
                    <a:pt x="8" y="117"/>
                    <a:pt x="6" y="130"/>
                    <a:pt x="0" y="140"/>
                  </a:cubicBezTo>
                  <a:cubicBezTo>
                    <a:pt x="39" y="138"/>
                    <a:pt x="86" y="110"/>
                    <a:pt x="95" y="75"/>
                  </a:cubicBezTo>
                  <a:cubicBezTo>
                    <a:pt x="95" y="75"/>
                    <a:pt x="95" y="75"/>
                    <a:pt x="95" y="75"/>
                  </a:cubicBezTo>
                  <a:cubicBezTo>
                    <a:pt x="95" y="75"/>
                    <a:pt x="95" y="75"/>
                    <a:pt x="95" y="75"/>
                  </a:cubicBezTo>
                  <a:cubicBezTo>
                    <a:pt x="96" y="73"/>
                    <a:pt x="96" y="70"/>
                    <a:pt x="97" y="68"/>
                  </a:cubicBezTo>
                  <a:cubicBezTo>
                    <a:pt x="96" y="65"/>
                    <a:pt x="94" y="61"/>
                    <a:pt x="93" y="58"/>
                  </a:cubicBezTo>
                  <a:cubicBezTo>
                    <a:pt x="90" y="48"/>
                    <a:pt x="86" y="37"/>
                    <a:pt x="81" y="27"/>
                  </a:cubicBezTo>
                </a:path>
              </a:pathLst>
            </a:custGeom>
            <a:solidFill>
              <a:srgbClr val="D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2" name="Freeform 127"/>
            <p:cNvSpPr/>
            <p:nvPr/>
          </p:nvSpPr>
          <p:spPr bwMode="auto">
            <a:xfrm>
              <a:off x="5510213" y="2005013"/>
              <a:ext cx="71438" cy="122238"/>
            </a:xfrm>
            <a:custGeom>
              <a:avLst/>
              <a:gdLst>
                <a:gd name="T0" fmla="*/ 2 w 113"/>
                <a:gd name="T1" fmla="*/ 38 h 192"/>
                <a:gd name="T2" fmla="*/ 16 w 113"/>
                <a:gd name="T3" fmla="*/ 60 h 192"/>
                <a:gd name="T4" fmla="*/ 28 w 113"/>
                <a:gd name="T5" fmla="*/ 91 h 192"/>
                <a:gd name="T6" fmla="*/ 32 w 113"/>
                <a:gd name="T7" fmla="*/ 100 h 192"/>
                <a:gd name="T8" fmla="*/ 32 w 113"/>
                <a:gd name="T9" fmla="*/ 100 h 192"/>
                <a:gd name="T10" fmla="*/ 32 w 113"/>
                <a:gd name="T11" fmla="*/ 101 h 192"/>
                <a:gd name="T12" fmla="*/ 40 w 113"/>
                <a:gd name="T13" fmla="*/ 120 h 192"/>
                <a:gd name="T14" fmla="*/ 42 w 113"/>
                <a:gd name="T15" fmla="*/ 125 h 192"/>
                <a:gd name="T16" fmla="*/ 64 w 113"/>
                <a:gd name="T17" fmla="*/ 162 h 192"/>
                <a:gd name="T18" fmla="*/ 84 w 113"/>
                <a:gd name="T19" fmla="*/ 177 h 192"/>
                <a:gd name="T20" fmla="*/ 105 w 113"/>
                <a:gd name="T21" fmla="*/ 192 h 192"/>
                <a:gd name="T22" fmla="*/ 111 w 113"/>
                <a:gd name="T23" fmla="*/ 172 h 192"/>
                <a:gd name="T24" fmla="*/ 110 w 113"/>
                <a:gd name="T25" fmla="*/ 139 h 192"/>
                <a:gd name="T26" fmla="*/ 92 w 113"/>
                <a:gd name="T27" fmla="*/ 79 h 192"/>
                <a:gd name="T28" fmla="*/ 95 w 113"/>
                <a:gd name="T29" fmla="*/ 81 h 192"/>
                <a:gd name="T30" fmla="*/ 93 w 113"/>
                <a:gd name="T31" fmla="*/ 65 h 192"/>
                <a:gd name="T32" fmla="*/ 95 w 113"/>
                <a:gd name="T33" fmla="*/ 65 h 192"/>
                <a:gd name="T34" fmla="*/ 91 w 113"/>
                <a:gd name="T35" fmla="*/ 61 h 192"/>
                <a:gd name="T36" fmla="*/ 74 w 113"/>
                <a:gd name="T37" fmla="*/ 42 h 192"/>
                <a:gd name="T38" fmla="*/ 53 w 113"/>
                <a:gd name="T39" fmla="*/ 20 h 192"/>
                <a:gd name="T40" fmla="*/ 25 w 113"/>
                <a:gd name="T41" fmla="*/ 5 h 192"/>
                <a:gd name="T42" fmla="*/ 15 w 113"/>
                <a:gd name="T43" fmla="*/ 0 h 192"/>
                <a:gd name="T44" fmla="*/ 0 w 113"/>
                <a:gd name="T45" fmla="*/ 35 h 192"/>
                <a:gd name="T46" fmla="*/ 2 w 113"/>
                <a:gd name="T47" fmla="*/ 38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3" h="192">
                  <a:moveTo>
                    <a:pt x="2" y="38"/>
                  </a:moveTo>
                  <a:cubicBezTo>
                    <a:pt x="7" y="45"/>
                    <a:pt x="12" y="53"/>
                    <a:pt x="16" y="60"/>
                  </a:cubicBezTo>
                  <a:cubicBezTo>
                    <a:pt x="21" y="70"/>
                    <a:pt x="25" y="81"/>
                    <a:pt x="28" y="91"/>
                  </a:cubicBezTo>
                  <a:cubicBezTo>
                    <a:pt x="29" y="94"/>
                    <a:pt x="31" y="97"/>
                    <a:pt x="32" y="100"/>
                  </a:cubicBezTo>
                  <a:cubicBezTo>
                    <a:pt x="32" y="100"/>
                    <a:pt x="32" y="100"/>
                    <a:pt x="32" y="100"/>
                  </a:cubicBezTo>
                  <a:cubicBezTo>
                    <a:pt x="32" y="100"/>
                    <a:pt x="32" y="101"/>
                    <a:pt x="32" y="101"/>
                  </a:cubicBezTo>
                  <a:cubicBezTo>
                    <a:pt x="34" y="108"/>
                    <a:pt x="37" y="114"/>
                    <a:pt x="40" y="120"/>
                  </a:cubicBezTo>
                  <a:cubicBezTo>
                    <a:pt x="42" y="125"/>
                    <a:pt x="42" y="125"/>
                    <a:pt x="42" y="125"/>
                  </a:cubicBezTo>
                  <a:cubicBezTo>
                    <a:pt x="49" y="137"/>
                    <a:pt x="56" y="151"/>
                    <a:pt x="64" y="162"/>
                  </a:cubicBezTo>
                  <a:cubicBezTo>
                    <a:pt x="69" y="168"/>
                    <a:pt x="77" y="172"/>
                    <a:pt x="84" y="177"/>
                  </a:cubicBezTo>
                  <a:cubicBezTo>
                    <a:pt x="92" y="181"/>
                    <a:pt x="100" y="185"/>
                    <a:pt x="105" y="192"/>
                  </a:cubicBezTo>
                  <a:cubicBezTo>
                    <a:pt x="107" y="185"/>
                    <a:pt x="110" y="179"/>
                    <a:pt x="111" y="172"/>
                  </a:cubicBezTo>
                  <a:cubicBezTo>
                    <a:pt x="113" y="161"/>
                    <a:pt x="113" y="150"/>
                    <a:pt x="110" y="139"/>
                  </a:cubicBezTo>
                  <a:cubicBezTo>
                    <a:pt x="105" y="118"/>
                    <a:pt x="95" y="101"/>
                    <a:pt x="92" y="79"/>
                  </a:cubicBezTo>
                  <a:cubicBezTo>
                    <a:pt x="93" y="80"/>
                    <a:pt x="94" y="80"/>
                    <a:pt x="95" y="81"/>
                  </a:cubicBezTo>
                  <a:cubicBezTo>
                    <a:pt x="94" y="76"/>
                    <a:pt x="93" y="71"/>
                    <a:pt x="93" y="65"/>
                  </a:cubicBezTo>
                  <a:cubicBezTo>
                    <a:pt x="95" y="65"/>
                    <a:pt x="95" y="65"/>
                    <a:pt x="95" y="65"/>
                  </a:cubicBezTo>
                  <a:cubicBezTo>
                    <a:pt x="94" y="64"/>
                    <a:pt x="92" y="62"/>
                    <a:pt x="91" y="61"/>
                  </a:cubicBezTo>
                  <a:cubicBezTo>
                    <a:pt x="84" y="55"/>
                    <a:pt x="79" y="49"/>
                    <a:pt x="74" y="42"/>
                  </a:cubicBezTo>
                  <a:cubicBezTo>
                    <a:pt x="68" y="35"/>
                    <a:pt x="62" y="27"/>
                    <a:pt x="53" y="20"/>
                  </a:cubicBezTo>
                  <a:cubicBezTo>
                    <a:pt x="45" y="14"/>
                    <a:pt x="35" y="9"/>
                    <a:pt x="25" y="5"/>
                  </a:cubicBezTo>
                  <a:cubicBezTo>
                    <a:pt x="22" y="3"/>
                    <a:pt x="18" y="2"/>
                    <a:pt x="15" y="0"/>
                  </a:cubicBezTo>
                  <a:cubicBezTo>
                    <a:pt x="10" y="12"/>
                    <a:pt x="3" y="23"/>
                    <a:pt x="0" y="35"/>
                  </a:cubicBezTo>
                  <a:cubicBezTo>
                    <a:pt x="1" y="36"/>
                    <a:pt x="1" y="37"/>
                    <a:pt x="2" y="38"/>
                  </a:cubicBezTo>
                </a:path>
              </a:pathLst>
            </a:custGeom>
            <a:solidFill>
              <a:srgbClr val="D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3" name="Freeform 128"/>
            <p:cNvSpPr/>
            <p:nvPr/>
          </p:nvSpPr>
          <p:spPr bwMode="auto">
            <a:xfrm>
              <a:off x="5522913" y="1892300"/>
              <a:ext cx="125413" cy="65088"/>
            </a:xfrm>
            <a:custGeom>
              <a:avLst/>
              <a:gdLst>
                <a:gd name="T0" fmla="*/ 71 w 195"/>
                <a:gd name="T1" fmla="*/ 40 h 104"/>
                <a:gd name="T2" fmla="*/ 116 w 195"/>
                <a:gd name="T3" fmla="*/ 0 h 104"/>
                <a:gd name="T4" fmla="*/ 0 w 195"/>
                <a:gd name="T5" fmla="*/ 77 h 104"/>
                <a:gd name="T6" fmla="*/ 4 w 195"/>
                <a:gd name="T7" fmla="*/ 100 h 104"/>
                <a:gd name="T8" fmla="*/ 34 w 195"/>
                <a:gd name="T9" fmla="*/ 101 h 104"/>
                <a:gd name="T10" fmla="*/ 125 w 195"/>
                <a:gd name="T11" fmla="*/ 96 h 104"/>
                <a:gd name="T12" fmla="*/ 194 w 195"/>
                <a:gd name="T13" fmla="*/ 28 h 104"/>
                <a:gd name="T14" fmla="*/ 194 w 195"/>
                <a:gd name="T15" fmla="*/ 18 h 104"/>
                <a:gd name="T16" fmla="*/ 149 w 195"/>
                <a:gd name="T17" fmla="*/ 28 h 104"/>
                <a:gd name="T18" fmla="*/ 128 w 195"/>
                <a:gd name="T19" fmla="*/ 34 h 104"/>
                <a:gd name="T20" fmla="*/ 6 w 195"/>
                <a:gd name="T21" fmla="*/ 80 h 104"/>
                <a:gd name="T22" fmla="*/ 4 w 195"/>
                <a:gd name="T23" fmla="*/ 77 h 104"/>
                <a:gd name="T24" fmla="*/ 125 w 195"/>
                <a:gd name="T25" fmla="*/ 31 h 104"/>
                <a:gd name="T26" fmla="*/ 117 w 195"/>
                <a:gd name="T27" fmla="*/ 32 h 104"/>
                <a:gd name="T28" fmla="*/ 72 w 195"/>
                <a:gd name="T29" fmla="*/ 40 h 104"/>
                <a:gd name="T30" fmla="*/ 71 w 195"/>
                <a:gd name="T31" fmla="*/ 4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5" h="104">
                  <a:moveTo>
                    <a:pt x="71" y="40"/>
                  </a:moveTo>
                  <a:cubicBezTo>
                    <a:pt x="88" y="28"/>
                    <a:pt x="104" y="15"/>
                    <a:pt x="116" y="0"/>
                  </a:cubicBezTo>
                  <a:cubicBezTo>
                    <a:pt x="87" y="31"/>
                    <a:pt x="44" y="55"/>
                    <a:pt x="0" y="77"/>
                  </a:cubicBezTo>
                  <a:cubicBezTo>
                    <a:pt x="2" y="85"/>
                    <a:pt x="3" y="92"/>
                    <a:pt x="4" y="100"/>
                  </a:cubicBezTo>
                  <a:cubicBezTo>
                    <a:pt x="14" y="100"/>
                    <a:pt x="24" y="100"/>
                    <a:pt x="34" y="101"/>
                  </a:cubicBezTo>
                  <a:cubicBezTo>
                    <a:pt x="66" y="102"/>
                    <a:pt x="98" y="104"/>
                    <a:pt x="125" y="96"/>
                  </a:cubicBezTo>
                  <a:cubicBezTo>
                    <a:pt x="153" y="87"/>
                    <a:pt x="186" y="55"/>
                    <a:pt x="194" y="28"/>
                  </a:cubicBezTo>
                  <a:cubicBezTo>
                    <a:pt x="194" y="24"/>
                    <a:pt x="195" y="21"/>
                    <a:pt x="194" y="18"/>
                  </a:cubicBezTo>
                  <a:cubicBezTo>
                    <a:pt x="180" y="23"/>
                    <a:pt x="164" y="26"/>
                    <a:pt x="149" y="28"/>
                  </a:cubicBezTo>
                  <a:cubicBezTo>
                    <a:pt x="142" y="30"/>
                    <a:pt x="135" y="32"/>
                    <a:pt x="128" y="34"/>
                  </a:cubicBezTo>
                  <a:cubicBezTo>
                    <a:pt x="86" y="47"/>
                    <a:pt x="46" y="58"/>
                    <a:pt x="6" y="80"/>
                  </a:cubicBezTo>
                  <a:cubicBezTo>
                    <a:pt x="4" y="77"/>
                    <a:pt x="4" y="77"/>
                    <a:pt x="4" y="77"/>
                  </a:cubicBezTo>
                  <a:cubicBezTo>
                    <a:pt x="43" y="55"/>
                    <a:pt x="83" y="44"/>
                    <a:pt x="125" y="31"/>
                  </a:cubicBezTo>
                  <a:cubicBezTo>
                    <a:pt x="122" y="32"/>
                    <a:pt x="120" y="32"/>
                    <a:pt x="117" y="32"/>
                  </a:cubicBezTo>
                  <a:cubicBezTo>
                    <a:pt x="102" y="34"/>
                    <a:pt x="87" y="36"/>
                    <a:pt x="72" y="40"/>
                  </a:cubicBezTo>
                  <a:cubicBezTo>
                    <a:pt x="72" y="40"/>
                    <a:pt x="72" y="40"/>
                    <a:pt x="71" y="40"/>
                  </a:cubicBezTo>
                </a:path>
              </a:pathLst>
            </a:custGeom>
            <a:solidFill>
              <a:srgbClr val="D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4" name="Freeform 129"/>
            <p:cNvSpPr/>
            <p:nvPr/>
          </p:nvSpPr>
          <p:spPr bwMode="auto">
            <a:xfrm>
              <a:off x="5473700" y="1781175"/>
              <a:ext cx="49213" cy="165100"/>
            </a:xfrm>
            <a:custGeom>
              <a:avLst/>
              <a:gdLst>
                <a:gd name="T0" fmla="*/ 29 w 75"/>
                <a:gd name="T1" fmla="*/ 177 h 258"/>
                <a:gd name="T2" fmla="*/ 32 w 75"/>
                <a:gd name="T3" fmla="*/ 179 h 258"/>
                <a:gd name="T4" fmla="*/ 28 w 75"/>
                <a:gd name="T5" fmla="*/ 182 h 258"/>
                <a:gd name="T6" fmla="*/ 74 w 75"/>
                <a:gd name="T7" fmla="*/ 258 h 258"/>
                <a:gd name="T8" fmla="*/ 51 w 75"/>
                <a:gd name="T9" fmla="*/ 200 h 258"/>
                <a:gd name="T10" fmla="*/ 50 w 75"/>
                <a:gd name="T11" fmla="*/ 201 h 258"/>
                <a:gd name="T12" fmla="*/ 50 w 75"/>
                <a:gd name="T13" fmla="*/ 200 h 258"/>
                <a:gd name="T14" fmla="*/ 35 w 75"/>
                <a:gd name="T15" fmla="*/ 181 h 258"/>
                <a:gd name="T16" fmla="*/ 35 w 75"/>
                <a:gd name="T17" fmla="*/ 181 h 258"/>
                <a:gd name="T18" fmla="*/ 35 w 75"/>
                <a:gd name="T19" fmla="*/ 181 h 258"/>
                <a:gd name="T20" fmla="*/ 33 w 75"/>
                <a:gd name="T21" fmla="*/ 179 h 258"/>
                <a:gd name="T22" fmla="*/ 37 w 75"/>
                <a:gd name="T23" fmla="*/ 177 h 258"/>
                <a:gd name="T24" fmla="*/ 37 w 75"/>
                <a:gd name="T25" fmla="*/ 178 h 258"/>
                <a:gd name="T26" fmla="*/ 69 w 75"/>
                <a:gd name="T27" fmla="*/ 80 h 258"/>
                <a:gd name="T28" fmla="*/ 61 w 75"/>
                <a:gd name="T29" fmla="*/ 54 h 258"/>
                <a:gd name="T30" fmla="*/ 9 w 75"/>
                <a:gd name="T31" fmla="*/ 2 h 258"/>
                <a:gd name="T32" fmla="*/ 12 w 75"/>
                <a:gd name="T33" fmla="*/ 41 h 258"/>
                <a:gd name="T34" fmla="*/ 14 w 75"/>
                <a:gd name="T35" fmla="*/ 79 h 258"/>
                <a:gd name="T36" fmla="*/ 19 w 75"/>
                <a:gd name="T37" fmla="*/ 103 h 258"/>
                <a:gd name="T38" fmla="*/ 30 w 75"/>
                <a:gd name="T39" fmla="*/ 167 h 258"/>
                <a:gd name="T40" fmla="*/ 25 w 75"/>
                <a:gd name="T41" fmla="*/ 167 h 258"/>
                <a:gd name="T42" fmla="*/ 15 w 75"/>
                <a:gd name="T43" fmla="*/ 104 h 258"/>
                <a:gd name="T44" fmla="*/ 10 w 75"/>
                <a:gd name="T45" fmla="*/ 79 h 258"/>
                <a:gd name="T46" fmla="*/ 7 w 75"/>
                <a:gd name="T47" fmla="*/ 41 h 258"/>
                <a:gd name="T48" fmla="*/ 4 w 75"/>
                <a:gd name="T49" fmla="*/ 1 h 258"/>
                <a:gd name="T50" fmla="*/ 0 w 75"/>
                <a:gd name="T51" fmla="*/ 0 h 258"/>
                <a:gd name="T52" fmla="*/ 8 w 75"/>
                <a:gd name="T53" fmla="*/ 86 h 258"/>
                <a:gd name="T54" fmla="*/ 24 w 75"/>
                <a:gd name="T55" fmla="*/ 174 h 258"/>
                <a:gd name="T56" fmla="*/ 23 w 75"/>
                <a:gd name="T57" fmla="*/ 179 h 258"/>
                <a:gd name="T58" fmla="*/ 25 w 75"/>
                <a:gd name="T59" fmla="*/ 180 h 258"/>
                <a:gd name="T60" fmla="*/ 29 w 75"/>
                <a:gd name="T61" fmla="*/ 177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5" h="258">
                  <a:moveTo>
                    <a:pt x="29" y="177"/>
                  </a:moveTo>
                  <a:cubicBezTo>
                    <a:pt x="32" y="179"/>
                    <a:pt x="32" y="179"/>
                    <a:pt x="32" y="179"/>
                  </a:cubicBezTo>
                  <a:cubicBezTo>
                    <a:pt x="31" y="180"/>
                    <a:pt x="29" y="181"/>
                    <a:pt x="28" y="182"/>
                  </a:cubicBezTo>
                  <a:cubicBezTo>
                    <a:pt x="50" y="202"/>
                    <a:pt x="67" y="231"/>
                    <a:pt x="74" y="258"/>
                  </a:cubicBezTo>
                  <a:cubicBezTo>
                    <a:pt x="70" y="238"/>
                    <a:pt x="62" y="218"/>
                    <a:pt x="51" y="200"/>
                  </a:cubicBezTo>
                  <a:cubicBezTo>
                    <a:pt x="50" y="200"/>
                    <a:pt x="50" y="201"/>
                    <a:pt x="50" y="201"/>
                  </a:cubicBezTo>
                  <a:cubicBezTo>
                    <a:pt x="50" y="200"/>
                    <a:pt x="50" y="200"/>
                    <a:pt x="50" y="200"/>
                  </a:cubicBezTo>
                  <a:cubicBezTo>
                    <a:pt x="46" y="193"/>
                    <a:pt x="41" y="187"/>
                    <a:pt x="35" y="181"/>
                  </a:cubicBezTo>
                  <a:cubicBezTo>
                    <a:pt x="35" y="181"/>
                    <a:pt x="35" y="181"/>
                    <a:pt x="35" y="181"/>
                  </a:cubicBezTo>
                  <a:cubicBezTo>
                    <a:pt x="35" y="181"/>
                    <a:pt x="35" y="181"/>
                    <a:pt x="35" y="181"/>
                  </a:cubicBezTo>
                  <a:cubicBezTo>
                    <a:pt x="34" y="180"/>
                    <a:pt x="34" y="180"/>
                    <a:pt x="33" y="179"/>
                  </a:cubicBezTo>
                  <a:cubicBezTo>
                    <a:pt x="37" y="177"/>
                    <a:pt x="37" y="177"/>
                    <a:pt x="37" y="177"/>
                  </a:cubicBezTo>
                  <a:cubicBezTo>
                    <a:pt x="37" y="177"/>
                    <a:pt x="37" y="177"/>
                    <a:pt x="37" y="178"/>
                  </a:cubicBezTo>
                  <a:cubicBezTo>
                    <a:pt x="57" y="153"/>
                    <a:pt x="75" y="115"/>
                    <a:pt x="69" y="80"/>
                  </a:cubicBezTo>
                  <a:cubicBezTo>
                    <a:pt x="67" y="73"/>
                    <a:pt x="65" y="64"/>
                    <a:pt x="61" y="54"/>
                  </a:cubicBezTo>
                  <a:cubicBezTo>
                    <a:pt x="48" y="33"/>
                    <a:pt x="34" y="8"/>
                    <a:pt x="9" y="2"/>
                  </a:cubicBezTo>
                  <a:cubicBezTo>
                    <a:pt x="12" y="14"/>
                    <a:pt x="12" y="28"/>
                    <a:pt x="12" y="41"/>
                  </a:cubicBezTo>
                  <a:cubicBezTo>
                    <a:pt x="12" y="54"/>
                    <a:pt x="12" y="67"/>
                    <a:pt x="14" y="79"/>
                  </a:cubicBezTo>
                  <a:cubicBezTo>
                    <a:pt x="16" y="87"/>
                    <a:pt x="18" y="95"/>
                    <a:pt x="19" y="103"/>
                  </a:cubicBezTo>
                  <a:cubicBezTo>
                    <a:pt x="24" y="124"/>
                    <a:pt x="29" y="145"/>
                    <a:pt x="30" y="167"/>
                  </a:cubicBezTo>
                  <a:cubicBezTo>
                    <a:pt x="25" y="167"/>
                    <a:pt x="25" y="167"/>
                    <a:pt x="25" y="167"/>
                  </a:cubicBezTo>
                  <a:cubicBezTo>
                    <a:pt x="25" y="145"/>
                    <a:pt x="20" y="125"/>
                    <a:pt x="15" y="104"/>
                  </a:cubicBezTo>
                  <a:cubicBezTo>
                    <a:pt x="13" y="96"/>
                    <a:pt x="12" y="88"/>
                    <a:pt x="10" y="79"/>
                  </a:cubicBezTo>
                  <a:cubicBezTo>
                    <a:pt x="8" y="67"/>
                    <a:pt x="7" y="54"/>
                    <a:pt x="7" y="41"/>
                  </a:cubicBezTo>
                  <a:cubicBezTo>
                    <a:pt x="7" y="28"/>
                    <a:pt x="7" y="13"/>
                    <a:pt x="4" y="1"/>
                  </a:cubicBezTo>
                  <a:cubicBezTo>
                    <a:pt x="3" y="1"/>
                    <a:pt x="2" y="0"/>
                    <a:pt x="0" y="0"/>
                  </a:cubicBezTo>
                  <a:cubicBezTo>
                    <a:pt x="10" y="26"/>
                    <a:pt x="3" y="58"/>
                    <a:pt x="8" y="86"/>
                  </a:cubicBezTo>
                  <a:cubicBezTo>
                    <a:pt x="14" y="116"/>
                    <a:pt x="23" y="144"/>
                    <a:pt x="24" y="174"/>
                  </a:cubicBezTo>
                  <a:cubicBezTo>
                    <a:pt x="23" y="179"/>
                    <a:pt x="23" y="179"/>
                    <a:pt x="23" y="179"/>
                  </a:cubicBezTo>
                  <a:cubicBezTo>
                    <a:pt x="24" y="179"/>
                    <a:pt x="24" y="179"/>
                    <a:pt x="25" y="180"/>
                  </a:cubicBezTo>
                  <a:cubicBezTo>
                    <a:pt x="26" y="179"/>
                    <a:pt x="28" y="178"/>
                    <a:pt x="29" y="177"/>
                  </a:cubicBezTo>
                </a:path>
              </a:pathLst>
            </a:custGeom>
            <a:solidFill>
              <a:srgbClr val="D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5" name="Freeform 130"/>
            <p:cNvSpPr/>
            <p:nvPr/>
          </p:nvSpPr>
          <p:spPr bwMode="auto">
            <a:xfrm>
              <a:off x="5554663" y="1776413"/>
              <a:ext cx="0" cy="1588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2 h 2"/>
                <a:gd name="T4" fmla="*/ 1 w 1"/>
                <a:gd name="T5" fmla="*/ 1 h 2"/>
                <a:gd name="T6" fmla="*/ 0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6" name="Freeform 131"/>
            <p:cNvSpPr/>
            <p:nvPr/>
          </p:nvSpPr>
          <p:spPr bwMode="auto">
            <a:xfrm>
              <a:off x="5572125" y="2047875"/>
              <a:ext cx="69850" cy="20638"/>
            </a:xfrm>
            <a:custGeom>
              <a:avLst/>
              <a:gdLst>
                <a:gd name="T0" fmla="*/ 77 w 110"/>
                <a:gd name="T1" fmla="*/ 14 h 31"/>
                <a:gd name="T2" fmla="*/ 0 w 110"/>
                <a:gd name="T3" fmla="*/ 0 h 31"/>
                <a:gd name="T4" fmla="*/ 3 w 110"/>
                <a:gd name="T5" fmla="*/ 17 h 31"/>
                <a:gd name="T6" fmla="*/ 110 w 110"/>
                <a:gd name="T7" fmla="*/ 20 h 31"/>
                <a:gd name="T8" fmla="*/ 106 w 110"/>
                <a:gd name="T9" fmla="*/ 14 h 31"/>
                <a:gd name="T10" fmla="*/ 77 w 110"/>
                <a:gd name="T11" fmla="*/ 1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0" h="31">
                  <a:moveTo>
                    <a:pt x="77" y="14"/>
                  </a:moveTo>
                  <a:cubicBezTo>
                    <a:pt x="49" y="15"/>
                    <a:pt x="23" y="16"/>
                    <a:pt x="0" y="0"/>
                  </a:cubicBezTo>
                  <a:cubicBezTo>
                    <a:pt x="1" y="6"/>
                    <a:pt x="2" y="11"/>
                    <a:pt x="3" y="17"/>
                  </a:cubicBezTo>
                  <a:cubicBezTo>
                    <a:pt x="34" y="31"/>
                    <a:pt x="74" y="16"/>
                    <a:pt x="110" y="20"/>
                  </a:cubicBezTo>
                  <a:cubicBezTo>
                    <a:pt x="109" y="18"/>
                    <a:pt x="107" y="16"/>
                    <a:pt x="106" y="14"/>
                  </a:cubicBezTo>
                  <a:cubicBezTo>
                    <a:pt x="96" y="14"/>
                    <a:pt x="86" y="14"/>
                    <a:pt x="77" y="14"/>
                  </a:cubicBezTo>
                </a:path>
              </a:pathLst>
            </a:custGeom>
            <a:solidFill>
              <a:srgbClr val="D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7" name="Freeform 132"/>
            <p:cNvSpPr/>
            <p:nvPr/>
          </p:nvSpPr>
          <p:spPr bwMode="auto">
            <a:xfrm>
              <a:off x="5522913" y="1935163"/>
              <a:ext cx="134938" cy="61913"/>
            </a:xfrm>
            <a:custGeom>
              <a:avLst/>
              <a:gdLst>
                <a:gd name="T0" fmla="*/ 126 w 211"/>
                <a:gd name="T1" fmla="*/ 31 h 97"/>
                <a:gd name="T2" fmla="*/ 34 w 211"/>
                <a:gd name="T3" fmla="*/ 36 h 97"/>
                <a:gd name="T4" fmla="*/ 4 w 211"/>
                <a:gd name="T5" fmla="*/ 35 h 97"/>
                <a:gd name="T6" fmla="*/ 4 w 211"/>
                <a:gd name="T7" fmla="*/ 40 h 97"/>
                <a:gd name="T8" fmla="*/ 4 w 211"/>
                <a:gd name="T9" fmla="*/ 46 h 97"/>
                <a:gd name="T10" fmla="*/ 2 w 211"/>
                <a:gd name="T11" fmla="*/ 67 h 97"/>
                <a:gd name="T12" fmla="*/ 0 w 211"/>
                <a:gd name="T13" fmla="*/ 88 h 97"/>
                <a:gd name="T14" fmla="*/ 10 w 211"/>
                <a:gd name="T15" fmla="*/ 91 h 97"/>
                <a:gd name="T16" fmla="*/ 42 w 211"/>
                <a:gd name="T17" fmla="*/ 97 h 97"/>
                <a:gd name="T18" fmla="*/ 86 w 211"/>
                <a:gd name="T19" fmla="*/ 94 h 97"/>
                <a:gd name="T20" fmla="*/ 98 w 211"/>
                <a:gd name="T21" fmla="*/ 94 h 97"/>
                <a:gd name="T22" fmla="*/ 201 w 211"/>
                <a:gd name="T23" fmla="*/ 66 h 97"/>
                <a:gd name="T24" fmla="*/ 211 w 211"/>
                <a:gd name="T25" fmla="*/ 62 h 97"/>
                <a:gd name="T26" fmla="*/ 155 w 211"/>
                <a:gd name="T27" fmla="*/ 36 h 97"/>
                <a:gd name="T28" fmla="*/ 129 w 211"/>
                <a:gd name="T29" fmla="*/ 39 h 97"/>
                <a:gd name="T30" fmla="*/ 127 w 211"/>
                <a:gd name="T31" fmla="*/ 35 h 97"/>
                <a:gd name="T32" fmla="*/ 128 w 211"/>
                <a:gd name="T33" fmla="*/ 35 h 97"/>
                <a:gd name="T34" fmla="*/ 122 w 211"/>
                <a:gd name="T35" fmla="*/ 36 h 97"/>
                <a:gd name="T36" fmla="*/ 115 w 211"/>
                <a:gd name="T37" fmla="*/ 40 h 97"/>
                <a:gd name="T38" fmla="*/ 122 w 211"/>
                <a:gd name="T39" fmla="*/ 36 h 97"/>
                <a:gd name="T40" fmla="*/ 173 w 211"/>
                <a:gd name="T41" fmla="*/ 0 h 97"/>
                <a:gd name="T42" fmla="*/ 126 w 211"/>
                <a:gd name="T43" fmla="*/ 31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1" h="97">
                  <a:moveTo>
                    <a:pt x="126" y="31"/>
                  </a:moveTo>
                  <a:cubicBezTo>
                    <a:pt x="99" y="40"/>
                    <a:pt x="66" y="38"/>
                    <a:pt x="34" y="36"/>
                  </a:cubicBezTo>
                  <a:cubicBezTo>
                    <a:pt x="24" y="36"/>
                    <a:pt x="14" y="36"/>
                    <a:pt x="4" y="35"/>
                  </a:cubicBezTo>
                  <a:cubicBezTo>
                    <a:pt x="4" y="37"/>
                    <a:pt x="4" y="38"/>
                    <a:pt x="4" y="40"/>
                  </a:cubicBezTo>
                  <a:cubicBezTo>
                    <a:pt x="4" y="42"/>
                    <a:pt x="4" y="44"/>
                    <a:pt x="4" y="46"/>
                  </a:cubicBezTo>
                  <a:cubicBezTo>
                    <a:pt x="4" y="53"/>
                    <a:pt x="3" y="60"/>
                    <a:pt x="2" y="67"/>
                  </a:cubicBezTo>
                  <a:cubicBezTo>
                    <a:pt x="2" y="74"/>
                    <a:pt x="1" y="81"/>
                    <a:pt x="0" y="88"/>
                  </a:cubicBezTo>
                  <a:cubicBezTo>
                    <a:pt x="3" y="89"/>
                    <a:pt x="6" y="90"/>
                    <a:pt x="10" y="91"/>
                  </a:cubicBezTo>
                  <a:cubicBezTo>
                    <a:pt x="19" y="94"/>
                    <a:pt x="29" y="97"/>
                    <a:pt x="42" y="97"/>
                  </a:cubicBezTo>
                  <a:cubicBezTo>
                    <a:pt x="56" y="96"/>
                    <a:pt x="71" y="95"/>
                    <a:pt x="86" y="94"/>
                  </a:cubicBezTo>
                  <a:cubicBezTo>
                    <a:pt x="90" y="94"/>
                    <a:pt x="94" y="94"/>
                    <a:pt x="98" y="94"/>
                  </a:cubicBezTo>
                  <a:cubicBezTo>
                    <a:pt x="137" y="91"/>
                    <a:pt x="167" y="80"/>
                    <a:pt x="201" y="66"/>
                  </a:cubicBezTo>
                  <a:cubicBezTo>
                    <a:pt x="204" y="65"/>
                    <a:pt x="207" y="63"/>
                    <a:pt x="211" y="62"/>
                  </a:cubicBezTo>
                  <a:cubicBezTo>
                    <a:pt x="201" y="49"/>
                    <a:pt x="177" y="39"/>
                    <a:pt x="155" y="36"/>
                  </a:cubicBezTo>
                  <a:cubicBezTo>
                    <a:pt x="145" y="35"/>
                    <a:pt x="135" y="36"/>
                    <a:pt x="129" y="39"/>
                  </a:cubicBezTo>
                  <a:cubicBezTo>
                    <a:pt x="127" y="35"/>
                    <a:pt x="127" y="35"/>
                    <a:pt x="127" y="35"/>
                  </a:cubicBezTo>
                  <a:cubicBezTo>
                    <a:pt x="127" y="35"/>
                    <a:pt x="128" y="35"/>
                    <a:pt x="128" y="35"/>
                  </a:cubicBezTo>
                  <a:cubicBezTo>
                    <a:pt x="126" y="35"/>
                    <a:pt x="124" y="36"/>
                    <a:pt x="122" y="36"/>
                  </a:cubicBezTo>
                  <a:cubicBezTo>
                    <a:pt x="115" y="40"/>
                    <a:pt x="115" y="40"/>
                    <a:pt x="115" y="40"/>
                  </a:cubicBezTo>
                  <a:cubicBezTo>
                    <a:pt x="117" y="38"/>
                    <a:pt x="120" y="37"/>
                    <a:pt x="122" y="36"/>
                  </a:cubicBezTo>
                  <a:cubicBezTo>
                    <a:pt x="139" y="31"/>
                    <a:pt x="159" y="17"/>
                    <a:pt x="173" y="0"/>
                  </a:cubicBezTo>
                  <a:cubicBezTo>
                    <a:pt x="159" y="15"/>
                    <a:pt x="141" y="26"/>
                    <a:pt x="126" y="31"/>
                  </a:cubicBezTo>
                </a:path>
              </a:pathLst>
            </a:custGeom>
            <a:solidFill>
              <a:srgbClr val="D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8" name="Freeform 133"/>
            <p:cNvSpPr/>
            <p:nvPr/>
          </p:nvSpPr>
          <p:spPr bwMode="auto">
            <a:xfrm>
              <a:off x="5519738" y="1976438"/>
              <a:ext cx="139700" cy="79375"/>
            </a:xfrm>
            <a:custGeom>
              <a:avLst/>
              <a:gdLst>
                <a:gd name="T0" fmla="*/ 104 w 219"/>
                <a:gd name="T1" fmla="*/ 32 h 124"/>
                <a:gd name="T2" fmla="*/ 91 w 219"/>
                <a:gd name="T3" fmla="*/ 33 h 124"/>
                <a:gd name="T4" fmla="*/ 47 w 219"/>
                <a:gd name="T5" fmla="*/ 35 h 124"/>
                <a:gd name="T6" fmla="*/ 13 w 219"/>
                <a:gd name="T7" fmla="*/ 30 h 124"/>
                <a:gd name="T8" fmla="*/ 4 w 219"/>
                <a:gd name="T9" fmla="*/ 27 h 124"/>
                <a:gd name="T10" fmla="*/ 4 w 219"/>
                <a:gd name="T11" fmla="*/ 31 h 124"/>
                <a:gd name="T12" fmla="*/ 0 w 219"/>
                <a:gd name="T13" fmla="*/ 42 h 124"/>
                <a:gd name="T14" fmla="*/ 11 w 219"/>
                <a:gd name="T15" fmla="*/ 46 h 124"/>
                <a:gd name="T16" fmla="*/ 40 w 219"/>
                <a:gd name="T17" fmla="*/ 62 h 124"/>
                <a:gd name="T18" fmla="*/ 62 w 219"/>
                <a:gd name="T19" fmla="*/ 85 h 124"/>
                <a:gd name="T20" fmla="*/ 78 w 219"/>
                <a:gd name="T21" fmla="*/ 104 h 124"/>
                <a:gd name="T22" fmla="*/ 157 w 219"/>
                <a:gd name="T23" fmla="*/ 122 h 124"/>
                <a:gd name="T24" fmla="*/ 184 w 219"/>
                <a:gd name="T25" fmla="*/ 122 h 124"/>
                <a:gd name="T26" fmla="*/ 109 w 219"/>
                <a:gd name="T27" fmla="*/ 45 h 124"/>
                <a:gd name="T28" fmla="*/ 118 w 219"/>
                <a:gd name="T29" fmla="*/ 44 h 124"/>
                <a:gd name="T30" fmla="*/ 105 w 219"/>
                <a:gd name="T31" fmla="*/ 36 h 124"/>
                <a:gd name="T32" fmla="*/ 107 w 219"/>
                <a:gd name="T33" fmla="*/ 33 h 124"/>
                <a:gd name="T34" fmla="*/ 124 w 219"/>
                <a:gd name="T35" fmla="*/ 42 h 124"/>
                <a:gd name="T36" fmla="*/ 219 w 219"/>
                <a:gd name="T37" fmla="*/ 3 h 124"/>
                <a:gd name="T38" fmla="*/ 218 w 219"/>
                <a:gd name="T39" fmla="*/ 0 h 124"/>
                <a:gd name="T40" fmla="*/ 207 w 219"/>
                <a:gd name="T41" fmla="*/ 5 h 124"/>
                <a:gd name="T42" fmla="*/ 104 w 219"/>
                <a:gd name="T43" fmla="*/ 3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9" h="124">
                  <a:moveTo>
                    <a:pt x="104" y="32"/>
                  </a:moveTo>
                  <a:cubicBezTo>
                    <a:pt x="100" y="33"/>
                    <a:pt x="96" y="33"/>
                    <a:pt x="91" y="33"/>
                  </a:cubicBezTo>
                  <a:cubicBezTo>
                    <a:pt x="77" y="34"/>
                    <a:pt x="62" y="35"/>
                    <a:pt x="47" y="35"/>
                  </a:cubicBezTo>
                  <a:cubicBezTo>
                    <a:pt x="33" y="36"/>
                    <a:pt x="23" y="33"/>
                    <a:pt x="13" y="30"/>
                  </a:cubicBezTo>
                  <a:cubicBezTo>
                    <a:pt x="10" y="29"/>
                    <a:pt x="7" y="28"/>
                    <a:pt x="4" y="27"/>
                  </a:cubicBezTo>
                  <a:cubicBezTo>
                    <a:pt x="4" y="28"/>
                    <a:pt x="4" y="30"/>
                    <a:pt x="4" y="31"/>
                  </a:cubicBezTo>
                  <a:cubicBezTo>
                    <a:pt x="3" y="34"/>
                    <a:pt x="2" y="38"/>
                    <a:pt x="0" y="42"/>
                  </a:cubicBezTo>
                  <a:cubicBezTo>
                    <a:pt x="4" y="43"/>
                    <a:pt x="7" y="45"/>
                    <a:pt x="11" y="46"/>
                  </a:cubicBezTo>
                  <a:cubicBezTo>
                    <a:pt x="21" y="51"/>
                    <a:pt x="32" y="56"/>
                    <a:pt x="40" y="62"/>
                  </a:cubicBezTo>
                  <a:cubicBezTo>
                    <a:pt x="49" y="69"/>
                    <a:pt x="56" y="77"/>
                    <a:pt x="62" y="85"/>
                  </a:cubicBezTo>
                  <a:cubicBezTo>
                    <a:pt x="67" y="92"/>
                    <a:pt x="72" y="98"/>
                    <a:pt x="78" y="104"/>
                  </a:cubicBezTo>
                  <a:cubicBezTo>
                    <a:pt x="100" y="124"/>
                    <a:pt x="128" y="123"/>
                    <a:pt x="157" y="122"/>
                  </a:cubicBezTo>
                  <a:cubicBezTo>
                    <a:pt x="166" y="122"/>
                    <a:pt x="175" y="122"/>
                    <a:pt x="184" y="122"/>
                  </a:cubicBezTo>
                  <a:cubicBezTo>
                    <a:pt x="164" y="94"/>
                    <a:pt x="141" y="63"/>
                    <a:pt x="109" y="45"/>
                  </a:cubicBezTo>
                  <a:cubicBezTo>
                    <a:pt x="112" y="45"/>
                    <a:pt x="115" y="44"/>
                    <a:pt x="118" y="44"/>
                  </a:cubicBezTo>
                  <a:cubicBezTo>
                    <a:pt x="114" y="41"/>
                    <a:pt x="109" y="38"/>
                    <a:pt x="105" y="36"/>
                  </a:cubicBezTo>
                  <a:cubicBezTo>
                    <a:pt x="107" y="33"/>
                    <a:pt x="107" y="33"/>
                    <a:pt x="107" y="33"/>
                  </a:cubicBezTo>
                  <a:cubicBezTo>
                    <a:pt x="113" y="35"/>
                    <a:pt x="118" y="39"/>
                    <a:pt x="124" y="42"/>
                  </a:cubicBezTo>
                  <a:cubicBezTo>
                    <a:pt x="157" y="35"/>
                    <a:pt x="185" y="17"/>
                    <a:pt x="219" y="3"/>
                  </a:cubicBezTo>
                  <a:cubicBezTo>
                    <a:pt x="219" y="2"/>
                    <a:pt x="218" y="1"/>
                    <a:pt x="218" y="0"/>
                  </a:cubicBezTo>
                  <a:cubicBezTo>
                    <a:pt x="214" y="2"/>
                    <a:pt x="211" y="3"/>
                    <a:pt x="207" y="5"/>
                  </a:cubicBezTo>
                  <a:cubicBezTo>
                    <a:pt x="173" y="18"/>
                    <a:pt x="143" y="30"/>
                    <a:pt x="104" y="32"/>
                  </a:cubicBezTo>
                </a:path>
              </a:pathLst>
            </a:custGeom>
            <a:solidFill>
              <a:srgbClr val="D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9" name="Freeform 134"/>
            <p:cNvSpPr/>
            <p:nvPr/>
          </p:nvSpPr>
          <p:spPr bwMode="auto">
            <a:xfrm>
              <a:off x="5529263" y="2074863"/>
              <a:ext cx="46038" cy="60325"/>
            </a:xfrm>
            <a:custGeom>
              <a:avLst/>
              <a:gdLst>
                <a:gd name="T0" fmla="*/ 53 w 74"/>
                <a:gd name="T1" fmla="*/ 70 h 94"/>
                <a:gd name="T2" fmla="*/ 31 w 74"/>
                <a:gd name="T3" fmla="*/ 54 h 94"/>
                <a:gd name="T4" fmla="*/ 9 w 74"/>
                <a:gd name="T5" fmla="*/ 16 h 94"/>
                <a:gd name="T6" fmla="*/ 7 w 74"/>
                <a:gd name="T7" fmla="*/ 11 h 94"/>
                <a:gd name="T8" fmla="*/ 2 w 74"/>
                <a:gd name="T9" fmla="*/ 0 h 94"/>
                <a:gd name="T10" fmla="*/ 0 w 74"/>
                <a:gd name="T11" fmla="*/ 5 h 94"/>
                <a:gd name="T12" fmla="*/ 5 w 74"/>
                <a:gd name="T13" fmla="*/ 18 h 94"/>
                <a:gd name="T14" fmla="*/ 30 w 74"/>
                <a:gd name="T15" fmla="*/ 60 h 94"/>
                <a:gd name="T16" fmla="*/ 72 w 74"/>
                <a:gd name="T17" fmla="*/ 94 h 94"/>
                <a:gd name="T18" fmla="*/ 74 w 74"/>
                <a:gd name="T19" fmla="*/ 89 h 94"/>
                <a:gd name="T20" fmla="*/ 74 w 74"/>
                <a:gd name="T21" fmla="*/ 87 h 94"/>
                <a:gd name="T22" fmla="*/ 53 w 74"/>
                <a:gd name="T23" fmla="*/ 7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4" h="94">
                  <a:moveTo>
                    <a:pt x="53" y="70"/>
                  </a:moveTo>
                  <a:cubicBezTo>
                    <a:pt x="45" y="65"/>
                    <a:pt x="37" y="61"/>
                    <a:pt x="31" y="54"/>
                  </a:cubicBezTo>
                  <a:cubicBezTo>
                    <a:pt x="23" y="43"/>
                    <a:pt x="16" y="29"/>
                    <a:pt x="9" y="16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5" y="7"/>
                    <a:pt x="3" y="3"/>
                    <a:pt x="2" y="0"/>
                  </a:cubicBezTo>
                  <a:cubicBezTo>
                    <a:pt x="1" y="2"/>
                    <a:pt x="1" y="3"/>
                    <a:pt x="0" y="5"/>
                  </a:cubicBezTo>
                  <a:cubicBezTo>
                    <a:pt x="1" y="9"/>
                    <a:pt x="3" y="14"/>
                    <a:pt x="5" y="18"/>
                  </a:cubicBezTo>
                  <a:cubicBezTo>
                    <a:pt x="12" y="32"/>
                    <a:pt x="20" y="48"/>
                    <a:pt x="30" y="60"/>
                  </a:cubicBezTo>
                  <a:cubicBezTo>
                    <a:pt x="41" y="74"/>
                    <a:pt x="67" y="79"/>
                    <a:pt x="72" y="94"/>
                  </a:cubicBezTo>
                  <a:cubicBezTo>
                    <a:pt x="73" y="92"/>
                    <a:pt x="73" y="90"/>
                    <a:pt x="74" y="89"/>
                  </a:cubicBezTo>
                  <a:cubicBezTo>
                    <a:pt x="74" y="87"/>
                    <a:pt x="74" y="87"/>
                    <a:pt x="74" y="87"/>
                  </a:cubicBezTo>
                  <a:cubicBezTo>
                    <a:pt x="71" y="80"/>
                    <a:pt x="62" y="75"/>
                    <a:pt x="53" y="70"/>
                  </a:cubicBezTo>
                </a:path>
              </a:pathLst>
            </a:custGeom>
            <a:solidFill>
              <a:srgbClr val="D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0" name="Freeform 135"/>
            <p:cNvSpPr/>
            <p:nvPr/>
          </p:nvSpPr>
          <p:spPr bwMode="auto">
            <a:xfrm>
              <a:off x="5483225" y="2024063"/>
              <a:ext cx="1588" cy="28575"/>
            </a:xfrm>
            <a:custGeom>
              <a:avLst/>
              <a:gdLst>
                <a:gd name="T0" fmla="*/ 4 w 4"/>
                <a:gd name="T1" fmla="*/ 2 h 45"/>
                <a:gd name="T2" fmla="*/ 2 w 4"/>
                <a:gd name="T3" fmla="*/ 0 h 45"/>
                <a:gd name="T4" fmla="*/ 2 w 4"/>
                <a:gd name="T5" fmla="*/ 6 h 45"/>
                <a:gd name="T6" fmla="*/ 0 w 4"/>
                <a:gd name="T7" fmla="*/ 45 h 45"/>
                <a:gd name="T8" fmla="*/ 4 w 4"/>
                <a:gd name="T9" fmla="*/ 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5">
                  <a:moveTo>
                    <a:pt x="4" y="2"/>
                  </a:moveTo>
                  <a:cubicBezTo>
                    <a:pt x="3" y="1"/>
                    <a:pt x="3" y="1"/>
                    <a:pt x="2" y="0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19"/>
                    <a:pt x="2" y="32"/>
                    <a:pt x="0" y="45"/>
                  </a:cubicBezTo>
                  <a:cubicBezTo>
                    <a:pt x="3" y="30"/>
                    <a:pt x="4" y="15"/>
                    <a:pt x="4" y="2"/>
                  </a:cubicBezTo>
                </a:path>
              </a:pathLst>
            </a:custGeom>
            <a:solidFill>
              <a:srgbClr val="D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1" name="Freeform 136"/>
            <p:cNvSpPr/>
            <p:nvPr/>
          </p:nvSpPr>
          <p:spPr bwMode="auto">
            <a:xfrm>
              <a:off x="6192838" y="1935163"/>
              <a:ext cx="68263" cy="114300"/>
            </a:xfrm>
            <a:custGeom>
              <a:avLst/>
              <a:gdLst>
                <a:gd name="T0" fmla="*/ 106 w 107"/>
                <a:gd name="T1" fmla="*/ 163 h 179"/>
                <a:gd name="T2" fmla="*/ 106 w 107"/>
                <a:gd name="T3" fmla="*/ 162 h 179"/>
                <a:gd name="T4" fmla="*/ 78 w 107"/>
                <a:gd name="T5" fmla="*/ 61 h 179"/>
                <a:gd name="T6" fmla="*/ 78 w 107"/>
                <a:gd name="T7" fmla="*/ 47 h 179"/>
                <a:gd name="T8" fmla="*/ 71 w 107"/>
                <a:gd name="T9" fmla="*/ 51 h 179"/>
                <a:gd name="T10" fmla="*/ 27 w 107"/>
                <a:gd name="T11" fmla="*/ 88 h 179"/>
                <a:gd name="T12" fmla="*/ 23 w 107"/>
                <a:gd name="T13" fmla="*/ 88 h 179"/>
                <a:gd name="T14" fmla="*/ 68 w 107"/>
                <a:gd name="T15" fmla="*/ 48 h 179"/>
                <a:gd name="T16" fmla="*/ 78 w 107"/>
                <a:gd name="T17" fmla="*/ 43 h 179"/>
                <a:gd name="T18" fmla="*/ 78 w 107"/>
                <a:gd name="T19" fmla="*/ 43 h 179"/>
                <a:gd name="T20" fmla="*/ 80 w 107"/>
                <a:gd name="T21" fmla="*/ 27 h 179"/>
                <a:gd name="T22" fmla="*/ 81 w 107"/>
                <a:gd name="T23" fmla="*/ 8 h 179"/>
                <a:gd name="T24" fmla="*/ 78 w 107"/>
                <a:gd name="T25" fmla="*/ 8 h 179"/>
                <a:gd name="T26" fmla="*/ 78 w 107"/>
                <a:gd name="T27" fmla="*/ 5 h 179"/>
                <a:gd name="T28" fmla="*/ 29 w 107"/>
                <a:gd name="T29" fmla="*/ 3 h 179"/>
                <a:gd name="T30" fmla="*/ 16 w 107"/>
                <a:gd name="T31" fmla="*/ 8 h 179"/>
                <a:gd name="T32" fmla="*/ 10 w 107"/>
                <a:gd name="T33" fmla="*/ 13 h 179"/>
                <a:gd name="T34" fmla="*/ 6 w 107"/>
                <a:gd name="T35" fmla="*/ 17 h 179"/>
                <a:gd name="T36" fmla="*/ 1 w 107"/>
                <a:gd name="T37" fmla="*/ 52 h 179"/>
                <a:gd name="T38" fmla="*/ 4 w 107"/>
                <a:gd name="T39" fmla="*/ 78 h 179"/>
                <a:gd name="T40" fmla="*/ 42 w 107"/>
                <a:gd name="T41" fmla="*/ 134 h 179"/>
                <a:gd name="T42" fmla="*/ 47 w 107"/>
                <a:gd name="T43" fmla="*/ 138 h 179"/>
                <a:gd name="T44" fmla="*/ 90 w 107"/>
                <a:gd name="T45" fmla="*/ 171 h 179"/>
                <a:gd name="T46" fmla="*/ 105 w 107"/>
                <a:gd name="T47" fmla="*/ 179 h 179"/>
                <a:gd name="T48" fmla="*/ 107 w 107"/>
                <a:gd name="T49" fmla="*/ 163 h 179"/>
                <a:gd name="T50" fmla="*/ 107 w 107"/>
                <a:gd name="T51" fmla="*/ 163 h 179"/>
                <a:gd name="T52" fmla="*/ 106 w 107"/>
                <a:gd name="T53" fmla="*/ 163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7" h="179">
                  <a:moveTo>
                    <a:pt x="106" y="163"/>
                  </a:moveTo>
                  <a:cubicBezTo>
                    <a:pt x="106" y="162"/>
                    <a:pt x="106" y="162"/>
                    <a:pt x="106" y="162"/>
                  </a:cubicBezTo>
                  <a:cubicBezTo>
                    <a:pt x="85" y="130"/>
                    <a:pt x="80" y="89"/>
                    <a:pt x="78" y="61"/>
                  </a:cubicBezTo>
                  <a:cubicBezTo>
                    <a:pt x="78" y="56"/>
                    <a:pt x="78" y="52"/>
                    <a:pt x="78" y="47"/>
                  </a:cubicBezTo>
                  <a:cubicBezTo>
                    <a:pt x="76" y="49"/>
                    <a:pt x="73" y="50"/>
                    <a:pt x="71" y="51"/>
                  </a:cubicBezTo>
                  <a:cubicBezTo>
                    <a:pt x="53" y="61"/>
                    <a:pt x="31" y="72"/>
                    <a:pt x="27" y="88"/>
                  </a:cubicBezTo>
                  <a:cubicBezTo>
                    <a:pt x="23" y="88"/>
                    <a:pt x="23" y="88"/>
                    <a:pt x="23" y="88"/>
                  </a:cubicBezTo>
                  <a:cubicBezTo>
                    <a:pt x="28" y="70"/>
                    <a:pt x="50" y="58"/>
                    <a:pt x="68" y="48"/>
                  </a:cubicBezTo>
                  <a:cubicBezTo>
                    <a:pt x="72" y="46"/>
                    <a:pt x="75" y="45"/>
                    <a:pt x="78" y="43"/>
                  </a:cubicBezTo>
                  <a:cubicBezTo>
                    <a:pt x="78" y="43"/>
                    <a:pt x="78" y="43"/>
                    <a:pt x="78" y="43"/>
                  </a:cubicBezTo>
                  <a:cubicBezTo>
                    <a:pt x="79" y="38"/>
                    <a:pt x="79" y="33"/>
                    <a:pt x="80" y="27"/>
                  </a:cubicBezTo>
                  <a:cubicBezTo>
                    <a:pt x="80" y="21"/>
                    <a:pt x="81" y="14"/>
                    <a:pt x="81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78" y="7"/>
                    <a:pt x="78" y="6"/>
                    <a:pt x="78" y="5"/>
                  </a:cubicBezTo>
                  <a:cubicBezTo>
                    <a:pt x="64" y="1"/>
                    <a:pt x="45" y="0"/>
                    <a:pt x="29" y="3"/>
                  </a:cubicBezTo>
                  <a:cubicBezTo>
                    <a:pt x="24" y="4"/>
                    <a:pt x="20" y="6"/>
                    <a:pt x="16" y="8"/>
                  </a:cubicBezTo>
                  <a:cubicBezTo>
                    <a:pt x="13" y="10"/>
                    <a:pt x="11" y="11"/>
                    <a:pt x="10" y="13"/>
                  </a:cubicBezTo>
                  <a:cubicBezTo>
                    <a:pt x="8" y="14"/>
                    <a:pt x="7" y="15"/>
                    <a:pt x="6" y="17"/>
                  </a:cubicBezTo>
                  <a:cubicBezTo>
                    <a:pt x="2" y="25"/>
                    <a:pt x="0" y="37"/>
                    <a:pt x="1" y="52"/>
                  </a:cubicBezTo>
                  <a:cubicBezTo>
                    <a:pt x="1" y="62"/>
                    <a:pt x="2" y="71"/>
                    <a:pt x="4" y="78"/>
                  </a:cubicBezTo>
                  <a:cubicBezTo>
                    <a:pt x="9" y="96"/>
                    <a:pt x="28" y="118"/>
                    <a:pt x="42" y="134"/>
                  </a:cubicBezTo>
                  <a:cubicBezTo>
                    <a:pt x="47" y="138"/>
                    <a:pt x="47" y="138"/>
                    <a:pt x="47" y="138"/>
                  </a:cubicBezTo>
                  <a:cubicBezTo>
                    <a:pt x="60" y="153"/>
                    <a:pt x="75" y="162"/>
                    <a:pt x="90" y="171"/>
                  </a:cubicBezTo>
                  <a:cubicBezTo>
                    <a:pt x="95" y="174"/>
                    <a:pt x="100" y="176"/>
                    <a:pt x="105" y="179"/>
                  </a:cubicBezTo>
                  <a:cubicBezTo>
                    <a:pt x="105" y="173"/>
                    <a:pt x="106" y="168"/>
                    <a:pt x="107" y="163"/>
                  </a:cubicBezTo>
                  <a:cubicBezTo>
                    <a:pt x="107" y="163"/>
                    <a:pt x="107" y="163"/>
                    <a:pt x="107" y="163"/>
                  </a:cubicBezTo>
                  <a:lnTo>
                    <a:pt x="106" y="163"/>
                  </a:lnTo>
                  <a:close/>
                </a:path>
              </a:pathLst>
            </a:custGeom>
            <a:solidFill>
              <a:srgbClr val="BCB9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2" name="Freeform 137"/>
            <p:cNvSpPr/>
            <p:nvPr/>
          </p:nvSpPr>
          <p:spPr bwMode="auto">
            <a:xfrm>
              <a:off x="6197600" y="1997075"/>
              <a:ext cx="63500" cy="58738"/>
            </a:xfrm>
            <a:custGeom>
              <a:avLst/>
              <a:gdLst>
                <a:gd name="T0" fmla="*/ 80 w 99"/>
                <a:gd name="T1" fmla="*/ 77 h 90"/>
                <a:gd name="T2" fmla="*/ 35 w 99"/>
                <a:gd name="T3" fmla="*/ 44 h 90"/>
                <a:gd name="T4" fmla="*/ 31 w 99"/>
                <a:gd name="T5" fmla="*/ 39 h 90"/>
                <a:gd name="T6" fmla="*/ 0 w 99"/>
                <a:gd name="T7" fmla="*/ 0 h 90"/>
                <a:gd name="T8" fmla="*/ 3 w 99"/>
                <a:gd name="T9" fmla="*/ 4 h 90"/>
                <a:gd name="T10" fmla="*/ 37 w 99"/>
                <a:gd name="T11" fmla="*/ 47 h 90"/>
                <a:gd name="T12" fmla="*/ 99 w 99"/>
                <a:gd name="T13" fmla="*/ 90 h 90"/>
                <a:gd name="T14" fmla="*/ 99 w 99"/>
                <a:gd name="T15" fmla="*/ 88 h 90"/>
                <a:gd name="T16" fmla="*/ 97 w 99"/>
                <a:gd name="T17" fmla="*/ 87 h 90"/>
                <a:gd name="T18" fmla="*/ 80 w 99"/>
                <a:gd name="T19" fmla="*/ 77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9" h="90">
                  <a:moveTo>
                    <a:pt x="80" y="77"/>
                  </a:moveTo>
                  <a:cubicBezTo>
                    <a:pt x="64" y="68"/>
                    <a:pt x="49" y="59"/>
                    <a:pt x="35" y="44"/>
                  </a:cubicBezTo>
                  <a:cubicBezTo>
                    <a:pt x="31" y="39"/>
                    <a:pt x="31" y="39"/>
                    <a:pt x="31" y="39"/>
                  </a:cubicBezTo>
                  <a:cubicBezTo>
                    <a:pt x="21" y="28"/>
                    <a:pt x="9" y="14"/>
                    <a:pt x="0" y="0"/>
                  </a:cubicBezTo>
                  <a:cubicBezTo>
                    <a:pt x="1" y="2"/>
                    <a:pt x="2" y="3"/>
                    <a:pt x="3" y="4"/>
                  </a:cubicBezTo>
                  <a:cubicBezTo>
                    <a:pt x="12" y="19"/>
                    <a:pt x="27" y="35"/>
                    <a:pt x="37" y="47"/>
                  </a:cubicBezTo>
                  <a:cubicBezTo>
                    <a:pt x="55" y="67"/>
                    <a:pt x="76" y="75"/>
                    <a:pt x="99" y="90"/>
                  </a:cubicBezTo>
                  <a:cubicBezTo>
                    <a:pt x="99" y="89"/>
                    <a:pt x="99" y="89"/>
                    <a:pt x="99" y="88"/>
                  </a:cubicBezTo>
                  <a:cubicBezTo>
                    <a:pt x="97" y="87"/>
                    <a:pt x="97" y="87"/>
                    <a:pt x="97" y="87"/>
                  </a:cubicBezTo>
                  <a:cubicBezTo>
                    <a:pt x="92" y="84"/>
                    <a:pt x="86" y="80"/>
                    <a:pt x="80" y="77"/>
                  </a:cubicBezTo>
                </a:path>
              </a:pathLst>
            </a:custGeom>
            <a:solidFill>
              <a:srgbClr val="BCB9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3" name="Freeform 138"/>
            <p:cNvSpPr/>
            <p:nvPr/>
          </p:nvSpPr>
          <p:spPr bwMode="auto">
            <a:xfrm>
              <a:off x="6269038" y="1992313"/>
              <a:ext cx="26988" cy="33338"/>
            </a:xfrm>
            <a:custGeom>
              <a:avLst/>
              <a:gdLst>
                <a:gd name="T0" fmla="*/ 11 w 41"/>
                <a:gd name="T1" fmla="*/ 36 h 53"/>
                <a:gd name="T2" fmla="*/ 0 w 41"/>
                <a:gd name="T3" fmla="*/ 53 h 53"/>
                <a:gd name="T4" fmla="*/ 10 w 41"/>
                <a:gd name="T5" fmla="*/ 39 h 53"/>
                <a:gd name="T6" fmla="*/ 41 w 41"/>
                <a:gd name="T7" fmla="*/ 0 h 53"/>
                <a:gd name="T8" fmla="*/ 23 w 41"/>
                <a:gd name="T9" fmla="*/ 22 h 53"/>
                <a:gd name="T10" fmla="*/ 11 w 41"/>
                <a:gd name="T11" fmla="*/ 3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53">
                  <a:moveTo>
                    <a:pt x="11" y="36"/>
                  </a:moveTo>
                  <a:cubicBezTo>
                    <a:pt x="7" y="42"/>
                    <a:pt x="3" y="47"/>
                    <a:pt x="0" y="53"/>
                  </a:cubicBezTo>
                  <a:cubicBezTo>
                    <a:pt x="3" y="48"/>
                    <a:pt x="6" y="44"/>
                    <a:pt x="10" y="39"/>
                  </a:cubicBezTo>
                  <a:cubicBezTo>
                    <a:pt x="21" y="25"/>
                    <a:pt x="33" y="14"/>
                    <a:pt x="41" y="0"/>
                  </a:cubicBezTo>
                  <a:cubicBezTo>
                    <a:pt x="36" y="8"/>
                    <a:pt x="30" y="15"/>
                    <a:pt x="23" y="22"/>
                  </a:cubicBezTo>
                  <a:cubicBezTo>
                    <a:pt x="19" y="27"/>
                    <a:pt x="15" y="31"/>
                    <a:pt x="11" y="36"/>
                  </a:cubicBezTo>
                </a:path>
              </a:pathLst>
            </a:custGeom>
            <a:solidFill>
              <a:srgbClr val="BCB9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4" name="Freeform 139"/>
            <p:cNvSpPr/>
            <p:nvPr/>
          </p:nvSpPr>
          <p:spPr bwMode="auto">
            <a:xfrm>
              <a:off x="6245225" y="1930400"/>
              <a:ext cx="53975" cy="106363"/>
            </a:xfrm>
            <a:custGeom>
              <a:avLst/>
              <a:gdLst>
                <a:gd name="T0" fmla="*/ 4 w 84"/>
                <a:gd name="T1" fmla="*/ 17 h 167"/>
                <a:gd name="T2" fmla="*/ 2 w 84"/>
                <a:gd name="T3" fmla="*/ 37 h 167"/>
                <a:gd name="T4" fmla="*/ 1 w 84"/>
                <a:gd name="T5" fmla="*/ 69 h 167"/>
                <a:gd name="T6" fmla="*/ 1 w 84"/>
                <a:gd name="T7" fmla="*/ 73 h 167"/>
                <a:gd name="T8" fmla="*/ 1 w 84"/>
                <a:gd name="T9" fmla="*/ 73 h 167"/>
                <a:gd name="T10" fmla="*/ 19 w 84"/>
                <a:gd name="T11" fmla="*/ 104 h 167"/>
                <a:gd name="T12" fmla="*/ 31 w 84"/>
                <a:gd name="T13" fmla="*/ 123 h 167"/>
                <a:gd name="T14" fmla="*/ 27 w 84"/>
                <a:gd name="T15" fmla="*/ 124 h 167"/>
                <a:gd name="T16" fmla="*/ 15 w 84"/>
                <a:gd name="T17" fmla="*/ 106 h 167"/>
                <a:gd name="T18" fmla="*/ 2 w 84"/>
                <a:gd name="T19" fmla="*/ 86 h 167"/>
                <a:gd name="T20" fmla="*/ 26 w 84"/>
                <a:gd name="T21" fmla="*/ 167 h 167"/>
                <a:gd name="T22" fmla="*/ 46 w 84"/>
                <a:gd name="T23" fmla="*/ 131 h 167"/>
                <a:gd name="T24" fmla="*/ 58 w 84"/>
                <a:gd name="T25" fmla="*/ 117 h 167"/>
                <a:gd name="T26" fmla="*/ 82 w 84"/>
                <a:gd name="T27" fmla="*/ 78 h 167"/>
                <a:gd name="T28" fmla="*/ 83 w 84"/>
                <a:gd name="T29" fmla="*/ 61 h 167"/>
                <a:gd name="T30" fmla="*/ 74 w 84"/>
                <a:gd name="T31" fmla="*/ 29 h 167"/>
                <a:gd name="T32" fmla="*/ 4 w 84"/>
                <a:gd name="T33" fmla="*/ 17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4" h="167">
                  <a:moveTo>
                    <a:pt x="4" y="17"/>
                  </a:moveTo>
                  <a:cubicBezTo>
                    <a:pt x="3" y="24"/>
                    <a:pt x="3" y="30"/>
                    <a:pt x="2" y="37"/>
                  </a:cubicBezTo>
                  <a:cubicBezTo>
                    <a:pt x="1" y="47"/>
                    <a:pt x="0" y="58"/>
                    <a:pt x="1" y="69"/>
                  </a:cubicBezTo>
                  <a:cubicBezTo>
                    <a:pt x="1" y="71"/>
                    <a:pt x="1" y="72"/>
                    <a:pt x="1" y="73"/>
                  </a:cubicBezTo>
                  <a:cubicBezTo>
                    <a:pt x="1" y="73"/>
                    <a:pt x="1" y="73"/>
                    <a:pt x="1" y="73"/>
                  </a:cubicBezTo>
                  <a:cubicBezTo>
                    <a:pt x="5" y="84"/>
                    <a:pt x="12" y="94"/>
                    <a:pt x="19" y="104"/>
                  </a:cubicBezTo>
                  <a:cubicBezTo>
                    <a:pt x="23" y="110"/>
                    <a:pt x="28" y="116"/>
                    <a:pt x="31" y="123"/>
                  </a:cubicBezTo>
                  <a:cubicBezTo>
                    <a:pt x="27" y="124"/>
                    <a:pt x="27" y="124"/>
                    <a:pt x="27" y="124"/>
                  </a:cubicBezTo>
                  <a:cubicBezTo>
                    <a:pt x="24" y="118"/>
                    <a:pt x="20" y="112"/>
                    <a:pt x="15" y="106"/>
                  </a:cubicBezTo>
                  <a:cubicBezTo>
                    <a:pt x="11" y="99"/>
                    <a:pt x="6" y="92"/>
                    <a:pt x="2" y="86"/>
                  </a:cubicBezTo>
                  <a:cubicBezTo>
                    <a:pt x="5" y="111"/>
                    <a:pt x="11" y="142"/>
                    <a:pt x="26" y="167"/>
                  </a:cubicBezTo>
                  <a:cubicBezTo>
                    <a:pt x="30" y="154"/>
                    <a:pt x="36" y="144"/>
                    <a:pt x="46" y="131"/>
                  </a:cubicBezTo>
                  <a:cubicBezTo>
                    <a:pt x="50" y="126"/>
                    <a:pt x="54" y="121"/>
                    <a:pt x="58" y="117"/>
                  </a:cubicBezTo>
                  <a:cubicBezTo>
                    <a:pt x="69" y="105"/>
                    <a:pt x="79" y="94"/>
                    <a:pt x="82" y="78"/>
                  </a:cubicBezTo>
                  <a:cubicBezTo>
                    <a:pt x="83" y="73"/>
                    <a:pt x="84" y="67"/>
                    <a:pt x="83" y="61"/>
                  </a:cubicBezTo>
                  <a:cubicBezTo>
                    <a:pt x="83" y="49"/>
                    <a:pt x="80" y="38"/>
                    <a:pt x="74" y="29"/>
                  </a:cubicBezTo>
                  <a:cubicBezTo>
                    <a:pt x="60" y="9"/>
                    <a:pt x="35" y="0"/>
                    <a:pt x="4" y="17"/>
                  </a:cubicBezTo>
                </a:path>
              </a:pathLst>
            </a:custGeom>
            <a:solidFill>
              <a:srgbClr val="BCB9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5" name="Freeform 140"/>
            <p:cNvSpPr/>
            <p:nvPr/>
          </p:nvSpPr>
          <p:spPr bwMode="auto">
            <a:xfrm>
              <a:off x="6332538" y="1751013"/>
              <a:ext cx="100013" cy="69850"/>
            </a:xfrm>
            <a:custGeom>
              <a:avLst/>
              <a:gdLst>
                <a:gd name="T0" fmla="*/ 61 w 156"/>
                <a:gd name="T1" fmla="*/ 51 h 109"/>
                <a:gd name="T2" fmla="*/ 76 w 156"/>
                <a:gd name="T3" fmla="*/ 46 h 109"/>
                <a:gd name="T4" fmla="*/ 83 w 156"/>
                <a:gd name="T5" fmla="*/ 43 h 109"/>
                <a:gd name="T6" fmla="*/ 149 w 156"/>
                <a:gd name="T7" fmla="*/ 7 h 109"/>
                <a:gd name="T8" fmla="*/ 151 w 156"/>
                <a:gd name="T9" fmla="*/ 3 h 109"/>
                <a:gd name="T10" fmla="*/ 153 w 156"/>
                <a:gd name="T11" fmla="*/ 7 h 109"/>
                <a:gd name="T12" fmla="*/ 156 w 156"/>
                <a:gd name="T13" fmla="*/ 17 h 109"/>
                <a:gd name="T14" fmla="*/ 151 w 156"/>
                <a:gd name="T15" fmla="*/ 0 h 109"/>
                <a:gd name="T16" fmla="*/ 77 w 156"/>
                <a:gd name="T17" fmla="*/ 39 h 109"/>
                <a:gd name="T18" fmla="*/ 14 w 156"/>
                <a:gd name="T19" fmla="*/ 78 h 109"/>
                <a:gd name="T20" fmla="*/ 0 w 156"/>
                <a:gd name="T21" fmla="*/ 109 h 109"/>
                <a:gd name="T22" fmla="*/ 12 w 156"/>
                <a:gd name="T23" fmla="*/ 85 h 109"/>
                <a:gd name="T24" fmla="*/ 61 w 156"/>
                <a:gd name="T25" fmla="*/ 51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" h="109">
                  <a:moveTo>
                    <a:pt x="61" y="51"/>
                  </a:moveTo>
                  <a:cubicBezTo>
                    <a:pt x="66" y="50"/>
                    <a:pt x="71" y="48"/>
                    <a:pt x="76" y="46"/>
                  </a:cubicBezTo>
                  <a:cubicBezTo>
                    <a:pt x="78" y="45"/>
                    <a:pt x="81" y="44"/>
                    <a:pt x="83" y="43"/>
                  </a:cubicBezTo>
                  <a:cubicBezTo>
                    <a:pt x="104" y="35"/>
                    <a:pt x="139" y="22"/>
                    <a:pt x="149" y="7"/>
                  </a:cubicBezTo>
                  <a:cubicBezTo>
                    <a:pt x="151" y="3"/>
                    <a:pt x="151" y="3"/>
                    <a:pt x="151" y="3"/>
                  </a:cubicBezTo>
                  <a:cubicBezTo>
                    <a:pt x="153" y="7"/>
                    <a:pt x="153" y="7"/>
                    <a:pt x="153" y="7"/>
                  </a:cubicBezTo>
                  <a:cubicBezTo>
                    <a:pt x="154" y="10"/>
                    <a:pt x="155" y="13"/>
                    <a:pt x="156" y="17"/>
                  </a:cubicBezTo>
                  <a:cubicBezTo>
                    <a:pt x="155" y="10"/>
                    <a:pt x="153" y="4"/>
                    <a:pt x="151" y="0"/>
                  </a:cubicBezTo>
                  <a:cubicBezTo>
                    <a:pt x="139" y="17"/>
                    <a:pt x="97" y="31"/>
                    <a:pt x="77" y="39"/>
                  </a:cubicBezTo>
                  <a:cubicBezTo>
                    <a:pt x="47" y="51"/>
                    <a:pt x="32" y="51"/>
                    <a:pt x="14" y="78"/>
                  </a:cubicBezTo>
                  <a:cubicBezTo>
                    <a:pt x="7" y="88"/>
                    <a:pt x="3" y="99"/>
                    <a:pt x="0" y="109"/>
                  </a:cubicBezTo>
                  <a:cubicBezTo>
                    <a:pt x="3" y="101"/>
                    <a:pt x="7" y="93"/>
                    <a:pt x="12" y="85"/>
                  </a:cubicBezTo>
                  <a:cubicBezTo>
                    <a:pt x="27" y="63"/>
                    <a:pt x="41" y="58"/>
                    <a:pt x="61" y="51"/>
                  </a:cubicBezTo>
                </a:path>
              </a:pathLst>
            </a:custGeom>
            <a:solidFill>
              <a:srgbClr val="BCB9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6" name="Freeform 141"/>
            <p:cNvSpPr/>
            <p:nvPr/>
          </p:nvSpPr>
          <p:spPr bwMode="auto">
            <a:xfrm>
              <a:off x="6334125" y="1758950"/>
              <a:ext cx="103188" cy="130175"/>
            </a:xfrm>
            <a:custGeom>
              <a:avLst/>
              <a:gdLst>
                <a:gd name="T0" fmla="*/ 67 w 163"/>
                <a:gd name="T1" fmla="*/ 186 h 204"/>
                <a:gd name="T2" fmla="*/ 71 w 163"/>
                <a:gd name="T3" fmla="*/ 156 h 204"/>
                <a:gd name="T4" fmla="*/ 70 w 163"/>
                <a:gd name="T5" fmla="*/ 156 h 204"/>
                <a:gd name="T6" fmla="*/ 70 w 163"/>
                <a:gd name="T7" fmla="*/ 139 h 204"/>
                <a:gd name="T8" fmla="*/ 49 w 163"/>
                <a:gd name="T9" fmla="*/ 68 h 204"/>
                <a:gd name="T10" fmla="*/ 51 w 163"/>
                <a:gd name="T11" fmla="*/ 65 h 204"/>
                <a:gd name="T12" fmla="*/ 75 w 163"/>
                <a:gd name="T13" fmla="*/ 120 h 204"/>
                <a:gd name="T14" fmla="*/ 75 w 163"/>
                <a:gd name="T15" fmla="*/ 139 h 204"/>
                <a:gd name="T16" fmla="*/ 75 w 163"/>
                <a:gd name="T17" fmla="*/ 144 h 204"/>
                <a:gd name="T18" fmla="*/ 101 w 163"/>
                <a:gd name="T19" fmla="*/ 92 h 204"/>
                <a:gd name="T20" fmla="*/ 132 w 163"/>
                <a:gd name="T21" fmla="*/ 26 h 204"/>
                <a:gd name="T22" fmla="*/ 136 w 163"/>
                <a:gd name="T23" fmla="*/ 27 h 204"/>
                <a:gd name="T24" fmla="*/ 105 w 163"/>
                <a:gd name="T25" fmla="*/ 94 h 204"/>
                <a:gd name="T26" fmla="*/ 101 w 163"/>
                <a:gd name="T27" fmla="*/ 100 h 204"/>
                <a:gd name="T28" fmla="*/ 128 w 163"/>
                <a:gd name="T29" fmla="*/ 86 h 204"/>
                <a:gd name="T30" fmla="*/ 141 w 163"/>
                <a:gd name="T31" fmla="*/ 79 h 204"/>
                <a:gd name="T32" fmla="*/ 143 w 163"/>
                <a:gd name="T33" fmla="*/ 82 h 204"/>
                <a:gd name="T34" fmla="*/ 130 w 163"/>
                <a:gd name="T35" fmla="*/ 89 h 204"/>
                <a:gd name="T36" fmla="*/ 96 w 163"/>
                <a:gd name="T37" fmla="*/ 110 h 204"/>
                <a:gd name="T38" fmla="*/ 96 w 163"/>
                <a:gd name="T39" fmla="*/ 110 h 204"/>
                <a:gd name="T40" fmla="*/ 71 w 163"/>
                <a:gd name="T41" fmla="*/ 187 h 204"/>
                <a:gd name="T42" fmla="*/ 75 w 163"/>
                <a:gd name="T43" fmla="*/ 187 h 204"/>
                <a:gd name="T44" fmla="*/ 73 w 163"/>
                <a:gd name="T45" fmla="*/ 191 h 204"/>
                <a:gd name="T46" fmla="*/ 158 w 163"/>
                <a:gd name="T47" fmla="*/ 137 h 204"/>
                <a:gd name="T48" fmla="*/ 163 w 163"/>
                <a:gd name="T49" fmla="*/ 83 h 204"/>
                <a:gd name="T50" fmla="*/ 163 w 163"/>
                <a:gd name="T51" fmla="*/ 83 h 204"/>
                <a:gd name="T52" fmla="*/ 149 w 163"/>
                <a:gd name="T53" fmla="*/ 0 h 204"/>
                <a:gd name="T54" fmla="*/ 84 w 163"/>
                <a:gd name="T55" fmla="*/ 34 h 204"/>
                <a:gd name="T56" fmla="*/ 77 w 163"/>
                <a:gd name="T57" fmla="*/ 37 h 204"/>
                <a:gd name="T58" fmla="*/ 62 w 163"/>
                <a:gd name="T59" fmla="*/ 43 h 204"/>
                <a:gd name="T60" fmla="*/ 15 w 163"/>
                <a:gd name="T61" fmla="*/ 75 h 204"/>
                <a:gd name="T62" fmla="*/ 0 w 163"/>
                <a:gd name="T63" fmla="*/ 122 h 204"/>
                <a:gd name="T64" fmla="*/ 2 w 163"/>
                <a:gd name="T65" fmla="*/ 135 h 204"/>
                <a:gd name="T66" fmla="*/ 67 w 163"/>
                <a:gd name="T67" fmla="*/ 186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63" h="204">
                  <a:moveTo>
                    <a:pt x="67" y="186"/>
                  </a:moveTo>
                  <a:cubicBezTo>
                    <a:pt x="66" y="175"/>
                    <a:pt x="68" y="165"/>
                    <a:pt x="71" y="156"/>
                  </a:cubicBezTo>
                  <a:cubicBezTo>
                    <a:pt x="70" y="156"/>
                    <a:pt x="70" y="156"/>
                    <a:pt x="70" y="156"/>
                  </a:cubicBezTo>
                  <a:cubicBezTo>
                    <a:pt x="70" y="151"/>
                    <a:pt x="70" y="145"/>
                    <a:pt x="70" y="139"/>
                  </a:cubicBezTo>
                  <a:cubicBezTo>
                    <a:pt x="71" y="114"/>
                    <a:pt x="72" y="83"/>
                    <a:pt x="49" y="68"/>
                  </a:cubicBezTo>
                  <a:cubicBezTo>
                    <a:pt x="51" y="65"/>
                    <a:pt x="51" y="65"/>
                    <a:pt x="51" y="65"/>
                  </a:cubicBezTo>
                  <a:cubicBezTo>
                    <a:pt x="70" y="77"/>
                    <a:pt x="75" y="99"/>
                    <a:pt x="75" y="120"/>
                  </a:cubicBezTo>
                  <a:cubicBezTo>
                    <a:pt x="75" y="126"/>
                    <a:pt x="75" y="133"/>
                    <a:pt x="75" y="139"/>
                  </a:cubicBezTo>
                  <a:cubicBezTo>
                    <a:pt x="75" y="141"/>
                    <a:pt x="75" y="142"/>
                    <a:pt x="75" y="144"/>
                  </a:cubicBezTo>
                  <a:cubicBezTo>
                    <a:pt x="81" y="126"/>
                    <a:pt x="91" y="109"/>
                    <a:pt x="101" y="92"/>
                  </a:cubicBezTo>
                  <a:cubicBezTo>
                    <a:pt x="114" y="71"/>
                    <a:pt x="127" y="49"/>
                    <a:pt x="132" y="26"/>
                  </a:cubicBezTo>
                  <a:cubicBezTo>
                    <a:pt x="136" y="27"/>
                    <a:pt x="136" y="27"/>
                    <a:pt x="136" y="27"/>
                  </a:cubicBezTo>
                  <a:cubicBezTo>
                    <a:pt x="131" y="51"/>
                    <a:pt x="118" y="73"/>
                    <a:pt x="105" y="94"/>
                  </a:cubicBezTo>
                  <a:cubicBezTo>
                    <a:pt x="104" y="96"/>
                    <a:pt x="103" y="98"/>
                    <a:pt x="101" y="100"/>
                  </a:cubicBezTo>
                  <a:cubicBezTo>
                    <a:pt x="109" y="95"/>
                    <a:pt x="119" y="90"/>
                    <a:pt x="128" y="86"/>
                  </a:cubicBezTo>
                  <a:cubicBezTo>
                    <a:pt x="133" y="83"/>
                    <a:pt x="137" y="81"/>
                    <a:pt x="141" y="79"/>
                  </a:cubicBezTo>
                  <a:cubicBezTo>
                    <a:pt x="143" y="82"/>
                    <a:pt x="143" y="82"/>
                    <a:pt x="143" y="82"/>
                  </a:cubicBezTo>
                  <a:cubicBezTo>
                    <a:pt x="140" y="84"/>
                    <a:pt x="135" y="86"/>
                    <a:pt x="130" y="89"/>
                  </a:cubicBezTo>
                  <a:cubicBezTo>
                    <a:pt x="118" y="95"/>
                    <a:pt x="102" y="103"/>
                    <a:pt x="96" y="110"/>
                  </a:cubicBezTo>
                  <a:cubicBezTo>
                    <a:pt x="96" y="110"/>
                    <a:pt x="96" y="110"/>
                    <a:pt x="96" y="110"/>
                  </a:cubicBezTo>
                  <a:cubicBezTo>
                    <a:pt x="82" y="134"/>
                    <a:pt x="70" y="159"/>
                    <a:pt x="71" y="187"/>
                  </a:cubicBezTo>
                  <a:cubicBezTo>
                    <a:pt x="72" y="187"/>
                    <a:pt x="74" y="187"/>
                    <a:pt x="75" y="187"/>
                  </a:cubicBezTo>
                  <a:cubicBezTo>
                    <a:pt x="73" y="191"/>
                    <a:pt x="73" y="191"/>
                    <a:pt x="73" y="191"/>
                  </a:cubicBezTo>
                  <a:cubicBezTo>
                    <a:pt x="122" y="204"/>
                    <a:pt x="147" y="177"/>
                    <a:pt x="158" y="137"/>
                  </a:cubicBezTo>
                  <a:cubicBezTo>
                    <a:pt x="162" y="118"/>
                    <a:pt x="163" y="97"/>
                    <a:pt x="163" y="83"/>
                  </a:cubicBezTo>
                  <a:cubicBezTo>
                    <a:pt x="163" y="83"/>
                    <a:pt x="163" y="83"/>
                    <a:pt x="163" y="83"/>
                  </a:cubicBezTo>
                  <a:cubicBezTo>
                    <a:pt x="162" y="48"/>
                    <a:pt x="156" y="17"/>
                    <a:pt x="149" y="0"/>
                  </a:cubicBezTo>
                  <a:cubicBezTo>
                    <a:pt x="136" y="14"/>
                    <a:pt x="105" y="26"/>
                    <a:pt x="84" y="34"/>
                  </a:cubicBezTo>
                  <a:cubicBezTo>
                    <a:pt x="82" y="35"/>
                    <a:pt x="79" y="36"/>
                    <a:pt x="77" y="37"/>
                  </a:cubicBezTo>
                  <a:cubicBezTo>
                    <a:pt x="71" y="39"/>
                    <a:pt x="66" y="41"/>
                    <a:pt x="62" y="43"/>
                  </a:cubicBezTo>
                  <a:cubicBezTo>
                    <a:pt x="41" y="50"/>
                    <a:pt x="29" y="54"/>
                    <a:pt x="15" y="75"/>
                  </a:cubicBezTo>
                  <a:cubicBezTo>
                    <a:pt x="5" y="90"/>
                    <a:pt x="0" y="106"/>
                    <a:pt x="0" y="122"/>
                  </a:cubicBezTo>
                  <a:cubicBezTo>
                    <a:pt x="0" y="127"/>
                    <a:pt x="1" y="131"/>
                    <a:pt x="2" y="135"/>
                  </a:cubicBezTo>
                  <a:cubicBezTo>
                    <a:pt x="10" y="159"/>
                    <a:pt x="32" y="179"/>
                    <a:pt x="67" y="186"/>
                  </a:cubicBezTo>
                </a:path>
              </a:pathLst>
            </a:custGeom>
            <a:solidFill>
              <a:srgbClr val="BCB9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7" name="Freeform 142"/>
            <p:cNvSpPr/>
            <p:nvPr/>
          </p:nvSpPr>
          <p:spPr bwMode="auto">
            <a:xfrm>
              <a:off x="5475288" y="1776413"/>
              <a:ext cx="47625" cy="120650"/>
            </a:xfrm>
            <a:custGeom>
              <a:avLst/>
              <a:gdLst>
                <a:gd name="T0" fmla="*/ 9 w 74"/>
                <a:gd name="T1" fmla="*/ 88 h 190"/>
                <a:gd name="T2" fmla="*/ 14 w 74"/>
                <a:gd name="T3" fmla="*/ 113 h 190"/>
                <a:gd name="T4" fmla="*/ 24 w 74"/>
                <a:gd name="T5" fmla="*/ 176 h 190"/>
                <a:gd name="T6" fmla="*/ 29 w 74"/>
                <a:gd name="T7" fmla="*/ 176 h 190"/>
                <a:gd name="T8" fmla="*/ 18 w 74"/>
                <a:gd name="T9" fmla="*/ 112 h 190"/>
                <a:gd name="T10" fmla="*/ 13 w 74"/>
                <a:gd name="T11" fmla="*/ 88 h 190"/>
                <a:gd name="T12" fmla="*/ 11 w 74"/>
                <a:gd name="T13" fmla="*/ 50 h 190"/>
                <a:gd name="T14" fmla="*/ 8 w 74"/>
                <a:gd name="T15" fmla="*/ 11 h 190"/>
                <a:gd name="T16" fmla="*/ 6 w 74"/>
                <a:gd name="T17" fmla="*/ 4 h 190"/>
                <a:gd name="T18" fmla="*/ 60 w 74"/>
                <a:gd name="T19" fmla="*/ 63 h 190"/>
                <a:gd name="T20" fmla="*/ 68 w 74"/>
                <a:gd name="T21" fmla="*/ 89 h 190"/>
                <a:gd name="T22" fmla="*/ 36 w 74"/>
                <a:gd name="T23" fmla="*/ 187 h 190"/>
                <a:gd name="T24" fmla="*/ 39 w 74"/>
                <a:gd name="T25" fmla="*/ 190 h 190"/>
                <a:gd name="T26" fmla="*/ 73 w 74"/>
                <a:gd name="T27" fmla="*/ 102 h 190"/>
                <a:gd name="T28" fmla="*/ 72 w 74"/>
                <a:gd name="T29" fmla="*/ 89 h 190"/>
                <a:gd name="T30" fmla="*/ 69 w 74"/>
                <a:gd name="T31" fmla="*/ 78 h 190"/>
                <a:gd name="T32" fmla="*/ 3 w 74"/>
                <a:gd name="T33" fmla="*/ 0 h 190"/>
                <a:gd name="T34" fmla="*/ 0 w 74"/>
                <a:gd name="T35" fmla="*/ 0 h 190"/>
                <a:gd name="T36" fmla="*/ 1 w 74"/>
                <a:gd name="T37" fmla="*/ 3 h 190"/>
                <a:gd name="T38" fmla="*/ 3 w 74"/>
                <a:gd name="T39" fmla="*/ 10 h 190"/>
                <a:gd name="T40" fmla="*/ 6 w 74"/>
                <a:gd name="T41" fmla="*/ 50 h 190"/>
                <a:gd name="T42" fmla="*/ 9 w 74"/>
                <a:gd name="T43" fmla="*/ 88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4" h="190">
                  <a:moveTo>
                    <a:pt x="9" y="88"/>
                  </a:moveTo>
                  <a:cubicBezTo>
                    <a:pt x="11" y="97"/>
                    <a:pt x="12" y="105"/>
                    <a:pt x="14" y="113"/>
                  </a:cubicBezTo>
                  <a:cubicBezTo>
                    <a:pt x="19" y="134"/>
                    <a:pt x="24" y="154"/>
                    <a:pt x="24" y="176"/>
                  </a:cubicBezTo>
                  <a:cubicBezTo>
                    <a:pt x="29" y="176"/>
                    <a:pt x="29" y="176"/>
                    <a:pt x="29" y="176"/>
                  </a:cubicBezTo>
                  <a:cubicBezTo>
                    <a:pt x="28" y="154"/>
                    <a:pt x="23" y="133"/>
                    <a:pt x="18" y="112"/>
                  </a:cubicBezTo>
                  <a:cubicBezTo>
                    <a:pt x="17" y="104"/>
                    <a:pt x="15" y="96"/>
                    <a:pt x="13" y="88"/>
                  </a:cubicBezTo>
                  <a:cubicBezTo>
                    <a:pt x="11" y="76"/>
                    <a:pt x="11" y="63"/>
                    <a:pt x="11" y="50"/>
                  </a:cubicBezTo>
                  <a:cubicBezTo>
                    <a:pt x="11" y="37"/>
                    <a:pt x="11" y="23"/>
                    <a:pt x="8" y="11"/>
                  </a:cubicBezTo>
                  <a:cubicBezTo>
                    <a:pt x="7" y="9"/>
                    <a:pt x="7" y="6"/>
                    <a:pt x="6" y="4"/>
                  </a:cubicBezTo>
                  <a:cubicBezTo>
                    <a:pt x="31" y="9"/>
                    <a:pt x="50" y="38"/>
                    <a:pt x="60" y="63"/>
                  </a:cubicBezTo>
                  <a:cubicBezTo>
                    <a:pt x="64" y="73"/>
                    <a:pt x="66" y="82"/>
                    <a:pt x="68" y="89"/>
                  </a:cubicBezTo>
                  <a:cubicBezTo>
                    <a:pt x="74" y="124"/>
                    <a:pt x="56" y="162"/>
                    <a:pt x="36" y="187"/>
                  </a:cubicBezTo>
                  <a:cubicBezTo>
                    <a:pt x="37" y="187"/>
                    <a:pt x="38" y="188"/>
                    <a:pt x="39" y="190"/>
                  </a:cubicBezTo>
                  <a:cubicBezTo>
                    <a:pt x="57" y="167"/>
                    <a:pt x="74" y="135"/>
                    <a:pt x="73" y="102"/>
                  </a:cubicBezTo>
                  <a:cubicBezTo>
                    <a:pt x="73" y="98"/>
                    <a:pt x="73" y="93"/>
                    <a:pt x="72" y="89"/>
                  </a:cubicBezTo>
                  <a:cubicBezTo>
                    <a:pt x="71" y="85"/>
                    <a:pt x="71" y="82"/>
                    <a:pt x="69" y="78"/>
                  </a:cubicBezTo>
                  <a:cubicBezTo>
                    <a:pt x="61" y="49"/>
                    <a:pt x="38" y="3"/>
                    <a:pt x="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5"/>
                    <a:pt x="2" y="7"/>
                    <a:pt x="3" y="10"/>
                  </a:cubicBezTo>
                  <a:cubicBezTo>
                    <a:pt x="6" y="22"/>
                    <a:pt x="6" y="37"/>
                    <a:pt x="6" y="50"/>
                  </a:cubicBezTo>
                  <a:cubicBezTo>
                    <a:pt x="6" y="63"/>
                    <a:pt x="7" y="76"/>
                    <a:pt x="9" y="88"/>
                  </a:cubicBezTo>
                </a:path>
              </a:pathLst>
            </a:custGeom>
            <a:solidFill>
              <a:srgbClr val="6E12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8" name="Freeform 143"/>
            <p:cNvSpPr/>
            <p:nvPr/>
          </p:nvSpPr>
          <p:spPr bwMode="auto">
            <a:xfrm>
              <a:off x="5495925" y="18970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E12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9" name="Freeform 144"/>
            <p:cNvSpPr/>
            <p:nvPr/>
          </p:nvSpPr>
          <p:spPr bwMode="auto">
            <a:xfrm>
              <a:off x="5508625" y="1851025"/>
              <a:ext cx="63500" cy="58738"/>
            </a:xfrm>
            <a:custGeom>
              <a:avLst/>
              <a:gdLst>
                <a:gd name="T0" fmla="*/ 34 w 100"/>
                <a:gd name="T1" fmla="*/ 63 h 91"/>
                <a:gd name="T2" fmla="*/ 47 w 100"/>
                <a:gd name="T3" fmla="*/ 47 h 91"/>
                <a:gd name="T4" fmla="*/ 69 w 100"/>
                <a:gd name="T5" fmla="*/ 31 h 91"/>
                <a:gd name="T6" fmla="*/ 99 w 100"/>
                <a:gd name="T7" fmla="*/ 6 h 91"/>
                <a:gd name="T8" fmla="*/ 100 w 100"/>
                <a:gd name="T9" fmla="*/ 5 h 91"/>
                <a:gd name="T10" fmla="*/ 100 w 100"/>
                <a:gd name="T11" fmla="*/ 5 h 91"/>
                <a:gd name="T12" fmla="*/ 98 w 100"/>
                <a:gd name="T13" fmla="*/ 5 h 91"/>
                <a:gd name="T14" fmla="*/ 98 w 100"/>
                <a:gd name="T15" fmla="*/ 3 h 91"/>
                <a:gd name="T16" fmla="*/ 98 w 100"/>
                <a:gd name="T17" fmla="*/ 0 h 91"/>
                <a:gd name="T18" fmla="*/ 96 w 100"/>
                <a:gd name="T19" fmla="*/ 4 h 91"/>
                <a:gd name="T20" fmla="*/ 67 w 100"/>
                <a:gd name="T21" fmla="*/ 28 h 91"/>
                <a:gd name="T22" fmla="*/ 44 w 100"/>
                <a:gd name="T23" fmla="*/ 44 h 91"/>
                <a:gd name="T24" fmla="*/ 30 w 100"/>
                <a:gd name="T25" fmla="*/ 61 h 91"/>
                <a:gd name="T26" fmla="*/ 0 w 100"/>
                <a:gd name="T27" fmla="*/ 87 h 91"/>
                <a:gd name="T28" fmla="*/ 2 w 100"/>
                <a:gd name="T29" fmla="*/ 91 h 91"/>
                <a:gd name="T30" fmla="*/ 34 w 100"/>
                <a:gd name="T31" fmla="*/ 63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0" h="91">
                  <a:moveTo>
                    <a:pt x="34" y="63"/>
                  </a:moveTo>
                  <a:cubicBezTo>
                    <a:pt x="38" y="57"/>
                    <a:pt x="43" y="51"/>
                    <a:pt x="47" y="47"/>
                  </a:cubicBezTo>
                  <a:cubicBezTo>
                    <a:pt x="54" y="41"/>
                    <a:pt x="62" y="36"/>
                    <a:pt x="69" y="31"/>
                  </a:cubicBezTo>
                  <a:cubicBezTo>
                    <a:pt x="80" y="23"/>
                    <a:pt x="92" y="15"/>
                    <a:pt x="99" y="6"/>
                  </a:cubicBezTo>
                  <a:cubicBezTo>
                    <a:pt x="99" y="6"/>
                    <a:pt x="99" y="6"/>
                    <a:pt x="100" y="5"/>
                  </a:cubicBezTo>
                  <a:cubicBezTo>
                    <a:pt x="100" y="5"/>
                    <a:pt x="100" y="5"/>
                    <a:pt x="100" y="5"/>
                  </a:cubicBezTo>
                  <a:cubicBezTo>
                    <a:pt x="98" y="5"/>
                    <a:pt x="98" y="5"/>
                    <a:pt x="98" y="5"/>
                  </a:cubicBezTo>
                  <a:cubicBezTo>
                    <a:pt x="98" y="4"/>
                    <a:pt x="98" y="4"/>
                    <a:pt x="98" y="3"/>
                  </a:cubicBezTo>
                  <a:cubicBezTo>
                    <a:pt x="98" y="2"/>
                    <a:pt x="98" y="1"/>
                    <a:pt x="98" y="0"/>
                  </a:cubicBezTo>
                  <a:cubicBezTo>
                    <a:pt x="97" y="1"/>
                    <a:pt x="97" y="3"/>
                    <a:pt x="96" y="4"/>
                  </a:cubicBezTo>
                  <a:cubicBezTo>
                    <a:pt x="89" y="13"/>
                    <a:pt x="78" y="20"/>
                    <a:pt x="67" y="28"/>
                  </a:cubicBezTo>
                  <a:cubicBezTo>
                    <a:pt x="59" y="33"/>
                    <a:pt x="51" y="38"/>
                    <a:pt x="44" y="44"/>
                  </a:cubicBezTo>
                  <a:cubicBezTo>
                    <a:pt x="39" y="48"/>
                    <a:pt x="35" y="54"/>
                    <a:pt x="30" y="61"/>
                  </a:cubicBezTo>
                  <a:cubicBezTo>
                    <a:pt x="22" y="73"/>
                    <a:pt x="13" y="85"/>
                    <a:pt x="0" y="87"/>
                  </a:cubicBezTo>
                  <a:cubicBezTo>
                    <a:pt x="1" y="88"/>
                    <a:pt x="1" y="89"/>
                    <a:pt x="2" y="91"/>
                  </a:cubicBezTo>
                  <a:cubicBezTo>
                    <a:pt x="16" y="87"/>
                    <a:pt x="26" y="74"/>
                    <a:pt x="34" y="63"/>
                  </a:cubicBezTo>
                </a:path>
              </a:pathLst>
            </a:custGeom>
            <a:solidFill>
              <a:srgbClr val="6E12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0" name="Freeform 145"/>
            <p:cNvSpPr/>
            <p:nvPr/>
          </p:nvSpPr>
          <p:spPr bwMode="auto">
            <a:xfrm>
              <a:off x="5522913" y="1770063"/>
              <a:ext cx="57150" cy="80963"/>
            </a:xfrm>
            <a:custGeom>
              <a:avLst/>
              <a:gdLst>
                <a:gd name="T0" fmla="*/ 4 w 89"/>
                <a:gd name="T1" fmla="*/ 106 h 126"/>
                <a:gd name="T2" fmla="*/ 22 w 89"/>
                <a:gd name="T3" fmla="*/ 68 h 126"/>
                <a:gd name="T4" fmla="*/ 29 w 89"/>
                <a:gd name="T5" fmla="*/ 56 h 126"/>
                <a:gd name="T6" fmla="*/ 34 w 89"/>
                <a:gd name="T7" fmla="*/ 47 h 126"/>
                <a:gd name="T8" fmla="*/ 54 w 89"/>
                <a:gd name="T9" fmla="*/ 12 h 126"/>
                <a:gd name="T10" fmla="*/ 55 w 89"/>
                <a:gd name="T11" fmla="*/ 6 h 126"/>
                <a:gd name="T12" fmla="*/ 74 w 89"/>
                <a:gd name="T13" fmla="*/ 27 h 126"/>
                <a:gd name="T14" fmla="*/ 80 w 89"/>
                <a:gd name="T15" fmla="*/ 112 h 126"/>
                <a:gd name="T16" fmla="*/ 76 w 89"/>
                <a:gd name="T17" fmla="*/ 126 h 126"/>
                <a:gd name="T18" fmla="*/ 76 w 89"/>
                <a:gd name="T19" fmla="*/ 125 h 126"/>
                <a:gd name="T20" fmla="*/ 82 w 89"/>
                <a:gd name="T21" fmla="*/ 122 h 126"/>
                <a:gd name="T22" fmla="*/ 88 w 89"/>
                <a:gd name="T23" fmla="*/ 75 h 126"/>
                <a:gd name="T24" fmla="*/ 78 w 89"/>
                <a:gd name="T25" fmla="*/ 25 h 126"/>
                <a:gd name="T26" fmla="*/ 53 w 89"/>
                <a:gd name="T27" fmla="*/ 1 h 126"/>
                <a:gd name="T28" fmla="*/ 49 w 89"/>
                <a:gd name="T29" fmla="*/ 0 h 126"/>
                <a:gd name="T30" fmla="*/ 51 w 89"/>
                <a:gd name="T31" fmla="*/ 4 h 126"/>
                <a:gd name="T32" fmla="*/ 50 w 89"/>
                <a:gd name="T33" fmla="*/ 11 h 126"/>
                <a:gd name="T34" fmla="*/ 49 w 89"/>
                <a:gd name="T35" fmla="*/ 12 h 126"/>
                <a:gd name="T36" fmla="*/ 31 w 89"/>
                <a:gd name="T37" fmla="*/ 45 h 126"/>
                <a:gd name="T38" fmla="*/ 25 w 89"/>
                <a:gd name="T39" fmla="*/ 55 h 126"/>
                <a:gd name="T40" fmla="*/ 18 w 89"/>
                <a:gd name="T41" fmla="*/ 66 h 126"/>
                <a:gd name="T42" fmla="*/ 1 w 89"/>
                <a:gd name="T43" fmla="*/ 100 h 126"/>
                <a:gd name="T44" fmla="*/ 0 w 89"/>
                <a:gd name="T45" fmla="*/ 105 h 126"/>
                <a:gd name="T46" fmla="*/ 4 w 89"/>
                <a:gd name="T47" fmla="*/ 10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9" h="126">
                  <a:moveTo>
                    <a:pt x="4" y="106"/>
                  </a:moveTo>
                  <a:cubicBezTo>
                    <a:pt x="7" y="93"/>
                    <a:pt x="14" y="80"/>
                    <a:pt x="22" y="68"/>
                  </a:cubicBezTo>
                  <a:cubicBezTo>
                    <a:pt x="24" y="64"/>
                    <a:pt x="27" y="60"/>
                    <a:pt x="29" y="56"/>
                  </a:cubicBezTo>
                  <a:cubicBezTo>
                    <a:pt x="30" y="54"/>
                    <a:pt x="32" y="51"/>
                    <a:pt x="34" y="47"/>
                  </a:cubicBezTo>
                  <a:cubicBezTo>
                    <a:pt x="43" y="33"/>
                    <a:pt x="51" y="21"/>
                    <a:pt x="54" y="12"/>
                  </a:cubicBezTo>
                  <a:cubicBezTo>
                    <a:pt x="54" y="10"/>
                    <a:pt x="55" y="8"/>
                    <a:pt x="55" y="6"/>
                  </a:cubicBezTo>
                  <a:cubicBezTo>
                    <a:pt x="63" y="9"/>
                    <a:pt x="69" y="16"/>
                    <a:pt x="74" y="27"/>
                  </a:cubicBezTo>
                  <a:cubicBezTo>
                    <a:pt x="85" y="50"/>
                    <a:pt x="86" y="88"/>
                    <a:pt x="80" y="112"/>
                  </a:cubicBezTo>
                  <a:cubicBezTo>
                    <a:pt x="79" y="117"/>
                    <a:pt x="77" y="122"/>
                    <a:pt x="76" y="126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4"/>
                    <a:pt x="80" y="123"/>
                    <a:pt x="82" y="122"/>
                  </a:cubicBezTo>
                  <a:cubicBezTo>
                    <a:pt x="86" y="110"/>
                    <a:pt x="89" y="93"/>
                    <a:pt x="88" y="75"/>
                  </a:cubicBezTo>
                  <a:cubicBezTo>
                    <a:pt x="88" y="57"/>
                    <a:pt x="85" y="39"/>
                    <a:pt x="78" y="25"/>
                  </a:cubicBezTo>
                  <a:cubicBezTo>
                    <a:pt x="72" y="12"/>
                    <a:pt x="64" y="4"/>
                    <a:pt x="53" y="1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51" y="5"/>
                    <a:pt x="51" y="8"/>
                    <a:pt x="50" y="11"/>
                  </a:cubicBezTo>
                  <a:cubicBezTo>
                    <a:pt x="50" y="11"/>
                    <a:pt x="49" y="11"/>
                    <a:pt x="49" y="12"/>
                  </a:cubicBezTo>
                  <a:cubicBezTo>
                    <a:pt x="45" y="21"/>
                    <a:pt x="36" y="37"/>
                    <a:pt x="31" y="45"/>
                  </a:cubicBezTo>
                  <a:cubicBezTo>
                    <a:pt x="28" y="49"/>
                    <a:pt x="26" y="53"/>
                    <a:pt x="25" y="55"/>
                  </a:cubicBezTo>
                  <a:cubicBezTo>
                    <a:pt x="23" y="59"/>
                    <a:pt x="20" y="63"/>
                    <a:pt x="18" y="66"/>
                  </a:cubicBezTo>
                  <a:cubicBezTo>
                    <a:pt x="11" y="77"/>
                    <a:pt x="4" y="88"/>
                    <a:pt x="1" y="100"/>
                  </a:cubicBezTo>
                  <a:cubicBezTo>
                    <a:pt x="1" y="102"/>
                    <a:pt x="0" y="103"/>
                    <a:pt x="0" y="105"/>
                  </a:cubicBezTo>
                  <a:lnTo>
                    <a:pt x="4" y="106"/>
                  </a:lnTo>
                  <a:close/>
                </a:path>
              </a:pathLst>
            </a:custGeom>
            <a:solidFill>
              <a:srgbClr val="6E12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1" name="Freeform 146"/>
            <p:cNvSpPr/>
            <p:nvPr/>
          </p:nvSpPr>
          <p:spPr bwMode="auto">
            <a:xfrm>
              <a:off x="5505450" y="1909763"/>
              <a:ext cx="1588" cy="0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0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</a:path>
              </a:pathLst>
            </a:custGeom>
            <a:solidFill>
              <a:srgbClr val="6E12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2" name="Freeform 147"/>
            <p:cNvSpPr/>
            <p:nvPr/>
          </p:nvSpPr>
          <p:spPr bwMode="auto">
            <a:xfrm>
              <a:off x="5522913" y="1828800"/>
              <a:ext cx="98425" cy="112713"/>
            </a:xfrm>
            <a:custGeom>
              <a:avLst/>
              <a:gdLst>
                <a:gd name="T0" fmla="*/ 76 w 154"/>
                <a:gd name="T1" fmla="*/ 34 h 176"/>
                <a:gd name="T2" fmla="*/ 76 w 154"/>
                <a:gd name="T3" fmla="*/ 35 h 176"/>
                <a:gd name="T4" fmla="*/ 76 w 154"/>
                <a:gd name="T5" fmla="*/ 35 h 176"/>
                <a:gd name="T6" fmla="*/ 75 w 154"/>
                <a:gd name="T7" fmla="*/ 35 h 176"/>
                <a:gd name="T8" fmla="*/ 75 w 154"/>
                <a:gd name="T9" fmla="*/ 36 h 176"/>
                <a:gd name="T10" fmla="*/ 75 w 154"/>
                <a:gd name="T11" fmla="*/ 39 h 176"/>
                <a:gd name="T12" fmla="*/ 75 w 154"/>
                <a:gd name="T13" fmla="*/ 41 h 176"/>
                <a:gd name="T14" fmla="*/ 77 w 154"/>
                <a:gd name="T15" fmla="*/ 41 h 176"/>
                <a:gd name="T16" fmla="*/ 77 w 154"/>
                <a:gd name="T17" fmla="*/ 41 h 176"/>
                <a:gd name="T18" fmla="*/ 79 w 154"/>
                <a:gd name="T19" fmla="*/ 42 h 176"/>
                <a:gd name="T20" fmla="*/ 79 w 154"/>
                <a:gd name="T21" fmla="*/ 40 h 176"/>
                <a:gd name="T22" fmla="*/ 79 w 154"/>
                <a:gd name="T23" fmla="*/ 39 h 176"/>
                <a:gd name="T24" fmla="*/ 79 w 154"/>
                <a:gd name="T25" fmla="*/ 37 h 176"/>
                <a:gd name="T26" fmla="*/ 133 w 154"/>
                <a:gd name="T27" fmla="*/ 12 h 176"/>
                <a:gd name="T28" fmla="*/ 148 w 154"/>
                <a:gd name="T29" fmla="*/ 6 h 176"/>
                <a:gd name="T30" fmla="*/ 146 w 154"/>
                <a:gd name="T31" fmla="*/ 40 h 176"/>
                <a:gd name="T32" fmla="*/ 0 w 154"/>
                <a:gd name="T33" fmla="*/ 172 h 176"/>
                <a:gd name="T34" fmla="*/ 1 w 154"/>
                <a:gd name="T35" fmla="*/ 176 h 176"/>
                <a:gd name="T36" fmla="*/ 117 w 154"/>
                <a:gd name="T37" fmla="*/ 99 h 176"/>
                <a:gd name="T38" fmla="*/ 153 w 154"/>
                <a:gd name="T39" fmla="*/ 12 h 176"/>
                <a:gd name="T40" fmla="*/ 153 w 154"/>
                <a:gd name="T41" fmla="*/ 3 h 176"/>
                <a:gd name="T42" fmla="*/ 152 w 154"/>
                <a:gd name="T43" fmla="*/ 0 h 176"/>
                <a:gd name="T44" fmla="*/ 149 w 154"/>
                <a:gd name="T45" fmla="*/ 1 h 176"/>
                <a:gd name="T46" fmla="*/ 131 w 154"/>
                <a:gd name="T47" fmla="*/ 9 h 176"/>
                <a:gd name="T48" fmla="*/ 82 w 154"/>
                <a:gd name="T49" fmla="*/ 31 h 176"/>
                <a:gd name="T50" fmla="*/ 76 w 154"/>
                <a:gd name="T51" fmla="*/ 34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4" h="176">
                  <a:moveTo>
                    <a:pt x="76" y="34"/>
                  </a:moveTo>
                  <a:cubicBezTo>
                    <a:pt x="76" y="35"/>
                    <a:pt x="76" y="35"/>
                    <a:pt x="76" y="35"/>
                  </a:cubicBezTo>
                  <a:cubicBezTo>
                    <a:pt x="76" y="35"/>
                    <a:pt x="76" y="35"/>
                    <a:pt x="76" y="35"/>
                  </a:cubicBezTo>
                  <a:cubicBezTo>
                    <a:pt x="75" y="35"/>
                    <a:pt x="75" y="35"/>
                    <a:pt x="75" y="35"/>
                  </a:cubicBezTo>
                  <a:cubicBezTo>
                    <a:pt x="75" y="35"/>
                    <a:pt x="75" y="35"/>
                    <a:pt x="75" y="36"/>
                  </a:cubicBezTo>
                  <a:cubicBezTo>
                    <a:pt x="75" y="37"/>
                    <a:pt x="75" y="38"/>
                    <a:pt x="75" y="39"/>
                  </a:cubicBezTo>
                  <a:cubicBezTo>
                    <a:pt x="75" y="40"/>
                    <a:pt x="75" y="40"/>
                    <a:pt x="75" y="41"/>
                  </a:cubicBezTo>
                  <a:cubicBezTo>
                    <a:pt x="77" y="41"/>
                    <a:pt x="77" y="41"/>
                    <a:pt x="77" y="41"/>
                  </a:cubicBezTo>
                  <a:cubicBezTo>
                    <a:pt x="77" y="41"/>
                    <a:pt x="77" y="41"/>
                    <a:pt x="77" y="41"/>
                  </a:cubicBezTo>
                  <a:cubicBezTo>
                    <a:pt x="79" y="42"/>
                    <a:pt x="79" y="42"/>
                    <a:pt x="79" y="42"/>
                  </a:cubicBezTo>
                  <a:cubicBezTo>
                    <a:pt x="79" y="41"/>
                    <a:pt x="79" y="40"/>
                    <a:pt x="79" y="40"/>
                  </a:cubicBezTo>
                  <a:cubicBezTo>
                    <a:pt x="79" y="39"/>
                    <a:pt x="79" y="39"/>
                    <a:pt x="79" y="39"/>
                  </a:cubicBezTo>
                  <a:cubicBezTo>
                    <a:pt x="79" y="38"/>
                    <a:pt x="79" y="38"/>
                    <a:pt x="79" y="37"/>
                  </a:cubicBezTo>
                  <a:cubicBezTo>
                    <a:pt x="95" y="28"/>
                    <a:pt x="115" y="20"/>
                    <a:pt x="133" y="12"/>
                  </a:cubicBezTo>
                  <a:cubicBezTo>
                    <a:pt x="138" y="10"/>
                    <a:pt x="144" y="8"/>
                    <a:pt x="148" y="6"/>
                  </a:cubicBezTo>
                  <a:cubicBezTo>
                    <a:pt x="149" y="18"/>
                    <a:pt x="148" y="29"/>
                    <a:pt x="146" y="40"/>
                  </a:cubicBezTo>
                  <a:cubicBezTo>
                    <a:pt x="131" y="101"/>
                    <a:pt x="67" y="139"/>
                    <a:pt x="0" y="172"/>
                  </a:cubicBezTo>
                  <a:cubicBezTo>
                    <a:pt x="0" y="174"/>
                    <a:pt x="0" y="175"/>
                    <a:pt x="1" y="176"/>
                  </a:cubicBezTo>
                  <a:cubicBezTo>
                    <a:pt x="45" y="154"/>
                    <a:pt x="88" y="130"/>
                    <a:pt x="117" y="99"/>
                  </a:cubicBezTo>
                  <a:cubicBezTo>
                    <a:pt x="140" y="75"/>
                    <a:pt x="154" y="47"/>
                    <a:pt x="153" y="12"/>
                  </a:cubicBezTo>
                  <a:cubicBezTo>
                    <a:pt x="153" y="9"/>
                    <a:pt x="153" y="6"/>
                    <a:pt x="153" y="3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49" y="1"/>
                    <a:pt x="149" y="1"/>
                    <a:pt x="149" y="1"/>
                  </a:cubicBezTo>
                  <a:cubicBezTo>
                    <a:pt x="144" y="4"/>
                    <a:pt x="138" y="6"/>
                    <a:pt x="131" y="9"/>
                  </a:cubicBezTo>
                  <a:cubicBezTo>
                    <a:pt x="115" y="15"/>
                    <a:pt x="97" y="23"/>
                    <a:pt x="82" y="31"/>
                  </a:cubicBezTo>
                  <a:cubicBezTo>
                    <a:pt x="80" y="32"/>
                    <a:pt x="78" y="33"/>
                    <a:pt x="76" y="34"/>
                  </a:cubicBezTo>
                </a:path>
              </a:pathLst>
            </a:custGeom>
            <a:solidFill>
              <a:srgbClr val="6E12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3" name="Freeform 148"/>
            <p:cNvSpPr/>
            <p:nvPr/>
          </p:nvSpPr>
          <p:spPr bwMode="auto">
            <a:xfrm>
              <a:off x="5526088" y="1897063"/>
              <a:ext cx="125413" cy="63500"/>
            </a:xfrm>
            <a:custGeom>
              <a:avLst/>
              <a:gdLst>
                <a:gd name="T0" fmla="*/ 0 w 197"/>
                <a:gd name="T1" fmla="*/ 69 h 100"/>
                <a:gd name="T2" fmla="*/ 2 w 197"/>
                <a:gd name="T3" fmla="*/ 72 h 100"/>
                <a:gd name="T4" fmla="*/ 124 w 197"/>
                <a:gd name="T5" fmla="*/ 26 h 100"/>
                <a:gd name="T6" fmla="*/ 145 w 197"/>
                <a:gd name="T7" fmla="*/ 20 h 100"/>
                <a:gd name="T8" fmla="*/ 192 w 197"/>
                <a:gd name="T9" fmla="*/ 5 h 100"/>
                <a:gd name="T10" fmla="*/ 192 w 197"/>
                <a:gd name="T11" fmla="*/ 7 h 100"/>
                <a:gd name="T12" fmla="*/ 190 w 197"/>
                <a:gd name="T13" fmla="*/ 20 h 100"/>
                <a:gd name="T14" fmla="*/ 121 w 197"/>
                <a:gd name="T15" fmla="*/ 88 h 100"/>
                <a:gd name="T16" fmla="*/ 30 w 197"/>
                <a:gd name="T17" fmla="*/ 93 h 100"/>
                <a:gd name="T18" fmla="*/ 0 w 197"/>
                <a:gd name="T19" fmla="*/ 92 h 100"/>
                <a:gd name="T20" fmla="*/ 0 w 197"/>
                <a:gd name="T21" fmla="*/ 95 h 100"/>
                <a:gd name="T22" fmla="*/ 30 w 197"/>
                <a:gd name="T23" fmla="*/ 96 h 100"/>
                <a:gd name="T24" fmla="*/ 122 w 197"/>
                <a:gd name="T25" fmla="*/ 91 h 100"/>
                <a:gd name="T26" fmla="*/ 169 w 197"/>
                <a:gd name="T27" fmla="*/ 60 h 100"/>
                <a:gd name="T28" fmla="*/ 196 w 197"/>
                <a:gd name="T29" fmla="*/ 7 h 100"/>
                <a:gd name="T30" fmla="*/ 196 w 197"/>
                <a:gd name="T31" fmla="*/ 2 h 100"/>
                <a:gd name="T32" fmla="*/ 196 w 197"/>
                <a:gd name="T33" fmla="*/ 0 h 100"/>
                <a:gd name="T34" fmla="*/ 193 w 197"/>
                <a:gd name="T35" fmla="*/ 1 h 100"/>
                <a:gd name="T36" fmla="*/ 123 w 197"/>
                <a:gd name="T37" fmla="*/ 23 h 100"/>
                <a:gd name="T38" fmla="*/ 121 w 197"/>
                <a:gd name="T39" fmla="*/ 23 h 100"/>
                <a:gd name="T40" fmla="*/ 0 w 197"/>
                <a:gd name="T41" fmla="*/ 69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7" h="100">
                  <a:moveTo>
                    <a:pt x="0" y="69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42" y="50"/>
                    <a:pt x="82" y="39"/>
                    <a:pt x="124" y="26"/>
                  </a:cubicBezTo>
                  <a:cubicBezTo>
                    <a:pt x="131" y="24"/>
                    <a:pt x="138" y="22"/>
                    <a:pt x="145" y="20"/>
                  </a:cubicBezTo>
                  <a:cubicBezTo>
                    <a:pt x="161" y="16"/>
                    <a:pt x="176" y="11"/>
                    <a:pt x="192" y="5"/>
                  </a:cubicBezTo>
                  <a:cubicBezTo>
                    <a:pt x="192" y="6"/>
                    <a:pt x="192" y="6"/>
                    <a:pt x="192" y="7"/>
                  </a:cubicBezTo>
                  <a:cubicBezTo>
                    <a:pt x="192" y="11"/>
                    <a:pt x="191" y="15"/>
                    <a:pt x="190" y="20"/>
                  </a:cubicBezTo>
                  <a:cubicBezTo>
                    <a:pt x="182" y="47"/>
                    <a:pt x="149" y="79"/>
                    <a:pt x="121" y="88"/>
                  </a:cubicBezTo>
                  <a:cubicBezTo>
                    <a:pt x="94" y="96"/>
                    <a:pt x="62" y="94"/>
                    <a:pt x="30" y="93"/>
                  </a:cubicBezTo>
                  <a:cubicBezTo>
                    <a:pt x="20" y="92"/>
                    <a:pt x="10" y="92"/>
                    <a:pt x="0" y="92"/>
                  </a:cubicBezTo>
                  <a:cubicBezTo>
                    <a:pt x="0" y="93"/>
                    <a:pt x="0" y="94"/>
                    <a:pt x="0" y="95"/>
                  </a:cubicBezTo>
                  <a:cubicBezTo>
                    <a:pt x="10" y="96"/>
                    <a:pt x="20" y="96"/>
                    <a:pt x="30" y="96"/>
                  </a:cubicBezTo>
                  <a:cubicBezTo>
                    <a:pt x="62" y="98"/>
                    <a:pt x="95" y="100"/>
                    <a:pt x="122" y="91"/>
                  </a:cubicBezTo>
                  <a:cubicBezTo>
                    <a:pt x="137" y="86"/>
                    <a:pt x="155" y="75"/>
                    <a:pt x="169" y="60"/>
                  </a:cubicBezTo>
                  <a:cubicBezTo>
                    <a:pt x="185" y="44"/>
                    <a:pt x="197" y="25"/>
                    <a:pt x="196" y="7"/>
                  </a:cubicBezTo>
                  <a:cubicBezTo>
                    <a:pt x="196" y="5"/>
                    <a:pt x="196" y="4"/>
                    <a:pt x="196" y="2"/>
                  </a:cubicBezTo>
                  <a:cubicBezTo>
                    <a:pt x="196" y="0"/>
                    <a:pt x="196" y="0"/>
                    <a:pt x="196" y="0"/>
                  </a:cubicBezTo>
                  <a:cubicBezTo>
                    <a:pt x="193" y="1"/>
                    <a:pt x="193" y="1"/>
                    <a:pt x="193" y="1"/>
                  </a:cubicBezTo>
                  <a:cubicBezTo>
                    <a:pt x="169" y="9"/>
                    <a:pt x="146" y="16"/>
                    <a:pt x="123" y="23"/>
                  </a:cubicBezTo>
                  <a:cubicBezTo>
                    <a:pt x="122" y="23"/>
                    <a:pt x="121" y="23"/>
                    <a:pt x="121" y="23"/>
                  </a:cubicBezTo>
                  <a:cubicBezTo>
                    <a:pt x="79" y="36"/>
                    <a:pt x="39" y="47"/>
                    <a:pt x="0" y="69"/>
                  </a:cubicBezTo>
                </a:path>
              </a:pathLst>
            </a:custGeom>
            <a:solidFill>
              <a:srgbClr val="6E12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4" name="Freeform 149"/>
            <p:cNvSpPr/>
            <p:nvPr/>
          </p:nvSpPr>
          <p:spPr bwMode="auto">
            <a:xfrm>
              <a:off x="5522913" y="1954213"/>
              <a:ext cx="141288" cy="46038"/>
            </a:xfrm>
            <a:custGeom>
              <a:avLst/>
              <a:gdLst>
                <a:gd name="T0" fmla="*/ 130 w 222"/>
                <a:gd name="T1" fmla="*/ 10 h 72"/>
                <a:gd name="T2" fmla="*/ 156 w 222"/>
                <a:gd name="T3" fmla="*/ 7 h 72"/>
                <a:gd name="T4" fmla="*/ 194 w 222"/>
                <a:gd name="T5" fmla="*/ 14 h 72"/>
                <a:gd name="T6" fmla="*/ 216 w 222"/>
                <a:gd name="T7" fmla="*/ 31 h 72"/>
                <a:gd name="T8" fmla="*/ 212 w 222"/>
                <a:gd name="T9" fmla="*/ 33 h 72"/>
                <a:gd name="T10" fmla="*/ 202 w 222"/>
                <a:gd name="T11" fmla="*/ 37 h 72"/>
                <a:gd name="T12" fmla="*/ 99 w 222"/>
                <a:gd name="T13" fmla="*/ 65 h 72"/>
                <a:gd name="T14" fmla="*/ 87 w 222"/>
                <a:gd name="T15" fmla="*/ 65 h 72"/>
                <a:gd name="T16" fmla="*/ 43 w 222"/>
                <a:gd name="T17" fmla="*/ 68 h 72"/>
                <a:gd name="T18" fmla="*/ 11 w 222"/>
                <a:gd name="T19" fmla="*/ 62 h 72"/>
                <a:gd name="T20" fmla="*/ 1 w 222"/>
                <a:gd name="T21" fmla="*/ 59 h 72"/>
                <a:gd name="T22" fmla="*/ 0 w 222"/>
                <a:gd name="T23" fmla="*/ 63 h 72"/>
                <a:gd name="T24" fmla="*/ 9 w 222"/>
                <a:gd name="T25" fmla="*/ 66 h 72"/>
                <a:gd name="T26" fmla="*/ 43 w 222"/>
                <a:gd name="T27" fmla="*/ 71 h 72"/>
                <a:gd name="T28" fmla="*/ 87 w 222"/>
                <a:gd name="T29" fmla="*/ 69 h 72"/>
                <a:gd name="T30" fmla="*/ 100 w 222"/>
                <a:gd name="T31" fmla="*/ 68 h 72"/>
                <a:gd name="T32" fmla="*/ 203 w 222"/>
                <a:gd name="T33" fmla="*/ 41 h 72"/>
                <a:gd name="T34" fmla="*/ 214 w 222"/>
                <a:gd name="T35" fmla="*/ 36 h 72"/>
                <a:gd name="T36" fmla="*/ 220 w 222"/>
                <a:gd name="T37" fmla="*/ 34 h 72"/>
                <a:gd name="T38" fmla="*/ 222 w 222"/>
                <a:gd name="T39" fmla="*/ 33 h 72"/>
                <a:gd name="T40" fmla="*/ 221 w 222"/>
                <a:gd name="T41" fmla="*/ 32 h 72"/>
                <a:gd name="T42" fmla="*/ 196 w 222"/>
                <a:gd name="T43" fmla="*/ 11 h 72"/>
                <a:gd name="T44" fmla="*/ 129 w 222"/>
                <a:gd name="T45" fmla="*/ 6 h 72"/>
                <a:gd name="T46" fmla="*/ 128 w 222"/>
                <a:gd name="T47" fmla="*/ 6 h 72"/>
                <a:gd name="T48" fmla="*/ 130 w 222"/>
                <a:gd name="T49" fmla="*/ 1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2" h="72">
                  <a:moveTo>
                    <a:pt x="130" y="10"/>
                  </a:moveTo>
                  <a:cubicBezTo>
                    <a:pt x="136" y="7"/>
                    <a:pt x="146" y="6"/>
                    <a:pt x="156" y="7"/>
                  </a:cubicBezTo>
                  <a:cubicBezTo>
                    <a:pt x="169" y="7"/>
                    <a:pt x="183" y="10"/>
                    <a:pt x="194" y="14"/>
                  </a:cubicBezTo>
                  <a:cubicBezTo>
                    <a:pt x="202" y="17"/>
                    <a:pt x="213" y="23"/>
                    <a:pt x="216" y="31"/>
                  </a:cubicBezTo>
                  <a:cubicBezTo>
                    <a:pt x="215" y="32"/>
                    <a:pt x="213" y="32"/>
                    <a:pt x="212" y="33"/>
                  </a:cubicBezTo>
                  <a:cubicBezTo>
                    <a:pt x="208" y="34"/>
                    <a:pt x="205" y="36"/>
                    <a:pt x="202" y="37"/>
                  </a:cubicBezTo>
                  <a:cubicBezTo>
                    <a:pt x="168" y="51"/>
                    <a:pt x="138" y="62"/>
                    <a:pt x="99" y="65"/>
                  </a:cubicBezTo>
                  <a:cubicBezTo>
                    <a:pt x="95" y="65"/>
                    <a:pt x="91" y="65"/>
                    <a:pt x="87" y="65"/>
                  </a:cubicBezTo>
                  <a:cubicBezTo>
                    <a:pt x="72" y="66"/>
                    <a:pt x="57" y="67"/>
                    <a:pt x="43" y="68"/>
                  </a:cubicBezTo>
                  <a:cubicBezTo>
                    <a:pt x="30" y="68"/>
                    <a:pt x="20" y="65"/>
                    <a:pt x="11" y="62"/>
                  </a:cubicBezTo>
                  <a:cubicBezTo>
                    <a:pt x="7" y="61"/>
                    <a:pt x="4" y="60"/>
                    <a:pt x="1" y="59"/>
                  </a:cubicBezTo>
                  <a:cubicBezTo>
                    <a:pt x="1" y="61"/>
                    <a:pt x="1" y="62"/>
                    <a:pt x="0" y="63"/>
                  </a:cubicBezTo>
                  <a:cubicBezTo>
                    <a:pt x="3" y="64"/>
                    <a:pt x="6" y="65"/>
                    <a:pt x="9" y="66"/>
                  </a:cubicBezTo>
                  <a:cubicBezTo>
                    <a:pt x="19" y="69"/>
                    <a:pt x="29" y="72"/>
                    <a:pt x="43" y="71"/>
                  </a:cubicBezTo>
                  <a:cubicBezTo>
                    <a:pt x="58" y="71"/>
                    <a:pt x="73" y="70"/>
                    <a:pt x="87" y="69"/>
                  </a:cubicBezTo>
                  <a:cubicBezTo>
                    <a:pt x="92" y="69"/>
                    <a:pt x="96" y="69"/>
                    <a:pt x="100" y="68"/>
                  </a:cubicBezTo>
                  <a:cubicBezTo>
                    <a:pt x="139" y="66"/>
                    <a:pt x="169" y="54"/>
                    <a:pt x="203" y="41"/>
                  </a:cubicBezTo>
                  <a:cubicBezTo>
                    <a:pt x="207" y="39"/>
                    <a:pt x="210" y="38"/>
                    <a:pt x="214" y="36"/>
                  </a:cubicBezTo>
                  <a:cubicBezTo>
                    <a:pt x="216" y="36"/>
                    <a:pt x="218" y="35"/>
                    <a:pt x="220" y="34"/>
                  </a:cubicBezTo>
                  <a:cubicBezTo>
                    <a:pt x="222" y="33"/>
                    <a:pt x="222" y="33"/>
                    <a:pt x="222" y="33"/>
                  </a:cubicBezTo>
                  <a:cubicBezTo>
                    <a:pt x="221" y="32"/>
                    <a:pt x="221" y="32"/>
                    <a:pt x="221" y="32"/>
                  </a:cubicBezTo>
                  <a:cubicBezTo>
                    <a:pt x="218" y="23"/>
                    <a:pt x="210" y="16"/>
                    <a:pt x="196" y="11"/>
                  </a:cubicBezTo>
                  <a:cubicBezTo>
                    <a:pt x="175" y="2"/>
                    <a:pt x="145" y="0"/>
                    <a:pt x="129" y="6"/>
                  </a:cubicBezTo>
                  <a:cubicBezTo>
                    <a:pt x="129" y="6"/>
                    <a:pt x="128" y="6"/>
                    <a:pt x="128" y="6"/>
                  </a:cubicBezTo>
                  <a:lnTo>
                    <a:pt x="130" y="10"/>
                  </a:lnTo>
                  <a:close/>
                </a:path>
              </a:pathLst>
            </a:custGeom>
            <a:solidFill>
              <a:srgbClr val="6E12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5" name="Freeform 150"/>
            <p:cNvSpPr/>
            <p:nvPr/>
          </p:nvSpPr>
          <p:spPr bwMode="auto">
            <a:xfrm>
              <a:off x="5519738" y="1997075"/>
              <a:ext cx="127000" cy="61913"/>
            </a:xfrm>
            <a:custGeom>
              <a:avLst/>
              <a:gdLst>
                <a:gd name="T0" fmla="*/ 106 w 200"/>
                <a:gd name="T1" fmla="*/ 3 h 95"/>
                <a:gd name="T2" fmla="*/ 119 w 200"/>
                <a:gd name="T3" fmla="*/ 11 h 95"/>
                <a:gd name="T4" fmla="*/ 185 w 200"/>
                <a:gd name="T5" fmla="*/ 81 h 95"/>
                <a:gd name="T6" fmla="*/ 192 w 200"/>
                <a:gd name="T7" fmla="*/ 89 h 95"/>
                <a:gd name="T8" fmla="*/ 185 w 200"/>
                <a:gd name="T9" fmla="*/ 89 h 95"/>
                <a:gd name="T10" fmla="*/ 158 w 200"/>
                <a:gd name="T11" fmla="*/ 89 h 95"/>
                <a:gd name="T12" fmla="*/ 79 w 200"/>
                <a:gd name="T13" fmla="*/ 71 h 95"/>
                <a:gd name="T14" fmla="*/ 63 w 200"/>
                <a:gd name="T15" fmla="*/ 52 h 95"/>
                <a:gd name="T16" fmla="*/ 41 w 200"/>
                <a:gd name="T17" fmla="*/ 29 h 95"/>
                <a:gd name="T18" fmla="*/ 12 w 200"/>
                <a:gd name="T19" fmla="*/ 13 h 95"/>
                <a:gd name="T20" fmla="*/ 1 w 200"/>
                <a:gd name="T21" fmla="*/ 9 h 95"/>
                <a:gd name="T22" fmla="*/ 0 w 200"/>
                <a:gd name="T23" fmla="*/ 12 h 95"/>
                <a:gd name="T24" fmla="*/ 10 w 200"/>
                <a:gd name="T25" fmla="*/ 17 h 95"/>
                <a:gd name="T26" fmla="*/ 38 w 200"/>
                <a:gd name="T27" fmla="*/ 32 h 95"/>
                <a:gd name="T28" fmla="*/ 59 w 200"/>
                <a:gd name="T29" fmla="*/ 54 h 95"/>
                <a:gd name="T30" fmla="*/ 76 w 200"/>
                <a:gd name="T31" fmla="*/ 73 h 95"/>
                <a:gd name="T32" fmla="*/ 80 w 200"/>
                <a:gd name="T33" fmla="*/ 77 h 95"/>
                <a:gd name="T34" fmla="*/ 82 w 200"/>
                <a:gd name="T35" fmla="*/ 77 h 95"/>
                <a:gd name="T36" fmla="*/ 82 w 200"/>
                <a:gd name="T37" fmla="*/ 79 h 95"/>
                <a:gd name="T38" fmla="*/ 159 w 200"/>
                <a:gd name="T39" fmla="*/ 93 h 95"/>
                <a:gd name="T40" fmla="*/ 188 w 200"/>
                <a:gd name="T41" fmla="*/ 93 h 95"/>
                <a:gd name="T42" fmla="*/ 196 w 200"/>
                <a:gd name="T43" fmla="*/ 94 h 95"/>
                <a:gd name="T44" fmla="*/ 200 w 200"/>
                <a:gd name="T45" fmla="*/ 94 h 95"/>
                <a:gd name="T46" fmla="*/ 198 w 200"/>
                <a:gd name="T47" fmla="*/ 91 h 95"/>
                <a:gd name="T48" fmla="*/ 189 w 200"/>
                <a:gd name="T49" fmla="*/ 79 h 95"/>
                <a:gd name="T50" fmla="*/ 125 w 200"/>
                <a:gd name="T51" fmla="*/ 9 h 95"/>
                <a:gd name="T52" fmla="*/ 108 w 200"/>
                <a:gd name="T53" fmla="*/ 0 h 95"/>
                <a:gd name="T54" fmla="*/ 106 w 200"/>
                <a:gd name="T55" fmla="*/ 3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00" h="95">
                  <a:moveTo>
                    <a:pt x="106" y="3"/>
                  </a:moveTo>
                  <a:cubicBezTo>
                    <a:pt x="111" y="5"/>
                    <a:pt x="115" y="8"/>
                    <a:pt x="119" y="11"/>
                  </a:cubicBezTo>
                  <a:cubicBezTo>
                    <a:pt x="146" y="28"/>
                    <a:pt x="167" y="56"/>
                    <a:pt x="185" y="81"/>
                  </a:cubicBezTo>
                  <a:cubicBezTo>
                    <a:pt x="187" y="84"/>
                    <a:pt x="189" y="87"/>
                    <a:pt x="192" y="89"/>
                  </a:cubicBezTo>
                  <a:cubicBezTo>
                    <a:pt x="189" y="89"/>
                    <a:pt x="187" y="89"/>
                    <a:pt x="185" y="89"/>
                  </a:cubicBezTo>
                  <a:cubicBezTo>
                    <a:pt x="176" y="89"/>
                    <a:pt x="167" y="89"/>
                    <a:pt x="158" y="89"/>
                  </a:cubicBezTo>
                  <a:cubicBezTo>
                    <a:pt x="129" y="90"/>
                    <a:pt x="101" y="91"/>
                    <a:pt x="79" y="71"/>
                  </a:cubicBezTo>
                  <a:cubicBezTo>
                    <a:pt x="73" y="65"/>
                    <a:pt x="68" y="59"/>
                    <a:pt x="63" y="52"/>
                  </a:cubicBezTo>
                  <a:cubicBezTo>
                    <a:pt x="57" y="44"/>
                    <a:pt x="50" y="36"/>
                    <a:pt x="41" y="29"/>
                  </a:cubicBezTo>
                  <a:cubicBezTo>
                    <a:pt x="33" y="23"/>
                    <a:pt x="22" y="18"/>
                    <a:pt x="12" y="13"/>
                  </a:cubicBezTo>
                  <a:cubicBezTo>
                    <a:pt x="8" y="12"/>
                    <a:pt x="5" y="10"/>
                    <a:pt x="1" y="9"/>
                  </a:cubicBezTo>
                  <a:cubicBezTo>
                    <a:pt x="1" y="10"/>
                    <a:pt x="0" y="11"/>
                    <a:pt x="0" y="12"/>
                  </a:cubicBezTo>
                  <a:cubicBezTo>
                    <a:pt x="3" y="14"/>
                    <a:pt x="7" y="15"/>
                    <a:pt x="10" y="17"/>
                  </a:cubicBezTo>
                  <a:cubicBezTo>
                    <a:pt x="20" y="21"/>
                    <a:pt x="30" y="26"/>
                    <a:pt x="38" y="32"/>
                  </a:cubicBezTo>
                  <a:cubicBezTo>
                    <a:pt x="47" y="39"/>
                    <a:pt x="53" y="47"/>
                    <a:pt x="59" y="54"/>
                  </a:cubicBezTo>
                  <a:cubicBezTo>
                    <a:pt x="64" y="61"/>
                    <a:pt x="69" y="67"/>
                    <a:pt x="76" y="73"/>
                  </a:cubicBezTo>
                  <a:cubicBezTo>
                    <a:pt x="77" y="74"/>
                    <a:pt x="79" y="76"/>
                    <a:pt x="80" y="77"/>
                  </a:cubicBezTo>
                  <a:cubicBezTo>
                    <a:pt x="82" y="77"/>
                    <a:pt x="82" y="77"/>
                    <a:pt x="82" y="77"/>
                  </a:cubicBezTo>
                  <a:cubicBezTo>
                    <a:pt x="82" y="77"/>
                    <a:pt x="82" y="78"/>
                    <a:pt x="82" y="79"/>
                  </a:cubicBezTo>
                  <a:cubicBezTo>
                    <a:pt x="105" y="95"/>
                    <a:pt x="131" y="94"/>
                    <a:pt x="159" y="93"/>
                  </a:cubicBezTo>
                  <a:cubicBezTo>
                    <a:pt x="168" y="93"/>
                    <a:pt x="178" y="93"/>
                    <a:pt x="188" y="93"/>
                  </a:cubicBezTo>
                  <a:cubicBezTo>
                    <a:pt x="190" y="93"/>
                    <a:pt x="193" y="93"/>
                    <a:pt x="196" y="94"/>
                  </a:cubicBezTo>
                  <a:cubicBezTo>
                    <a:pt x="200" y="94"/>
                    <a:pt x="200" y="94"/>
                    <a:pt x="200" y="94"/>
                  </a:cubicBezTo>
                  <a:cubicBezTo>
                    <a:pt x="198" y="91"/>
                    <a:pt x="198" y="91"/>
                    <a:pt x="198" y="91"/>
                  </a:cubicBezTo>
                  <a:cubicBezTo>
                    <a:pt x="195" y="87"/>
                    <a:pt x="192" y="83"/>
                    <a:pt x="189" y="79"/>
                  </a:cubicBezTo>
                  <a:cubicBezTo>
                    <a:pt x="171" y="54"/>
                    <a:pt x="151" y="27"/>
                    <a:pt x="125" y="9"/>
                  </a:cubicBezTo>
                  <a:cubicBezTo>
                    <a:pt x="119" y="6"/>
                    <a:pt x="114" y="2"/>
                    <a:pt x="108" y="0"/>
                  </a:cubicBezTo>
                  <a:lnTo>
                    <a:pt x="106" y="3"/>
                  </a:lnTo>
                  <a:close/>
                </a:path>
              </a:pathLst>
            </a:custGeom>
            <a:solidFill>
              <a:srgbClr val="6E12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6" name="Freeform 151"/>
            <p:cNvSpPr/>
            <p:nvPr/>
          </p:nvSpPr>
          <p:spPr bwMode="auto">
            <a:xfrm>
              <a:off x="5508625" y="2027238"/>
              <a:ext cx="22225" cy="42863"/>
            </a:xfrm>
            <a:custGeom>
              <a:avLst/>
              <a:gdLst>
                <a:gd name="T0" fmla="*/ 17 w 33"/>
                <a:gd name="T1" fmla="*/ 25 h 67"/>
                <a:gd name="T2" fmla="*/ 3 w 33"/>
                <a:gd name="T3" fmla="*/ 3 h 67"/>
                <a:gd name="T4" fmla="*/ 1 w 33"/>
                <a:gd name="T5" fmla="*/ 0 h 67"/>
                <a:gd name="T6" fmla="*/ 0 w 33"/>
                <a:gd name="T7" fmla="*/ 5 h 67"/>
                <a:gd name="T8" fmla="*/ 0 w 33"/>
                <a:gd name="T9" fmla="*/ 5 h 67"/>
                <a:gd name="T10" fmla="*/ 13 w 33"/>
                <a:gd name="T11" fmla="*/ 26 h 67"/>
                <a:gd name="T12" fmla="*/ 25 w 33"/>
                <a:gd name="T13" fmla="*/ 57 h 67"/>
                <a:gd name="T14" fmla="*/ 29 w 33"/>
                <a:gd name="T15" fmla="*/ 67 h 67"/>
                <a:gd name="T16" fmla="*/ 29 w 33"/>
                <a:gd name="T17" fmla="*/ 65 h 67"/>
                <a:gd name="T18" fmla="*/ 33 w 33"/>
                <a:gd name="T19" fmla="*/ 65 h 67"/>
                <a:gd name="T20" fmla="*/ 29 w 33"/>
                <a:gd name="T21" fmla="*/ 56 h 67"/>
                <a:gd name="T22" fmla="*/ 17 w 33"/>
                <a:gd name="T23" fmla="*/ 25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" h="67">
                  <a:moveTo>
                    <a:pt x="17" y="25"/>
                  </a:moveTo>
                  <a:cubicBezTo>
                    <a:pt x="13" y="18"/>
                    <a:pt x="8" y="10"/>
                    <a:pt x="3" y="3"/>
                  </a:cubicBezTo>
                  <a:cubicBezTo>
                    <a:pt x="2" y="2"/>
                    <a:pt x="2" y="1"/>
                    <a:pt x="1" y="0"/>
                  </a:cubicBezTo>
                  <a:cubicBezTo>
                    <a:pt x="0" y="2"/>
                    <a:pt x="0" y="4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5" y="12"/>
                    <a:pt x="10" y="20"/>
                    <a:pt x="13" y="26"/>
                  </a:cubicBezTo>
                  <a:cubicBezTo>
                    <a:pt x="18" y="36"/>
                    <a:pt x="22" y="47"/>
                    <a:pt x="25" y="57"/>
                  </a:cubicBezTo>
                  <a:cubicBezTo>
                    <a:pt x="26" y="60"/>
                    <a:pt x="28" y="64"/>
                    <a:pt x="29" y="67"/>
                  </a:cubicBezTo>
                  <a:cubicBezTo>
                    <a:pt x="29" y="66"/>
                    <a:pt x="29" y="65"/>
                    <a:pt x="29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2" y="62"/>
                    <a:pt x="30" y="59"/>
                    <a:pt x="29" y="56"/>
                  </a:cubicBezTo>
                  <a:cubicBezTo>
                    <a:pt x="26" y="46"/>
                    <a:pt x="22" y="35"/>
                    <a:pt x="17" y="25"/>
                  </a:cubicBezTo>
                </a:path>
              </a:pathLst>
            </a:custGeom>
            <a:solidFill>
              <a:srgbClr val="6E12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7" name="Freeform 152"/>
            <p:cNvSpPr/>
            <p:nvPr/>
          </p:nvSpPr>
          <p:spPr bwMode="auto">
            <a:xfrm>
              <a:off x="5529263" y="2046288"/>
              <a:ext cx="57150" cy="87313"/>
            </a:xfrm>
            <a:custGeom>
              <a:avLst/>
              <a:gdLst>
                <a:gd name="T0" fmla="*/ 66 w 88"/>
                <a:gd name="T1" fmla="*/ 0 h 137"/>
                <a:gd name="T2" fmla="*/ 64 w 88"/>
                <a:gd name="T3" fmla="*/ 0 h 137"/>
                <a:gd name="T4" fmla="*/ 62 w 88"/>
                <a:gd name="T5" fmla="*/ 0 h 137"/>
                <a:gd name="T6" fmla="*/ 64 w 88"/>
                <a:gd name="T7" fmla="*/ 16 h 137"/>
                <a:gd name="T8" fmla="*/ 73 w 88"/>
                <a:gd name="T9" fmla="*/ 42 h 137"/>
                <a:gd name="T10" fmla="*/ 81 w 88"/>
                <a:gd name="T11" fmla="*/ 68 h 137"/>
                <a:gd name="T12" fmla="*/ 80 w 88"/>
                <a:gd name="T13" fmla="*/ 107 h 137"/>
                <a:gd name="T14" fmla="*/ 74 w 88"/>
                <a:gd name="T15" fmla="*/ 127 h 137"/>
                <a:gd name="T16" fmla="*/ 53 w 88"/>
                <a:gd name="T17" fmla="*/ 112 h 137"/>
                <a:gd name="T18" fmla="*/ 33 w 88"/>
                <a:gd name="T19" fmla="*/ 97 h 137"/>
                <a:gd name="T20" fmla="*/ 11 w 88"/>
                <a:gd name="T21" fmla="*/ 60 h 137"/>
                <a:gd name="T22" fmla="*/ 9 w 88"/>
                <a:gd name="T23" fmla="*/ 55 h 137"/>
                <a:gd name="T24" fmla="*/ 1 w 88"/>
                <a:gd name="T25" fmla="*/ 36 h 137"/>
                <a:gd name="T26" fmla="*/ 0 w 88"/>
                <a:gd name="T27" fmla="*/ 45 h 137"/>
                <a:gd name="T28" fmla="*/ 5 w 88"/>
                <a:gd name="T29" fmla="*/ 56 h 137"/>
                <a:gd name="T30" fmla="*/ 7 w 88"/>
                <a:gd name="T31" fmla="*/ 61 h 137"/>
                <a:gd name="T32" fmla="*/ 29 w 88"/>
                <a:gd name="T33" fmla="*/ 99 h 137"/>
                <a:gd name="T34" fmla="*/ 51 w 88"/>
                <a:gd name="T35" fmla="*/ 115 h 137"/>
                <a:gd name="T36" fmla="*/ 72 w 88"/>
                <a:gd name="T37" fmla="*/ 132 h 137"/>
                <a:gd name="T38" fmla="*/ 72 w 88"/>
                <a:gd name="T39" fmla="*/ 134 h 137"/>
                <a:gd name="T40" fmla="*/ 73 w 88"/>
                <a:gd name="T41" fmla="*/ 137 h 137"/>
                <a:gd name="T42" fmla="*/ 76 w 88"/>
                <a:gd name="T43" fmla="*/ 132 h 137"/>
                <a:gd name="T44" fmla="*/ 87 w 88"/>
                <a:gd name="T45" fmla="*/ 83 h 137"/>
                <a:gd name="T46" fmla="*/ 85 w 88"/>
                <a:gd name="T47" fmla="*/ 67 h 137"/>
                <a:gd name="T48" fmla="*/ 77 w 88"/>
                <a:gd name="T49" fmla="*/ 41 h 137"/>
                <a:gd name="T50" fmla="*/ 69 w 88"/>
                <a:gd name="T51" fmla="*/ 19 h 137"/>
                <a:gd name="T52" fmla="*/ 66 w 88"/>
                <a:gd name="T53" fmla="*/ 2 h 137"/>
                <a:gd name="T54" fmla="*/ 66 w 88"/>
                <a:gd name="T55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8" h="137">
                  <a:moveTo>
                    <a:pt x="66" y="0"/>
                  </a:moveTo>
                  <a:cubicBezTo>
                    <a:pt x="64" y="0"/>
                    <a:pt x="64" y="0"/>
                    <a:pt x="64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2" y="6"/>
                    <a:pt x="63" y="11"/>
                    <a:pt x="64" y="16"/>
                  </a:cubicBezTo>
                  <a:cubicBezTo>
                    <a:pt x="66" y="25"/>
                    <a:pt x="69" y="34"/>
                    <a:pt x="73" y="42"/>
                  </a:cubicBezTo>
                  <a:cubicBezTo>
                    <a:pt x="76" y="50"/>
                    <a:pt x="79" y="59"/>
                    <a:pt x="81" y="68"/>
                  </a:cubicBezTo>
                  <a:cubicBezTo>
                    <a:pt x="84" y="80"/>
                    <a:pt x="83" y="93"/>
                    <a:pt x="80" y="107"/>
                  </a:cubicBezTo>
                  <a:cubicBezTo>
                    <a:pt x="79" y="114"/>
                    <a:pt x="76" y="120"/>
                    <a:pt x="74" y="127"/>
                  </a:cubicBezTo>
                  <a:cubicBezTo>
                    <a:pt x="69" y="120"/>
                    <a:pt x="61" y="116"/>
                    <a:pt x="53" y="112"/>
                  </a:cubicBezTo>
                  <a:cubicBezTo>
                    <a:pt x="46" y="107"/>
                    <a:pt x="38" y="103"/>
                    <a:pt x="33" y="97"/>
                  </a:cubicBezTo>
                  <a:cubicBezTo>
                    <a:pt x="25" y="86"/>
                    <a:pt x="18" y="72"/>
                    <a:pt x="11" y="60"/>
                  </a:cubicBezTo>
                  <a:cubicBezTo>
                    <a:pt x="9" y="55"/>
                    <a:pt x="9" y="55"/>
                    <a:pt x="9" y="55"/>
                  </a:cubicBezTo>
                  <a:cubicBezTo>
                    <a:pt x="6" y="49"/>
                    <a:pt x="3" y="43"/>
                    <a:pt x="1" y="36"/>
                  </a:cubicBezTo>
                  <a:cubicBezTo>
                    <a:pt x="1" y="39"/>
                    <a:pt x="0" y="42"/>
                    <a:pt x="0" y="45"/>
                  </a:cubicBezTo>
                  <a:cubicBezTo>
                    <a:pt x="1" y="48"/>
                    <a:pt x="3" y="52"/>
                    <a:pt x="5" y="56"/>
                  </a:cubicBezTo>
                  <a:cubicBezTo>
                    <a:pt x="7" y="61"/>
                    <a:pt x="7" y="61"/>
                    <a:pt x="7" y="61"/>
                  </a:cubicBezTo>
                  <a:cubicBezTo>
                    <a:pt x="14" y="74"/>
                    <a:pt x="21" y="88"/>
                    <a:pt x="29" y="99"/>
                  </a:cubicBezTo>
                  <a:cubicBezTo>
                    <a:pt x="35" y="106"/>
                    <a:pt x="43" y="110"/>
                    <a:pt x="51" y="115"/>
                  </a:cubicBezTo>
                  <a:cubicBezTo>
                    <a:pt x="60" y="120"/>
                    <a:pt x="69" y="125"/>
                    <a:pt x="72" y="132"/>
                  </a:cubicBezTo>
                  <a:cubicBezTo>
                    <a:pt x="72" y="134"/>
                    <a:pt x="72" y="134"/>
                    <a:pt x="72" y="134"/>
                  </a:cubicBezTo>
                  <a:cubicBezTo>
                    <a:pt x="73" y="137"/>
                    <a:pt x="73" y="137"/>
                    <a:pt x="73" y="137"/>
                  </a:cubicBezTo>
                  <a:cubicBezTo>
                    <a:pt x="76" y="132"/>
                    <a:pt x="76" y="132"/>
                    <a:pt x="76" y="132"/>
                  </a:cubicBezTo>
                  <a:cubicBezTo>
                    <a:pt x="84" y="116"/>
                    <a:pt x="88" y="99"/>
                    <a:pt x="87" y="83"/>
                  </a:cubicBezTo>
                  <a:cubicBezTo>
                    <a:pt x="87" y="77"/>
                    <a:pt x="86" y="72"/>
                    <a:pt x="85" y="67"/>
                  </a:cubicBezTo>
                  <a:cubicBezTo>
                    <a:pt x="83" y="58"/>
                    <a:pt x="80" y="49"/>
                    <a:pt x="77" y="41"/>
                  </a:cubicBezTo>
                  <a:cubicBezTo>
                    <a:pt x="74" y="34"/>
                    <a:pt x="71" y="26"/>
                    <a:pt x="69" y="19"/>
                  </a:cubicBezTo>
                  <a:cubicBezTo>
                    <a:pt x="68" y="13"/>
                    <a:pt x="67" y="8"/>
                    <a:pt x="66" y="2"/>
                  </a:cubicBezTo>
                  <a:cubicBezTo>
                    <a:pt x="66" y="1"/>
                    <a:pt x="66" y="0"/>
                    <a:pt x="66" y="0"/>
                  </a:cubicBezTo>
                </a:path>
              </a:pathLst>
            </a:custGeom>
            <a:solidFill>
              <a:srgbClr val="6E12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8" name="Freeform 153"/>
            <p:cNvSpPr/>
            <p:nvPr/>
          </p:nvSpPr>
          <p:spPr bwMode="auto">
            <a:xfrm>
              <a:off x="5486400" y="2022475"/>
              <a:ext cx="1588" cy="1588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1 h 1"/>
                <a:gd name="T4" fmla="*/ 2 w 2"/>
                <a:gd name="T5" fmla="*/ 0 h 1"/>
                <a:gd name="T6" fmla="*/ 0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1" y="0"/>
                    <a:pt x="2" y="0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6E12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9" name="Freeform 154"/>
            <p:cNvSpPr/>
            <p:nvPr/>
          </p:nvSpPr>
          <p:spPr bwMode="auto">
            <a:xfrm>
              <a:off x="5461000" y="2025650"/>
              <a:ext cx="69850" cy="93663"/>
            </a:xfrm>
            <a:custGeom>
              <a:avLst/>
              <a:gdLst>
                <a:gd name="T0" fmla="*/ 109 w 109"/>
                <a:gd name="T1" fmla="*/ 70 h 147"/>
                <a:gd name="T2" fmla="*/ 109 w 109"/>
                <a:gd name="T3" fmla="*/ 69 h 147"/>
                <a:gd name="T4" fmla="*/ 109 w 109"/>
                <a:gd name="T5" fmla="*/ 69 h 147"/>
                <a:gd name="T6" fmla="*/ 105 w 109"/>
                <a:gd name="T7" fmla="*/ 69 h 147"/>
                <a:gd name="T8" fmla="*/ 105 w 109"/>
                <a:gd name="T9" fmla="*/ 71 h 147"/>
                <a:gd name="T10" fmla="*/ 103 w 109"/>
                <a:gd name="T11" fmla="*/ 78 h 147"/>
                <a:gd name="T12" fmla="*/ 103 w 109"/>
                <a:gd name="T13" fmla="*/ 78 h 147"/>
                <a:gd name="T14" fmla="*/ 8 w 109"/>
                <a:gd name="T15" fmla="*/ 143 h 147"/>
                <a:gd name="T16" fmla="*/ 19 w 109"/>
                <a:gd name="T17" fmla="*/ 107 h 147"/>
                <a:gd name="T18" fmla="*/ 27 w 109"/>
                <a:gd name="T19" fmla="*/ 78 h 147"/>
                <a:gd name="T20" fmla="*/ 42 w 109"/>
                <a:gd name="T21" fmla="*/ 3 h 147"/>
                <a:gd name="T22" fmla="*/ 38 w 109"/>
                <a:gd name="T23" fmla="*/ 0 h 147"/>
                <a:gd name="T24" fmla="*/ 34 w 109"/>
                <a:gd name="T25" fmla="*/ 43 h 147"/>
                <a:gd name="T26" fmla="*/ 23 w 109"/>
                <a:gd name="T27" fmla="*/ 77 h 147"/>
                <a:gd name="T28" fmla="*/ 15 w 109"/>
                <a:gd name="T29" fmla="*/ 106 h 147"/>
                <a:gd name="T30" fmla="*/ 2 w 109"/>
                <a:gd name="T31" fmla="*/ 144 h 147"/>
                <a:gd name="T32" fmla="*/ 0 w 109"/>
                <a:gd name="T33" fmla="*/ 147 h 147"/>
                <a:gd name="T34" fmla="*/ 3 w 109"/>
                <a:gd name="T35" fmla="*/ 147 h 147"/>
                <a:gd name="T36" fmla="*/ 4 w 109"/>
                <a:gd name="T37" fmla="*/ 147 h 147"/>
                <a:gd name="T38" fmla="*/ 89 w 109"/>
                <a:gd name="T39" fmla="*/ 109 h 147"/>
                <a:gd name="T40" fmla="*/ 106 w 109"/>
                <a:gd name="T41" fmla="*/ 84 h 147"/>
                <a:gd name="T42" fmla="*/ 108 w 109"/>
                <a:gd name="T43" fmla="*/ 79 h 147"/>
                <a:gd name="T44" fmla="*/ 109 w 109"/>
                <a:gd name="T45" fmla="*/ 7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9" h="147">
                  <a:moveTo>
                    <a:pt x="109" y="70"/>
                  </a:moveTo>
                  <a:cubicBezTo>
                    <a:pt x="109" y="70"/>
                    <a:pt x="109" y="69"/>
                    <a:pt x="109" y="69"/>
                  </a:cubicBezTo>
                  <a:cubicBezTo>
                    <a:pt x="109" y="69"/>
                    <a:pt x="109" y="69"/>
                    <a:pt x="109" y="69"/>
                  </a:cubicBezTo>
                  <a:cubicBezTo>
                    <a:pt x="105" y="69"/>
                    <a:pt x="105" y="69"/>
                    <a:pt x="105" y="69"/>
                  </a:cubicBezTo>
                  <a:cubicBezTo>
                    <a:pt x="105" y="69"/>
                    <a:pt x="105" y="70"/>
                    <a:pt x="105" y="71"/>
                  </a:cubicBezTo>
                  <a:cubicBezTo>
                    <a:pt x="104" y="73"/>
                    <a:pt x="104" y="76"/>
                    <a:pt x="103" y="78"/>
                  </a:cubicBezTo>
                  <a:cubicBezTo>
                    <a:pt x="103" y="78"/>
                    <a:pt x="103" y="78"/>
                    <a:pt x="103" y="78"/>
                  </a:cubicBezTo>
                  <a:cubicBezTo>
                    <a:pt x="94" y="113"/>
                    <a:pt x="47" y="141"/>
                    <a:pt x="8" y="143"/>
                  </a:cubicBezTo>
                  <a:cubicBezTo>
                    <a:pt x="14" y="133"/>
                    <a:pt x="16" y="120"/>
                    <a:pt x="19" y="107"/>
                  </a:cubicBezTo>
                  <a:cubicBezTo>
                    <a:pt x="21" y="97"/>
                    <a:pt x="23" y="87"/>
                    <a:pt x="27" y="78"/>
                  </a:cubicBezTo>
                  <a:cubicBezTo>
                    <a:pt x="37" y="53"/>
                    <a:pt x="43" y="27"/>
                    <a:pt x="42" y="3"/>
                  </a:cubicBezTo>
                  <a:cubicBezTo>
                    <a:pt x="41" y="2"/>
                    <a:pt x="39" y="1"/>
                    <a:pt x="38" y="0"/>
                  </a:cubicBezTo>
                  <a:cubicBezTo>
                    <a:pt x="38" y="13"/>
                    <a:pt x="37" y="28"/>
                    <a:pt x="34" y="43"/>
                  </a:cubicBezTo>
                  <a:cubicBezTo>
                    <a:pt x="31" y="54"/>
                    <a:pt x="27" y="66"/>
                    <a:pt x="23" y="77"/>
                  </a:cubicBezTo>
                  <a:cubicBezTo>
                    <a:pt x="19" y="86"/>
                    <a:pt x="17" y="96"/>
                    <a:pt x="15" y="106"/>
                  </a:cubicBezTo>
                  <a:cubicBezTo>
                    <a:pt x="12" y="120"/>
                    <a:pt x="9" y="134"/>
                    <a:pt x="2" y="144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3" y="147"/>
                    <a:pt x="3" y="147"/>
                    <a:pt x="3" y="147"/>
                  </a:cubicBezTo>
                  <a:cubicBezTo>
                    <a:pt x="4" y="147"/>
                    <a:pt x="4" y="147"/>
                    <a:pt x="4" y="147"/>
                  </a:cubicBezTo>
                  <a:cubicBezTo>
                    <a:pt x="33" y="146"/>
                    <a:pt x="68" y="131"/>
                    <a:pt x="89" y="109"/>
                  </a:cubicBezTo>
                  <a:cubicBezTo>
                    <a:pt x="96" y="102"/>
                    <a:pt x="102" y="93"/>
                    <a:pt x="106" y="84"/>
                  </a:cubicBezTo>
                  <a:cubicBezTo>
                    <a:pt x="107" y="82"/>
                    <a:pt x="107" y="81"/>
                    <a:pt x="108" y="79"/>
                  </a:cubicBezTo>
                  <a:cubicBezTo>
                    <a:pt x="108" y="76"/>
                    <a:pt x="109" y="73"/>
                    <a:pt x="109" y="70"/>
                  </a:cubicBezTo>
                </a:path>
              </a:pathLst>
            </a:custGeom>
            <a:solidFill>
              <a:srgbClr val="6E12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0" name="Freeform 155"/>
            <p:cNvSpPr/>
            <p:nvPr/>
          </p:nvSpPr>
          <p:spPr bwMode="auto">
            <a:xfrm>
              <a:off x="6248400" y="1939925"/>
              <a:ext cx="0" cy="1588"/>
            </a:xfrm>
            <a:custGeom>
              <a:avLst/>
              <a:gdLst>
                <a:gd name="T0" fmla="*/ 2 h 2"/>
                <a:gd name="T1" fmla="*/ 0 h 2"/>
                <a:gd name="T2" fmla="*/ 0 h 2"/>
                <a:gd name="T3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776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1" name="Freeform 156"/>
            <p:cNvSpPr/>
            <p:nvPr/>
          </p:nvSpPr>
          <p:spPr bwMode="auto">
            <a:xfrm>
              <a:off x="6242050" y="1884363"/>
              <a:ext cx="30163" cy="52388"/>
            </a:xfrm>
            <a:custGeom>
              <a:avLst/>
              <a:gdLst>
                <a:gd name="T0" fmla="*/ 41 w 46"/>
                <a:gd name="T1" fmla="*/ 0 h 83"/>
                <a:gd name="T2" fmla="*/ 32 w 46"/>
                <a:gd name="T3" fmla="*/ 7 h 83"/>
                <a:gd name="T4" fmla="*/ 0 w 46"/>
                <a:gd name="T5" fmla="*/ 80 h 83"/>
                <a:gd name="T6" fmla="*/ 8 w 46"/>
                <a:gd name="T7" fmla="*/ 82 h 83"/>
                <a:gd name="T8" fmla="*/ 8 w 46"/>
                <a:gd name="T9" fmla="*/ 82 h 83"/>
                <a:gd name="T10" fmla="*/ 8 w 46"/>
                <a:gd name="T11" fmla="*/ 82 h 83"/>
                <a:gd name="T12" fmla="*/ 8 w 46"/>
                <a:gd name="T13" fmla="*/ 83 h 83"/>
                <a:gd name="T14" fmla="*/ 9 w 46"/>
                <a:gd name="T15" fmla="*/ 82 h 83"/>
                <a:gd name="T16" fmla="*/ 41 w 46"/>
                <a:gd name="T17" fmla="*/ 10 h 83"/>
                <a:gd name="T18" fmla="*/ 46 w 46"/>
                <a:gd name="T19" fmla="*/ 7 h 83"/>
                <a:gd name="T20" fmla="*/ 41 w 46"/>
                <a:gd name="T21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" h="83">
                  <a:moveTo>
                    <a:pt x="41" y="0"/>
                  </a:moveTo>
                  <a:cubicBezTo>
                    <a:pt x="38" y="3"/>
                    <a:pt x="35" y="5"/>
                    <a:pt x="32" y="7"/>
                  </a:cubicBezTo>
                  <a:cubicBezTo>
                    <a:pt x="11" y="23"/>
                    <a:pt x="1" y="47"/>
                    <a:pt x="0" y="80"/>
                  </a:cubicBezTo>
                  <a:cubicBezTo>
                    <a:pt x="3" y="80"/>
                    <a:pt x="5" y="81"/>
                    <a:pt x="8" y="82"/>
                  </a:cubicBezTo>
                  <a:cubicBezTo>
                    <a:pt x="8" y="82"/>
                    <a:pt x="8" y="82"/>
                    <a:pt x="8" y="82"/>
                  </a:cubicBezTo>
                  <a:cubicBezTo>
                    <a:pt x="8" y="82"/>
                    <a:pt x="8" y="82"/>
                    <a:pt x="8" y="82"/>
                  </a:cubicBezTo>
                  <a:cubicBezTo>
                    <a:pt x="8" y="83"/>
                    <a:pt x="8" y="83"/>
                    <a:pt x="8" y="83"/>
                  </a:cubicBezTo>
                  <a:cubicBezTo>
                    <a:pt x="8" y="83"/>
                    <a:pt x="8" y="83"/>
                    <a:pt x="9" y="82"/>
                  </a:cubicBezTo>
                  <a:cubicBezTo>
                    <a:pt x="9" y="49"/>
                    <a:pt x="20" y="25"/>
                    <a:pt x="41" y="10"/>
                  </a:cubicBezTo>
                  <a:cubicBezTo>
                    <a:pt x="43" y="9"/>
                    <a:pt x="45" y="8"/>
                    <a:pt x="46" y="7"/>
                  </a:cubicBezTo>
                  <a:lnTo>
                    <a:pt x="41" y="0"/>
                  </a:lnTo>
                  <a:close/>
                </a:path>
              </a:pathLst>
            </a:custGeom>
            <a:solidFill>
              <a:srgbClr val="776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2" name="Freeform 157"/>
            <p:cNvSpPr/>
            <p:nvPr/>
          </p:nvSpPr>
          <p:spPr bwMode="auto">
            <a:xfrm>
              <a:off x="6242050" y="1938338"/>
              <a:ext cx="3175" cy="3175"/>
            </a:xfrm>
            <a:custGeom>
              <a:avLst/>
              <a:gdLst>
                <a:gd name="T0" fmla="*/ 0 w 3"/>
                <a:gd name="T1" fmla="*/ 5 h 5"/>
                <a:gd name="T2" fmla="*/ 3 w 3"/>
                <a:gd name="T3" fmla="*/ 5 h 5"/>
                <a:gd name="T4" fmla="*/ 3 w 3"/>
                <a:gd name="T5" fmla="*/ 1 h 5"/>
                <a:gd name="T6" fmla="*/ 0 w 3"/>
                <a:gd name="T7" fmla="*/ 0 h 5"/>
                <a:gd name="T8" fmla="*/ 0 w 3"/>
                <a:gd name="T9" fmla="*/ 2 h 5"/>
                <a:gd name="T10" fmla="*/ 0 w 3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5">
                  <a:moveTo>
                    <a:pt x="0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3"/>
                    <a:pt x="3" y="2"/>
                    <a:pt x="3" y="1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0" y="4"/>
                    <a:pt x="0" y="5"/>
                  </a:cubicBezTo>
                </a:path>
              </a:pathLst>
            </a:custGeom>
            <a:solidFill>
              <a:srgbClr val="776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3" name="Freeform 158"/>
            <p:cNvSpPr/>
            <p:nvPr/>
          </p:nvSpPr>
          <p:spPr bwMode="auto">
            <a:xfrm>
              <a:off x="6378575" y="1879600"/>
              <a:ext cx="1588" cy="1588"/>
            </a:xfrm>
            <a:custGeom>
              <a:avLst/>
              <a:gdLst>
                <a:gd name="T0" fmla="*/ 1 w 2"/>
                <a:gd name="T1" fmla="*/ 0 h 2"/>
                <a:gd name="T2" fmla="*/ 0 w 2"/>
                <a:gd name="T3" fmla="*/ 0 h 2"/>
                <a:gd name="T4" fmla="*/ 0 w 2"/>
                <a:gd name="T5" fmla="*/ 2 h 2"/>
                <a:gd name="T6" fmla="*/ 0 w 2"/>
                <a:gd name="T7" fmla="*/ 2 h 2"/>
                <a:gd name="T8" fmla="*/ 2 w 2"/>
                <a:gd name="T9" fmla="*/ 2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2" y="2"/>
                    <a:pt x="2" y="2"/>
                  </a:cubicBezTo>
                  <a:cubicBezTo>
                    <a:pt x="2" y="1"/>
                    <a:pt x="1" y="1"/>
                    <a:pt x="1" y="0"/>
                  </a:cubicBezTo>
                </a:path>
              </a:pathLst>
            </a:custGeom>
            <a:solidFill>
              <a:srgbClr val="776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4" name="Freeform 159"/>
            <p:cNvSpPr/>
            <p:nvPr/>
          </p:nvSpPr>
          <p:spPr bwMode="auto">
            <a:xfrm>
              <a:off x="6375400" y="1882775"/>
              <a:ext cx="25400" cy="50800"/>
            </a:xfrm>
            <a:custGeom>
              <a:avLst/>
              <a:gdLst>
                <a:gd name="T0" fmla="*/ 31 w 40"/>
                <a:gd name="T1" fmla="*/ 75 h 78"/>
                <a:gd name="T2" fmla="*/ 40 w 40"/>
                <a:gd name="T3" fmla="*/ 78 h 78"/>
                <a:gd name="T4" fmla="*/ 40 w 40"/>
                <a:gd name="T5" fmla="*/ 74 h 78"/>
                <a:gd name="T6" fmla="*/ 40 w 40"/>
                <a:gd name="T7" fmla="*/ 70 h 78"/>
                <a:gd name="T8" fmla="*/ 28 w 40"/>
                <a:gd name="T9" fmla="*/ 47 h 78"/>
                <a:gd name="T10" fmla="*/ 21 w 40"/>
                <a:gd name="T11" fmla="*/ 34 h 78"/>
                <a:gd name="T12" fmla="*/ 16 w 40"/>
                <a:gd name="T13" fmla="*/ 18 h 78"/>
                <a:gd name="T14" fmla="*/ 12 w 40"/>
                <a:gd name="T15" fmla="*/ 6 h 78"/>
                <a:gd name="T16" fmla="*/ 8 w 40"/>
                <a:gd name="T17" fmla="*/ 5 h 78"/>
                <a:gd name="T18" fmla="*/ 5 w 40"/>
                <a:gd name="T19" fmla="*/ 4 h 78"/>
                <a:gd name="T20" fmla="*/ 7 w 40"/>
                <a:gd name="T21" fmla="*/ 1 h 78"/>
                <a:gd name="T22" fmla="*/ 0 w 40"/>
                <a:gd name="T23" fmla="*/ 0 h 78"/>
                <a:gd name="T24" fmla="*/ 7 w 40"/>
                <a:gd name="T25" fmla="*/ 20 h 78"/>
                <a:gd name="T26" fmla="*/ 13 w 40"/>
                <a:gd name="T27" fmla="*/ 37 h 78"/>
                <a:gd name="T28" fmla="*/ 20 w 40"/>
                <a:gd name="T29" fmla="*/ 50 h 78"/>
                <a:gd name="T30" fmla="*/ 29 w 40"/>
                <a:gd name="T31" fmla="*/ 67 h 78"/>
                <a:gd name="T32" fmla="*/ 31 w 40"/>
                <a:gd name="T33" fmla="*/ 7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" h="78">
                  <a:moveTo>
                    <a:pt x="31" y="75"/>
                  </a:moveTo>
                  <a:cubicBezTo>
                    <a:pt x="40" y="78"/>
                    <a:pt x="40" y="78"/>
                    <a:pt x="40" y="78"/>
                  </a:cubicBezTo>
                  <a:cubicBezTo>
                    <a:pt x="40" y="76"/>
                    <a:pt x="40" y="75"/>
                    <a:pt x="40" y="74"/>
                  </a:cubicBezTo>
                  <a:cubicBezTo>
                    <a:pt x="40" y="73"/>
                    <a:pt x="40" y="72"/>
                    <a:pt x="40" y="70"/>
                  </a:cubicBezTo>
                  <a:cubicBezTo>
                    <a:pt x="38" y="63"/>
                    <a:pt x="33" y="55"/>
                    <a:pt x="28" y="47"/>
                  </a:cubicBezTo>
                  <a:cubicBezTo>
                    <a:pt x="25" y="42"/>
                    <a:pt x="22" y="37"/>
                    <a:pt x="21" y="34"/>
                  </a:cubicBezTo>
                  <a:cubicBezTo>
                    <a:pt x="19" y="29"/>
                    <a:pt x="17" y="24"/>
                    <a:pt x="16" y="18"/>
                  </a:cubicBezTo>
                  <a:cubicBezTo>
                    <a:pt x="14" y="14"/>
                    <a:pt x="13" y="10"/>
                    <a:pt x="12" y="6"/>
                  </a:cubicBezTo>
                  <a:cubicBezTo>
                    <a:pt x="10" y="6"/>
                    <a:pt x="9" y="6"/>
                    <a:pt x="8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5" y="1"/>
                    <a:pt x="2" y="0"/>
                    <a:pt x="0" y="0"/>
                  </a:cubicBezTo>
                  <a:cubicBezTo>
                    <a:pt x="3" y="6"/>
                    <a:pt x="5" y="13"/>
                    <a:pt x="7" y="20"/>
                  </a:cubicBezTo>
                  <a:cubicBezTo>
                    <a:pt x="9" y="25"/>
                    <a:pt x="10" y="31"/>
                    <a:pt x="13" y="37"/>
                  </a:cubicBezTo>
                  <a:cubicBezTo>
                    <a:pt x="14" y="41"/>
                    <a:pt x="17" y="45"/>
                    <a:pt x="20" y="50"/>
                  </a:cubicBezTo>
                  <a:cubicBezTo>
                    <a:pt x="23" y="55"/>
                    <a:pt x="27" y="62"/>
                    <a:pt x="29" y="67"/>
                  </a:cubicBezTo>
                  <a:cubicBezTo>
                    <a:pt x="31" y="71"/>
                    <a:pt x="32" y="74"/>
                    <a:pt x="31" y="75"/>
                  </a:cubicBezTo>
                </a:path>
              </a:pathLst>
            </a:custGeom>
            <a:solidFill>
              <a:srgbClr val="776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5" name="Freeform 160"/>
            <p:cNvSpPr/>
            <p:nvPr/>
          </p:nvSpPr>
          <p:spPr bwMode="auto">
            <a:xfrm>
              <a:off x="6191250" y="1928813"/>
              <a:ext cx="109538" cy="125413"/>
            </a:xfrm>
            <a:custGeom>
              <a:avLst/>
              <a:gdLst>
                <a:gd name="T0" fmla="*/ 90 w 174"/>
                <a:gd name="T1" fmla="*/ 12 h 197"/>
                <a:gd name="T2" fmla="*/ 90 w 174"/>
                <a:gd name="T3" fmla="*/ 17 h 197"/>
                <a:gd name="T4" fmla="*/ 90 w 174"/>
                <a:gd name="T5" fmla="*/ 17 h 197"/>
                <a:gd name="T6" fmla="*/ 139 w 174"/>
                <a:gd name="T7" fmla="*/ 11 h 197"/>
                <a:gd name="T8" fmla="*/ 160 w 174"/>
                <a:gd name="T9" fmla="*/ 31 h 197"/>
                <a:gd name="T10" fmla="*/ 169 w 174"/>
                <a:gd name="T11" fmla="*/ 63 h 197"/>
                <a:gd name="T12" fmla="*/ 168 w 174"/>
                <a:gd name="T13" fmla="*/ 80 h 197"/>
                <a:gd name="T14" fmla="*/ 144 w 174"/>
                <a:gd name="T15" fmla="*/ 119 h 197"/>
                <a:gd name="T16" fmla="*/ 132 w 174"/>
                <a:gd name="T17" fmla="*/ 133 h 197"/>
                <a:gd name="T18" fmla="*/ 112 w 174"/>
                <a:gd name="T19" fmla="*/ 169 h 197"/>
                <a:gd name="T20" fmla="*/ 113 w 174"/>
                <a:gd name="T21" fmla="*/ 170 h 197"/>
                <a:gd name="T22" fmla="*/ 114 w 174"/>
                <a:gd name="T23" fmla="*/ 169 h 197"/>
                <a:gd name="T24" fmla="*/ 115 w 174"/>
                <a:gd name="T25" fmla="*/ 173 h 197"/>
                <a:gd name="T26" fmla="*/ 116 w 174"/>
                <a:gd name="T27" fmla="*/ 172 h 197"/>
                <a:gd name="T28" fmla="*/ 114 w 174"/>
                <a:gd name="T29" fmla="*/ 174 h 197"/>
                <a:gd name="T30" fmla="*/ 111 w 174"/>
                <a:gd name="T31" fmla="*/ 174 h 197"/>
                <a:gd name="T32" fmla="*/ 109 w 174"/>
                <a:gd name="T33" fmla="*/ 190 h 197"/>
                <a:gd name="T34" fmla="*/ 94 w 174"/>
                <a:gd name="T35" fmla="*/ 182 h 197"/>
                <a:gd name="T36" fmla="*/ 51 w 174"/>
                <a:gd name="T37" fmla="*/ 149 h 197"/>
                <a:gd name="T38" fmla="*/ 46 w 174"/>
                <a:gd name="T39" fmla="*/ 145 h 197"/>
                <a:gd name="T40" fmla="*/ 8 w 174"/>
                <a:gd name="T41" fmla="*/ 89 h 197"/>
                <a:gd name="T42" fmla="*/ 5 w 174"/>
                <a:gd name="T43" fmla="*/ 63 h 197"/>
                <a:gd name="T44" fmla="*/ 10 w 174"/>
                <a:gd name="T45" fmla="*/ 28 h 197"/>
                <a:gd name="T46" fmla="*/ 15 w 174"/>
                <a:gd name="T47" fmla="*/ 21 h 197"/>
                <a:gd name="T48" fmla="*/ 19 w 174"/>
                <a:gd name="T49" fmla="*/ 18 h 197"/>
                <a:gd name="T50" fmla="*/ 33 w 174"/>
                <a:gd name="T51" fmla="*/ 12 h 197"/>
                <a:gd name="T52" fmla="*/ 82 w 174"/>
                <a:gd name="T53" fmla="*/ 14 h 197"/>
                <a:gd name="T54" fmla="*/ 85 w 174"/>
                <a:gd name="T55" fmla="*/ 15 h 197"/>
                <a:gd name="T56" fmla="*/ 85 w 174"/>
                <a:gd name="T57" fmla="*/ 12 h 197"/>
                <a:gd name="T58" fmla="*/ 90 w 174"/>
                <a:gd name="T59" fmla="*/ 12 h 197"/>
                <a:gd name="T60" fmla="*/ 82 w 174"/>
                <a:gd name="T61" fmla="*/ 10 h 197"/>
                <a:gd name="T62" fmla="*/ 31 w 174"/>
                <a:gd name="T63" fmla="*/ 9 h 197"/>
                <a:gd name="T64" fmla="*/ 18 w 174"/>
                <a:gd name="T65" fmla="*/ 14 h 197"/>
                <a:gd name="T66" fmla="*/ 12 w 174"/>
                <a:gd name="T67" fmla="*/ 18 h 197"/>
                <a:gd name="T68" fmla="*/ 0 w 174"/>
                <a:gd name="T69" fmla="*/ 63 h 197"/>
                <a:gd name="T70" fmla="*/ 4 w 174"/>
                <a:gd name="T71" fmla="*/ 90 h 197"/>
                <a:gd name="T72" fmla="*/ 6 w 174"/>
                <a:gd name="T73" fmla="*/ 97 h 197"/>
                <a:gd name="T74" fmla="*/ 12 w 174"/>
                <a:gd name="T75" fmla="*/ 108 h 197"/>
                <a:gd name="T76" fmla="*/ 43 w 174"/>
                <a:gd name="T77" fmla="*/ 147 h 197"/>
                <a:gd name="T78" fmla="*/ 47 w 174"/>
                <a:gd name="T79" fmla="*/ 152 h 197"/>
                <a:gd name="T80" fmla="*/ 92 w 174"/>
                <a:gd name="T81" fmla="*/ 185 h 197"/>
                <a:gd name="T82" fmla="*/ 109 w 174"/>
                <a:gd name="T83" fmla="*/ 195 h 197"/>
                <a:gd name="T84" fmla="*/ 111 w 174"/>
                <a:gd name="T85" fmla="*/ 196 h 197"/>
                <a:gd name="T86" fmla="*/ 113 w 174"/>
                <a:gd name="T87" fmla="*/ 197 h 197"/>
                <a:gd name="T88" fmla="*/ 113 w 174"/>
                <a:gd name="T89" fmla="*/ 194 h 197"/>
                <a:gd name="T90" fmla="*/ 124 w 174"/>
                <a:gd name="T91" fmla="*/ 152 h 197"/>
                <a:gd name="T92" fmla="*/ 135 w 174"/>
                <a:gd name="T93" fmla="*/ 135 h 197"/>
                <a:gd name="T94" fmla="*/ 147 w 174"/>
                <a:gd name="T95" fmla="*/ 121 h 197"/>
                <a:gd name="T96" fmla="*/ 165 w 174"/>
                <a:gd name="T97" fmla="*/ 99 h 197"/>
                <a:gd name="T98" fmla="*/ 172 w 174"/>
                <a:gd name="T99" fmla="*/ 81 h 197"/>
                <a:gd name="T100" fmla="*/ 174 w 174"/>
                <a:gd name="T101" fmla="*/ 63 h 197"/>
                <a:gd name="T102" fmla="*/ 141 w 174"/>
                <a:gd name="T103" fmla="*/ 8 h 197"/>
                <a:gd name="T104" fmla="*/ 91 w 174"/>
                <a:gd name="T105" fmla="*/ 12 h 197"/>
                <a:gd name="T106" fmla="*/ 90 w 174"/>
                <a:gd name="T107" fmla="*/ 13 h 197"/>
                <a:gd name="T108" fmla="*/ 90 w 174"/>
                <a:gd name="T109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74" h="197">
                  <a:moveTo>
                    <a:pt x="90" y="12"/>
                  </a:moveTo>
                  <a:cubicBezTo>
                    <a:pt x="90" y="14"/>
                    <a:pt x="90" y="16"/>
                    <a:pt x="90" y="17"/>
                  </a:cubicBezTo>
                  <a:cubicBezTo>
                    <a:pt x="90" y="17"/>
                    <a:pt x="90" y="17"/>
                    <a:pt x="90" y="17"/>
                  </a:cubicBezTo>
                  <a:cubicBezTo>
                    <a:pt x="108" y="7"/>
                    <a:pt x="125" y="5"/>
                    <a:pt x="139" y="11"/>
                  </a:cubicBezTo>
                  <a:cubicBezTo>
                    <a:pt x="148" y="15"/>
                    <a:pt x="155" y="22"/>
                    <a:pt x="160" y="31"/>
                  </a:cubicBezTo>
                  <a:cubicBezTo>
                    <a:pt x="166" y="40"/>
                    <a:pt x="169" y="51"/>
                    <a:pt x="169" y="63"/>
                  </a:cubicBezTo>
                  <a:cubicBezTo>
                    <a:pt x="170" y="69"/>
                    <a:pt x="169" y="75"/>
                    <a:pt x="168" y="80"/>
                  </a:cubicBezTo>
                  <a:cubicBezTo>
                    <a:pt x="165" y="96"/>
                    <a:pt x="155" y="107"/>
                    <a:pt x="144" y="119"/>
                  </a:cubicBezTo>
                  <a:cubicBezTo>
                    <a:pt x="140" y="123"/>
                    <a:pt x="136" y="128"/>
                    <a:pt x="132" y="133"/>
                  </a:cubicBezTo>
                  <a:cubicBezTo>
                    <a:pt x="122" y="146"/>
                    <a:pt x="116" y="156"/>
                    <a:pt x="112" y="169"/>
                  </a:cubicBezTo>
                  <a:cubicBezTo>
                    <a:pt x="112" y="169"/>
                    <a:pt x="112" y="170"/>
                    <a:pt x="113" y="170"/>
                  </a:cubicBezTo>
                  <a:cubicBezTo>
                    <a:pt x="113" y="170"/>
                    <a:pt x="113" y="169"/>
                    <a:pt x="114" y="169"/>
                  </a:cubicBezTo>
                  <a:cubicBezTo>
                    <a:pt x="115" y="173"/>
                    <a:pt x="115" y="173"/>
                    <a:pt x="115" y="173"/>
                  </a:cubicBezTo>
                  <a:cubicBezTo>
                    <a:pt x="116" y="173"/>
                    <a:pt x="116" y="172"/>
                    <a:pt x="116" y="172"/>
                  </a:cubicBezTo>
                  <a:cubicBezTo>
                    <a:pt x="116" y="173"/>
                    <a:pt x="115" y="174"/>
                    <a:pt x="114" y="174"/>
                  </a:cubicBezTo>
                  <a:cubicBezTo>
                    <a:pt x="113" y="175"/>
                    <a:pt x="112" y="174"/>
                    <a:pt x="111" y="174"/>
                  </a:cubicBezTo>
                  <a:cubicBezTo>
                    <a:pt x="110" y="179"/>
                    <a:pt x="109" y="184"/>
                    <a:pt x="109" y="190"/>
                  </a:cubicBezTo>
                  <a:cubicBezTo>
                    <a:pt x="104" y="187"/>
                    <a:pt x="99" y="185"/>
                    <a:pt x="94" y="182"/>
                  </a:cubicBezTo>
                  <a:cubicBezTo>
                    <a:pt x="79" y="173"/>
                    <a:pt x="64" y="164"/>
                    <a:pt x="51" y="149"/>
                  </a:cubicBezTo>
                  <a:cubicBezTo>
                    <a:pt x="46" y="145"/>
                    <a:pt x="46" y="145"/>
                    <a:pt x="46" y="145"/>
                  </a:cubicBezTo>
                  <a:cubicBezTo>
                    <a:pt x="32" y="129"/>
                    <a:pt x="13" y="107"/>
                    <a:pt x="8" y="89"/>
                  </a:cubicBezTo>
                  <a:cubicBezTo>
                    <a:pt x="6" y="82"/>
                    <a:pt x="5" y="73"/>
                    <a:pt x="5" y="63"/>
                  </a:cubicBezTo>
                  <a:cubicBezTo>
                    <a:pt x="4" y="48"/>
                    <a:pt x="6" y="36"/>
                    <a:pt x="10" y="28"/>
                  </a:cubicBezTo>
                  <a:cubicBezTo>
                    <a:pt x="12" y="25"/>
                    <a:pt x="13" y="23"/>
                    <a:pt x="15" y="21"/>
                  </a:cubicBezTo>
                  <a:cubicBezTo>
                    <a:pt x="16" y="20"/>
                    <a:pt x="18" y="19"/>
                    <a:pt x="19" y="18"/>
                  </a:cubicBezTo>
                  <a:cubicBezTo>
                    <a:pt x="23" y="15"/>
                    <a:pt x="28" y="14"/>
                    <a:pt x="33" y="12"/>
                  </a:cubicBezTo>
                  <a:cubicBezTo>
                    <a:pt x="48" y="9"/>
                    <a:pt x="68" y="10"/>
                    <a:pt x="82" y="14"/>
                  </a:cubicBezTo>
                  <a:cubicBezTo>
                    <a:pt x="83" y="14"/>
                    <a:pt x="84" y="14"/>
                    <a:pt x="85" y="15"/>
                  </a:cubicBezTo>
                  <a:cubicBezTo>
                    <a:pt x="85" y="14"/>
                    <a:pt x="85" y="13"/>
                    <a:pt x="85" y="12"/>
                  </a:cubicBezTo>
                  <a:cubicBezTo>
                    <a:pt x="90" y="12"/>
                    <a:pt x="90" y="12"/>
                    <a:pt x="90" y="12"/>
                  </a:cubicBezTo>
                  <a:cubicBezTo>
                    <a:pt x="87" y="11"/>
                    <a:pt x="85" y="10"/>
                    <a:pt x="82" y="10"/>
                  </a:cubicBezTo>
                  <a:cubicBezTo>
                    <a:pt x="67" y="6"/>
                    <a:pt x="47" y="5"/>
                    <a:pt x="31" y="9"/>
                  </a:cubicBezTo>
                  <a:cubicBezTo>
                    <a:pt x="26" y="10"/>
                    <a:pt x="22" y="12"/>
                    <a:pt x="18" y="14"/>
                  </a:cubicBezTo>
                  <a:cubicBezTo>
                    <a:pt x="16" y="15"/>
                    <a:pt x="14" y="17"/>
                    <a:pt x="12" y="18"/>
                  </a:cubicBezTo>
                  <a:cubicBezTo>
                    <a:pt x="1" y="29"/>
                    <a:pt x="0" y="53"/>
                    <a:pt x="0" y="63"/>
                  </a:cubicBezTo>
                  <a:cubicBezTo>
                    <a:pt x="1" y="73"/>
                    <a:pt x="2" y="82"/>
                    <a:pt x="4" y="90"/>
                  </a:cubicBezTo>
                  <a:cubicBezTo>
                    <a:pt x="4" y="92"/>
                    <a:pt x="5" y="95"/>
                    <a:pt x="6" y="97"/>
                  </a:cubicBezTo>
                  <a:cubicBezTo>
                    <a:pt x="8" y="101"/>
                    <a:pt x="10" y="105"/>
                    <a:pt x="12" y="108"/>
                  </a:cubicBezTo>
                  <a:cubicBezTo>
                    <a:pt x="21" y="122"/>
                    <a:pt x="33" y="136"/>
                    <a:pt x="43" y="147"/>
                  </a:cubicBezTo>
                  <a:cubicBezTo>
                    <a:pt x="47" y="152"/>
                    <a:pt x="47" y="152"/>
                    <a:pt x="47" y="152"/>
                  </a:cubicBezTo>
                  <a:cubicBezTo>
                    <a:pt x="61" y="167"/>
                    <a:pt x="76" y="176"/>
                    <a:pt x="92" y="185"/>
                  </a:cubicBezTo>
                  <a:cubicBezTo>
                    <a:pt x="98" y="188"/>
                    <a:pt x="104" y="192"/>
                    <a:pt x="109" y="195"/>
                  </a:cubicBezTo>
                  <a:cubicBezTo>
                    <a:pt x="111" y="196"/>
                    <a:pt x="111" y="196"/>
                    <a:pt x="111" y="196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3" y="194"/>
                    <a:pt x="113" y="194"/>
                    <a:pt x="113" y="194"/>
                  </a:cubicBezTo>
                  <a:cubicBezTo>
                    <a:pt x="114" y="177"/>
                    <a:pt x="117" y="164"/>
                    <a:pt x="124" y="152"/>
                  </a:cubicBezTo>
                  <a:cubicBezTo>
                    <a:pt x="127" y="146"/>
                    <a:pt x="131" y="141"/>
                    <a:pt x="135" y="135"/>
                  </a:cubicBezTo>
                  <a:cubicBezTo>
                    <a:pt x="139" y="130"/>
                    <a:pt x="143" y="126"/>
                    <a:pt x="147" y="121"/>
                  </a:cubicBezTo>
                  <a:cubicBezTo>
                    <a:pt x="154" y="114"/>
                    <a:pt x="160" y="107"/>
                    <a:pt x="165" y="99"/>
                  </a:cubicBezTo>
                  <a:cubicBezTo>
                    <a:pt x="168" y="94"/>
                    <a:pt x="171" y="88"/>
                    <a:pt x="172" y="81"/>
                  </a:cubicBezTo>
                  <a:cubicBezTo>
                    <a:pt x="173" y="75"/>
                    <a:pt x="174" y="69"/>
                    <a:pt x="174" y="63"/>
                  </a:cubicBezTo>
                  <a:cubicBezTo>
                    <a:pt x="173" y="38"/>
                    <a:pt x="160" y="16"/>
                    <a:pt x="141" y="8"/>
                  </a:cubicBezTo>
                  <a:cubicBezTo>
                    <a:pt x="131" y="3"/>
                    <a:pt x="113" y="0"/>
                    <a:pt x="91" y="12"/>
                  </a:cubicBezTo>
                  <a:cubicBezTo>
                    <a:pt x="90" y="13"/>
                    <a:pt x="90" y="13"/>
                    <a:pt x="90" y="13"/>
                  </a:cubicBezTo>
                  <a:cubicBezTo>
                    <a:pt x="90" y="13"/>
                    <a:pt x="90" y="13"/>
                    <a:pt x="90" y="12"/>
                  </a:cubicBezTo>
                </a:path>
              </a:pathLst>
            </a:custGeom>
            <a:solidFill>
              <a:srgbClr val="776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6" name="Freeform 161"/>
            <p:cNvSpPr>
              <a:spLocks noEditPoints="1"/>
            </p:cNvSpPr>
            <p:nvPr/>
          </p:nvSpPr>
          <p:spPr bwMode="auto">
            <a:xfrm>
              <a:off x="6330950" y="1752600"/>
              <a:ext cx="109538" cy="138113"/>
            </a:xfrm>
            <a:custGeom>
              <a:avLst/>
              <a:gdLst>
                <a:gd name="T0" fmla="*/ 74 w 172"/>
                <a:gd name="T1" fmla="*/ 209 h 216"/>
                <a:gd name="T2" fmla="*/ 77 w 172"/>
                <a:gd name="T3" fmla="*/ 210 h 216"/>
                <a:gd name="T4" fmla="*/ 81 w 172"/>
                <a:gd name="T5" fmla="*/ 211 h 216"/>
                <a:gd name="T6" fmla="*/ 133 w 172"/>
                <a:gd name="T7" fmla="*/ 204 h 216"/>
                <a:gd name="T8" fmla="*/ 171 w 172"/>
                <a:gd name="T9" fmla="*/ 91 h 216"/>
                <a:gd name="T10" fmla="*/ 171 w 172"/>
                <a:gd name="T11" fmla="*/ 91 h 216"/>
                <a:gd name="T12" fmla="*/ 159 w 172"/>
                <a:gd name="T13" fmla="*/ 14 h 216"/>
                <a:gd name="T14" fmla="*/ 156 w 172"/>
                <a:gd name="T15" fmla="*/ 4 h 216"/>
                <a:gd name="T16" fmla="*/ 154 w 172"/>
                <a:gd name="T17" fmla="*/ 0 h 216"/>
                <a:gd name="T18" fmla="*/ 152 w 172"/>
                <a:gd name="T19" fmla="*/ 4 h 216"/>
                <a:gd name="T20" fmla="*/ 86 w 172"/>
                <a:gd name="T21" fmla="*/ 40 h 216"/>
                <a:gd name="T22" fmla="*/ 79 w 172"/>
                <a:gd name="T23" fmla="*/ 43 h 216"/>
                <a:gd name="T24" fmla="*/ 64 w 172"/>
                <a:gd name="T25" fmla="*/ 48 h 216"/>
                <a:gd name="T26" fmla="*/ 15 w 172"/>
                <a:gd name="T27" fmla="*/ 82 h 216"/>
                <a:gd name="T28" fmla="*/ 3 w 172"/>
                <a:gd name="T29" fmla="*/ 106 h 216"/>
                <a:gd name="T30" fmla="*/ 0 w 172"/>
                <a:gd name="T31" fmla="*/ 131 h 216"/>
                <a:gd name="T32" fmla="*/ 69 w 172"/>
                <a:gd name="T33" fmla="*/ 205 h 216"/>
                <a:gd name="T34" fmla="*/ 76 w 172"/>
                <a:gd name="T35" fmla="*/ 206 h 216"/>
                <a:gd name="T36" fmla="*/ 74 w 172"/>
                <a:gd name="T37" fmla="*/ 209 h 216"/>
                <a:gd name="T38" fmla="*/ 71 w 172"/>
                <a:gd name="T39" fmla="*/ 202 h 216"/>
                <a:gd name="T40" fmla="*/ 71 w 172"/>
                <a:gd name="T41" fmla="*/ 201 h 216"/>
                <a:gd name="T42" fmla="*/ 6 w 172"/>
                <a:gd name="T43" fmla="*/ 144 h 216"/>
                <a:gd name="T44" fmla="*/ 4 w 172"/>
                <a:gd name="T45" fmla="*/ 131 h 216"/>
                <a:gd name="T46" fmla="*/ 19 w 172"/>
                <a:gd name="T47" fmla="*/ 84 h 216"/>
                <a:gd name="T48" fmla="*/ 66 w 172"/>
                <a:gd name="T49" fmla="*/ 52 h 216"/>
                <a:gd name="T50" fmla="*/ 81 w 172"/>
                <a:gd name="T51" fmla="*/ 46 h 216"/>
                <a:gd name="T52" fmla="*/ 88 w 172"/>
                <a:gd name="T53" fmla="*/ 43 h 216"/>
                <a:gd name="T54" fmla="*/ 153 w 172"/>
                <a:gd name="T55" fmla="*/ 9 h 216"/>
                <a:gd name="T56" fmla="*/ 167 w 172"/>
                <a:gd name="T57" fmla="*/ 92 h 216"/>
                <a:gd name="T58" fmla="*/ 167 w 172"/>
                <a:gd name="T59" fmla="*/ 92 h 216"/>
                <a:gd name="T60" fmla="*/ 162 w 172"/>
                <a:gd name="T61" fmla="*/ 146 h 216"/>
                <a:gd name="T62" fmla="*/ 130 w 172"/>
                <a:gd name="T63" fmla="*/ 201 h 216"/>
                <a:gd name="T64" fmla="*/ 80 w 172"/>
                <a:gd name="T65" fmla="*/ 207 h 216"/>
                <a:gd name="T66" fmla="*/ 83 w 172"/>
                <a:gd name="T67" fmla="*/ 203 h 216"/>
                <a:gd name="T68" fmla="*/ 80 w 172"/>
                <a:gd name="T69" fmla="*/ 203 h 216"/>
                <a:gd name="T70" fmla="*/ 77 w 172"/>
                <a:gd name="T71" fmla="*/ 202 h 216"/>
                <a:gd name="T72" fmla="*/ 75 w 172"/>
                <a:gd name="T73" fmla="*/ 202 h 216"/>
                <a:gd name="T74" fmla="*/ 71 w 172"/>
                <a:gd name="T75" fmla="*/ 202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72" h="216">
                  <a:moveTo>
                    <a:pt x="74" y="209"/>
                  </a:moveTo>
                  <a:cubicBezTo>
                    <a:pt x="77" y="210"/>
                    <a:pt x="77" y="210"/>
                    <a:pt x="77" y="210"/>
                  </a:cubicBezTo>
                  <a:cubicBezTo>
                    <a:pt x="78" y="211"/>
                    <a:pt x="79" y="211"/>
                    <a:pt x="81" y="211"/>
                  </a:cubicBezTo>
                  <a:cubicBezTo>
                    <a:pt x="101" y="216"/>
                    <a:pt x="119" y="213"/>
                    <a:pt x="133" y="204"/>
                  </a:cubicBezTo>
                  <a:cubicBezTo>
                    <a:pt x="168" y="182"/>
                    <a:pt x="172" y="124"/>
                    <a:pt x="171" y="91"/>
                  </a:cubicBezTo>
                  <a:cubicBezTo>
                    <a:pt x="171" y="91"/>
                    <a:pt x="171" y="91"/>
                    <a:pt x="171" y="91"/>
                  </a:cubicBezTo>
                  <a:cubicBezTo>
                    <a:pt x="171" y="64"/>
                    <a:pt x="166" y="34"/>
                    <a:pt x="159" y="14"/>
                  </a:cubicBezTo>
                  <a:cubicBezTo>
                    <a:pt x="158" y="10"/>
                    <a:pt x="157" y="7"/>
                    <a:pt x="156" y="4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52" y="4"/>
                    <a:pt x="152" y="4"/>
                    <a:pt x="152" y="4"/>
                  </a:cubicBezTo>
                  <a:cubicBezTo>
                    <a:pt x="142" y="19"/>
                    <a:pt x="107" y="32"/>
                    <a:pt x="86" y="40"/>
                  </a:cubicBezTo>
                  <a:cubicBezTo>
                    <a:pt x="84" y="41"/>
                    <a:pt x="81" y="42"/>
                    <a:pt x="79" y="43"/>
                  </a:cubicBezTo>
                  <a:cubicBezTo>
                    <a:pt x="74" y="45"/>
                    <a:pt x="69" y="47"/>
                    <a:pt x="64" y="48"/>
                  </a:cubicBezTo>
                  <a:cubicBezTo>
                    <a:pt x="44" y="55"/>
                    <a:pt x="30" y="60"/>
                    <a:pt x="15" y="82"/>
                  </a:cubicBezTo>
                  <a:cubicBezTo>
                    <a:pt x="10" y="90"/>
                    <a:pt x="6" y="98"/>
                    <a:pt x="3" y="106"/>
                  </a:cubicBezTo>
                  <a:cubicBezTo>
                    <a:pt x="1" y="115"/>
                    <a:pt x="0" y="123"/>
                    <a:pt x="0" y="131"/>
                  </a:cubicBezTo>
                  <a:cubicBezTo>
                    <a:pt x="1" y="168"/>
                    <a:pt x="27" y="196"/>
                    <a:pt x="69" y="205"/>
                  </a:cubicBezTo>
                  <a:cubicBezTo>
                    <a:pt x="71" y="205"/>
                    <a:pt x="74" y="206"/>
                    <a:pt x="76" y="206"/>
                  </a:cubicBezTo>
                  <a:lnTo>
                    <a:pt x="74" y="209"/>
                  </a:lnTo>
                  <a:close/>
                  <a:moveTo>
                    <a:pt x="71" y="202"/>
                  </a:moveTo>
                  <a:cubicBezTo>
                    <a:pt x="71" y="202"/>
                    <a:pt x="71" y="202"/>
                    <a:pt x="71" y="201"/>
                  </a:cubicBezTo>
                  <a:cubicBezTo>
                    <a:pt x="36" y="194"/>
                    <a:pt x="12" y="173"/>
                    <a:pt x="6" y="144"/>
                  </a:cubicBezTo>
                  <a:cubicBezTo>
                    <a:pt x="5" y="140"/>
                    <a:pt x="4" y="136"/>
                    <a:pt x="4" y="131"/>
                  </a:cubicBezTo>
                  <a:cubicBezTo>
                    <a:pt x="4" y="115"/>
                    <a:pt x="9" y="99"/>
                    <a:pt x="19" y="84"/>
                  </a:cubicBezTo>
                  <a:cubicBezTo>
                    <a:pt x="33" y="63"/>
                    <a:pt x="45" y="59"/>
                    <a:pt x="66" y="52"/>
                  </a:cubicBezTo>
                  <a:cubicBezTo>
                    <a:pt x="70" y="50"/>
                    <a:pt x="75" y="48"/>
                    <a:pt x="81" y="46"/>
                  </a:cubicBezTo>
                  <a:cubicBezTo>
                    <a:pt x="83" y="45"/>
                    <a:pt x="86" y="44"/>
                    <a:pt x="88" y="43"/>
                  </a:cubicBezTo>
                  <a:cubicBezTo>
                    <a:pt x="109" y="35"/>
                    <a:pt x="140" y="23"/>
                    <a:pt x="153" y="9"/>
                  </a:cubicBezTo>
                  <a:cubicBezTo>
                    <a:pt x="160" y="26"/>
                    <a:pt x="166" y="57"/>
                    <a:pt x="167" y="92"/>
                  </a:cubicBezTo>
                  <a:cubicBezTo>
                    <a:pt x="167" y="92"/>
                    <a:pt x="167" y="92"/>
                    <a:pt x="167" y="92"/>
                  </a:cubicBezTo>
                  <a:cubicBezTo>
                    <a:pt x="167" y="106"/>
                    <a:pt x="166" y="127"/>
                    <a:pt x="162" y="146"/>
                  </a:cubicBezTo>
                  <a:cubicBezTo>
                    <a:pt x="157" y="169"/>
                    <a:pt x="148" y="190"/>
                    <a:pt x="130" y="201"/>
                  </a:cubicBezTo>
                  <a:cubicBezTo>
                    <a:pt x="117" y="210"/>
                    <a:pt x="100" y="212"/>
                    <a:pt x="80" y="207"/>
                  </a:cubicBezTo>
                  <a:cubicBezTo>
                    <a:pt x="83" y="203"/>
                    <a:pt x="83" y="203"/>
                    <a:pt x="83" y="203"/>
                  </a:cubicBezTo>
                  <a:cubicBezTo>
                    <a:pt x="80" y="203"/>
                    <a:pt x="80" y="203"/>
                    <a:pt x="80" y="203"/>
                  </a:cubicBezTo>
                  <a:cubicBezTo>
                    <a:pt x="79" y="203"/>
                    <a:pt x="78" y="202"/>
                    <a:pt x="77" y="202"/>
                  </a:cubicBezTo>
                  <a:cubicBezTo>
                    <a:pt x="77" y="202"/>
                    <a:pt x="76" y="202"/>
                    <a:pt x="75" y="202"/>
                  </a:cubicBezTo>
                  <a:lnTo>
                    <a:pt x="71" y="202"/>
                  </a:lnTo>
                  <a:close/>
                </a:path>
              </a:pathLst>
            </a:custGeom>
            <a:solidFill>
              <a:srgbClr val="776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7" name="Freeform 162"/>
            <p:cNvSpPr/>
            <p:nvPr/>
          </p:nvSpPr>
          <p:spPr bwMode="auto">
            <a:xfrm>
              <a:off x="5445125" y="1895475"/>
              <a:ext cx="44450" cy="55563"/>
            </a:xfrm>
            <a:custGeom>
              <a:avLst/>
              <a:gdLst>
                <a:gd name="T0" fmla="*/ 40 w 70"/>
                <a:gd name="T1" fmla="*/ 14 h 88"/>
                <a:gd name="T2" fmla="*/ 57 w 70"/>
                <a:gd name="T3" fmla="*/ 7 h 88"/>
                <a:gd name="T4" fmla="*/ 70 w 70"/>
                <a:gd name="T5" fmla="*/ 3 h 88"/>
                <a:gd name="T6" fmla="*/ 68 w 70"/>
                <a:gd name="T7" fmla="*/ 2 h 88"/>
                <a:gd name="T8" fmla="*/ 66 w 70"/>
                <a:gd name="T9" fmla="*/ 0 h 88"/>
                <a:gd name="T10" fmla="*/ 62 w 70"/>
                <a:gd name="T11" fmla="*/ 0 h 88"/>
                <a:gd name="T12" fmla="*/ 30 w 70"/>
                <a:gd name="T13" fmla="*/ 18 h 88"/>
                <a:gd name="T14" fmla="*/ 10 w 70"/>
                <a:gd name="T15" fmla="*/ 46 h 88"/>
                <a:gd name="T16" fmla="*/ 0 w 70"/>
                <a:gd name="T17" fmla="*/ 88 h 88"/>
                <a:gd name="T18" fmla="*/ 16 w 70"/>
                <a:gd name="T19" fmla="*/ 41 h 88"/>
                <a:gd name="T20" fmla="*/ 40 w 70"/>
                <a:gd name="T21" fmla="*/ 1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88">
                  <a:moveTo>
                    <a:pt x="40" y="14"/>
                  </a:moveTo>
                  <a:cubicBezTo>
                    <a:pt x="45" y="10"/>
                    <a:pt x="51" y="8"/>
                    <a:pt x="57" y="7"/>
                  </a:cubicBezTo>
                  <a:cubicBezTo>
                    <a:pt x="62" y="6"/>
                    <a:pt x="66" y="5"/>
                    <a:pt x="70" y="3"/>
                  </a:cubicBezTo>
                  <a:cubicBezTo>
                    <a:pt x="69" y="2"/>
                    <a:pt x="69" y="2"/>
                    <a:pt x="68" y="2"/>
                  </a:cubicBezTo>
                  <a:cubicBezTo>
                    <a:pt x="68" y="1"/>
                    <a:pt x="67" y="0"/>
                    <a:pt x="66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54" y="9"/>
                    <a:pt x="39" y="10"/>
                    <a:pt x="30" y="18"/>
                  </a:cubicBezTo>
                  <a:cubicBezTo>
                    <a:pt x="22" y="25"/>
                    <a:pt x="14" y="37"/>
                    <a:pt x="10" y="46"/>
                  </a:cubicBezTo>
                  <a:cubicBezTo>
                    <a:pt x="3" y="59"/>
                    <a:pt x="0" y="74"/>
                    <a:pt x="0" y="88"/>
                  </a:cubicBezTo>
                  <a:cubicBezTo>
                    <a:pt x="2" y="69"/>
                    <a:pt x="7" y="54"/>
                    <a:pt x="16" y="41"/>
                  </a:cubicBezTo>
                  <a:cubicBezTo>
                    <a:pt x="25" y="28"/>
                    <a:pt x="33" y="19"/>
                    <a:pt x="40" y="14"/>
                  </a:cubicBezTo>
                </a:path>
              </a:pathLst>
            </a:custGeom>
            <a:solidFill>
              <a:srgbClr val="F989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8" name="Freeform 163"/>
            <p:cNvSpPr>
              <a:spLocks noEditPoints="1"/>
            </p:cNvSpPr>
            <p:nvPr/>
          </p:nvSpPr>
          <p:spPr bwMode="auto">
            <a:xfrm>
              <a:off x="5446713" y="1898650"/>
              <a:ext cx="76200" cy="128588"/>
            </a:xfrm>
            <a:custGeom>
              <a:avLst/>
              <a:gdLst>
                <a:gd name="T0" fmla="*/ 55 w 119"/>
                <a:gd name="T1" fmla="*/ 5 h 203"/>
                <a:gd name="T2" fmla="*/ 17 w 119"/>
                <a:gd name="T3" fmla="*/ 38 h 203"/>
                <a:gd name="T4" fmla="*/ 16 w 119"/>
                <a:gd name="T5" fmla="*/ 145 h 203"/>
                <a:gd name="T6" fmla="*/ 84 w 119"/>
                <a:gd name="T7" fmla="*/ 203 h 203"/>
                <a:gd name="T8" fmla="*/ 109 w 119"/>
                <a:gd name="T9" fmla="*/ 158 h 203"/>
                <a:gd name="T10" fmla="*/ 116 w 119"/>
                <a:gd name="T11" fmla="*/ 76 h 203"/>
                <a:gd name="T12" fmla="*/ 54 w 119"/>
                <a:gd name="T13" fmla="*/ 37 h 203"/>
                <a:gd name="T14" fmla="*/ 54 w 119"/>
                <a:gd name="T15" fmla="*/ 40 h 203"/>
                <a:gd name="T16" fmla="*/ 54 w 119"/>
                <a:gd name="T17" fmla="*/ 37 h 203"/>
                <a:gd name="T18" fmla="*/ 68 w 119"/>
                <a:gd name="T19" fmla="*/ 72 h 203"/>
                <a:gd name="T20" fmla="*/ 49 w 119"/>
                <a:gd name="T21" fmla="*/ 77 h 203"/>
                <a:gd name="T22" fmla="*/ 46 w 119"/>
                <a:gd name="T23" fmla="*/ 57 h 203"/>
                <a:gd name="T24" fmla="*/ 46 w 119"/>
                <a:gd name="T25" fmla="*/ 60 h 203"/>
                <a:gd name="T26" fmla="*/ 46 w 119"/>
                <a:gd name="T27" fmla="*/ 57 h 203"/>
                <a:gd name="T28" fmla="*/ 47 w 119"/>
                <a:gd name="T29" fmla="*/ 98 h 203"/>
                <a:gd name="T30" fmla="*/ 41 w 119"/>
                <a:gd name="T31" fmla="*/ 98 h 203"/>
                <a:gd name="T32" fmla="*/ 12 w 119"/>
                <a:gd name="T33" fmla="*/ 68 h 203"/>
                <a:gd name="T34" fmla="*/ 18 w 119"/>
                <a:gd name="T35" fmla="*/ 68 h 203"/>
                <a:gd name="T36" fmla="*/ 12 w 119"/>
                <a:gd name="T37" fmla="*/ 68 h 203"/>
                <a:gd name="T38" fmla="*/ 15 w 119"/>
                <a:gd name="T39" fmla="*/ 86 h 203"/>
                <a:gd name="T40" fmla="*/ 16 w 119"/>
                <a:gd name="T41" fmla="*/ 92 h 203"/>
                <a:gd name="T42" fmla="*/ 19 w 119"/>
                <a:gd name="T43" fmla="*/ 129 h 203"/>
                <a:gd name="T44" fmla="*/ 19 w 119"/>
                <a:gd name="T45" fmla="*/ 125 h 203"/>
                <a:gd name="T46" fmla="*/ 19 w 119"/>
                <a:gd name="T47" fmla="*/ 129 h 203"/>
                <a:gd name="T48" fmla="*/ 19 w 119"/>
                <a:gd name="T49" fmla="*/ 108 h 203"/>
                <a:gd name="T50" fmla="*/ 26 w 119"/>
                <a:gd name="T51" fmla="*/ 108 h 203"/>
                <a:gd name="T52" fmla="*/ 34 w 119"/>
                <a:gd name="T53" fmla="*/ 44 h 203"/>
                <a:gd name="T54" fmla="*/ 34 w 119"/>
                <a:gd name="T55" fmla="*/ 50 h 203"/>
                <a:gd name="T56" fmla="*/ 34 w 119"/>
                <a:gd name="T57" fmla="*/ 44 h 203"/>
                <a:gd name="T58" fmla="*/ 34 w 119"/>
                <a:gd name="T59" fmla="*/ 76 h 203"/>
                <a:gd name="T60" fmla="*/ 35 w 119"/>
                <a:gd name="T61" fmla="*/ 79 h 203"/>
                <a:gd name="T62" fmla="*/ 36 w 119"/>
                <a:gd name="T63" fmla="*/ 143 h 203"/>
                <a:gd name="T64" fmla="*/ 36 w 119"/>
                <a:gd name="T65" fmla="*/ 138 h 203"/>
                <a:gd name="T66" fmla="*/ 36 w 119"/>
                <a:gd name="T67" fmla="*/ 143 h 203"/>
                <a:gd name="T68" fmla="*/ 38 w 119"/>
                <a:gd name="T69" fmla="*/ 119 h 203"/>
                <a:gd name="T70" fmla="*/ 44 w 119"/>
                <a:gd name="T71" fmla="*/ 119 h 203"/>
                <a:gd name="T72" fmla="*/ 48 w 119"/>
                <a:gd name="T73" fmla="*/ 162 h 203"/>
                <a:gd name="T74" fmla="*/ 48 w 119"/>
                <a:gd name="T75" fmla="*/ 159 h 203"/>
                <a:gd name="T76" fmla="*/ 48 w 119"/>
                <a:gd name="T77" fmla="*/ 162 h 203"/>
                <a:gd name="T78" fmla="*/ 51 w 119"/>
                <a:gd name="T79" fmla="*/ 143 h 203"/>
                <a:gd name="T80" fmla="*/ 57 w 119"/>
                <a:gd name="T81" fmla="*/ 142 h 203"/>
                <a:gd name="T82" fmla="*/ 60 w 119"/>
                <a:gd name="T83" fmla="*/ 132 h 203"/>
                <a:gd name="T84" fmla="*/ 70 w 119"/>
                <a:gd name="T85" fmla="*/ 132 h 203"/>
                <a:gd name="T86" fmla="*/ 60 w 119"/>
                <a:gd name="T87" fmla="*/ 132 h 203"/>
                <a:gd name="T88" fmla="*/ 64 w 119"/>
                <a:gd name="T89" fmla="*/ 163 h 203"/>
                <a:gd name="T90" fmla="*/ 70 w 119"/>
                <a:gd name="T91" fmla="*/ 163 h 203"/>
                <a:gd name="T92" fmla="*/ 66 w 119"/>
                <a:gd name="T93" fmla="*/ 108 h 203"/>
                <a:gd name="T94" fmla="*/ 66 w 119"/>
                <a:gd name="T95" fmla="*/ 105 h 203"/>
                <a:gd name="T96" fmla="*/ 66 w 119"/>
                <a:gd name="T97" fmla="*/ 108 h 203"/>
                <a:gd name="T98" fmla="*/ 81 w 119"/>
                <a:gd name="T99" fmla="*/ 121 h 203"/>
                <a:gd name="T100" fmla="*/ 81 w 119"/>
                <a:gd name="T101" fmla="*/ 118 h 203"/>
                <a:gd name="T102" fmla="*/ 81 w 119"/>
                <a:gd name="T103" fmla="*/ 88 h 203"/>
                <a:gd name="T104" fmla="*/ 60 w 119"/>
                <a:gd name="T105" fmla="*/ 88 h 203"/>
                <a:gd name="T106" fmla="*/ 81 w 119"/>
                <a:gd name="T107" fmla="*/ 88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9" h="203">
                  <a:moveTo>
                    <a:pt x="70" y="0"/>
                  </a:moveTo>
                  <a:cubicBezTo>
                    <a:pt x="65" y="3"/>
                    <a:pt x="60" y="4"/>
                    <a:pt x="55" y="5"/>
                  </a:cubicBezTo>
                  <a:cubicBezTo>
                    <a:pt x="50" y="7"/>
                    <a:pt x="44" y="8"/>
                    <a:pt x="40" y="12"/>
                  </a:cubicBezTo>
                  <a:cubicBezTo>
                    <a:pt x="33" y="17"/>
                    <a:pt x="25" y="25"/>
                    <a:pt x="17" y="38"/>
                  </a:cubicBezTo>
                  <a:cubicBezTo>
                    <a:pt x="6" y="53"/>
                    <a:pt x="1" y="73"/>
                    <a:pt x="0" y="99"/>
                  </a:cubicBezTo>
                  <a:cubicBezTo>
                    <a:pt x="0" y="113"/>
                    <a:pt x="6" y="129"/>
                    <a:pt x="16" y="145"/>
                  </a:cubicBezTo>
                  <a:cubicBezTo>
                    <a:pt x="27" y="161"/>
                    <a:pt x="42" y="176"/>
                    <a:pt x="58" y="187"/>
                  </a:cubicBezTo>
                  <a:cubicBezTo>
                    <a:pt x="66" y="194"/>
                    <a:pt x="75" y="199"/>
                    <a:pt x="84" y="203"/>
                  </a:cubicBezTo>
                  <a:cubicBezTo>
                    <a:pt x="87" y="196"/>
                    <a:pt x="92" y="189"/>
                    <a:pt x="96" y="183"/>
                  </a:cubicBezTo>
                  <a:cubicBezTo>
                    <a:pt x="101" y="175"/>
                    <a:pt x="106" y="167"/>
                    <a:pt x="109" y="158"/>
                  </a:cubicBezTo>
                  <a:cubicBezTo>
                    <a:pt x="115" y="141"/>
                    <a:pt x="118" y="124"/>
                    <a:pt x="119" y="104"/>
                  </a:cubicBezTo>
                  <a:cubicBezTo>
                    <a:pt x="119" y="95"/>
                    <a:pt x="118" y="86"/>
                    <a:pt x="116" y="76"/>
                  </a:cubicBezTo>
                  <a:cubicBezTo>
                    <a:pt x="109" y="49"/>
                    <a:pt x="92" y="20"/>
                    <a:pt x="70" y="0"/>
                  </a:cubicBezTo>
                  <a:moveTo>
                    <a:pt x="54" y="37"/>
                  </a:moveTo>
                  <a:cubicBezTo>
                    <a:pt x="56" y="37"/>
                    <a:pt x="57" y="37"/>
                    <a:pt x="57" y="38"/>
                  </a:cubicBezTo>
                  <a:cubicBezTo>
                    <a:pt x="57" y="39"/>
                    <a:pt x="56" y="40"/>
                    <a:pt x="54" y="40"/>
                  </a:cubicBezTo>
                  <a:cubicBezTo>
                    <a:pt x="53" y="40"/>
                    <a:pt x="51" y="39"/>
                    <a:pt x="51" y="38"/>
                  </a:cubicBezTo>
                  <a:cubicBezTo>
                    <a:pt x="51" y="38"/>
                    <a:pt x="53" y="37"/>
                    <a:pt x="54" y="37"/>
                  </a:cubicBezTo>
                  <a:moveTo>
                    <a:pt x="58" y="73"/>
                  </a:moveTo>
                  <a:cubicBezTo>
                    <a:pt x="63" y="71"/>
                    <a:pt x="68" y="71"/>
                    <a:pt x="68" y="72"/>
                  </a:cubicBezTo>
                  <a:cubicBezTo>
                    <a:pt x="68" y="73"/>
                    <a:pt x="64" y="75"/>
                    <a:pt x="59" y="76"/>
                  </a:cubicBezTo>
                  <a:cubicBezTo>
                    <a:pt x="54" y="77"/>
                    <a:pt x="49" y="78"/>
                    <a:pt x="49" y="77"/>
                  </a:cubicBezTo>
                  <a:cubicBezTo>
                    <a:pt x="49" y="76"/>
                    <a:pt x="53" y="74"/>
                    <a:pt x="58" y="73"/>
                  </a:cubicBezTo>
                  <a:moveTo>
                    <a:pt x="46" y="57"/>
                  </a:moveTo>
                  <a:cubicBezTo>
                    <a:pt x="47" y="57"/>
                    <a:pt x="49" y="58"/>
                    <a:pt x="49" y="59"/>
                  </a:cubicBezTo>
                  <a:cubicBezTo>
                    <a:pt x="49" y="59"/>
                    <a:pt x="47" y="60"/>
                    <a:pt x="46" y="60"/>
                  </a:cubicBezTo>
                  <a:cubicBezTo>
                    <a:pt x="44" y="60"/>
                    <a:pt x="43" y="59"/>
                    <a:pt x="43" y="59"/>
                  </a:cubicBezTo>
                  <a:cubicBezTo>
                    <a:pt x="43" y="58"/>
                    <a:pt x="44" y="57"/>
                    <a:pt x="46" y="57"/>
                  </a:cubicBezTo>
                  <a:moveTo>
                    <a:pt x="44" y="97"/>
                  </a:moveTo>
                  <a:cubicBezTo>
                    <a:pt x="45" y="97"/>
                    <a:pt x="47" y="97"/>
                    <a:pt x="47" y="98"/>
                  </a:cubicBezTo>
                  <a:cubicBezTo>
                    <a:pt x="47" y="99"/>
                    <a:pt x="45" y="100"/>
                    <a:pt x="44" y="100"/>
                  </a:cubicBezTo>
                  <a:cubicBezTo>
                    <a:pt x="42" y="100"/>
                    <a:pt x="41" y="99"/>
                    <a:pt x="41" y="98"/>
                  </a:cubicBezTo>
                  <a:cubicBezTo>
                    <a:pt x="41" y="97"/>
                    <a:pt x="42" y="97"/>
                    <a:pt x="44" y="97"/>
                  </a:cubicBezTo>
                  <a:moveTo>
                    <a:pt x="12" y="68"/>
                  </a:moveTo>
                  <a:cubicBezTo>
                    <a:pt x="12" y="68"/>
                    <a:pt x="13" y="67"/>
                    <a:pt x="15" y="67"/>
                  </a:cubicBezTo>
                  <a:cubicBezTo>
                    <a:pt x="17" y="67"/>
                    <a:pt x="18" y="68"/>
                    <a:pt x="18" y="68"/>
                  </a:cubicBezTo>
                  <a:cubicBezTo>
                    <a:pt x="18" y="69"/>
                    <a:pt x="17" y="70"/>
                    <a:pt x="15" y="70"/>
                  </a:cubicBezTo>
                  <a:cubicBezTo>
                    <a:pt x="13" y="70"/>
                    <a:pt x="12" y="69"/>
                    <a:pt x="12" y="68"/>
                  </a:cubicBezTo>
                  <a:moveTo>
                    <a:pt x="13" y="89"/>
                  </a:moveTo>
                  <a:cubicBezTo>
                    <a:pt x="13" y="88"/>
                    <a:pt x="14" y="86"/>
                    <a:pt x="15" y="86"/>
                  </a:cubicBezTo>
                  <a:cubicBezTo>
                    <a:pt x="17" y="86"/>
                    <a:pt x="18" y="88"/>
                    <a:pt x="18" y="89"/>
                  </a:cubicBezTo>
                  <a:cubicBezTo>
                    <a:pt x="18" y="91"/>
                    <a:pt x="17" y="92"/>
                    <a:pt x="16" y="92"/>
                  </a:cubicBezTo>
                  <a:cubicBezTo>
                    <a:pt x="14" y="92"/>
                    <a:pt x="13" y="91"/>
                    <a:pt x="13" y="89"/>
                  </a:cubicBezTo>
                  <a:moveTo>
                    <a:pt x="19" y="129"/>
                  </a:moveTo>
                  <a:cubicBezTo>
                    <a:pt x="18" y="129"/>
                    <a:pt x="16" y="128"/>
                    <a:pt x="16" y="127"/>
                  </a:cubicBezTo>
                  <a:cubicBezTo>
                    <a:pt x="16" y="126"/>
                    <a:pt x="18" y="125"/>
                    <a:pt x="19" y="125"/>
                  </a:cubicBezTo>
                  <a:cubicBezTo>
                    <a:pt x="21" y="125"/>
                    <a:pt x="22" y="126"/>
                    <a:pt x="22" y="127"/>
                  </a:cubicBezTo>
                  <a:cubicBezTo>
                    <a:pt x="22" y="128"/>
                    <a:pt x="21" y="129"/>
                    <a:pt x="19" y="129"/>
                  </a:cubicBezTo>
                  <a:moveTo>
                    <a:pt x="23" y="111"/>
                  </a:moveTo>
                  <a:cubicBezTo>
                    <a:pt x="21" y="111"/>
                    <a:pt x="19" y="109"/>
                    <a:pt x="19" y="108"/>
                  </a:cubicBezTo>
                  <a:cubicBezTo>
                    <a:pt x="19" y="107"/>
                    <a:pt x="20" y="105"/>
                    <a:pt x="23" y="105"/>
                  </a:cubicBezTo>
                  <a:cubicBezTo>
                    <a:pt x="25" y="105"/>
                    <a:pt x="26" y="106"/>
                    <a:pt x="26" y="108"/>
                  </a:cubicBezTo>
                  <a:cubicBezTo>
                    <a:pt x="26" y="109"/>
                    <a:pt x="25" y="111"/>
                    <a:pt x="23" y="111"/>
                  </a:cubicBezTo>
                  <a:moveTo>
                    <a:pt x="34" y="44"/>
                  </a:moveTo>
                  <a:cubicBezTo>
                    <a:pt x="36" y="44"/>
                    <a:pt x="38" y="45"/>
                    <a:pt x="38" y="47"/>
                  </a:cubicBezTo>
                  <a:cubicBezTo>
                    <a:pt x="38" y="49"/>
                    <a:pt x="36" y="50"/>
                    <a:pt x="34" y="50"/>
                  </a:cubicBezTo>
                  <a:cubicBezTo>
                    <a:pt x="32" y="50"/>
                    <a:pt x="30" y="49"/>
                    <a:pt x="30" y="47"/>
                  </a:cubicBezTo>
                  <a:cubicBezTo>
                    <a:pt x="30" y="45"/>
                    <a:pt x="32" y="44"/>
                    <a:pt x="34" y="44"/>
                  </a:cubicBezTo>
                  <a:moveTo>
                    <a:pt x="30" y="78"/>
                  </a:moveTo>
                  <a:cubicBezTo>
                    <a:pt x="30" y="77"/>
                    <a:pt x="32" y="76"/>
                    <a:pt x="34" y="76"/>
                  </a:cubicBezTo>
                  <a:cubicBezTo>
                    <a:pt x="37" y="76"/>
                    <a:pt x="39" y="76"/>
                    <a:pt x="39" y="78"/>
                  </a:cubicBezTo>
                  <a:cubicBezTo>
                    <a:pt x="39" y="79"/>
                    <a:pt x="37" y="79"/>
                    <a:pt x="35" y="79"/>
                  </a:cubicBezTo>
                  <a:cubicBezTo>
                    <a:pt x="32" y="80"/>
                    <a:pt x="30" y="79"/>
                    <a:pt x="30" y="78"/>
                  </a:cubicBezTo>
                  <a:moveTo>
                    <a:pt x="36" y="143"/>
                  </a:moveTo>
                  <a:cubicBezTo>
                    <a:pt x="34" y="143"/>
                    <a:pt x="33" y="142"/>
                    <a:pt x="33" y="141"/>
                  </a:cubicBezTo>
                  <a:cubicBezTo>
                    <a:pt x="33" y="139"/>
                    <a:pt x="34" y="138"/>
                    <a:pt x="36" y="138"/>
                  </a:cubicBezTo>
                  <a:cubicBezTo>
                    <a:pt x="37" y="138"/>
                    <a:pt x="39" y="139"/>
                    <a:pt x="39" y="140"/>
                  </a:cubicBezTo>
                  <a:cubicBezTo>
                    <a:pt x="39" y="142"/>
                    <a:pt x="37" y="143"/>
                    <a:pt x="36" y="143"/>
                  </a:cubicBezTo>
                  <a:moveTo>
                    <a:pt x="41" y="120"/>
                  </a:moveTo>
                  <a:cubicBezTo>
                    <a:pt x="40" y="120"/>
                    <a:pt x="38" y="120"/>
                    <a:pt x="38" y="119"/>
                  </a:cubicBezTo>
                  <a:cubicBezTo>
                    <a:pt x="38" y="118"/>
                    <a:pt x="39" y="117"/>
                    <a:pt x="41" y="117"/>
                  </a:cubicBezTo>
                  <a:cubicBezTo>
                    <a:pt x="43" y="117"/>
                    <a:pt x="44" y="118"/>
                    <a:pt x="44" y="119"/>
                  </a:cubicBezTo>
                  <a:cubicBezTo>
                    <a:pt x="44" y="120"/>
                    <a:pt x="43" y="120"/>
                    <a:pt x="41" y="120"/>
                  </a:cubicBezTo>
                  <a:moveTo>
                    <a:pt x="48" y="162"/>
                  </a:moveTo>
                  <a:cubicBezTo>
                    <a:pt x="46" y="162"/>
                    <a:pt x="45" y="162"/>
                    <a:pt x="45" y="160"/>
                  </a:cubicBezTo>
                  <a:cubicBezTo>
                    <a:pt x="45" y="159"/>
                    <a:pt x="46" y="159"/>
                    <a:pt x="48" y="159"/>
                  </a:cubicBezTo>
                  <a:cubicBezTo>
                    <a:pt x="50" y="159"/>
                    <a:pt x="51" y="159"/>
                    <a:pt x="51" y="160"/>
                  </a:cubicBezTo>
                  <a:cubicBezTo>
                    <a:pt x="51" y="161"/>
                    <a:pt x="50" y="162"/>
                    <a:pt x="48" y="162"/>
                  </a:cubicBezTo>
                  <a:moveTo>
                    <a:pt x="54" y="144"/>
                  </a:moveTo>
                  <a:cubicBezTo>
                    <a:pt x="52" y="144"/>
                    <a:pt x="51" y="143"/>
                    <a:pt x="51" y="143"/>
                  </a:cubicBezTo>
                  <a:cubicBezTo>
                    <a:pt x="51" y="142"/>
                    <a:pt x="52" y="141"/>
                    <a:pt x="54" y="141"/>
                  </a:cubicBezTo>
                  <a:cubicBezTo>
                    <a:pt x="55" y="141"/>
                    <a:pt x="57" y="142"/>
                    <a:pt x="57" y="142"/>
                  </a:cubicBezTo>
                  <a:cubicBezTo>
                    <a:pt x="57" y="143"/>
                    <a:pt x="55" y="144"/>
                    <a:pt x="54" y="144"/>
                  </a:cubicBezTo>
                  <a:moveTo>
                    <a:pt x="60" y="132"/>
                  </a:moveTo>
                  <a:cubicBezTo>
                    <a:pt x="60" y="131"/>
                    <a:pt x="62" y="130"/>
                    <a:pt x="65" y="130"/>
                  </a:cubicBezTo>
                  <a:cubicBezTo>
                    <a:pt x="67" y="130"/>
                    <a:pt x="70" y="131"/>
                    <a:pt x="70" y="132"/>
                  </a:cubicBezTo>
                  <a:cubicBezTo>
                    <a:pt x="70" y="133"/>
                    <a:pt x="68" y="134"/>
                    <a:pt x="65" y="134"/>
                  </a:cubicBezTo>
                  <a:cubicBezTo>
                    <a:pt x="62" y="134"/>
                    <a:pt x="60" y="133"/>
                    <a:pt x="60" y="132"/>
                  </a:cubicBezTo>
                  <a:moveTo>
                    <a:pt x="67" y="165"/>
                  </a:moveTo>
                  <a:cubicBezTo>
                    <a:pt x="66" y="165"/>
                    <a:pt x="64" y="164"/>
                    <a:pt x="64" y="163"/>
                  </a:cubicBezTo>
                  <a:cubicBezTo>
                    <a:pt x="64" y="163"/>
                    <a:pt x="66" y="162"/>
                    <a:pt x="67" y="162"/>
                  </a:cubicBezTo>
                  <a:cubicBezTo>
                    <a:pt x="69" y="162"/>
                    <a:pt x="70" y="163"/>
                    <a:pt x="70" y="163"/>
                  </a:cubicBezTo>
                  <a:cubicBezTo>
                    <a:pt x="70" y="164"/>
                    <a:pt x="69" y="165"/>
                    <a:pt x="67" y="165"/>
                  </a:cubicBezTo>
                  <a:moveTo>
                    <a:pt x="66" y="108"/>
                  </a:moveTo>
                  <a:cubicBezTo>
                    <a:pt x="63" y="108"/>
                    <a:pt x="61" y="107"/>
                    <a:pt x="61" y="106"/>
                  </a:cubicBezTo>
                  <a:cubicBezTo>
                    <a:pt x="61" y="105"/>
                    <a:pt x="63" y="105"/>
                    <a:pt x="66" y="105"/>
                  </a:cubicBezTo>
                  <a:cubicBezTo>
                    <a:pt x="69" y="104"/>
                    <a:pt x="71" y="105"/>
                    <a:pt x="71" y="106"/>
                  </a:cubicBezTo>
                  <a:cubicBezTo>
                    <a:pt x="71" y="107"/>
                    <a:pt x="69" y="108"/>
                    <a:pt x="66" y="108"/>
                  </a:cubicBezTo>
                  <a:moveTo>
                    <a:pt x="84" y="119"/>
                  </a:moveTo>
                  <a:cubicBezTo>
                    <a:pt x="84" y="120"/>
                    <a:pt x="83" y="121"/>
                    <a:pt x="81" y="121"/>
                  </a:cubicBezTo>
                  <a:cubicBezTo>
                    <a:pt x="80" y="121"/>
                    <a:pt x="78" y="120"/>
                    <a:pt x="78" y="120"/>
                  </a:cubicBezTo>
                  <a:cubicBezTo>
                    <a:pt x="78" y="119"/>
                    <a:pt x="80" y="118"/>
                    <a:pt x="81" y="118"/>
                  </a:cubicBezTo>
                  <a:cubicBezTo>
                    <a:pt x="83" y="118"/>
                    <a:pt x="84" y="119"/>
                    <a:pt x="84" y="119"/>
                  </a:cubicBezTo>
                  <a:moveTo>
                    <a:pt x="81" y="88"/>
                  </a:moveTo>
                  <a:cubicBezTo>
                    <a:pt x="81" y="89"/>
                    <a:pt x="76" y="90"/>
                    <a:pt x="71" y="90"/>
                  </a:cubicBezTo>
                  <a:cubicBezTo>
                    <a:pt x="65" y="90"/>
                    <a:pt x="60" y="89"/>
                    <a:pt x="60" y="88"/>
                  </a:cubicBezTo>
                  <a:cubicBezTo>
                    <a:pt x="60" y="87"/>
                    <a:pt x="65" y="86"/>
                    <a:pt x="70" y="86"/>
                  </a:cubicBezTo>
                  <a:cubicBezTo>
                    <a:pt x="76" y="86"/>
                    <a:pt x="81" y="87"/>
                    <a:pt x="81" y="88"/>
                  </a:cubicBezTo>
                </a:path>
              </a:pathLst>
            </a:custGeom>
            <a:solidFill>
              <a:srgbClr val="F989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9" name="Freeform 164"/>
            <p:cNvSpPr/>
            <p:nvPr/>
          </p:nvSpPr>
          <p:spPr bwMode="auto">
            <a:xfrm>
              <a:off x="5503863" y="1978025"/>
              <a:ext cx="20638" cy="52388"/>
            </a:xfrm>
            <a:custGeom>
              <a:avLst/>
              <a:gdLst>
                <a:gd name="T0" fmla="*/ 25 w 33"/>
                <a:gd name="T1" fmla="*/ 34 h 83"/>
                <a:gd name="T2" fmla="*/ 12 w 33"/>
                <a:gd name="T3" fmla="*/ 60 h 83"/>
                <a:gd name="T4" fmla="*/ 0 w 33"/>
                <a:gd name="T5" fmla="*/ 80 h 83"/>
                <a:gd name="T6" fmla="*/ 9 w 33"/>
                <a:gd name="T7" fmla="*/ 83 h 83"/>
                <a:gd name="T8" fmla="*/ 9 w 33"/>
                <a:gd name="T9" fmla="*/ 83 h 83"/>
                <a:gd name="T10" fmla="*/ 10 w 33"/>
                <a:gd name="T11" fmla="*/ 78 h 83"/>
                <a:gd name="T12" fmla="*/ 25 w 33"/>
                <a:gd name="T13" fmla="*/ 43 h 83"/>
                <a:gd name="T14" fmla="*/ 26 w 33"/>
                <a:gd name="T15" fmla="*/ 40 h 83"/>
                <a:gd name="T16" fmla="*/ 30 w 33"/>
                <a:gd name="T17" fmla="*/ 29 h 83"/>
                <a:gd name="T18" fmla="*/ 30 w 33"/>
                <a:gd name="T19" fmla="*/ 25 h 83"/>
                <a:gd name="T20" fmla="*/ 31 w 33"/>
                <a:gd name="T21" fmla="*/ 21 h 83"/>
                <a:gd name="T22" fmla="*/ 33 w 33"/>
                <a:gd name="T23" fmla="*/ 0 h 83"/>
                <a:gd name="T24" fmla="*/ 25 w 33"/>
                <a:gd name="T25" fmla="*/ 34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83">
                  <a:moveTo>
                    <a:pt x="25" y="34"/>
                  </a:moveTo>
                  <a:cubicBezTo>
                    <a:pt x="22" y="43"/>
                    <a:pt x="17" y="52"/>
                    <a:pt x="12" y="60"/>
                  </a:cubicBezTo>
                  <a:cubicBezTo>
                    <a:pt x="7" y="67"/>
                    <a:pt x="3" y="73"/>
                    <a:pt x="0" y="80"/>
                  </a:cubicBezTo>
                  <a:cubicBezTo>
                    <a:pt x="3" y="81"/>
                    <a:pt x="6" y="82"/>
                    <a:pt x="9" y="83"/>
                  </a:cubicBezTo>
                  <a:cubicBezTo>
                    <a:pt x="9" y="83"/>
                    <a:pt x="9" y="83"/>
                    <a:pt x="9" y="83"/>
                  </a:cubicBezTo>
                  <a:cubicBezTo>
                    <a:pt x="9" y="82"/>
                    <a:pt x="9" y="80"/>
                    <a:pt x="10" y="78"/>
                  </a:cubicBezTo>
                  <a:cubicBezTo>
                    <a:pt x="13" y="66"/>
                    <a:pt x="20" y="55"/>
                    <a:pt x="25" y="43"/>
                  </a:cubicBezTo>
                  <a:cubicBezTo>
                    <a:pt x="25" y="42"/>
                    <a:pt x="26" y="41"/>
                    <a:pt x="26" y="40"/>
                  </a:cubicBezTo>
                  <a:cubicBezTo>
                    <a:pt x="28" y="36"/>
                    <a:pt x="29" y="32"/>
                    <a:pt x="30" y="29"/>
                  </a:cubicBezTo>
                  <a:cubicBezTo>
                    <a:pt x="30" y="28"/>
                    <a:pt x="30" y="26"/>
                    <a:pt x="30" y="25"/>
                  </a:cubicBezTo>
                  <a:cubicBezTo>
                    <a:pt x="31" y="24"/>
                    <a:pt x="31" y="23"/>
                    <a:pt x="31" y="21"/>
                  </a:cubicBezTo>
                  <a:cubicBezTo>
                    <a:pt x="32" y="14"/>
                    <a:pt x="33" y="7"/>
                    <a:pt x="33" y="0"/>
                  </a:cubicBezTo>
                  <a:cubicBezTo>
                    <a:pt x="32" y="12"/>
                    <a:pt x="29" y="23"/>
                    <a:pt x="25" y="34"/>
                  </a:cubicBezTo>
                </a:path>
              </a:pathLst>
            </a:custGeom>
            <a:solidFill>
              <a:srgbClr val="F989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0" name="Freeform 165"/>
            <p:cNvSpPr/>
            <p:nvPr/>
          </p:nvSpPr>
          <p:spPr bwMode="auto">
            <a:xfrm>
              <a:off x="5445125" y="1895475"/>
              <a:ext cx="80963" cy="139700"/>
            </a:xfrm>
            <a:custGeom>
              <a:avLst/>
              <a:gdLst>
                <a:gd name="T0" fmla="*/ 67 w 127"/>
                <a:gd name="T1" fmla="*/ 207 h 219"/>
                <a:gd name="T2" fmla="*/ 87 w 127"/>
                <a:gd name="T3" fmla="*/ 218 h 219"/>
                <a:gd name="T4" fmla="*/ 89 w 127"/>
                <a:gd name="T5" fmla="*/ 219 h 219"/>
                <a:gd name="T6" fmla="*/ 90 w 127"/>
                <a:gd name="T7" fmla="*/ 217 h 219"/>
                <a:gd name="T8" fmla="*/ 92 w 127"/>
                <a:gd name="T9" fmla="*/ 210 h 219"/>
                <a:gd name="T10" fmla="*/ 104 w 127"/>
                <a:gd name="T11" fmla="*/ 190 h 219"/>
                <a:gd name="T12" fmla="*/ 117 w 127"/>
                <a:gd name="T13" fmla="*/ 164 h 219"/>
                <a:gd name="T14" fmla="*/ 125 w 127"/>
                <a:gd name="T15" fmla="*/ 130 h 219"/>
                <a:gd name="T16" fmla="*/ 127 w 127"/>
                <a:gd name="T17" fmla="*/ 109 h 219"/>
                <a:gd name="T18" fmla="*/ 127 w 127"/>
                <a:gd name="T19" fmla="*/ 103 h 219"/>
                <a:gd name="T20" fmla="*/ 127 w 127"/>
                <a:gd name="T21" fmla="*/ 98 h 219"/>
                <a:gd name="T22" fmla="*/ 127 w 127"/>
                <a:gd name="T23" fmla="*/ 95 h 219"/>
                <a:gd name="T24" fmla="*/ 123 w 127"/>
                <a:gd name="T25" fmla="*/ 72 h 219"/>
                <a:gd name="T26" fmla="*/ 122 w 127"/>
                <a:gd name="T27" fmla="*/ 68 h 219"/>
                <a:gd name="T28" fmla="*/ 101 w 127"/>
                <a:gd name="T29" fmla="*/ 23 h 219"/>
                <a:gd name="T30" fmla="*/ 99 w 127"/>
                <a:gd name="T31" fmla="*/ 19 h 219"/>
                <a:gd name="T32" fmla="*/ 86 w 127"/>
                <a:gd name="T33" fmla="*/ 4 h 219"/>
                <a:gd name="T34" fmla="*/ 83 w 127"/>
                <a:gd name="T35" fmla="*/ 0 h 219"/>
                <a:gd name="T36" fmla="*/ 83 w 127"/>
                <a:gd name="T37" fmla="*/ 0 h 219"/>
                <a:gd name="T38" fmla="*/ 79 w 127"/>
                <a:gd name="T39" fmla="*/ 2 h 219"/>
                <a:gd name="T40" fmla="*/ 81 w 127"/>
                <a:gd name="T41" fmla="*/ 4 h 219"/>
                <a:gd name="T42" fmla="*/ 81 w 127"/>
                <a:gd name="T43" fmla="*/ 4 h 219"/>
                <a:gd name="T44" fmla="*/ 96 w 127"/>
                <a:gd name="T45" fmla="*/ 23 h 219"/>
                <a:gd name="T46" fmla="*/ 97 w 127"/>
                <a:gd name="T47" fmla="*/ 23 h 219"/>
                <a:gd name="T48" fmla="*/ 120 w 127"/>
                <a:gd name="T49" fmla="*/ 81 h 219"/>
                <a:gd name="T50" fmla="*/ 123 w 127"/>
                <a:gd name="T51" fmla="*/ 109 h 219"/>
                <a:gd name="T52" fmla="*/ 113 w 127"/>
                <a:gd name="T53" fmla="*/ 163 h 219"/>
                <a:gd name="T54" fmla="*/ 100 w 127"/>
                <a:gd name="T55" fmla="*/ 188 h 219"/>
                <a:gd name="T56" fmla="*/ 88 w 127"/>
                <a:gd name="T57" fmla="*/ 208 h 219"/>
                <a:gd name="T58" fmla="*/ 86 w 127"/>
                <a:gd name="T59" fmla="*/ 213 h 219"/>
                <a:gd name="T60" fmla="*/ 67 w 127"/>
                <a:gd name="T61" fmla="*/ 202 h 219"/>
                <a:gd name="T62" fmla="*/ 65 w 127"/>
                <a:gd name="T63" fmla="*/ 201 h 219"/>
                <a:gd name="T64" fmla="*/ 62 w 127"/>
                <a:gd name="T65" fmla="*/ 198 h 219"/>
                <a:gd name="T66" fmla="*/ 20 w 127"/>
                <a:gd name="T67" fmla="*/ 150 h 219"/>
                <a:gd name="T68" fmla="*/ 4 w 127"/>
                <a:gd name="T69" fmla="*/ 104 h 219"/>
                <a:gd name="T70" fmla="*/ 21 w 127"/>
                <a:gd name="T71" fmla="*/ 43 h 219"/>
                <a:gd name="T72" fmla="*/ 44 w 127"/>
                <a:gd name="T73" fmla="*/ 17 h 219"/>
                <a:gd name="T74" fmla="*/ 59 w 127"/>
                <a:gd name="T75" fmla="*/ 10 h 219"/>
                <a:gd name="T76" fmla="*/ 74 w 127"/>
                <a:gd name="T77" fmla="*/ 5 h 219"/>
                <a:gd name="T78" fmla="*/ 78 w 127"/>
                <a:gd name="T79" fmla="*/ 2 h 219"/>
                <a:gd name="T80" fmla="*/ 75 w 127"/>
                <a:gd name="T81" fmla="*/ 0 h 219"/>
                <a:gd name="T82" fmla="*/ 71 w 127"/>
                <a:gd name="T83" fmla="*/ 3 h 219"/>
                <a:gd name="T84" fmla="*/ 58 w 127"/>
                <a:gd name="T85" fmla="*/ 7 h 219"/>
                <a:gd name="T86" fmla="*/ 41 w 127"/>
                <a:gd name="T87" fmla="*/ 14 h 219"/>
                <a:gd name="T88" fmla="*/ 17 w 127"/>
                <a:gd name="T89" fmla="*/ 41 h 219"/>
                <a:gd name="T90" fmla="*/ 1 w 127"/>
                <a:gd name="T91" fmla="*/ 88 h 219"/>
                <a:gd name="T92" fmla="*/ 0 w 127"/>
                <a:gd name="T93" fmla="*/ 104 h 219"/>
                <a:gd name="T94" fmla="*/ 61 w 127"/>
                <a:gd name="T95" fmla="*/ 202 h 219"/>
                <a:gd name="T96" fmla="*/ 63 w 127"/>
                <a:gd name="T97" fmla="*/ 204 h 219"/>
                <a:gd name="T98" fmla="*/ 67 w 127"/>
                <a:gd name="T99" fmla="*/ 20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27" h="219">
                  <a:moveTo>
                    <a:pt x="67" y="207"/>
                  </a:moveTo>
                  <a:cubicBezTo>
                    <a:pt x="74" y="211"/>
                    <a:pt x="80" y="215"/>
                    <a:pt x="87" y="218"/>
                  </a:cubicBezTo>
                  <a:cubicBezTo>
                    <a:pt x="89" y="219"/>
                    <a:pt x="89" y="219"/>
                    <a:pt x="89" y="219"/>
                  </a:cubicBezTo>
                  <a:cubicBezTo>
                    <a:pt x="90" y="217"/>
                    <a:pt x="90" y="217"/>
                    <a:pt x="90" y="217"/>
                  </a:cubicBezTo>
                  <a:cubicBezTo>
                    <a:pt x="90" y="214"/>
                    <a:pt x="91" y="212"/>
                    <a:pt x="92" y="210"/>
                  </a:cubicBezTo>
                  <a:cubicBezTo>
                    <a:pt x="95" y="203"/>
                    <a:pt x="99" y="197"/>
                    <a:pt x="104" y="190"/>
                  </a:cubicBezTo>
                  <a:cubicBezTo>
                    <a:pt x="109" y="182"/>
                    <a:pt x="114" y="173"/>
                    <a:pt x="117" y="164"/>
                  </a:cubicBezTo>
                  <a:cubicBezTo>
                    <a:pt x="121" y="153"/>
                    <a:pt x="124" y="142"/>
                    <a:pt x="125" y="130"/>
                  </a:cubicBezTo>
                  <a:cubicBezTo>
                    <a:pt x="126" y="123"/>
                    <a:pt x="127" y="116"/>
                    <a:pt x="127" y="109"/>
                  </a:cubicBezTo>
                  <a:cubicBezTo>
                    <a:pt x="127" y="107"/>
                    <a:pt x="127" y="105"/>
                    <a:pt x="127" y="103"/>
                  </a:cubicBezTo>
                  <a:cubicBezTo>
                    <a:pt x="127" y="101"/>
                    <a:pt x="127" y="100"/>
                    <a:pt x="127" y="98"/>
                  </a:cubicBezTo>
                  <a:cubicBezTo>
                    <a:pt x="127" y="97"/>
                    <a:pt x="127" y="96"/>
                    <a:pt x="127" y="95"/>
                  </a:cubicBezTo>
                  <a:cubicBezTo>
                    <a:pt x="126" y="87"/>
                    <a:pt x="125" y="80"/>
                    <a:pt x="123" y="72"/>
                  </a:cubicBezTo>
                  <a:cubicBezTo>
                    <a:pt x="122" y="71"/>
                    <a:pt x="122" y="70"/>
                    <a:pt x="122" y="68"/>
                  </a:cubicBezTo>
                  <a:cubicBezTo>
                    <a:pt x="117" y="52"/>
                    <a:pt x="110" y="37"/>
                    <a:pt x="101" y="23"/>
                  </a:cubicBezTo>
                  <a:cubicBezTo>
                    <a:pt x="100" y="21"/>
                    <a:pt x="100" y="20"/>
                    <a:pt x="99" y="19"/>
                  </a:cubicBezTo>
                  <a:cubicBezTo>
                    <a:pt x="95" y="14"/>
                    <a:pt x="91" y="8"/>
                    <a:pt x="86" y="4"/>
                  </a:cubicBezTo>
                  <a:cubicBezTo>
                    <a:pt x="85" y="2"/>
                    <a:pt x="84" y="1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79" y="2"/>
                    <a:pt x="79" y="2"/>
                    <a:pt x="79" y="2"/>
                  </a:cubicBezTo>
                  <a:cubicBezTo>
                    <a:pt x="80" y="3"/>
                    <a:pt x="80" y="3"/>
                    <a:pt x="81" y="4"/>
                  </a:cubicBezTo>
                  <a:cubicBezTo>
                    <a:pt x="81" y="4"/>
                    <a:pt x="81" y="4"/>
                    <a:pt x="81" y="4"/>
                  </a:cubicBezTo>
                  <a:cubicBezTo>
                    <a:pt x="87" y="10"/>
                    <a:pt x="92" y="16"/>
                    <a:pt x="96" y="23"/>
                  </a:cubicBezTo>
                  <a:cubicBezTo>
                    <a:pt x="96" y="23"/>
                    <a:pt x="96" y="23"/>
                    <a:pt x="97" y="23"/>
                  </a:cubicBezTo>
                  <a:cubicBezTo>
                    <a:pt x="108" y="41"/>
                    <a:pt x="116" y="61"/>
                    <a:pt x="120" y="81"/>
                  </a:cubicBezTo>
                  <a:cubicBezTo>
                    <a:pt x="122" y="91"/>
                    <a:pt x="123" y="100"/>
                    <a:pt x="123" y="109"/>
                  </a:cubicBezTo>
                  <a:cubicBezTo>
                    <a:pt x="122" y="129"/>
                    <a:pt x="119" y="146"/>
                    <a:pt x="113" y="163"/>
                  </a:cubicBezTo>
                  <a:cubicBezTo>
                    <a:pt x="110" y="172"/>
                    <a:pt x="105" y="180"/>
                    <a:pt x="100" y="188"/>
                  </a:cubicBezTo>
                  <a:cubicBezTo>
                    <a:pt x="96" y="194"/>
                    <a:pt x="91" y="201"/>
                    <a:pt x="88" y="208"/>
                  </a:cubicBezTo>
                  <a:cubicBezTo>
                    <a:pt x="87" y="210"/>
                    <a:pt x="87" y="212"/>
                    <a:pt x="86" y="213"/>
                  </a:cubicBezTo>
                  <a:cubicBezTo>
                    <a:pt x="80" y="210"/>
                    <a:pt x="73" y="206"/>
                    <a:pt x="67" y="202"/>
                  </a:cubicBezTo>
                  <a:cubicBezTo>
                    <a:pt x="67" y="201"/>
                    <a:pt x="66" y="201"/>
                    <a:pt x="65" y="201"/>
                  </a:cubicBezTo>
                  <a:cubicBezTo>
                    <a:pt x="64" y="200"/>
                    <a:pt x="63" y="199"/>
                    <a:pt x="62" y="198"/>
                  </a:cubicBezTo>
                  <a:cubicBezTo>
                    <a:pt x="46" y="185"/>
                    <a:pt x="30" y="168"/>
                    <a:pt x="20" y="150"/>
                  </a:cubicBezTo>
                  <a:cubicBezTo>
                    <a:pt x="10" y="134"/>
                    <a:pt x="4" y="118"/>
                    <a:pt x="4" y="104"/>
                  </a:cubicBezTo>
                  <a:cubicBezTo>
                    <a:pt x="5" y="78"/>
                    <a:pt x="10" y="58"/>
                    <a:pt x="21" y="43"/>
                  </a:cubicBezTo>
                  <a:cubicBezTo>
                    <a:pt x="29" y="30"/>
                    <a:pt x="37" y="22"/>
                    <a:pt x="44" y="17"/>
                  </a:cubicBezTo>
                  <a:cubicBezTo>
                    <a:pt x="48" y="13"/>
                    <a:pt x="54" y="12"/>
                    <a:pt x="59" y="10"/>
                  </a:cubicBezTo>
                  <a:cubicBezTo>
                    <a:pt x="64" y="9"/>
                    <a:pt x="69" y="8"/>
                    <a:pt x="74" y="5"/>
                  </a:cubicBezTo>
                  <a:cubicBezTo>
                    <a:pt x="75" y="4"/>
                    <a:pt x="77" y="3"/>
                    <a:pt x="78" y="2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4" y="1"/>
                    <a:pt x="72" y="2"/>
                    <a:pt x="71" y="3"/>
                  </a:cubicBezTo>
                  <a:cubicBezTo>
                    <a:pt x="67" y="5"/>
                    <a:pt x="63" y="6"/>
                    <a:pt x="58" y="7"/>
                  </a:cubicBezTo>
                  <a:cubicBezTo>
                    <a:pt x="52" y="8"/>
                    <a:pt x="46" y="10"/>
                    <a:pt x="41" y="14"/>
                  </a:cubicBezTo>
                  <a:cubicBezTo>
                    <a:pt x="34" y="19"/>
                    <a:pt x="26" y="28"/>
                    <a:pt x="17" y="41"/>
                  </a:cubicBezTo>
                  <a:cubicBezTo>
                    <a:pt x="8" y="54"/>
                    <a:pt x="3" y="69"/>
                    <a:pt x="1" y="88"/>
                  </a:cubicBezTo>
                  <a:cubicBezTo>
                    <a:pt x="0" y="93"/>
                    <a:pt x="0" y="98"/>
                    <a:pt x="0" y="104"/>
                  </a:cubicBezTo>
                  <a:cubicBezTo>
                    <a:pt x="0" y="136"/>
                    <a:pt x="29" y="178"/>
                    <a:pt x="61" y="202"/>
                  </a:cubicBezTo>
                  <a:cubicBezTo>
                    <a:pt x="62" y="203"/>
                    <a:pt x="62" y="203"/>
                    <a:pt x="63" y="204"/>
                  </a:cubicBezTo>
                  <a:cubicBezTo>
                    <a:pt x="64" y="205"/>
                    <a:pt x="66" y="206"/>
                    <a:pt x="67" y="207"/>
                  </a:cubicBezTo>
                </a:path>
              </a:pathLst>
            </a:custGeom>
            <a:solidFill>
              <a:srgbClr val="6E12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1" name="Freeform 166"/>
            <p:cNvSpPr/>
            <p:nvPr/>
          </p:nvSpPr>
          <p:spPr bwMode="auto">
            <a:xfrm>
              <a:off x="6242050" y="1936750"/>
              <a:ext cx="22225" cy="103188"/>
            </a:xfrm>
            <a:custGeom>
              <a:avLst/>
              <a:gdLst>
                <a:gd name="T0" fmla="*/ 3 w 34"/>
                <a:gd name="T1" fmla="*/ 3 h 163"/>
                <a:gd name="T2" fmla="*/ 3 w 34"/>
                <a:gd name="T3" fmla="*/ 7 h 163"/>
                <a:gd name="T4" fmla="*/ 2 w 34"/>
                <a:gd name="T5" fmla="*/ 26 h 163"/>
                <a:gd name="T6" fmla="*/ 0 w 34"/>
                <a:gd name="T7" fmla="*/ 42 h 163"/>
                <a:gd name="T8" fmla="*/ 2 w 34"/>
                <a:gd name="T9" fmla="*/ 45 h 163"/>
                <a:gd name="T10" fmla="*/ 0 w 34"/>
                <a:gd name="T11" fmla="*/ 46 h 163"/>
                <a:gd name="T12" fmla="*/ 0 w 34"/>
                <a:gd name="T13" fmla="*/ 60 h 163"/>
                <a:gd name="T14" fmla="*/ 28 w 34"/>
                <a:gd name="T15" fmla="*/ 161 h 163"/>
                <a:gd name="T16" fmla="*/ 28 w 34"/>
                <a:gd name="T17" fmla="*/ 162 h 163"/>
                <a:gd name="T18" fmla="*/ 29 w 34"/>
                <a:gd name="T19" fmla="*/ 162 h 163"/>
                <a:gd name="T20" fmla="*/ 29 w 34"/>
                <a:gd name="T21" fmla="*/ 162 h 163"/>
                <a:gd name="T22" fmla="*/ 32 w 34"/>
                <a:gd name="T23" fmla="*/ 162 h 163"/>
                <a:gd name="T24" fmla="*/ 34 w 34"/>
                <a:gd name="T25" fmla="*/ 160 h 163"/>
                <a:gd name="T26" fmla="*/ 33 w 34"/>
                <a:gd name="T27" fmla="*/ 161 h 163"/>
                <a:gd name="T28" fmla="*/ 32 w 34"/>
                <a:gd name="T29" fmla="*/ 157 h 163"/>
                <a:gd name="T30" fmla="*/ 31 w 34"/>
                <a:gd name="T31" fmla="*/ 158 h 163"/>
                <a:gd name="T32" fmla="*/ 30 w 34"/>
                <a:gd name="T33" fmla="*/ 157 h 163"/>
                <a:gd name="T34" fmla="*/ 6 w 34"/>
                <a:gd name="T35" fmla="*/ 76 h 163"/>
                <a:gd name="T36" fmla="*/ 1 w 34"/>
                <a:gd name="T37" fmla="*/ 65 h 163"/>
                <a:gd name="T38" fmla="*/ 5 w 34"/>
                <a:gd name="T39" fmla="*/ 63 h 163"/>
                <a:gd name="T40" fmla="*/ 5 w 34"/>
                <a:gd name="T41" fmla="*/ 59 h 163"/>
                <a:gd name="T42" fmla="*/ 6 w 34"/>
                <a:gd name="T43" fmla="*/ 27 h 163"/>
                <a:gd name="T44" fmla="*/ 8 w 34"/>
                <a:gd name="T45" fmla="*/ 7 h 163"/>
                <a:gd name="T46" fmla="*/ 8 w 34"/>
                <a:gd name="T47" fmla="*/ 7 h 163"/>
                <a:gd name="T48" fmla="*/ 8 w 34"/>
                <a:gd name="T49" fmla="*/ 5 h 163"/>
                <a:gd name="T50" fmla="*/ 8 w 34"/>
                <a:gd name="T51" fmla="*/ 0 h 163"/>
                <a:gd name="T52" fmla="*/ 8 w 34"/>
                <a:gd name="T53" fmla="*/ 0 h 163"/>
                <a:gd name="T54" fmla="*/ 8 w 34"/>
                <a:gd name="T55" fmla="*/ 0 h 163"/>
                <a:gd name="T56" fmla="*/ 3 w 34"/>
                <a:gd name="T57" fmla="*/ 0 h 163"/>
                <a:gd name="T58" fmla="*/ 3 w 34"/>
                <a:gd name="T59" fmla="*/ 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" h="163">
                  <a:moveTo>
                    <a:pt x="3" y="3"/>
                  </a:moveTo>
                  <a:cubicBezTo>
                    <a:pt x="3" y="4"/>
                    <a:pt x="3" y="5"/>
                    <a:pt x="3" y="7"/>
                  </a:cubicBezTo>
                  <a:cubicBezTo>
                    <a:pt x="3" y="13"/>
                    <a:pt x="2" y="20"/>
                    <a:pt x="2" y="26"/>
                  </a:cubicBezTo>
                  <a:cubicBezTo>
                    <a:pt x="1" y="32"/>
                    <a:pt x="1" y="37"/>
                    <a:pt x="0" y="42"/>
                  </a:cubicBezTo>
                  <a:cubicBezTo>
                    <a:pt x="2" y="45"/>
                    <a:pt x="2" y="45"/>
                    <a:pt x="2" y="45"/>
                  </a:cubicBezTo>
                  <a:cubicBezTo>
                    <a:pt x="2" y="45"/>
                    <a:pt x="1" y="46"/>
                    <a:pt x="0" y="46"/>
                  </a:cubicBezTo>
                  <a:cubicBezTo>
                    <a:pt x="0" y="51"/>
                    <a:pt x="0" y="55"/>
                    <a:pt x="0" y="60"/>
                  </a:cubicBezTo>
                  <a:cubicBezTo>
                    <a:pt x="2" y="88"/>
                    <a:pt x="7" y="129"/>
                    <a:pt x="28" y="161"/>
                  </a:cubicBezTo>
                  <a:cubicBezTo>
                    <a:pt x="28" y="162"/>
                    <a:pt x="28" y="162"/>
                    <a:pt x="28" y="162"/>
                  </a:cubicBezTo>
                  <a:cubicBezTo>
                    <a:pt x="29" y="162"/>
                    <a:pt x="29" y="162"/>
                    <a:pt x="29" y="162"/>
                  </a:cubicBezTo>
                  <a:cubicBezTo>
                    <a:pt x="29" y="162"/>
                    <a:pt x="29" y="162"/>
                    <a:pt x="29" y="162"/>
                  </a:cubicBezTo>
                  <a:cubicBezTo>
                    <a:pt x="30" y="162"/>
                    <a:pt x="31" y="163"/>
                    <a:pt x="32" y="162"/>
                  </a:cubicBezTo>
                  <a:cubicBezTo>
                    <a:pt x="33" y="162"/>
                    <a:pt x="34" y="161"/>
                    <a:pt x="34" y="160"/>
                  </a:cubicBezTo>
                  <a:cubicBezTo>
                    <a:pt x="34" y="160"/>
                    <a:pt x="34" y="161"/>
                    <a:pt x="33" y="161"/>
                  </a:cubicBezTo>
                  <a:cubicBezTo>
                    <a:pt x="32" y="157"/>
                    <a:pt x="32" y="157"/>
                    <a:pt x="32" y="157"/>
                  </a:cubicBezTo>
                  <a:cubicBezTo>
                    <a:pt x="31" y="157"/>
                    <a:pt x="31" y="158"/>
                    <a:pt x="31" y="158"/>
                  </a:cubicBezTo>
                  <a:cubicBezTo>
                    <a:pt x="30" y="158"/>
                    <a:pt x="30" y="157"/>
                    <a:pt x="30" y="157"/>
                  </a:cubicBezTo>
                  <a:cubicBezTo>
                    <a:pt x="15" y="132"/>
                    <a:pt x="9" y="101"/>
                    <a:pt x="6" y="76"/>
                  </a:cubicBezTo>
                  <a:cubicBezTo>
                    <a:pt x="4" y="72"/>
                    <a:pt x="2" y="68"/>
                    <a:pt x="1" y="65"/>
                  </a:cubicBezTo>
                  <a:cubicBezTo>
                    <a:pt x="5" y="63"/>
                    <a:pt x="5" y="63"/>
                    <a:pt x="5" y="63"/>
                  </a:cubicBezTo>
                  <a:cubicBezTo>
                    <a:pt x="5" y="62"/>
                    <a:pt x="5" y="61"/>
                    <a:pt x="5" y="59"/>
                  </a:cubicBezTo>
                  <a:cubicBezTo>
                    <a:pt x="4" y="48"/>
                    <a:pt x="5" y="37"/>
                    <a:pt x="6" y="27"/>
                  </a:cubicBezTo>
                  <a:cubicBezTo>
                    <a:pt x="7" y="20"/>
                    <a:pt x="7" y="14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6"/>
                    <a:pt x="8" y="6"/>
                    <a:pt x="8" y="5"/>
                  </a:cubicBezTo>
                  <a:cubicBezTo>
                    <a:pt x="8" y="4"/>
                    <a:pt x="8" y="2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1"/>
                    <a:pt x="3" y="2"/>
                    <a:pt x="3" y="3"/>
                  </a:cubicBezTo>
                </a:path>
              </a:pathLst>
            </a:custGeom>
            <a:solidFill>
              <a:srgbClr val="776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2" name="Freeform 167"/>
            <p:cNvSpPr/>
            <p:nvPr/>
          </p:nvSpPr>
          <p:spPr bwMode="auto">
            <a:xfrm>
              <a:off x="6207125" y="1963738"/>
              <a:ext cx="36513" cy="28575"/>
            </a:xfrm>
            <a:custGeom>
              <a:avLst/>
              <a:gdLst>
                <a:gd name="T0" fmla="*/ 45 w 57"/>
                <a:gd name="T1" fmla="*/ 5 h 45"/>
                <a:gd name="T2" fmla="*/ 0 w 57"/>
                <a:gd name="T3" fmla="*/ 45 h 45"/>
                <a:gd name="T4" fmla="*/ 4 w 57"/>
                <a:gd name="T5" fmla="*/ 45 h 45"/>
                <a:gd name="T6" fmla="*/ 48 w 57"/>
                <a:gd name="T7" fmla="*/ 8 h 45"/>
                <a:gd name="T8" fmla="*/ 55 w 57"/>
                <a:gd name="T9" fmla="*/ 4 h 45"/>
                <a:gd name="T10" fmla="*/ 57 w 57"/>
                <a:gd name="T11" fmla="*/ 3 h 45"/>
                <a:gd name="T12" fmla="*/ 55 w 57"/>
                <a:gd name="T13" fmla="*/ 0 h 45"/>
                <a:gd name="T14" fmla="*/ 55 w 57"/>
                <a:gd name="T15" fmla="*/ 0 h 45"/>
                <a:gd name="T16" fmla="*/ 45 w 57"/>
                <a:gd name="T17" fmla="*/ 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45">
                  <a:moveTo>
                    <a:pt x="45" y="5"/>
                  </a:moveTo>
                  <a:cubicBezTo>
                    <a:pt x="27" y="15"/>
                    <a:pt x="5" y="27"/>
                    <a:pt x="0" y="45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8" y="29"/>
                    <a:pt x="30" y="18"/>
                    <a:pt x="48" y="8"/>
                  </a:cubicBezTo>
                  <a:cubicBezTo>
                    <a:pt x="50" y="7"/>
                    <a:pt x="53" y="6"/>
                    <a:pt x="55" y="4"/>
                  </a:cubicBezTo>
                  <a:cubicBezTo>
                    <a:pt x="56" y="4"/>
                    <a:pt x="57" y="4"/>
                    <a:pt x="57" y="3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2" y="2"/>
                    <a:pt x="49" y="3"/>
                    <a:pt x="45" y="5"/>
                  </a:cubicBezTo>
                </a:path>
              </a:pathLst>
            </a:custGeom>
            <a:solidFill>
              <a:srgbClr val="776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3" name="Freeform 168"/>
            <p:cNvSpPr/>
            <p:nvPr/>
          </p:nvSpPr>
          <p:spPr bwMode="auto">
            <a:xfrm>
              <a:off x="6243638" y="1976438"/>
              <a:ext cx="22225" cy="33338"/>
            </a:xfrm>
            <a:custGeom>
              <a:avLst/>
              <a:gdLst>
                <a:gd name="T0" fmla="*/ 30 w 34"/>
                <a:gd name="T1" fmla="*/ 51 h 51"/>
                <a:gd name="T2" fmla="*/ 34 w 34"/>
                <a:gd name="T3" fmla="*/ 50 h 51"/>
                <a:gd name="T4" fmla="*/ 22 w 34"/>
                <a:gd name="T5" fmla="*/ 31 h 51"/>
                <a:gd name="T6" fmla="*/ 4 w 34"/>
                <a:gd name="T7" fmla="*/ 0 h 51"/>
                <a:gd name="T8" fmla="*/ 4 w 34"/>
                <a:gd name="T9" fmla="*/ 0 h 51"/>
                <a:gd name="T10" fmla="*/ 0 w 34"/>
                <a:gd name="T11" fmla="*/ 2 h 51"/>
                <a:gd name="T12" fmla="*/ 5 w 34"/>
                <a:gd name="T13" fmla="*/ 13 h 51"/>
                <a:gd name="T14" fmla="*/ 18 w 34"/>
                <a:gd name="T15" fmla="*/ 33 h 51"/>
                <a:gd name="T16" fmla="*/ 30 w 34"/>
                <a:gd name="T1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51">
                  <a:moveTo>
                    <a:pt x="30" y="51"/>
                  </a:moveTo>
                  <a:cubicBezTo>
                    <a:pt x="34" y="50"/>
                    <a:pt x="34" y="50"/>
                    <a:pt x="34" y="50"/>
                  </a:cubicBezTo>
                  <a:cubicBezTo>
                    <a:pt x="31" y="43"/>
                    <a:pt x="26" y="37"/>
                    <a:pt x="22" y="31"/>
                  </a:cubicBezTo>
                  <a:cubicBezTo>
                    <a:pt x="15" y="21"/>
                    <a:pt x="8" y="11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5"/>
                    <a:pt x="3" y="9"/>
                    <a:pt x="5" y="13"/>
                  </a:cubicBezTo>
                  <a:cubicBezTo>
                    <a:pt x="9" y="19"/>
                    <a:pt x="14" y="26"/>
                    <a:pt x="18" y="33"/>
                  </a:cubicBezTo>
                  <a:cubicBezTo>
                    <a:pt x="23" y="39"/>
                    <a:pt x="27" y="45"/>
                    <a:pt x="30" y="51"/>
                  </a:cubicBezTo>
                </a:path>
              </a:pathLst>
            </a:custGeom>
            <a:solidFill>
              <a:srgbClr val="776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4" name="Freeform 169"/>
            <p:cNvSpPr/>
            <p:nvPr/>
          </p:nvSpPr>
          <p:spPr bwMode="auto">
            <a:xfrm>
              <a:off x="6375400" y="1774825"/>
              <a:ext cx="44450" cy="106363"/>
            </a:xfrm>
            <a:custGeom>
              <a:avLst/>
              <a:gdLst>
                <a:gd name="T0" fmla="*/ 5 w 70"/>
                <a:gd name="T1" fmla="*/ 165 h 167"/>
                <a:gd name="T2" fmla="*/ 5 w 70"/>
                <a:gd name="T3" fmla="*/ 161 h 167"/>
                <a:gd name="T4" fmla="*/ 30 w 70"/>
                <a:gd name="T5" fmla="*/ 84 h 167"/>
                <a:gd name="T6" fmla="*/ 27 w 70"/>
                <a:gd name="T7" fmla="*/ 82 h 167"/>
                <a:gd name="T8" fmla="*/ 35 w 70"/>
                <a:gd name="T9" fmla="*/ 74 h 167"/>
                <a:gd name="T10" fmla="*/ 39 w 70"/>
                <a:gd name="T11" fmla="*/ 68 h 167"/>
                <a:gd name="T12" fmla="*/ 70 w 70"/>
                <a:gd name="T13" fmla="*/ 1 h 167"/>
                <a:gd name="T14" fmla="*/ 66 w 70"/>
                <a:gd name="T15" fmla="*/ 0 h 167"/>
                <a:gd name="T16" fmla="*/ 35 w 70"/>
                <a:gd name="T17" fmla="*/ 66 h 167"/>
                <a:gd name="T18" fmla="*/ 9 w 70"/>
                <a:gd name="T19" fmla="*/ 118 h 167"/>
                <a:gd name="T20" fmla="*/ 8 w 70"/>
                <a:gd name="T21" fmla="*/ 129 h 167"/>
                <a:gd name="T22" fmla="*/ 5 w 70"/>
                <a:gd name="T23" fmla="*/ 130 h 167"/>
                <a:gd name="T24" fmla="*/ 1 w 70"/>
                <a:gd name="T25" fmla="*/ 160 h 167"/>
                <a:gd name="T26" fmla="*/ 1 w 70"/>
                <a:gd name="T27" fmla="*/ 166 h 167"/>
                <a:gd name="T28" fmla="*/ 1 w 70"/>
                <a:gd name="T29" fmla="*/ 167 h 167"/>
                <a:gd name="T30" fmla="*/ 5 w 70"/>
                <a:gd name="T31" fmla="*/ 167 h 167"/>
                <a:gd name="T32" fmla="*/ 5 w 70"/>
                <a:gd name="T33" fmla="*/ 167 h 167"/>
                <a:gd name="T34" fmla="*/ 5 w 70"/>
                <a:gd name="T35" fmla="*/ 165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" h="167">
                  <a:moveTo>
                    <a:pt x="5" y="165"/>
                  </a:moveTo>
                  <a:cubicBezTo>
                    <a:pt x="5" y="163"/>
                    <a:pt x="5" y="162"/>
                    <a:pt x="5" y="161"/>
                  </a:cubicBezTo>
                  <a:cubicBezTo>
                    <a:pt x="4" y="133"/>
                    <a:pt x="16" y="108"/>
                    <a:pt x="30" y="84"/>
                  </a:cubicBezTo>
                  <a:cubicBezTo>
                    <a:pt x="27" y="82"/>
                    <a:pt x="27" y="82"/>
                    <a:pt x="27" y="82"/>
                  </a:cubicBezTo>
                  <a:cubicBezTo>
                    <a:pt x="29" y="79"/>
                    <a:pt x="32" y="77"/>
                    <a:pt x="35" y="74"/>
                  </a:cubicBezTo>
                  <a:cubicBezTo>
                    <a:pt x="37" y="72"/>
                    <a:pt x="38" y="70"/>
                    <a:pt x="39" y="68"/>
                  </a:cubicBezTo>
                  <a:cubicBezTo>
                    <a:pt x="52" y="47"/>
                    <a:pt x="65" y="25"/>
                    <a:pt x="70" y="1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1" y="23"/>
                    <a:pt x="48" y="45"/>
                    <a:pt x="35" y="66"/>
                  </a:cubicBezTo>
                  <a:cubicBezTo>
                    <a:pt x="25" y="83"/>
                    <a:pt x="15" y="100"/>
                    <a:pt x="9" y="118"/>
                  </a:cubicBezTo>
                  <a:cubicBezTo>
                    <a:pt x="8" y="122"/>
                    <a:pt x="8" y="126"/>
                    <a:pt x="8" y="129"/>
                  </a:cubicBezTo>
                  <a:cubicBezTo>
                    <a:pt x="5" y="130"/>
                    <a:pt x="5" y="130"/>
                    <a:pt x="5" y="130"/>
                  </a:cubicBezTo>
                  <a:cubicBezTo>
                    <a:pt x="2" y="139"/>
                    <a:pt x="0" y="149"/>
                    <a:pt x="1" y="160"/>
                  </a:cubicBezTo>
                  <a:cubicBezTo>
                    <a:pt x="1" y="162"/>
                    <a:pt x="1" y="164"/>
                    <a:pt x="1" y="166"/>
                  </a:cubicBezTo>
                  <a:cubicBezTo>
                    <a:pt x="1" y="167"/>
                    <a:pt x="1" y="167"/>
                    <a:pt x="1" y="167"/>
                  </a:cubicBezTo>
                  <a:cubicBezTo>
                    <a:pt x="5" y="167"/>
                    <a:pt x="5" y="167"/>
                    <a:pt x="5" y="167"/>
                  </a:cubicBezTo>
                  <a:cubicBezTo>
                    <a:pt x="5" y="167"/>
                    <a:pt x="5" y="167"/>
                    <a:pt x="5" y="167"/>
                  </a:cubicBezTo>
                  <a:cubicBezTo>
                    <a:pt x="5" y="166"/>
                    <a:pt x="5" y="166"/>
                    <a:pt x="5" y="165"/>
                  </a:cubicBezTo>
                </a:path>
              </a:pathLst>
            </a:custGeom>
            <a:solidFill>
              <a:srgbClr val="776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5" name="Freeform 170"/>
            <p:cNvSpPr/>
            <p:nvPr/>
          </p:nvSpPr>
          <p:spPr bwMode="auto">
            <a:xfrm>
              <a:off x="6364288" y="1800225"/>
              <a:ext cx="17463" cy="57150"/>
            </a:xfrm>
            <a:custGeom>
              <a:avLst/>
              <a:gdLst>
                <a:gd name="T0" fmla="*/ 26 w 26"/>
                <a:gd name="T1" fmla="*/ 55 h 91"/>
                <a:gd name="T2" fmla="*/ 2 w 26"/>
                <a:gd name="T3" fmla="*/ 0 h 91"/>
                <a:gd name="T4" fmla="*/ 0 w 26"/>
                <a:gd name="T5" fmla="*/ 3 h 91"/>
                <a:gd name="T6" fmla="*/ 21 w 26"/>
                <a:gd name="T7" fmla="*/ 74 h 91"/>
                <a:gd name="T8" fmla="*/ 21 w 26"/>
                <a:gd name="T9" fmla="*/ 91 h 91"/>
                <a:gd name="T10" fmla="*/ 22 w 26"/>
                <a:gd name="T11" fmla="*/ 91 h 91"/>
                <a:gd name="T12" fmla="*/ 25 w 26"/>
                <a:gd name="T13" fmla="*/ 90 h 91"/>
                <a:gd name="T14" fmla="*/ 26 w 26"/>
                <a:gd name="T15" fmla="*/ 79 h 91"/>
                <a:gd name="T16" fmla="*/ 26 w 26"/>
                <a:gd name="T17" fmla="*/ 74 h 91"/>
                <a:gd name="T18" fmla="*/ 26 w 26"/>
                <a:gd name="T19" fmla="*/ 55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91">
                  <a:moveTo>
                    <a:pt x="26" y="55"/>
                  </a:moveTo>
                  <a:cubicBezTo>
                    <a:pt x="26" y="34"/>
                    <a:pt x="21" y="12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3" y="18"/>
                    <a:pt x="22" y="49"/>
                    <a:pt x="21" y="74"/>
                  </a:cubicBezTo>
                  <a:cubicBezTo>
                    <a:pt x="21" y="80"/>
                    <a:pt x="21" y="86"/>
                    <a:pt x="21" y="91"/>
                  </a:cubicBezTo>
                  <a:cubicBezTo>
                    <a:pt x="22" y="91"/>
                    <a:pt x="22" y="91"/>
                    <a:pt x="22" y="91"/>
                  </a:cubicBezTo>
                  <a:cubicBezTo>
                    <a:pt x="25" y="90"/>
                    <a:pt x="25" y="90"/>
                    <a:pt x="25" y="90"/>
                  </a:cubicBezTo>
                  <a:cubicBezTo>
                    <a:pt x="25" y="87"/>
                    <a:pt x="25" y="83"/>
                    <a:pt x="26" y="79"/>
                  </a:cubicBezTo>
                  <a:cubicBezTo>
                    <a:pt x="26" y="77"/>
                    <a:pt x="26" y="76"/>
                    <a:pt x="26" y="74"/>
                  </a:cubicBezTo>
                  <a:cubicBezTo>
                    <a:pt x="26" y="68"/>
                    <a:pt x="26" y="61"/>
                    <a:pt x="26" y="55"/>
                  </a:cubicBezTo>
                </a:path>
              </a:pathLst>
            </a:custGeom>
            <a:solidFill>
              <a:srgbClr val="776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6" name="Freeform 171"/>
            <p:cNvSpPr/>
            <p:nvPr/>
          </p:nvSpPr>
          <p:spPr bwMode="auto">
            <a:xfrm>
              <a:off x="6392863" y="1808163"/>
              <a:ext cx="31750" cy="20638"/>
            </a:xfrm>
            <a:custGeom>
              <a:avLst/>
              <a:gdLst>
                <a:gd name="T0" fmla="*/ 37 w 50"/>
                <a:gd name="T1" fmla="*/ 10 h 31"/>
                <a:gd name="T2" fmla="*/ 50 w 50"/>
                <a:gd name="T3" fmla="*/ 3 h 31"/>
                <a:gd name="T4" fmla="*/ 48 w 50"/>
                <a:gd name="T5" fmla="*/ 0 h 31"/>
                <a:gd name="T6" fmla="*/ 35 w 50"/>
                <a:gd name="T7" fmla="*/ 7 h 31"/>
                <a:gd name="T8" fmla="*/ 8 w 50"/>
                <a:gd name="T9" fmla="*/ 21 h 31"/>
                <a:gd name="T10" fmla="*/ 0 w 50"/>
                <a:gd name="T11" fmla="*/ 29 h 31"/>
                <a:gd name="T12" fmla="*/ 3 w 50"/>
                <a:gd name="T13" fmla="*/ 31 h 31"/>
                <a:gd name="T14" fmla="*/ 3 w 50"/>
                <a:gd name="T15" fmla="*/ 31 h 31"/>
                <a:gd name="T16" fmla="*/ 37 w 50"/>
                <a:gd name="T17" fmla="*/ 1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31">
                  <a:moveTo>
                    <a:pt x="37" y="10"/>
                  </a:moveTo>
                  <a:cubicBezTo>
                    <a:pt x="42" y="7"/>
                    <a:pt x="47" y="5"/>
                    <a:pt x="50" y="3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4" y="2"/>
                    <a:pt x="40" y="4"/>
                    <a:pt x="35" y="7"/>
                  </a:cubicBezTo>
                  <a:cubicBezTo>
                    <a:pt x="26" y="11"/>
                    <a:pt x="16" y="16"/>
                    <a:pt x="8" y="21"/>
                  </a:cubicBezTo>
                  <a:cubicBezTo>
                    <a:pt x="5" y="24"/>
                    <a:pt x="2" y="26"/>
                    <a:pt x="0" y="29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9" y="24"/>
                    <a:pt x="25" y="16"/>
                    <a:pt x="37" y="10"/>
                  </a:cubicBezTo>
                </a:path>
              </a:pathLst>
            </a:custGeom>
            <a:solidFill>
              <a:srgbClr val="776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7" name="Freeform 172"/>
            <p:cNvSpPr/>
            <p:nvPr/>
          </p:nvSpPr>
          <p:spPr bwMode="auto">
            <a:xfrm>
              <a:off x="5476875" y="2000250"/>
              <a:ext cx="3175" cy="1588"/>
            </a:xfrm>
            <a:custGeom>
              <a:avLst/>
              <a:gdLst>
                <a:gd name="T0" fmla="*/ 3 w 6"/>
                <a:gd name="T1" fmla="*/ 0 h 3"/>
                <a:gd name="T2" fmla="*/ 0 w 6"/>
                <a:gd name="T3" fmla="*/ 1 h 3"/>
                <a:gd name="T4" fmla="*/ 3 w 6"/>
                <a:gd name="T5" fmla="*/ 3 h 3"/>
                <a:gd name="T6" fmla="*/ 6 w 6"/>
                <a:gd name="T7" fmla="*/ 1 h 3"/>
                <a:gd name="T8" fmla="*/ 3 w 6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">
                  <a:moveTo>
                    <a:pt x="3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3"/>
                    <a:pt x="1" y="3"/>
                    <a:pt x="3" y="3"/>
                  </a:cubicBezTo>
                  <a:cubicBezTo>
                    <a:pt x="5" y="3"/>
                    <a:pt x="6" y="2"/>
                    <a:pt x="6" y="1"/>
                  </a:cubicBezTo>
                  <a:cubicBezTo>
                    <a:pt x="6" y="0"/>
                    <a:pt x="5" y="0"/>
                    <a:pt x="3" y="0"/>
                  </a:cubicBezTo>
                </a:path>
              </a:pathLst>
            </a:custGeom>
            <a:solidFill>
              <a:srgbClr val="6E12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8" name="Oval 173"/>
            <p:cNvSpPr>
              <a:spLocks noChangeArrowheads="1"/>
            </p:cNvSpPr>
            <p:nvPr/>
          </p:nvSpPr>
          <p:spPr bwMode="auto">
            <a:xfrm>
              <a:off x="5457825" y="1978025"/>
              <a:ext cx="3175" cy="3175"/>
            </a:xfrm>
            <a:prstGeom prst="ellipse">
              <a:avLst/>
            </a:prstGeom>
            <a:solidFill>
              <a:srgbClr val="6E12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9" name="Freeform 174"/>
            <p:cNvSpPr/>
            <p:nvPr/>
          </p:nvSpPr>
          <p:spPr bwMode="auto">
            <a:xfrm>
              <a:off x="5472113" y="1973263"/>
              <a:ext cx="3175" cy="1588"/>
            </a:xfrm>
            <a:custGeom>
              <a:avLst/>
              <a:gdLst>
                <a:gd name="T0" fmla="*/ 3 w 6"/>
                <a:gd name="T1" fmla="*/ 0 h 3"/>
                <a:gd name="T2" fmla="*/ 0 w 6"/>
                <a:gd name="T3" fmla="*/ 2 h 3"/>
                <a:gd name="T4" fmla="*/ 3 w 6"/>
                <a:gd name="T5" fmla="*/ 3 h 3"/>
                <a:gd name="T6" fmla="*/ 6 w 6"/>
                <a:gd name="T7" fmla="*/ 2 h 3"/>
                <a:gd name="T8" fmla="*/ 3 w 6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">
                  <a:moveTo>
                    <a:pt x="3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2" y="3"/>
                    <a:pt x="3" y="3"/>
                  </a:cubicBezTo>
                  <a:cubicBezTo>
                    <a:pt x="5" y="3"/>
                    <a:pt x="6" y="3"/>
                    <a:pt x="6" y="2"/>
                  </a:cubicBezTo>
                  <a:cubicBezTo>
                    <a:pt x="6" y="1"/>
                    <a:pt x="5" y="0"/>
                    <a:pt x="3" y="0"/>
                  </a:cubicBezTo>
                </a:path>
              </a:pathLst>
            </a:custGeom>
            <a:solidFill>
              <a:srgbClr val="6E12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0" name="Freeform 175"/>
            <p:cNvSpPr/>
            <p:nvPr/>
          </p:nvSpPr>
          <p:spPr bwMode="auto">
            <a:xfrm>
              <a:off x="5497513" y="1973263"/>
              <a:ext cx="3175" cy="1588"/>
            </a:xfrm>
            <a:custGeom>
              <a:avLst/>
              <a:gdLst>
                <a:gd name="T0" fmla="*/ 0 w 6"/>
                <a:gd name="T1" fmla="*/ 2 h 3"/>
                <a:gd name="T2" fmla="*/ 3 w 6"/>
                <a:gd name="T3" fmla="*/ 3 h 3"/>
                <a:gd name="T4" fmla="*/ 6 w 6"/>
                <a:gd name="T5" fmla="*/ 1 h 3"/>
                <a:gd name="T6" fmla="*/ 3 w 6"/>
                <a:gd name="T7" fmla="*/ 0 h 3"/>
                <a:gd name="T8" fmla="*/ 0 w 6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">
                  <a:moveTo>
                    <a:pt x="0" y="2"/>
                  </a:moveTo>
                  <a:cubicBezTo>
                    <a:pt x="0" y="2"/>
                    <a:pt x="2" y="3"/>
                    <a:pt x="3" y="3"/>
                  </a:cubicBezTo>
                  <a:cubicBezTo>
                    <a:pt x="5" y="3"/>
                    <a:pt x="6" y="2"/>
                    <a:pt x="6" y="1"/>
                  </a:cubicBezTo>
                  <a:cubicBezTo>
                    <a:pt x="6" y="1"/>
                    <a:pt x="5" y="0"/>
                    <a:pt x="3" y="0"/>
                  </a:cubicBezTo>
                  <a:cubicBezTo>
                    <a:pt x="2" y="0"/>
                    <a:pt x="0" y="1"/>
                    <a:pt x="0" y="2"/>
                  </a:cubicBezTo>
                </a:path>
              </a:pathLst>
            </a:custGeom>
            <a:solidFill>
              <a:srgbClr val="6E12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1" name="Oval 176"/>
            <p:cNvSpPr>
              <a:spLocks noChangeArrowheads="1"/>
            </p:cNvSpPr>
            <p:nvPr/>
          </p:nvSpPr>
          <p:spPr bwMode="auto">
            <a:xfrm>
              <a:off x="5454650" y="1941513"/>
              <a:ext cx="4763" cy="1588"/>
            </a:xfrm>
            <a:prstGeom prst="ellipse">
              <a:avLst/>
            </a:prstGeom>
            <a:solidFill>
              <a:srgbClr val="6E12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2" name="Freeform 177"/>
            <p:cNvSpPr/>
            <p:nvPr/>
          </p:nvSpPr>
          <p:spPr bwMode="auto">
            <a:xfrm>
              <a:off x="5480050" y="1987550"/>
              <a:ext cx="3175" cy="3175"/>
            </a:xfrm>
            <a:custGeom>
              <a:avLst/>
              <a:gdLst>
                <a:gd name="T0" fmla="*/ 3 w 6"/>
                <a:gd name="T1" fmla="*/ 0 h 3"/>
                <a:gd name="T2" fmla="*/ 0 w 6"/>
                <a:gd name="T3" fmla="*/ 2 h 3"/>
                <a:gd name="T4" fmla="*/ 3 w 6"/>
                <a:gd name="T5" fmla="*/ 3 h 3"/>
                <a:gd name="T6" fmla="*/ 6 w 6"/>
                <a:gd name="T7" fmla="*/ 1 h 3"/>
                <a:gd name="T8" fmla="*/ 3 w 6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">
                  <a:moveTo>
                    <a:pt x="3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1" y="3"/>
                    <a:pt x="3" y="3"/>
                  </a:cubicBezTo>
                  <a:cubicBezTo>
                    <a:pt x="4" y="3"/>
                    <a:pt x="6" y="2"/>
                    <a:pt x="6" y="1"/>
                  </a:cubicBezTo>
                  <a:cubicBezTo>
                    <a:pt x="6" y="1"/>
                    <a:pt x="4" y="0"/>
                    <a:pt x="3" y="0"/>
                  </a:cubicBezTo>
                </a:path>
              </a:pathLst>
            </a:custGeom>
            <a:solidFill>
              <a:srgbClr val="6E12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3" name="Oval 178"/>
            <p:cNvSpPr>
              <a:spLocks noChangeArrowheads="1"/>
            </p:cNvSpPr>
            <p:nvPr/>
          </p:nvSpPr>
          <p:spPr bwMode="auto">
            <a:xfrm>
              <a:off x="5487988" y="2001838"/>
              <a:ext cx="4763" cy="1588"/>
            </a:xfrm>
            <a:prstGeom prst="ellipse">
              <a:avLst/>
            </a:prstGeom>
            <a:solidFill>
              <a:srgbClr val="6E12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4" name="Oval 179"/>
            <p:cNvSpPr>
              <a:spLocks noChangeArrowheads="1"/>
            </p:cNvSpPr>
            <p:nvPr/>
          </p:nvSpPr>
          <p:spPr bwMode="auto">
            <a:xfrm>
              <a:off x="5473700" y="1960563"/>
              <a:ext cx="3175" cy="1588"/>
            </a:xfrm>
            <a:prstGeom prst="ellipse">
              <a:avLst/>
            </a:prstGeom>
            <a:solidFill>
              <a:srgbClr val="6E12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5" name="Oval 180"/>
            <p:cNvSpPr>
              <a:spLocks noChangeArrowheads="1"/>
            </p:cNvSpPr>
            <p:nvPr/>
          </p:nvSpPr>
          <p:spPr bwMode="auto">
            <a:xfrm>
              <a:off x="5480050" y="1922463"/>
              <a:ext cx="3175" cy="1588"/>
            </a:xfrm>
            <a:prstGeom prst="ellipse">
              <a:avLst/>
            </a:prstGeom>
            <a:solidFill>
              <a:srgbClr val="6E12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6" name="Oval 181"/>
            <p:cNvSpPr>
              <a:spLocks noChangeArrowheads="1"/>
            </p:cNvSpPr>
            <p:nvPr/>
          </p:nvSpPr>
          <p:spPr bwMode="auto">
            <a:xfrm>
              <a:off x="5475288" y="1935163"/>
              <a:ext cx="3175" cy="1588"/>
            </a:xfrm>
            <a:prstGeom prst="ellipse">
              <a:avLst/>
            </a:prstGeom>
            <a:solidFill>
              <a:srgbClr val="6E12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7" name="Freeform 182"/>
            <p:cNvSpPr/>
            <p:nvPr/>
          </p:nvSpPr>
          <p:spPr bwMode="auto">
            <a:xfrm>
              <a:off x="5486400" y="1963738"/>
              <a:ext cx="6350" cy="3175"/>
            </a:xfrm>
            <a:custGeom>
              <a:avLst/>
              <a:gdLst>
                <a:gd name="T0" fmla="*/ 5 w 10"/>
                <a:gd name="T1" fmla="*/ 1 h 4"/>
                <a:gd name="T2" fmla="*/ 0 w 10"/>
                <a:gd name="T3" fmla="*/ 2 h 4"/>
                <a:gd name="T4" fmla="*/ 5 w 10"/>
                <a:gd name="T5" fmla="*/ 4 h 4"/>
                <a:gd name="T6" fmla="*/ 10 w 10"/>
                <a:gd name="T7" fmla="*/ 2 h 4"/>
                <a:gd name="T8" fmla="*/ 5 w 10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">
                  <a:moveTo>
                    <a:pt x="5" y="1"/>
                  </a:moveTo>
                  <a:cubicBezTo>
                    <a:pt x="2" y="1"/>
                    <a:pt x="0" y="1"/>
                    <a:pt x="0" y="2"/>
                  </a:cubicBezTo>
                  <a:cubicBezTo>
                    <a:pt x="0" y="3"/>
                    <a:pt x="2" y="4"/>
                    <a:pt x="5" y="4"/>
                  </a:cubicBezTo>
                  <a:cubicBezTo>
                    <a:pt x="8" y="4"/>
                    <a:pt x="10" y="3"/>
                    <a:pt x="10" y="2"/>
                  </a:cubicBezTo>
                  <a:cubicBezTo>
                    <a:pt x="10" y="1"/>
                    <a:pt x="8" y="0"/>
                    <a:pt x="5" y="1"/>
                  </a:cubicBezTo>
                </a:path>
              </a:pathLst>
            </a:custGeom>
            <a:solidFill>
              <a:srgbClr val="6E12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8" name="Freeform 183"/>
            <p:cNvSpPr/>
            <p:nvPr/>
          </p:nvSpPr>
          <p:spPr bwMode="auto">
            <a:xfrm>
              <a:off x="5467350" y="1946275"/>
              <a:ext cx="4763" cy="3175"/>
            </a:xfrm>
            <a:custGeom>
              <a:avLst/>
              <a:gdLst>
                <a:gd name="T0" fmla="*/ 9 w 9"/>
                <a:gd name="T1" fmla="*/ 2 h 4"/>
                <a:gd name="T2" fmla="*/ 4 w 9"/>
                <a:gd name="T3" fmla="*/ 0 h 4"/>
                <a:gd name="T4" fmla="*/ 0 w 9"/>
                <a:gd name="T5" fmla="*/ 2 h 4"/>
                <a:gd name="T6" fmla="*/ 5 w 9"/>
                <a:gd name="T7" fmla="*/ 3 h 4"/>
                <a:gd name="T8" fmla="*/ 9 w 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">
                  <a:moveTo>
                    <a:pt x="9" y="2"/>
                  </a:moveTo>
                  <a:cubicBezTo>
                    <a:pt x="9" y="0"/>
                    <a:pt x="7" y="0"/>
                    <a:pt x="4" y="0"/>
                  </a:cubicBezTo>
                  <a:cubicBezTo>
                    <a:pt x="2" y="0"/>
                    <a:pt x="0" y="1"/>
                    <a:pt x="0" y="2"/>
                  </a:cubicBezTo>
                  <a:cubicBezTo>
                    <a:pt x="0" y="3"/>
                    <a:pt x="2" y="4"/>
                    <a:pt x="5" y="3"/>
                  </a:cubicBezTo>
                  <a:cubicBezTo>
                    <a:pt x="7" y="3"/>
                    <a:pt x="9" y="3"/>
                    <a:pt x="9" y="2"/>
                  </a:cubicBezTo>
                </a:path>
              </a:pathLst>
            </a:custGeom>
            <a:solidFill>
              <a:srgbClr val="6E12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9" name="Freeform 184"/>
            <p:cNvSpPr/>
            <p:nvPr/>
          </p:nvSpPr>
          <p:spPr bwMode="auto">
            <a:xfrm>
              <a:off x="5456238" y="1952625"/>
              <a:ext cx="3175" cy="4763"/>
            </a:xfrm>
            <a:custGeom>
              <a:avLst/>
              <a:gdLst>
                <a:gd name="T0" fmla="*/ 5 w 5"/>
                <a:gd name="T1" fmla="*/ 3 h 6"/>
                <a:gd name="T2" fmla="*/ 2 w 5"/>
                <a:gd name="T3" fmla="*/ 0 h 6"/>
                <a:gd name="T4" fmla="*/ 0 w 5"/>
                <a:gd name="T5" fmla="*/ 3 h 6"/>
                <a:gd name="T6" fmla="*/ 3 w 5"/>
                <a:gd name="T7" fmla="*/ 6 h 6"/>
                <a:gd name="T8" fmla="*/ 5 w 5"/>
                <a:gd name="T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">
                  <a:moveTo>
                    <a:pt x="5" y="3"/>
                  </a:moveTo>
                  <a:cubicBezTo>
                    <a:pt x="5" y="2"/>
                    <a:pt x="4" y="0"/>
                    <a:pt x="2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5"/>
                    <a:pt x="1" y="6"/>
                    <a:pt x="3" y="6"/>
                  </a:cubicBezTo>
                  <a:cubicBezTo>
                    <a:pt x="4" y="6"/>
                    <a:pt x="5" y="5"/>
                    <a:pt x="5" y="3"/>
                  </a:cubicBezTo>
                </a:path>
              </a:pathLst>
            </a:custGeom>
            <a:solidFill>
              <a:srgbClr val="6E12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0" name="Oval 185"/>
            <p:cNvSpPr>
              <a:spLocks noChangeArrowheads="1"/>
            </p:cNvSpPr>
            <p:nvPr/>
          </p:nvSpPr>
          <p:spPr bwMode="auto">
            <a:xfrm>
              <a:off x="5467350" y="1925638"/>
              <a:ext cx="4763" cy="4763"/>
            </a:xfrm>
            <a:prstGeom prst="ellipse">
              <a:avLst/>
            </a:prstGeom>
            <a:solidFill>
              <a:srgbClr val="6E12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1" name="Freeform 186"/>
            <p:cNvSpPr/>
            <p:nvPr/>
          </p:nvSpPr>
          <p:spPr bwMode="auto">
            <a:xfrm>
              <a:off x="5459413" y="1965325"/>
              <a:ext cx="4763" cy="3175"/>
            </a:xfrm>
            <a:custGeom>
              <a:avLst/>
              <a:gdLst>
                <a:gd name="T0" fmla="*/ 4 w 7"/>
                <a:gd name="T1" fmla="*/ 0 h 6"/>
                <a:gd name="T2" fmla="*/ 0 w 7"/>
                <a:gd name="T3" fmla="*/ 3 h 6"/>
                <a:gd name="T4" fmla="*/ 4 w 7"/>
                <a:gd name="T5" fmla="*/ 6 h 6"/>
                <a:gd name="T6" fmla="*/ 7 w 7"/>
                <a:gd name="T7" fmla="*/ 3 h 6"/>
                <a:gd name="T8" fmla="*/ 4 w 7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">
                  <a:moveTo>
                    <a:pt x="4" y="0"/>
                  </a:moveTo>
                  <a:cubicBezTo>
                    <a:pt x="1" y="0"/>
                    <a:pt x="0" y="2"/>
                    <a:pt x="0" y="3"/>
                  </a:cubicBezTo>
                  <a:cubicBezTo>
                    <a:pt x="0" y="4"/>
                    <a:pt x="2" y="6"/>
                    <a:pt x="4" y="6"/>
                  </a:cubicBezTo>
                  <a:cubicBezTo>
                    <a:pt x="6" y="6"/>
                    <a:pt x="7" y="4"/>
                    <a:pt x="7" y="3"/>
                  </a:cubicBezTo>
                  <a:cubicBezTo>
                    <a:pt x="7" y="1"/>
                    <a:pt x="6" y="0"/>
                    <a:pt x="4" y="0"/>
                  </a:cubicBezTo>
                </a:path>
              </a:pathLst>
            </a:custGeom>
            <a:solidFill>
              <a:srgbClr val="6E12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2" name="Freeform 187"/>
            <p:cNvSpPr/>
            <p:nvPr/>
          </p:nvSpPr>
          <p:spPr bwMode="auto">
            <a:xfrm>
              <a:off x="5486400" y="1981200"/>
              <a:ext cx="6350" cy="3175"/>
            </a:xfrm>
            <a:custGeom>
              <a:avLst/>
              <a:gdLst>
                <a:gd name="T0" fmla="*/ 10 w 10"/>
                <a:gd name="T1" fmla="*/ 2 h 4"/>
                <a:gd name="T2" fmla="*/ 5 w 10"/>
                <a:gd name="T3" fmla="*/ 0 h 4"/>
                <a:gd name="T4" fmla="*/ 0 w 10"/>
                <a:gd name="T5" fmla="*/ 2 h 4"/>
                <a:gd name="T6" fmla="*/ 5 w 10"/>
                <a:gd name="T7" fmla="*/ 4 h 4"/>
                <a:gd name="T8" fmla="*/ 10 w 10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">
                  <a:moveTo>
                    <a:pt x="10" y="2"/>
                  </a:moveTo>
                  <a:cubicBezTo>
                    <a:pt x="10" y="1"/>
                    <a:pt x="7" y="0"/>
                    <a:pt x="5" y="0"/>
                  </a:cubicBezTo>
                  <a:cubicBezTo>
                    <a:pt x="2" y="0"/>
                    <a:pt x="0" y="1"/>
                    <a:pt x="0" y="2"/>
                  </a:cubicBezTo>
                  <a:cubicBezTo>
                    <a:pt x="0" y="3"/>
                    <a:pt x="2" y="4"/>
                    <a:pt x="5" y="4"/>
                  </a:cubicBezTo>
                  <a:cubicBezTo>
                    <a:pt x="8" y="4"/>
                    <a:pt x="10" y="3"/>
                    <a:pt x="10" y="2"/>
                  </a:cubicBezTo>
                </a:path>
              </a:pathLst>
            </a:custGeom>
            <a:solidFill>
              <a:srgbClr val="6E12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3" name="Freeform 188"/>
            <p:cNvSpPr/>
            <p:nvPr/>
          </p:nvSpPr>
          <p:spPr bwMode="auto">
            <a:xfrm>
              <a:off x="5468938" y="1985963"/>
              <a:ext cx="3175" cy="3175"/>
            </a:xfrm>
            <a:custGeom>
              <a:avLst/>
              <a:gdLst>
                <a:gd name="T0" fmla="*/ 3 w 6"/>
                <a:gd name="T1" fmla="*/ 0 h 5"/>
                <a:gd name="T2" fmla="*/ 0 w 6"/>
                <a:gd name="T3" fmla="*/ 3 h 5"/>
                <a:gd name="T4" fmla="*/ 3 w 6"/>
                <a:gd name="T5" fmla="*/ 5 h 5"/>
                <a:gd name="T6" fmla="*/ 6 w 6"/>
                <a:gd name="T7" fmla="*/ 2 h 5"/>
                <a:gd name="T8" fmla="*/ 3 w 6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3" y="0"/>
                  </a:move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5"/>
                    <a:pt x="3" y="5"/>
                  </a:cubicBezTo>
                  <a:cubicBezTo>
                    <a:pt x="4" y="5"/>
                    <a:pt x="6" y="4"/>
                    <a:pt x="6" y="2"/>
                  </a:cubicBezTo>
                  <a:cubicBezTo>
                    <a:pt x="6" y="1"/>
                    <a:pt x="4" y="0"/>
                    <a:pt x="3" y="0"/>
                  </a:cubicBezTo>
                </a:path>
              </a:pathLst>
            </a:custGeom>
            <a:solidFill>
              <a:srgbClr val="6E12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4" name="Freeform 189"/>
            <p:cNvSpPr/>
            <p:nvPr/>
          </p:nvSpPr>
          <p:spPr bwMode="auto">
            <a:xfrm>
              <a:off x="5486400" y="1952625"/>
              <a:ext cx="12700" cy="3175"/>
            </a:xfrm>
            <a:custGeom>
              <a:avLst/>
              <a:gdLst>
                <a:gd name="T0" fmla="*/ 0 w 21"/>
                <a:gd name="T1" fmla="*/ 2 h 4"/>
                <a:gd name="T2" fmla="*/ 11 w 21"/>
                <a:gd name="T3" fmla="*/ 4 h 4"/>
                <a:gd name="T4" fmla="*/ 21 w 21"/>
                <a:gd name="T5" fmla="*/ 2 h 4"/>
                <a:gd name="T6" fmla="*/ 10 w 21"/>
                <a:gd name="T7" fmla="*/ 0 h 4"/>
                <a:gd name="T8" fmla="*/ 0 w 21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4">
                  <a:moveTo>
                    <a:pt x="0" y="2"/>
                  </a:moveTo>
                  <a:cubicBezTo>
                    <a:pt x="0" y="3"/>
                    <a:pt x="5" y="4"/>
                    <a:pt x="11" y="4"/>
                  </a:cubicBezTo>
                  <a:cubicBezTo>
                    <a:pt x="16" y="4"/>
                    <a:pt x="21" y="3"/>
                    <a:pt x="21" y="2"/>
                  </a:cubicBezTo>
                  <a:cubicBezTo>
                    <a:pt x="21" y="1"/>
                    <a:pt x="16" y="0"/>
                    <a:pt x="10" y="0"/>
                  </a:cubicBezTo>
                  <a:cubicBezTo>
                    <a:pt x="5" y="0"/>
                    <a:pt x="0" y="1"/>
                    <a:pt x="0" y="2"/>
                  </a:cubicBezTo>
                </a:path>
              </a:pathLst>
            </a:custGeom>
            <a:solidFill>
              <a:srgbClr val="6E12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5" name="Freeform 190"/>
            <p:cNvSpPr/>
            <p:nvPr/>
          </p:nvSpPr>
          <p:spPr bwMode="auto">
            <a:xfrm>
              <a:off x="5478463" y="1943100"/>
              <a:ext cx="12700" cy="4763"/>
            </a:xfrm>
            <a:custGeom>
              <a:avLst/>
              <a:gdLst>
                <a:gd name="T0" fmla="*/ 10 w 19"/>
                <a:gd name="T1" fmla="*/ 5 h 7"/>
                <a:gd name="T2" fmla="*/ 19 w 19"/>
                <a:gd name="T3" fmla="*/ 1 h 7"/>
                <a:gd name="T4" fmla="*/ 9 w 19"/>
                <a:gd name="T5" fmla="*/ 2 h 7"/>
                <a:gd name="T6" fmla="*/ 0 w 19"/>
                <a:gd name="T7" fmla="*/ 6 h 7"/>
                <a:gd name="T8" fmla="*/ 10 w 19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7">
                  <a:moveTo>
                    <a:pt x="10" y="5"/>
                  </a:moveTo>
                  <a:cubicBezTo>
                    <a:pt x="15" y="4"/>
                    <a:pt x="19" y="2"/>
                    <a:pt x="19" y="1"/>
                  </a:cubicBezTo>
                  <a:cubicBezTo>
                    <a:pt x="19" y="0"/>
                    <a:pt x="14" y="0"/>
                    <a:pt x="9" y="2"/>
                  </a:cubicBezTo>
                  <a:cubicBezTo>
                    <a:pt x="4" y="3"/>
                    <a:pt x="0" y="5"/>
                    <a:pt x="0" y="6"/>
                  </a:cubicBezTo>
                  <a:cubicBezTo>
                    <a:pt x="0" y="7"/>
                    <a:pt x="5" y="6"/>
                    <a:pt x="10" y="5"/>
                  </a:cubicBezTo>
                </a:path>
              </a:pathLst>
            </a:custGeom>
            <a:solidFill>
              <a:srgbClr val="6E12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6" name="Freeform 191"/>
            <p:cNvSpPr/>
            <p:nvPr/>
          </p:nvSpPr>
          <p:spPr bwMode="auto">
            <a:xfrm>
              <a:off x="6426200" y="5686425"/>
              <a:ext cx="334963" cy="830263"/>
            </a:xfrm>
            <a:custGeom>
              <a:avLst/>
              <a:gdLst>
                <a:gd name="T0" fmla="*/ 101 w 523"/>
                <a:gd name="T1" fmla="*/ 1252 h 1300"/>
                <a:gd name="T2" fmla="*/ 142 w 523"/>
                <a:gd name="T3" fmla="*/ 1252 h 1300"/>
                <a:gd name="T4" fmla="*/ 205 w 523"/>
                <a:gd name="T5" fmla="*/ 1242 h 1300"/>
                <a:gd name="T6" fmla="*/ 444 w 523"/>
                <a:gd name="T7" fmla="*/ 1237 h 1300"/>
                <a:gd name="T8" fmla="*/ 434 w 523"/>
                <a:gd name="T9" fmla="*/ 642 h 1300"/>
                <a:gd name="T10" fmla="*/ 423 w 523"/>
                <a:gd name="T11" fmla="*/ 599 h 1300"/>
                <a:gd name="T12" fmla="*/ 411 w 523"/>
                <a:gd name="T13" fmla="*/ 45 h 1300"/>
                <a:gd name="T14" fmla="*/ 236 w 523"/>
                <a:gd name="T15" fmla="*/ 30 h 1300"/>
                <a:gd name="T16" fmla="*/ 190 w 523"/>
                <a:gd name="T17" fmla="*/ 39 h 1300"/>
                <a:gd name="T18" fmla="*/ 69 w 523"/>
                <a:gd name="T19" fmla="*/ 103 h 1300"/>
                <a:gd name="T20" fmla="*/ 75 w 523"/>
                <a:gd name="T21" fmla="*/ 946 h 1300"/>
                <a:gd name="T22" fmla="*/ 100 w 523"/>
                <a:gd name="T23" fmla="*/ 1223 h 1300"/>
                <a:gd name="T24" fmla="*/ 101 w 523"/>
                <a:gd name="T25" fmla="*/ 1252 h 1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3" h="1300">
                  <a:moveTo>
                    <a:pt x="101" y="1252"/>
                  </a:moveTo>
                  <a:cubicBezTo>
                    <a:pt x="115" y="1253"/>
                    <a:pt x="129" y="1253"/>
                    <a:pt x="142" y="1252"/>
                  </a:cubicBezTo>
                  <a:cubicBezTo>
                    <a:pt x="162" y="1246"/>
                    <a:pt x="183" y="1243"/>
                    <a:pt x="205" y="1242"/>
                  </a:cubicBezTo>
                  <a:cubicBezTo>
                    <a:pt x="289" y="1224"/>
                    <a:pt x="416" y="1300"/>
                    <a:pt x="444" y="1237"/>
                  </a:cubicBezTo>
                  <a:cubicBezTo>
                    <a:pt x="523" y="1063"/>
                    <a:pt x="476" y="839"/>
                    <a:pt x="434" y="642"/>
                  </a:cubicBezTo>
                  <a:cubicBezTo>
                    <a:pt x="429" y="628"/>
                    <a:pt x="425" y="613"/>
                    <a:pt x="423" y="599"/>
                  </a:cubicBezTo>
                  <a:cubicBezTo>
                    <a:pt x="409" y="411"/>
                    <a:pt x="486" y="216"/>
                    <a:pt x="411" y="45"/>
                  </a:cubicBezTo>
                  <a:cubicBezTo>
                    <a:pt x="393" y="0"/>
                    <a:pt x="298" y="41"/>
                    <a:pt x="236" y="30"/>
                  </a:cubicBezTo>
                  <a:cubicBezTo>
                    <a:pt x="221" y="32"/>
                    <a:pt x="205" y="35"/>
                    <a:pt x="190" y="39"/>
                  </a:cubicBezTo>
                  <a:cubicBezTo>
                    <a:pt x="129" y="55"/>
                    <a:pt x="75" y="82"/>
                    <a:pt x="69" y="103"/>
                  </a:cubicBezTo>
                  <a:cubicBezTo>
                    <a:pt x="0" y="369"/>
                    <a:pt x="97" y="657"/>
                    <a:pt x="75" y="946"/>
                  </a:cubicBezTo>
                  <a:cubicBezTo>
                    <a:pt x="69" y="1039"/>
                    <a:pt x="99" y="1130"/>
                    <a:pt x="100" y="1223"/>
                  </a:cubicBezTo>
                  <a:cubicBezTo>
                    <a:pt x="101" y="1242"/>
                    <a:pt x="101" y="1252"/>
                    <a:pt x="101" y="1252"/>
                  </a:cubicBezTo>
                </a:path>
              </a:pathLst>
            </a:custGeom>
            <a:solidFill>
              <a:srgbClr val="F4BE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7" name="Freeform 192"/>
            <p:cNvSpPr/>
            <p:nvPr/>
          </p:nvSpPr>
          <p:spPr bwMode="auto">
            <a:xfrm>
              <a:off x="6588125" y="6038850"/>
              <a:ext cx="106363" cy="88900"/>
            </a:xfrm>
            <a:custGeom>
              <a:avLst/>
              <a:gdLst>
                <a:gd name="T0" fmla="*/ 159 w 166"/>
                <a:gd name="T1" fmla="*/ 65 h 138"/>
                <a:gd name="T2" fmla="*/ 128 w 166"/>
                <a:gd name="T3" fmla="*/ 31 h 138"/>
                <a:gd name="T4" fmla="*/ 75 w 166"/>
                <a:gd name="T5" fmla="*/ 0 h 138"/>
                <a:gd name="T6" fmla="*/ 32 w 166"/>
                <a:gd name="T7" fmla="*/ 4 h 138"/>
                <a:gd name="T8" fmla="*/ 13 w 166"/>
                <a:gd name="T9" fmla="*/ 75 h 138"/>
                <a:gd name="T10" fmla="*/ 74 w 166"/>
                <a:gd name="T11" fmla="*/ 127 h 138"/>
                <a:gd name="T12" fmla="*/ 158 w 166"/>
                <a:gd name="T13" fmla="*/ 110 h 138"/>
                <a:gd name="T14" fmla="*/ 159 w 166"/>
                <a:gd name="T15" fmla="*/ 108 h 138"/>
                <a:gd name="T16" fmla="*/ 159 w 166"/>
                <a:gd name="T17" fmla="*/ 6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6" h="138">
                  <a:moveTo>
                    <a:pt x="159" y="65"/>
                  </a:moveTo>
                  <a:cubicBezTo>
                    <a:pt x="153" y="52"/>
                    <a:pt x="142" y="40"/>
                    <a:pt x="128" y="31"/>
                  </a:cubicBezTo>
                  <a:cubicBezTo>
                    <a:pt x="113" y="15"/>
                    <a:pt x="94" y="4"/>
                    <a:pt x="75" y="0"/>
                  </a:cubicBezTo>
                  <a:cubicBezTo>
                    <a:pt x="59" y="1"/>
                    <a:pt x="44" y="1"/>
                    <a:pt x="32" y="4"/>
                  </a:cubicBezTo>
                  <a:cubicBezTo>
                    <a:pt x="0" y="18"/>
                    <a:pt x="6" y="54"/>
                    <a:pt x="13" y="75"/>
                  </a:cubicBezTo>
                  <a:cubicBezTo>
                    <a:pt x="20" y="104"/>
                    <a:pt x="47" y="115"/>
                    <a:pt x="74" y="127"/>
                  </a:cubicBezTo>
                  <a:cubicBezTo>
                    <a:pt x="101" y="138"/>
                    <a:pt x="137" y="135"/>
                    <a:pt x="158" y="110"/>
                  </a:cubicBezTo>
                  <a:cubicBezTo>
                    <a:pt x="158" y="109"/>
                    <a:pt x="158" y="109"/>
                    <a:pt x="159" y="108"/>
                  </a:cubicBezTo>
                  <a:cubicBezTo>
                    <a:pt x="166" y="94"/>
                    <a:pt x="165" y="79"/>
                    <a:pt x="159" y="65"/>
                  </a:cubicBezTo>
                </a:path>
              </a:pathLst>
            </a:custGeom>
            <a:solidFill>
              <a:srgbClr val="6D42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8" name="Freeform 193"/>
            <p:cNvSpPr/>
            <p:nvPr/>
          </p:nvSpPr>
          <p:spPr bwMode="auto">
            <a:xfrm>
              <a:off x="6499225" y="6162675"/>
              <a:ext cx="104775" cy="139700"/>
            </a:xfrm>
            <a:custGeom>
              <a:avLst/>
              <a:gdLst>
                <a:gd name="T0" fmla="*/ 157 w 163"/>
                <a:gd name="T1" fmla="*/ 175 h 219"/>
                <a:gd name="T2" fmla="*/ 158 w 163"/>
                <a:gd name="T3" fmla="*/ 119 h 219"/>
                <a:gd name="T4" fmla="*/ 136 w 163"/>
                <a:gd name="T5" fmla="*/ 47 h 219"/>
                <a:gd name="T6" fmla="*/ 94 w 163"/>
                <a:gd name="T7" fmla="*/ 14 h 219"/>
                <a:gd name="T8" fmla="*/ 18 w 163"/>
                <a:gd name="T9" fmla="*/ 63 h 219"/>
                <a:gd name="T10" fmla="*/ 30 w 163"/>
                <a:gd name="T11" fmla="*/ 160 h 219"/>
                <a:gd name="T12" fmla="*/ 119 w 163"/>
                <a:gd name="T13" fmla="*/ 214 h 219"/>
                <a:gd name="T14" fmla="*/ 122 w 163"/>
                <a:gd name="T15" fmla="*/ 213 h 219"/>
                <a:gd name="T16" fmla="*/ 157 w 163"/>
                <a:gd name="T17" fmla="*/ 175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3" h="219">
                  <a:moveTo>
                    <a:pt x="157" y="175"/>
                  </a:moveTo>
                  <a:cubicBezTo>
                    <a:pt x="163" y="158"/>
                    <a:pt x="163" y="138"/>
                    <a:pt x="158" y="119"/>
                  </a:cubicBezTo>
                  <a:cubicBezTo>
                    <a:pt x="158" y="91"/>
                    <a:pt x="149" y="66"/>
                    <a:pt x="136" y="47"/>
                  </a:cubicBezTo>
                  <a:cubicBezTo>
                    <a:pt x="121" y="34"/>
                    <a:pt x="107" y="21"/>
                    <a:pt x="94" y="14"/>
                  </a:cubicBezTo>
                  <a:cubicBezTo>
                    <a:pt x="53" y="0"/>
                    <a:pt x="29" y="38"/>
                    <a:pt x="18" y="63"/>
                  </a:cubicBezTo>
                  <a:cubicBezTo>
                    <a:pt x="0" y="95"/>
                    <a:pt x="15" y="127"/>
                    <a:pt x="30" y="160"/>
                  </a:cubicBezTo>
                  <a:cubicBezTo>
                    <a:pt x="45" y="193"/>
                    <a:pt x="80" y="219"/>
                    <a:pt x="119" y="214"/>
                  </a:cubicBezTo>
                  <a:cubicBezTo>
                    <a:pt x="120" y="214"/>
                    <a:pt x="121" y="214"/>
                    <a:pt x="122" y="213"/>
                  </a:cubicBezTo>
                  <a:cubicBezTo>
                    <a:pt x="140" y="207"/>
                    <a:pt x="152" y="193"/>
                    <a:pt x="157" y="175"/>
                  </a:cubicBezTo>
                </a:path>
              </a:pathLst>
            </a:custGeom>
            <a:solidFill>
              <a:srgbClr val="6D42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9" name="Freeform 194"/>
            <p:cNvSpPr/>
            <p:nvPr/>
          </p:nvSpPr>
          <p:spPr bwMode="auto">
            <a:xfrm>
              <a:off x="6492875" y="5826125"/>
              <a:ext cx="93663" cy="112713"/>
            </a:xfrm>
            <a:custGeom>
              <a:avLst/>
              <a:gdLst>
                <a:gd name="T0" fmla="*/ 140 w 146"/>
                <a:gd name="T1" fmla="*/ 79 h 177"/>
                <a:gd name="T2" fmla="*/ 102 w 146"/>
                <a:gd name="T3" fmla="*/ 7 h 177"/>
                <a:gd name="T4" fmla="*/ 21 w 146"/>
                <a:gd name="T5" fmla="*/ 56 h 177"/>
                <a:gd name="T6" fmla="*/ 1 w 146"/>
                <a:gd name="T7" fmla="*/ 113 h 177"/>
                <a:gd name="T8" fmla="*/ 16 w 146"/>
                <a:gd name="T9" fmla="*/ 152 h 177"/>
                <a:gd name="T10" fmla="*/ 99 w 146"/>
                <a:gd name="T11" fmla="*/ 149 h 177"/>
                <a:gd name="T12" fmla="*/ 140 w 146"/>
                <a:gd name="T13" fmla="*/ 79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6" h="177">
                  <a:moveTo>
                    <a:pt x="140" y="79"/>
                  </a:moveTo>
                  <a:cubicBezTo>
                    <a:pt x="146" y="51"/>
                    <a:pt x="134" y="19"/>
                    <a:pt x="102" y="7"/>
                  </a:cubicBezTo>
                  <a:cubicBezTo>
                    <a:pt x="66" y="0"/>
                    <a:pt x="35" y="25"/>
                    <a:pt x="21" y="56"/>
                  </a:cubicBezTo>
                  <a:cubicBezTo>
                    <a:pt x="7" y="75"/>
                    <a:pt x="0" y="95"/>
                    <a:pt x="1" y="113"/>
                  </a:cubicBezTo>
                  <a:cubicBezTo>
                    <a:pt x="5" y="127"/>
                    <a:pt x="9" y="142"/>
                    <a:pt x="16" y="152"/>
                  </a:cubicBezTo>
                  <a:cubicBezTo>
                    <a:pt x="39" y="177"/>
                    <a:pt x="77" y="161"/>
                    <a:pt x="99" y="149"/>
                  </a:cubicBezTo>
                  <a:cubicBezTo>
                    <a:pt x="129" y="135"/>
                    <a:pt x="135" y="107"/>
                    <a:pt x="140" y="79"/>
                  </a:cubicBezTo>
                </a:path>
              </a:pathLst>
            </a:custGeom>
            <a:solidFill>
              <a:srgbClr val="6D42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0" name="Freeform 195"/>
            <p:cNvSpPr/>
            <p:nvPr/>
          </p:nvSpPr>
          <p:spPr bwMode="auto">
            <a:xfrm>
              <a:off x="6619875" y="5702300"/>
              <a:ext cx="69850" cy="85725"/>
            </a:xfrm>
            <a:custGeom>
              <a:avLst/>
              <a:gdLst>
                <a:gd name="T0" fmla="*/ 105 w 109"/>
                <a:gd name="T1" fmla="*/ 59 h 133"/>
                <a:gd name="T2" fmla="*/ 76 w 109"/>
                <a:gd name="T3" fmla="*/ 5 h 133"/>
                <a:gd name="T4" fmla="*/ 15 w 109"/>
                <a:gd name="T5" fmla="*/ 42 h 133"/>
                <a:gd name="T6" fmla="*/ 0 w 109"/>
                <a:gd name="T7" fmla="*/ 85 h 133"/>
                <a:gd name="T8" fmla="*/ 11 w 109"/>
                <a:gd name="T9" fmla="*/ 114 h 133"/>
                <a:gd name="T10" fmla="*/ 74 w 109"/>
                <a:gd name="T11" fmla="*/ 112 h 133"/>
                <a:gd name="T12" fmla="*/ 105 w 109"/>
                <a:gd name="T13" fmla="*/ 59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133">
                  <a:moveTo>
                    <a:pt x="105" y="59"/>
                  </a:moveTo>
                  <a:cubicBezTo>
                    <a:pt x="109" y="38"/>
                    <a:pt x="100" y="14"/>
                    <a:pt x="76" y="5"/>
                  </a:cubicBezTo>
                  <a:cubicBezTo>
                    <a:pt x="49" y="0"/>
                    <a:pt x="25" y="19"/>
                    <a:pt x="15" y="42"/>
                  </a:cubicBezTo>
                  <a:cubicBezTo>
                    <a:pt x="5" y="56"/>
                    <a:pt x="0" y="71"/>
                    <a:pt x="0" y="85"/>
                  </a:cubicBezTo>
                  <a:cubicBezTo>
                    <a:pt x="3" y="96"/>
                    <a:pt x="6" y="106"/>
                    <a:pt x="11" y="114"/>
                  </a:cubicBezTo>
                  <a:cubicBezTo>
                    <a:pt x="28" y="133"/>
                    <a:pt x="57" y="121"/>
                    <a:pt x="74" y="112"/>
                  </a:cubicBezTo>
                  <a:cubicBezTo>
                    <a:pt x="96" y="101"/>
                    <a:pt x="100" y="80"/>
                    <a:pt x="105" y="59"/>
                  </a:cubicBezTo>
                </a:path>
              </a:pathLst>
            </a:custGeom>
            <a:solidFill>
              <a:srgbClr val="6D42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1" name="Freeform 196"/>
            <p:cNvSpPr/>
            <p:nvPr/>
          </p:nvSpPr>
          <p:spPr bwMode="auto">
            <a:xfrm>
              <a:off x="6437313" y="5708650"/>
              <a:ext cx="323850" cy="773113"/>
            </a:xfrm>
            <a:custGeom>
              <a:avLst/>
              <a:gdLst>
                <a:gd name="T0" fmla="*/ 418 w 508"/>
                <a:gd name="T1" fmla="*/ 580 h 1212"/>
                <a:gd name="T2" fmla="*/ 408 w 508"/>
                <a:gd name="T3" fmla="*/ 539 h 1212"/>
                <a:gd name="T4" fmla="*/ 417 w 508"/>
                <a:gd name="T5" fmla="*/ 325 h 1212"/>
                <a:gd name="T6" fmla="*/ 402 w 508"/>
                <a:gd name="T7" fmla="*/ 0 h 1212"/>
                <a:gd name="T8" fmla="*/ 386 w 508"/>
                <a:gd name="T9" fmla="*/ 3 h 1212"/>
                <a:gd name="T10" fmla="*/ 402 w 508"/>
                <a:gd name="T11" fmla="*/ 324 h 1212"/>
                <a:gd name="T12" fmla="*/ 392 w 508"/>
                <a:gd name="T13" fmla="*/ 540 h 1212"/>
                <a:gd name="T14" fmla="*/ 403 w 508"/>
                <a:gd name="T15" fmla="*/ 585 h 1212"/>
                <a:gd name="T16" fmla="*/ 413 w 508"/>
                <a:gd name="T17" fmla="*/ 1174 h 1212"/>
                <a:gd name="T18" fmla="*/ 377 w 508"/>
                <a:gd name="T19" fmla="*/ 1195 h 1212"/>
                <a:gd name="T20" fmla="*/ 301 w 508"/>
                <a:gd name="T21" fmla="*/ 1185 h 1212"/>
                <a:gd name="T22" fmla="*/ 202 w 508"/>
                <a:gd name="T23" fmla="*/ 1172 h 1212"/>
                <a:gd name="T24" fmla="*/ 180 w 508"/>
                <a:gd name="T25" fmla="*/ 1175 h 1212"/>
                <a:gd name="T26" fmla="*/ 117 w 508"/>
                <a:gd name="T27" fmla="*/ 1185 h 1212"/>
                <a:gd name="T28" fmla="*/ 85 w 508"/>
                <a:gd name="T29" fmla="*/ 1186 h 1212"/>
                <a:gd name="T30" fmla="*/ 84 w 508"/>
                <a:gd name="T31" fmla="*/ 1164 h 1212"/>
                <a:gd name="T32" fmla="*/ 71 w 508"/>
                <a:gd name="T33" fmla="*/ 1037 h 1212"/>
                <a:gd name="T34" fmla="*/ 59 w 508"/>
                <a:gd name="T35" fmla="*/ 888 h 1212"/>
                <a:gd name="T36" fmla="*/ 45 w 508"/>
                <a:gd name="T37" fmla="*/ 524 h 1212"/>
                <a:gd name="T38" fmla="*/ 48 w 508"/>
                <a:gd name="T39" fmla="*/ 70 h 1212"/>
                <a:gd name="T40" fmla="*/ 31 w 508"/>
                <a:gd name="T41" fmla="*/ 74 h 1212"/>
                <a:gd name="T42" fmla="*/ 30 w 508"/>
                <a:gd name="T43" fmla="*/ 526 h 1212"/>
                <a:gd name="T44" fmla="*/ 44 w 508"/>
                <a:gd name="T45" fmla="*/ 887 h 1212"/>
                <a:gd name="T46" fmla="*/ 56 w 508"/>
                <a:gd name="T47" fmla="*/ 1039 h 1212"/>
                <a:gd name="T48" fmla="*/ 69 w 508"/>
                <a:gd name="T49" fmla="*/ 1164 h 1212"/>
                <a:gd name="T50" fmla="*/ 70 w 508"/>
                <a:gd name="T51" fmla="*/ 1200 h 1212"/>
                <a:gd name="T52" fmla="*/ 77 w 508"/>
                <a:gd name="T53" fmla="*/ 1201 h 1212"/>
                <a:gd name="T54" fmla="*/ 107 w 508"/>
                <a:gd name="T55" fmla="*/ 1201 h 1212"/>
                <a:gd name="T56" fmla="*/ 119 w 508"/>
                <a:gd name="T57" fmla="*/ 1200 h 1212"/>
                <a:gd name="T58" fmla="*/ 121 w 508"/>
                <a:gd name="T59" fmla="*/ 1200 h 1212"/>
                <a:gd name="T60" fmla="*/ 182 w 508"/>
                <a:gd name="T61" fmla="*/ 1190 h 1212"/>
                <a:gd name="T62" fmla="*/ 183 w 508"/>
                <a:gd name="T63" fmla="*/ 1190 h 1212"/>
                <a:gd name="T64" fmla="*/ 203 w 508"/>
                <a:gd name="T65" fmla="*/ 1188 h 1212"/>
                <a:gd name="T66" fmla="*/ 298 w 508"/>
                <a:gd name="T67" fmla="*/ 1200 h 1212"/>
                <a:gd name="T68" fmla="*/ 377 w 508"/>
                <a:gd name="T69" fmla="*/ 1211 h 1212"/>
                <a:gd name="T70" fmla="*/ 428 w 508"/>
                <a:gd name="T71" fmla="*/ 1181 h 1212"/>
                <a:gd name="T72" fmla="*/ 418 w 508"/>
                <a:gd name="T73" fmla="*/ 581 h 1212"/>
                <a:gd name="T74" fmla="*/ 418 w 508"/>
                <a:gd name="T75" fmla="*/ 580 h 1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08" h="1212">
                  <a:moveTo>
                    <a:pt x="418" y="580"/>
                  </a:moveTo>
                  <a:cubicBezTo>
                    <a:pt x="413" y="566"/>
                    <a:pt x="409" y="552"/>
                    <a:pt x="408" y="539"/>
                  </a:cubicBezTo>
                  <a:cubicBezTo>
                    <a:pt x="402" y="468"/>
                    <a:pt x="410" y="395"/>
                    <a:pt x="417" y="325"/>
                  </a:cubicBezTo>
                  <a:cubicBezTo>
                    <a:pt x="429" y="216"/>
                    <a:pt x="441" y="103"/>
                    <a:pt x="402" y="0"/>
                  </a:cubicBezTo>
                  <a:cubicBezTo>
                    <a:pt x="386" y="3"/>
                    <a:pt x="386" y="3"/>
                    <a:pt x="386" y="3"/>
                  </a:cubicBezTo>
                  <a:cubicBezTo>
                    <a:pt x="425" y="103"/>
                    <a:pt x="414" y="210"/>
                    <a:pt x="402" y="324"/>
                  </a:cubicBezTo>
                  <a:cubicBezTo>
                    <a:pt x="394" y="395"/>
                    <a:pt x="387" y="468"/>
                    <a:pt x="392" y="540"/>
                  </a:cubicBezTo>
                  <a:cubicBezTo>
                    <a:pt x="394" y="555"/>
                    <a:pt x="398" y="570"/>
                    <a:pt x="403" y="585"/>
                  </a:cubicBezTo>
                  <a:cubicBezTo>
                    <a:pt x="445" y="781"/>
                    <a:pt x="491" y="1003"/>
                    <a:pt x="413" y="1174"/>
                  </a:cubicBezTo>
                  <a:cubicBezTo>
                    <a:pt x="408" y="1188"/>
                    <a:pt x="396" y="1194"/>
                    <a:pt x="377" y="1195"/>
                  </a:cubicBezTo>
                  <a:cubicBezTo>
                    <a:pt x="356" y="1196"/>
                    <a:pt x="329" y="1191"/>
                    <a:pt x="301" y="1185"/>
                  </a:cubicBezTo>
                  <a:cubicBezTo>
                    <a:pt x="268" y="1178"/>
                    <a:pt x="234" y="1171"/>
                    <a:pt x="202" y="1172"/>
                  </a:cubicBezTo>
                  <a:cubicBezTo>
                    <a:pt x="194" y="1173"/>
                    <a:pt x="187" y="1173"/>
                    <a:pt x="180" y="1175"/>
                  </a:cubicBezTo>
                  <a:cubicBezTo>
                    <a:pt x="156" y="1177"/>
                    <a:pt x="136" y="1180"/>
                    <a:pt x="117" y="1185"/>
                  </a:cubicBezTo>
                  <a:cubicBezTo>
                    <a:pt x="106" y="1186"/>
                    <a:pt x="95" y="1186"/>
                    <a:pt x="85" y="1186"/>
                  </a:cubicBezTo>
                  <a:cubicBezTo>
                    <a:pt x="84" y="1164"/>
                    <a:pt x="84" y="1164"/>
                    <a:pt x="84" y="1164"/>
                  </a:cubicBezTo>
                  <a:cubicBezTo>
                    <a:pt x="84" y="1121"/>
                    <a:pt x="77" y="1078"/>
                    <a:pt x="71" y="1037"/>
                  </a:cubicBezTo>
                  <a:cubicBezTo>
                    <a:pt x="64" y="988"/>
                    <a:pt x="56" y="937"/>
                    <a:pt x="59" y="888"/>
                  </a:cubicBezTo>
                  <a:cubicBezTo>
                    <a:pt x="68" y="766"/>
                    <a:pt x="56" y="643"/>
                    <a:pt x="45" y="524"/>
                  </a:cubicBezTo>
                  <a:cubicBezTo>
                    <a:pt x="30" y="366"/>
                    <a:pt x="15" y="216"/>
                    <a:pt x="48" y="70"/>
                  </a:cubicBezTo>
                  <a:cubicBezTo>
                    <a:pt x="31" y="74"/>
                    <a:pt x="31" y="74"/>
                    <a:pt x="31" y="74"/>
                  </a:cubicBezTo>
                  <a:cubicBezTo>
                    <a:pt x="0" y="219"/>
                    <a:pt x="15" y="368"/>
                    <a:pt x="30" y="526"/>
                  </a:cubicBezTo>
                  <a:cubicBezTo>
                    <a:pt x="41" y="644"/>
                    <a:pt x="53" y="766"/>
                    <a:pt x="44" y="887"/>
                  </a:cubicBezTo>
                  <a:cubicBezTo>
                    <a:pt x="41" y="938"/>
                    <a:pt x="48" y="989"/>
                    <a:pt x="56" y="1039"/>
                  </a:cubicBezTo>
                  <a:cubicBezTo>
                    <a:pt x="62" y="1080"/>
                    <a:pt x="68" y="1122"/>
                    <a:pt x="69" y="1164"/>
                  </a:cubicBezTo>
                  <a:cubicBezTo>
                    <a:pt x="70" y="1200"/>
                    <a:pt x="70" y="1200"/>
                    <a:pt x="70" y="1200"/>
                  </a:cubicBezTo>
                  <a:cubicBezTo>
                    <a:pt x="77" y="1201"/>
                    <a:pt x="77" y="1201"/>
                    <a:pt x="77" y="1201"/>
                  </a:cubicBezTo>
                  <a:cubicBezTo>
                    <a:pt x="87" y="1201"/>
                    <a:pt x="97" y="1201"/>
                    <a:pt x="107" y="1201"/>
                  </a:cubicBezTo>
                  <a:cubicBezTo>
                    <a:pt x="111" y="1201"/>
                    <a:pt x="115" y="1200"/>
                    <a:pt x="119" y="1200"/>
                  </a:cubicBezTo>
                  <a:cubicBezTo>
                    <a:pt x="121" y="1200"/>
                    <a:pt x="121" y="1200"/>
                    <a:pt x="121" y="1200"/>
                  </a:cubicBezTo>
                  <a:cubicBezTo>
                    <a:pt x="138" y="1195"/>
                    <a:pt x="158" y="1192"/>
                    <a:pt x="182" y="1190"/>
                  </a:cubicBezTo>
                  <a:cubicBezTo>
                    <a:pt x="183" y="1190"/>
                    <a:pt x="183" y="1190"/>
                    <a:pt x="183" y="1190"/>
                  </a:cubicBezTo>
                  <a:cubicBezTo>
                    <a:pt x="189" y="1189"/>
                    <a:pt x="196" y="1188"/>
                    <a:pt x="203" y="1188"/>
                  </a:cubicBezTo>
                  <a:cubicBezTo>
                    <a:pt x="232" y="1186"/>
                    <a:pt x="266" y="1193"/>
                    <a:pt x="298" y="1200"/>
                  </a:cubicBezTo>
                  <a:cubicBezTo>
                    <a:pt x="327" y="1206"/>
                    <a:pt x="355" y="1212"/>
                    <a:pt x="377" y="1211"/>
                  </a:cubicBezTo>
                  <a:cubicBezTo>
                    <a:pt x="403" y="1209"/>
                    <a:pt x="419" y="1199"/>
                    <a:pt x="428" y="1181"/>
                  </a:cubicBezTo>
                  <a:cubicBezTo>
                    <a:pt x="508" y="1004"/>
                    <a:pt x="460" y="780"/>
                    <a:pt x="418" y="581"/>
                  </a:cubicBezTo>
                  <a:lnTo>
                    <a:pt x="418" y="580"/>
                  </a:lnTo>
                  <a:close/>
                </a:path>
              </a:pathLst>
            </a:custGeom>
            <a:solidFill>
              <a:srgbClr val="603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2" name="Freeform 197"/>
            <p:cNvSpPr/>
            <p:nvPr/>
          </p:nvSpPr>
          <p:spPr bwMode="auto">
            <a:xfrm>
              <a:off x="6467475" y="6297613"/>
              <a:ext cx="279400" cy="207963"/>
            </a:xfrm>
            <a:custGeom>
              <a:avLst/>
              <a:gdLst>
                <a:gd name="T0" fmla="*/ 35 w 439"/>
                <a:gd name="T1" fmla="*/ 113 h 326"/>
                <a:gd name="T2" fmla="*/ 135 w 439"/>
                <a:gd name="T3" fmla="*/ 62 h 326"/>
                <a:gd name="T4" fmla="*/ 239 w 439"/>
                <a:gd name="T5" fmla="*/ 1 h 326"/>
                <a:gd name="T6" fmla="*/ 331 w 439"/>
                <a:gd name="T7" fmla="*/ 48 h 326"/>
                <a:gd name="T8" fmla="*/ 439 w 439"/>
                <a:gd name="T9" fmla="*/ 99 h 326"/>
                <a:gd name="T10" fmla="*/ 411 w 439"/>
                <a:gd name="T11" fmla="*/ 228 h 326"/>
                <a:gd name="T12" fmla="*/ 347 w 439"/>
                <a:gd name="T13" fmla="*/ 323 h 326"/>
                <a:gd name="T14" fmla="*/ 15 w 439"/>
                <a:gd name="T15" fmla="*/ 324 h 326"/>
                <a:gd name="T16" fmla="*/ 3 w 439"/>
                <a:gd name="T17" fmla="*/ 113 h 326"/>
                <a:gd name="T18" fmla="*/ 35 w 439"/>
                <a:gd name="T19" fmla="*/ 113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9" h="326">
                  <a:moveTo>
                    <a:pt x="35" y="113"/>
                  </a:moveTo>
                  <a:cubicBezTo>
                    <a:pt x="54" y="90"/>
                    <a:pt x="106" y="80"/>
                    <a:pt x="135" y="62"/>
                  </a:cubicBezTo>
                  <a:cubicBezTo>
                    <a:pt x="161" y="45"/>
                    <a:pt x="205" y="2"/>
                    <a:pt x="239" y="1"/>
                  </a:cubicBezTo>
                  <a:cubicBezTo>
                    <a:pt x="267" y="0"/>
                    <a:pt x="301" y="33"/>
                    <a:pt x="331" y="48"/>
                  </a:cubicBezTo>
                  <a:cubicBezTo>
                    <a:pt x="366" y="65"/>
                    <a:pt x="409" y="76"/>
                    <a:pt x="439" y="99"/>
                  </a:cubicBezTo>
                  <a:cubicBezTo>
                    <a:pt x="430" y="142"/>
                    <a:pt x="415" y="186"/>
                    <a:pt x="411" y="228"/>
                  </a:cubicBezTo>
                  <a:cubicBezTo>
                    <a:pt x="405" y="292"/>
                    <a:pt x="432" y="326"/>
                    <a:pt x="347" y="323"/>
                  </a:cubicBezTo>
                  <a:cubicBezTo>
                    <a:pt x="237" y="318"/>
                    <a:pt x="127" y="324"/>
                    <a:pt x="15" y="324"/>
                  </a:cubicBezTo>
                  <a:cubicBezTo>
                    <a:pt x="0" y="241"/>
                    <a:pt x="32" y="196"/>
                    <a:pt x="3" y="113"/>
                  </a:cubicBezTo>
                  <a:lnTo>
                    <a:pt x="35" y="1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3" name="Freeform 198"/>
            <p:cNvSpPr/>
            <p:nvPr/>
          </p:nvSpPr>
          <p:spPr bwMode="auto">
            <a:xfrm>
              <a:off x="5356225" y="5741988"/>
              <a:ext cx="331788" cy="830263"/>
            </a:xfrm>
            <a:custGeom>
              <a:avLst/>
              <a:gdLst>
                <a:gd name="T0" fmla="*/ 100 w 522"/>
                <a:gd name="T1" fmla="*/ 1253 h 1300"/>
                <a:gd name="T2" fmla="*/ 142 w 522"/>
                <a:gd name="T3" fmla="*/ 1252 h 1300"/>
                <a:gd name="T4" fmla="*/ 204 w 522"/>
                <a:gd name="T5" fmla="*/ 1242 h 1300"/>
                <a:gd name="T6" fmla="*/ 443 w 522"/>
                <a:gd name="T7" fmla="*/ 1237 h 1300"/>
                <a:gd name="T8" fmla="*/ 434 w 522"/>
                <a:gd name="T9" fmla="*/ 642 h 1300"/>
                <a:gd name="T10" fmla="*/ 423 w 522"/>
                <a:gd name="T11" fmla="*/ 599 h 1300"/>
                <a:gd name="T12" fmla="*/ 410 w 522"/>
                <a:gd name="T13" fmla="*/ 46 h 1300"/>
                <a:gd name="T14" fmla="*/ 236 w 522"/>
                <a:gd name="T15" fmla="*/ 31 h 1300"/>
                <a:gd name="T16" fmla="*/ 189 w 522"/>
                <a:gd name="T17" fmla="*/ 39 h 1300"/>
                <a:gd name="T18" fmla="*/ 69 w 522"/>
                <a:gd name="T19" fmla="*/ 103 h 1300"/>
                <a:gd name="T20" fmla="*/ 74 w 522"/>
                <a:gd name="T21" fmla="*/ 947 h 1300"/>
                <a:gd name="T22" fmla="*/ 99 w 522"/>
                <a:gd name="T23" fmla="*/ 1223 h 1300"/>
                <a:gd name="T24" fmla="*/ 100 w 522"/>
                <a:gd name="T25" fmla="*/ 1253 h 1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2" h="1300">
                  <a:moveTo>
                    <a:pt x="100" y="1253"/>
                  </a:moveTo>
                  <a:cubicBezTo>
                    <a:pt x="114" y="1254"/>
                    <a:pt x="128" y="1253"/>
                    <a:pt x="142" y="1252"/>
                  </a:cubicBezTo>
                  <a:cubicBezTo>
                    <a:pt x="161" y="1247"/>
                    <a:pt x="182" y="1244"/>
                    <a:pt x="204" y="1242"/>
                  </a:cubicBezTo>
                  <a:cubicBezTo>
                    <a:pt x="288" y="1224"/>
                    <a:pt x="416" y="1300"/>
                    <a:pt x="443" y="1237"/>
                  </a:cubicBezTo>
                  <a:cubicBezTo>
                    <a:pt x="522" y="1063"/>
                    <a:pt x="475" y="839"/>
                    <a:pt x="434" y="642"/>
                  </a:cubicBezTo>
                  <a:cubicBezTo>
                    <a:pt x="428" y="628"/>
                    <a:pt x="425" y="613"/>
                    <a:pt x="423" y="599"/>
                  </a:cubicBezTo>
                  <a:cubicBezTo>
                    <a:pt x="408" y="411"/>
                    <a:pt x="486" y="217"/>
                    <a:pt x="410" y="46"/>
                  </a:cubicBezTo>
                  <a:cubicBezTo>
                    <a:pt x="393" y="0"/>
                    <a:pt x="297" y="41"/>
                    <a:pt x="236" y="31"/>
                  </a:cubicBezTo>
                  <a:cubicBezTo>
                    <a:pt x="220" y="32"/>
                    <a:pt x="204" y="35"/>
                    <a:pt x="189" y="39"/>
                  </a:cubicBezTo>
                  <a:cubicBezTo>
                    <a:pt x="128" y="55"/>
                    <a:pt x="75" y="83"/>
                    <a:pt x="69" y="103"/>
                  </a:cubicBezTo>
                  <a:cubicBezTo>
                    <a:pt x="0" y="369"/>
                    <a:pt x="96" y="658"/>
                    <a:pt x="74" y="947"/>
                  </a:cubicBezTo>
                  <a:cubicBezTo>
                    <a:pt x="69" y="1039"/>
                    <a:pt x="99" y="1130"/>
                    <a:pt x="99" y="1223"/>
                  </a:cubicBezTo>
                  <a:cubicBezTo>
                    <a:pt x="100" y="1242"/>
                    <a:pt x="100" y="1253"/>
                    <a:pt x="100" y="1253"/>
                  </a:cubicBezTo>
                </a:path>
              </a:pathLst>
            </a:custGeom>
            <a:solidFill>
              <a:srgbClr val="F4BE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4" name="Freeform 199"/>
            <p:cNvSpPr/>
            <p:nvPr/>
          </p:nvSpPr>
          <p:spPr bwMode="auto">
            <a:xfrm>
              <a:off x="5516563" y="6096000"/>
              <a:ext cx="106363" cy="87313"/>
            </a:xfrm>
            <a:custGeom>
              <a:avLst/>
              <a:gdLst>
                <a:gd name="T0" fmla="*/ 159 w 166"/>
                <a:gd name="T1" fmla="*/ 65 h 137"/>
                <a:gd name="T2" fmla="*/ 129 w 166"/>
                <a:gd name="T3" fmla="*/ 30 h 137"/>
                <a:gd name="T4" fmla="*/ 76 w 166"/>
                <a:gd name="T5" fmla="*/ 0 h 137"/>
                <a:gd name="T6" fmla="*/ 32 w 166"/>
                <a:gd name="T7" fmla="*/ 3 h 137"/>
                <a:gd name="T8" fmla="*/ 14 w 166"/>
                <a:gd name="T9" fmla="*/ 74 h 137"/>
                <a:gd name="T10" fmla="*/ 75 w 166"/>
                <a:gd name="T11" fmla="*/ 126 h 137"/>
                <a:gd name="T12" fmla="*/ 158 w 166"/>
                <a:gd name="T13" fmla="*/ 109 h 137"/>
                <a:gd name="T14" fmla="*/ 159 w 166"/>
                <a:gd name="T15" fmla="*/ 107 h 137"/>
                <a:gd name="T16" fmla="*/ 159 w 166"/>
                <a:gd name="T17" fmla="*/ 65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6" h="137">
                  <a:moveTo>
                    <a:pt x="159" y="65"/>
                  </a:moveTo>
                  <a:cubicBezTo>
                    <a:pt x="153" y="51"/>
                    <a:pt x="142" y="39"/>
                    <a:pt x="129" y="30"/>
                  </a:cubicBezTo>
                  <a:cubicBezTo>
                    <a:pt x="113" y="14"/>
                    <a:pt x="94" y="3"/>
                    <a:pt x="76" y="0"/>
                  </a:cubicBezTo>
                  <a:cubicBezTo>
                    <a:pt x="60" y="0"/>
                    <a:pt x="44" y="0"/>
                    <a:pt x="32" y="3"/>
                  </a:cubicBezTo>
                  <a:cubicBezTo>
                    <a:pt x="0" y="17"/>
                    <a:pt x="6" y="53"/>
                    <a:pt x="14" y="74"/>
                  </a:cubicBezTo>
                  <a:cubicBezTo>
                    <a:pt x="20" y="103"/>
                    <a:pt x="48" y="115"/>
                    <a:pt x="75" y="126"/>
                  </a:cubicBezTo>
                  <a:cubicBezTo>
                    <a:pt x="102" y="137"/>
                    <a:pt x="137" y="134"/>
                    <a:pt x="158" y="109"/>
                  </a:cubicBezTo>
                  <a:cubicBezTo>
                    <a:pt x="158" y="109"/>
                    <a:pt x="159" y="108"/>
                    <a:pt x="159" y="107"/>
                  </a:cubicBezTo>
                  <a:cubicBezTo>
                    <a:pt x="166" y="93"/>
                    <a:pt x="166" y="78"/>
                    <a:pt x="159" y="65"/>
                  </a:cubicBezTo>
                </a:path>
              </a:pathLst>
            </a:custGeom>
            <a:solidFill>
              <a:srgbClr val="6D42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5" name="Freeform 200"/>
            <p:cNvSpPr/>
            <p:nvPr/>
          </p:nvSpPr>
          <p:spPr bwMode="auto">
            <a:xfrm>
              <a:off x="5427663" y="6219825"/>
              <a:ext cx="104775" cy="139700"/>
            </a:xfrm>
            <a:custGeom>
              <a:avLst/>
              <a:gdLst>
                <a:gd name="T0" fmla="*/ 158 w 163"/>
                <a:gd name="T1" fmla="*/ 175 h 220"/>
                <a:gd name="T2" fmla="*/ 159 w 163"/>
                <a:gd name="T3" fmla="*/ 119 h 220"/>
                <a:gd name="T4" fmla="*/ 136 w 163"/>
                <a:gd name="T5" fmla="*/ 47 h 220"/>
                <a:gd name="T6" fmla="*/ 94 w 163"/>
                <a:gd name="T7" fmla="*/ 14 h 220"/>
                <a:gd name="T8" fmla="*/ 18 w 163"/>
                <a:gd name="T9" fmla="*/ 63 h 220"/>
                <a:gd name="T10" fmla="*/ 31 w 163"/>
                <a:gd name="T11" fmla="*/ 160 h 220"/>
                <a:gd name="T12" fmla="*/ 119 w 163"/>
                <a:gd name="T13" fmla="*/ 215 h 220"/>
                <a:gd name="T14" fmla="*/ 122 w 163"/>
                <a:gd name="T15" fmla="*/ 213 h 220"/>
                <a:gd name="T16" fmla="*/ 158 w 163"/>
                <a:gd name="T17" fmla="*/ 175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3" h="220">
                  <a:moveTo>
                    <a:pt x="158" y="175"/>
                  </a:moveTo>
                  <a:cubicBezTo>
                    <a:pt x="163" y="158"/>
                    <a:pt x="163" y="138"/>
                    <a:pt x="159" y="119"/>
                  </a:cubicBezTo>
                  <a:cubicBezTo>
                    <a:pt x="158" y="91"/>
                    <a:pt x="150" y="66"/>
                    <a:pt x="136" y="47"/>
                  </a:cubicBezTo>
                  <a:cubicBezTo>
                    <a:pt x="122" y="34"/>
                    <a:pt x="108" y="21"/>
                    <a:pt x="94" y="14"/>
                  </a:cubicBezTo>
                  <a:cubicBezTo>
                    <a:pt x="54" y="0"/>
                    <a:pt x="30" y="38"/>
                    <a:pt x="18" y="63"/>
                  </a:cubicBezTo>
                  <a:cubicBezTo>
                    <a:pt x="0" y="95"/>
                    <a:pt x="15" y="127"/>
                    <a:pt x="31" y="160"/>
                  </a:cubicBezTo>
                  <a:cubicBezTo>
                    <a:pt x="46" y="193"/>
                    <a:pt x="80" y="220"/>
                    <a:pt x="119" y="215"/>
                  </a:cubicBezTo>
                  <a:cubicBezTo>
                    <a:pt x="120" y="214"/>
                    <a:pt x="121" y="214"/>
                    <a:pt x="122" y="213"/>
                  </a:cubicBezTo>
                  <a:cubicBezTo>
                    <a:pt x="140" y="207"/>
                    <a:pt x="152" y="193"/>
                    <a:pt x="158" y="175"/>
                  </a:cubicBezTo>
                </a:path>
              </a:pathLst>
            </a:custGeom>
            <a:solidFill>
              <a:srgbClr val="6D42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6" name="Freeform 201"/>
            <p:cNvSpPr/>
            <p:nvPr/>
          </p:nvSpPr>
          <p:spPr bwMode="auto">
            <a:xfrm>
              <a:off x="5421313" y="5881688"/>
              <a:ext cx="93663" cy="112713"/>
            </a:xfrm>
            <a:custGeom>
              <a:avLst/>
              <a:gdLst>
                <a:gd name="T0" fmla="*/ 140 w 146"/>
                <a:gd name="T1" fmla="*/ 79 h 177"/>
                <a:gd name="T2" fmla="*/ 101 w 146"/>
                <a:gd name="T3" fmla="*/ 7 h 177"/>
                <a:gd name="T4" fmla="*/ 21 w 146"/>
                <a:gd name="T5" fmla="*/ 56 h 177"/>
                <a:gd name="T6" fmla="*/ 0 w 146"/>
                <a:gd name="T7" fmla="*/ 113 h 177"/>
                <a:gd name="T8" fmla="*/ 15 w 146"/>
                <a:gd name="T9" fmla="*/ 152 h 177"/>
                <a:gd name="T10" fmla="*/ 98 w 146"/>
                <a:gd name="T11" fmla="*/ 149 h 177"/>
                <a:gd name="T12" fmla="*/ 140 w 146"/>
                <a:gd name="T13" fmla="*/ 79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6" h="177">
                  <a:moveTo>
                    <a:pt x="140" y="79"/>
                  </a:moveTo>
                  <a:cubicBezTo>
                    <a:pt x="146" y="51"/>
                    <a:pt x="133" y="19"/>
                    <a:pt x="101" y="7"/>
                  </a:cubicBezTo>
                  <a:cubicBezTo>
                    <a:pt x="66" y="0"/>
                    <a:pt x="34" y="26"/>
                    <a:pt x="21" y="56"/>
                  </a:cubicBezTo>
                  <a:cubicBezTo>
                    <a:pt x="7" y="75"/>
                    <a:pt x="0" y="95"/>
                    <a:pt x="0" y="113"/>
                  </a:cubicBezTo>
                  <a:cubicBezTo>
                    <a:pt x="5" y="127"/>
                    <a:pt x="8" y="142"/>
                    <a:pt x="15" y="152"/>
                  </a:cubicBezTo>
                  <a:cubicBezTo>
                    <a:pt x="38" y="177"/>
                    <a:pt x="76" y="161"/>
                    <a:pt x="98" y="149"/>
                  </a:cubicBezTo>
                  <a:cubicBezTo>
                    <a:pt x="128" y="135"/>
                    <a:pt x="134" y="107"/>
                    <a:pt x="140" y="79"/>
                  </a:cubicBezTo>
                </a:path>
              </a:pathLst>
            </a:custGeom>
            <a:solidFill>
              <a:srgbClr val="6D42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7" name="Freeform 202"/>
            <p:cNvSpPr/>
            <p:nvPr/>
          </p:nvSpPr>
          <p:spPr bwMode="auto">
            <a:xfrm>
              <a:off x="5548313" y="5759450"/>
              <a:ext cx="68263" cy="84138"/>
            </a:xfrm>
            <a:custGeom>
              <a:avLst/>
              <a:gdLst>
                <a:gd name="T0" fmla="*/ 105 w 109"/>
                <a:gd name="T1" fmla="*/ 59 h 133"/>
                <a:gd name="T2" fmla="*/ 76 w 109"/>
                <a:gd name="T3" fmla="*/ 6 h 133"/>
                <a:gd name="T4" fmla="*/ 16 w 109"/>
                <a:gd name="T5" fmla="*/ 42 h 133"/>
                <a:gd name="T6" fmla="*/ 0 w 109"/>
                <a:gd name="T7" fmla="*/ 85 h 133"/>
                <a:gd name="T8" fmla="*/ 11 w 109"/>
                <a:gd name="T9" fmla="*/ 114 h 133"/>
                <a:gd name="T10" fmla="*/ 74 w 109"/>
                <a:gd name="T11" fmla="*/ 112 h 133"/>
                <a:gd name="T12" fmla="*/ 105 w 109"/>
                <a:gd name="T13" fmla="*/ 59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133">
                  <a:moveTo>
                    <a:pt x="105" y="59"/>
                  </a:moveTo>
                  <a:cubicBezTo>
                    <a:pt x="109" y="38"/>
                    <a:pt x="100" y="15"/>
                    <a:pt x="76" y="6"/>
                  </a:cubicBezTo>
                  <a:cubicBezTo>
                    <a:pt x="49" y="0"/>
                    <a:pt x="26" y="19"/>
                    <a:pt x="16" y="42"/>
                  </a:cubicBezTo>
                  <a:cubicBezTo>
                    <a:pt x="5" y="56"/>
                    <a:pt x="0" y="71"/>
                    <a:pt x="0" y="85"/>
                  </a:cubicBezTo>
                  <a:cubicBezTo>
                    <a:pt x="4" y="96"/>
                    <a:pt x="6" y="107"/>
                    <a:pt x="11" y="114"/>
                  </a:cubicBezTo>
                  <a:cubicBezTo>
                    <a:pt x="29" y="133"/>
                    <a:pt x="57" y="121"/>
                    <a:pt x="74" y="112"/>
                  </a:cubicBezTo>
                  <a:cubicBezTo>
                    <a:pt x="97" y="101"/>
                    <a:pt x="101" y="80"/>
                    <a:pt x="105" y="59"/>
                  </a:cubicBezTo>
                </a:path>
              </a:pathLst>
            </a:custGeom>
            <a:solidFill>
              <a:srgbClr val="6D42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8" name="Freeform 203"/>
            <p:cNvSpPr/>
            <p:nvPr/>
          </p:nvSpPr>
          <p:spPr bwMode="auto">
            <a:xfrm>
              <a:off x="5365750" y="5764213"/>
              <a:ext cx="323850" cy="774700"/>
            </a:xfrm>
            <a:custGeom>
              <a:avLst/>
              <a:gdLst>
                <a:gd name="T0" fmla="*/ 418 w 508"/>
                <a:gd name="T1" fmla="*/ 580 h 1212"/>
                <a:gd name="T2" fmla="*/ 408 w 508"/>
                <a:gd name="T3" fmla="*/ 539 h 1212"/>
                <a:gd name="T4" fmla="*/ 418 w 508"/>
                <a:gd name="T5" fmla="*/ 325 h 1212"/>
                <a:gd name="T6" fmla="*/ 402 w 508"/>
                <a:gd name="T7" fmla="*/ 0 h 1212"/>
                <a:gd name="T8" fmla="*/ 387 w 508"/>
                <a:gd name="T9" fmla="*/ 3 h 1212"/>
                <a:gd name="T10" fmla="*/ 402 w 508"/>
                <a:gd name="T11" fmla="*/ 324 h 1212"/>
                <a:gd name="T12" fmla="*/ 393 w 508"/>
                <a:gd name="T13" fmla="*/ 540 h 1212"/>
                <a:gd name="T14" fmla="*/ 404 w 508"/>
                <a:gd name="T15" fmla="*/ 585 h 1212"/>
                <a:gd name="T16" fmla="*/ 414 w 508"/>
                <a:gd name="T17" fmla="*/ 1175 h 1212"/>
                <a:gd name="T18" fmla="*/ 377 w 508"/>
                <a:gd name="T19" fmla="*/ 1195 h 1212"/>
                <a:gd name="T20" fmla="*/ 301 w 508"/>
                <a:gd name="T21" fmla="*/ 1185 h 1212"/>
                <a:gd name="T22" fmla="*/ 202 w 508"/>
                <a:gd name="T23" fmla="*/ 1172 h 1212"/>
                <a:gd name="T24" fmla="*/ 181 w 508"/>
                <a:gd name="T25" fmla="*/ 1175 h 1212"/>
                <a:gd name="T26" fmla="*/ 118 w 508"/>
                <a:gd name="T27" fmla="*/ 1185 h 1212"/>
                <a:gd name="T28" fmla="*/ 85 w 508"/>
                <a:gd name="T29" fmla="*/ 1186 h 1212"/>
                <a:gd name="T30" fmla="*/ 84 w 508"/>
                <a:gd name="T31" fmla="*/ 1164 h 1212"/>
                <a:gd name="T32" fmla="*/ 71 w 508"/>
                <a:gd name="T33" fmla="*/ 1037 h 1212"/>
                <a:gd name="T34" fmla="*/ 59 w 508"/>
                <a:gd name="T35" fmla="*/ 888 h 1212"/>
                <a:gd name="T36" fmla="*/ 45 w 508"/>
                <a:gd name="T37" fmla="*/ 524 h 1212"/>
                <a:gd name="T38" fmla="*/ 48 w 508"/>
                <a:gd name="T39" fmla="*/ 71 h 1212"/>
                <a:gd name="T40" fmla="*/ 31 w 508"/>
                <a:gd name="T41" fmla="*/ 74 h 1212"/>
                <a:gd name="T42" fmla="*/ 30 w 508"/>
                <a:gd name="T43" fmla="*/ 526 h 1212"/>
                <a:gd name="T44" fmla="*/ 44 w 508"/>
                <a:gd name="T45" fmla="*/ 887 h 1212"/>
                <a:gd name="T46" fmla="*/ 56 w 508"/>
                <a:gd name="T47" fmla="*/ 1039 h 1212"/>
                <a:gd name="T48" fmla="*/ 69 w 508"/>
                <a:gd name="T49" fmla="*/ 1164 h 1212"/>
                <a:gd name="T50" fmla="*/ 71 w 508"/>
                <a:gd name="T51" fmla="*/ 1201 h 1212"/>
                <a:gd name="T52" fmla="*/ 78 w 508"/>
                <a:gd name="T53" fmla="*/ 1201 h 1212"/>
                <a:gd name="T54" fmla="*/ 108 w 508"/>
                <a:gd name="T55" fmla="*/ 1201 h 1212"/>
                <a:gd name="T56" fmla="*/ 120 w 508"/>
                <a:gd name="T57" fmla="*/ 1200 h 1212"/>
                <a:gd name="T58" fmla="*/ 121 w 508"/>
                <a:gd name="T59" fmla="*/ 1200 h 1212"/>
                <a:gd name="T60" fmla="*/ 182 w 508"/>
                <a:gd name="T61" fmla="*/ 1190 h 1212"/>
                <a:gd name="T62" fmla="*/ 183 w 508"/>
                <a:gd name="T63" fmla="*/ 1190 h 1212"/>
                <a:gd name="T64" fmla="*/ 203 w 508"/>
                <a:gd name="T65" fmla="*/ 1188 h 1212"/>
                <a:gd name="T66" fmla="*/ 298 w 508"/>
                <a:gd name="T67" fmla="*/ 1200 h 1212"/>
                <a:gd name="T68" fmla="*/ 378 w 508"/>
                <a:gd name="T69" fmla="*/ 1211 h 1212"/>
                <a:gd name="T70" fmla="*/ 428 w 508"/>
                <a:gd name="T71" fmla="*/ 1181 h 1212"/>
                <a:gd name="T72" fmla="*/ 419 w 508"/>
                <a:gd name="T73" fmla="*/ 581 h 1212"/>
                <a:gd name="T74" fmla="*/ 418 w 508"/>
                <a:gd name="T75" fmla="*/ 580 h 1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08" h="1212">
                  <a:moveTo>
                    <a:pt x="418" y="580"/>
                  </a:moveTo>
                  <a:cubicBezTo>
                    <a:pt x="413" y="566"/>
                    <a:pt x="410" y="553"/>
                    <a:pt x="408" y="539"/>
                  </a:cubicBezTo>
                  <a:cubicBezTo>
                    <a:pt x="402" y="468"/>
                    <a:pt x="410" y="396"/>
                    <a:pt x="418" y="325"/>
                  </a:cubicBezTo>
                  <a:cubicBezTo>
                    <a:pt x="429" y="216"/>
                    <a:pt x="441" y="103"/>
                    <a:pt x="402" y="0"/>
                  </a:cubicBezTo>
                  <a:cubicBezTo>
                    <a:pt x="387" y="3"/>
                    <a:pt x="387" y="3"/>
                    <a:pt x="387" y="3"/>
                  </a:cubicBezTo>
                  <a:cubicBezTo>
                    <a:pt x="426" y="104"/>
                    <a:pt x="414" y="211"/>
                    <a:pt x="402" y="324"/>
                  </a:cubicBezTo>
                  <a:cubicBezTo>
                    <a:pt x="395" y="395"/>
                    <a:pt x="387" y="468"/>
                    <a:pt x="393" y="540"/>
                  </a:cubicBezTo>
                  <a:cubicBezTo>
                    <a:pt x="395" y="556"/>
                    <a:pt x="398" y="570"/>
                    <a:pt x="404" y="585"/>
                  </a:cubicBezTo>
                  <a:cubicBezTo>
                    <a:pt x="445" y="781"/>
                    <a:pt x="492" y="1003"/>
                    <a:pt x="414" y="1175"/>
                  </a:cubicBezTo>
                  <a:cubicBezTo>
                    <a:pt x="408" y="1188"/>
                    <a:pt x="397" y="1194"/>
                    <a:pt x="377" y="1195"/>
                  </a:cubicBezTo>
                  <a:cubicBezTo>
                    <a:pt x="356" y="1196"/>
                    <a:pt x="329" y="1191"/>
                    <a:pt x="301" y="1185"/>
                  </a:cubicBezTo>
                  <a:cubicBezTo>
                    <a:pt x="268" y="1178"/>
                    <a:pt x="234" y="1171"/>
                    <a:pt x="202" y="1172"/>
                  </a:cubicBezTo>
                  <a:cubicBezTo>
                    <a:pt x="195" y="1173"/>
                    <a:pt x="187" y="1174"/>
                    <a:pt x="181" y="1175"/>
                  </a:cubicBezTo>
                  <a:cubicBezTo>
                    <a:pt x="157" y="1177"/>
                    <a:pt x="136" y="1180"/>
                    <a:pt x="118" y="1185"/>
                  </a:cubicBezTo>
                  <a:cubicBezTo>
                    <a:pt x="107" y="1186"/>
                    <a:pt x="95" y="1186"/>
                    <a:pt x="85" y="1186"/>
                  </a:cubicBezTo>
                  <a:cubicBezTo>
                    <a:pt x="84" y="1164"/>
                    <a:pt x="84" y="1164"/>
                    <a:pt x="84" y="1164"/>
                  </a:cubicBezTo>
                  <a:cubicBezTo>
                    <a:pt x="84" y="1121"/>
                    <a:pt x="78" y="1078"/>
                    <a:pt x="71" y="1037"/>
                  </a:cubicBezTo>
                  <a:cubicBezTo>
                    <a:pt x="64" y="988"/>
                    <a:pt x="56" y="938"/>
                    <a:pt x="59" y="888"/>
                  </a:cubicBezTo>
                  <a:cubicBezTo>
                    <a:pt x="69" y="766"/>
                    <a:pt x="57" y="643"/>
                    <a:pt x="45" y="524"/>
                  </a:cubicBezTo>
                  <a:cubicBezTo>
                    <a:pt x="30" y="366"/>
                    <a:pt x="16" y="216"/>
                    <a:pt x="48" y="71"/>
                  </a:cubicBezTo>
                  <a:cubicBezTo>
                    <a:pt x="31" y="74"/>
                    <a:pt x="31" y="74"/>
                    <a:pt x="31" y="74"/>
                  </a:cubicBezTo>
                  <a:cubicBezTo>
                    <a:pt x="0" y="219"/>
                    <a:pt x="15" y="369"/>
                    <a:pt x="30" y="526"/>
                  </a:cubicBezTo>
                  <a:cubicBezTo>
                    <a:pt x="41" y="644"/>
                    <a:pt x="53" y="766"/>
                    <a:pt x="44" y="887"/>
                  </a:cubicBezTo>
                  <a:cubicBezTo>
                    <a:pt x="41" y="938"/>
                    <a:pt x="49" y="990"/>
                    <a:pt x="56" y="1039"/>
                  </a:cubicBezTo>
                  <a:cubicBezTo>
                    <a:pt x="62" y="1080"/>
                    <a:pt x="69" y="1122"/>
                    <a:pt x="69" y="1164"/>
                  </a:cubicBezTo>
                  <a:cubicBezTo>
                    <a:pt x="71" y="1201"/>
                    <a:pt x="71" y="1201"/>
                    <a:pt x="71" y="1201"/>
                  </a:cubicBezTo>
                  <a:cubicBezTo>
                    <a:pt x="78" y="1201"/>
                    <a:pt x="78" y="1201"/>
                    <a:pt x="78" y="1201"/>
                  </a:cubicBezTo>
                  <a:cubicBezTo>
                    <a:pt x="87" y="1202"/>
                    <a:pt x="97" y="1202"/>
                    <a:pt x="108" y="1201"/>
                  </a:cubicBezTo>
                  <a:cubicBezTo>
                    <a:pt x="112" y="1201"/>
                    <a:pt x="116" y="1201"/>
                    <a:pt x="120" y="1200"/>
                  </a:cubicBezTo>
                  <a:cubicBezTo>
                    <a:pt x="121" y="1200"/>
                    <a:pt x="121" y="1200"/>
                    <a:pt x="121" y="1200"/>
                  </a:cubicBezTo>
                  <a:cubicBezTo>
                    <a:pt x="139" y="1195"/>
                    <a:pt x="159" y="1192"/>
                    <a:pt x="182" y="1190"/>
                  </a:cubicBezTo>
                  <a:cubicBezTo>
                    <a:pt x="183" y="1190"/>
                    <a:pt x="183" y="1190"/>
                    <a:pt x="183" y="1190"/>
                  </a:cubicBezTo>
                  <a:cubicBezTo>
                    <a:pt x="190" y="1189"/>
                    <a:pt x="196" y="1188"/>
                    <a:pt x="203" y="1188"/>
                  </a:cubicBezTo>
                  <a:cubicBezTo>
                    <a:pt x="233" y="1186"/>
                    <a:pt x="266" y="1193"/>
                    <a:pt x="298" y="1200"/>
                  </a:cubicBezTo>
                  <a:cubicBezTo>
                    <a:pt x="327" y="1206"/>
                    <a:pt x="355" y="1212"/>
                    <a:pt x="378" y="1211"/>
                  </a:cubicBezTo>
                  <a:cubicBezTo>
                    <a:pt x="403" y="1209"/>
                    <a:pt x="420" y="1200"/>
                    <a:pt x="428" y="1181"/>
                  </a:cubicBezTo>
                  <a:cubicBezTo>
                    <a:pt x="508" y="1005"/>
                    <a:pt x="461" y="780"/>
                    <a:pt x="419" y="581"/>
                  </a:cubicBezTo>
                  <a:lnTo>
                    <a:pt x="418" y="580"/>
                  </a:lnTo>
                  <a:close/>
                </a:path>
              </a:pathLst>
            </a:custGeom>
            <a:solidFill>
              <a:srgbClr val="603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9" name="Freeform 204"/>
            <p:cNvSpPr/>
            <p:nvPr/>
          </p:nvSpPr>
          <p:spPr bwMode="auto">
            <a:xfrm>
              <a:off x="5394325" y="6353175"/>
              <a:ext cx="280988" cy="209550"/>
            </a:xfrm>
            <a:custGeom>
              <a:avLst/>
              <a:gdLst>
                <a:gd name="T0" fmla="*/ 35 w 439"/>
                <a:gd name="T1" fmla="*/ 113 h 327"/>
                <a:gd name="T2" fmla="*/ 136 w 439"/>
                <a:gd name="T3" fmla="*/ 62 h 327"/>
                <a:gd name="T4" fmla="*/ 239 w 439"/>
                <a:gd name="T5" fmla="*/ 1 h 327"/>
                <a:gd name="T6" fmla="*/ 332 w 439"/>
                <a:gd name="T7" fmla="*/ 48 h 327"/>
                <a:gd name="T8" fmla="*/ 439 w 439"/>
                <a:gd name="T9" fmla="*/ 100 h 327"/>
                <a:gd name="T10" fmla="*/ 411 w 439"/>
                <a:gd name="T11" fmla="*/ 228 h 327"/>
                <a:gd name="T12" fmla="*/ 348 w 439"/>
                <a:gd name="T13" fmla="*/ 323 h 327"/>
                <a:gd name="T14" fmla="*/ 16 w 439"/>
                <a:gd name="T15" fmla="*/ 324 h 327"/>
                <a:gd name="T16" fmla="*/ 3 w 439"/>
                <a:gd name="T17" fmla="*/ 113 h 327"/>
                <a:gd name="T18" fmla="*/ 35 w 439"/>
                <a:gd name="T19" fmla="*/ 113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9" h="327">
                  <a:moveTo>
                    <a:pt x="35" y="113"/>
                  </a:moveTo>
                  <a:cubicBezTo>
                    <a:pt x="54" y="90"/>
                    <a:pt x="107" y="81"/>
                    <a:pt x="136" y="62"/>
                  </a:cubicBezTo>
                  <a:cubicBezTo>
                    <a:pt x="162" y="45"/>
                    <a:pt x="206" y="3"/>
                    <a:pt x="239" y="1"/>
                  </a:cubicBezTo>
                  <a:cubicBezTo>
                    <a:pt x="268" y="0"/>
                    <a:pt x="301" y="34"/>
                    <a:pt x="332" y="48"/>
                  </a:cubicBezTo>
                  <a:cubicBezTo>
                    <a:pt x="366" y="65"/>
                    <a:pt x="409" y="76"/>
                    <a:pt x="439" y="100"/>
                  </a:cubicBezTo>
                  <a:cubicBezTo>
                    <a:pt x="431" y="142"/>
                    <a:pt x="415" y="186"/>
                    <a:pt x="411" y="228"/>
                  </a:cubicBezTo>
                  <a:cubicBezTo>
                    <a:pt x="405" y="292"/>
                    <a:pt x="433" y="327"/>
                    <a:pt x="348" y="323"/>
                  </a:cubicBezTo>
                  <a:cubicBezTo>
                    <a:pt x="238" y="318"/>
                    <a:pt x="127" y="324"/>
                    <a:pt x="16" y="324"/>
                  </a:cubicBezTo>
                  <a:cubicBezTo>
                    <a:pt x="0" y="241"/>
                    <a:pt x="33" y="196"/>
                    <a:pt x="3" y="113"/>
                  </a:cubicBezTo>
                  <a:lnTo>
                    <a:pt x="35" y="1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PA_任意多边形 206"/>
            <p:cNvSpPr/>
            <p:nvPr>
              <p:custDataLst>
                <p:tags r:id="rId4"/>
              </p:custDataLst>
            </p:nvPr>
          </p:nvSpPr>
          <p:spPr bwMode="auto">
            <a:xfrm>
              <a:off x="6105525" y="5494338"/>
              <a:ext cx="333375" cy="830263"/>
            </a:xfrm>
            <a:custGeom>
              <a:avLst/>
              <a:gdLst>
                <a:gd name="T0" fmla="*/ 101 w 523"/>
                <a:gd name="T1" fmla="*/ 1252 h 1300"/>
                <a:gd name="T2" fmla="*/ 142 w 523"/>
                <a:gd name="T3" fmla="*/ 1252 h 1300"/>
                <a:gd name="T4" fmla="*/ 205 w 523"/>
                <a:gd name="T5" fmla="*/ 1242 h 1300"/>
                <a:gd name="T6" fmla="*/ 444 w 523"/>
                <a:gd name="T7" fmla="*/ 1237 h 1300"/>
                <a:gd name="T8" fmla="*/ 434 w 523"/>
                <a:gd name="T9" fmla="*/ 642 h 1300"/>
                <a:gd name="T10" fmla="*/ 424 w 523"/>
                <a:gd name="T11" fmla="*/ 599 h 1300"/>
                <a:gd name="T12" fmla="*/ 411 w 523"/>
                <a:gd name="T13" fmla="*/ 45 h 1300"/>
                <a:gd name="T14" fmla="*/ 237 w 523"/>
                <a:gd name="T15" fmla="*/ 31 h 1300"/>
                <a:gd name="T16" fmla="*/ 190 w 523"/>
                <a:gd name="T17" fmla="*/ 39 h 1300"/>
                <a:gd name="T18" fmla="*/ 70 w 523"/>
                <a:gd name="T19" fmla="*/ 103 h 1300"/>
                <a:gd name="T20" fmla="*/ 75 w 523"/>
                <a:gd name="T21" fmla="*/ 946 h 1300"/>
                <a:gd name="T22" fmla="*/ 100 w 523"/>
                <a:gd name="T23" fmla="*/ 1223 h 1300"/>
                <a:gd name="T24" fmla="*/ 101 w 523"/>
                <a:gd name="T25" fmla="*/ 1252 h 1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3" h="1300">
                  <a:moveTo>
                    <a:pt x="101" y="1252"/>
                  </a:moveTo>
                  <a:cubicBezTo>
                    <a:pt x="115" y="1253"/>
                    <a:pt x="129" y="1253"/>
                    <a:pt x="142" y="1252"/>
                  </a:cubicBezTo>
                  <a:cubicBezTo>
                    <a:pt x="162" y="1247"/>
                    <a:pt x="183" y="1243"/>
                    <a:pt x="205" y="1242"/>
                  </a:cubicBezTo>
                  <a:cubicBezTo>
                    <a:pt x="289" y="1224"/>
                    <a:pt x="416" y="1300"/>
                    <a:pt x="444" y="1237"/>
                  </a:cubicBezTo>
                  <a:cubicBezTo>
                    <a:pt x="523" y="1063"/>
                    <a:pt x="476" y="839"/>
                    <a:pt x="434" y="642"/>
                  </a:cubicBezTo>
                  <a:cubicBezTo>
                    <a:pt x="429" y="628"/>
                    <a:pt x="425" y="613"/>
                    <a:pt x="424" y="599"/>
                  </a:cubicBezTo>
                  <a:cubicBezTo>
                    <a:pt x="409" y="411"/>
                    <a:pt x="487" y="217"/>
                    <a:pt x="411" y="45"/>
                  </a:cubicBezTo>
                  <a:cubicBezTo>
                    <a:pt x="394" y="0"/>
                    <a:pt x="298" y="41"/>
                    <a:pt x="237" y="31"/>
                  </a:cubicBezTo>
                  <a:cubicBezTo>
                    <a:pt x="221" y="32"/>
                    <a:pt x="205" y="35"/>
                    <a:pt x="190" y="39"/>
                  </a:cubicBezTo>
                  <a:cubicBezTo>
                    <a:pt x="129" y="55"/>
                    <a:pt x="75" y="83"/>
                    <a:pt x="70" y="103"/>
                  </a:cubicBezTo>
                  <a:cubicBezTo>
                    <a:pt x="0" y="369"/>
                    <a:pt x="97" y="657"/>
                    <a:pt x="75" y="946"/>
                  </a:cubicBezTo>
                  <a:cubicBezTo>
                    <a:pt x="69" y="1039"/>
                    <a:pt x="100" y="1130"/>
                    <a:pt x="100" y="1223"/>
                  </a:cubicBezTo>
                  <a:cubicBezTo>
                    <a:pt x="101" y="1242"/>
                    <a:pt x="101" y="1252"/>
                    <a:pt x="101" y="1252"/>
                  </a:cubicBezTo>
                </a:path>
              </a:pathLst>
            </a:custGeom>
            <a:solidFill>
              <a:srgbClr val="F4BE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PA_任意多边形 207"/>
            <p:cNvSpPr/>
            <p:nvPr>
              <p:custDataLst>
                <p:tags r:id="rId5"/>
              </p:custDataLst>
            </p:nvPr>
          </p:nvSpPr>
          <p:spPr bwMode="auto">
            <a:xfrm>
              <a:off x="6267450" y="5846763"/>
              <a:ext cx="106363" cy="88900"/>
            </a:xfrm>
            <a:custGeom>
              <a:avLst/>
              <a:gdLst>
                <a:gd name="T0" fmla="*/ 159 w 166"/>
                <a:gd name="T1" fmla="*/ 65 h 138"/>
                <a:gd name="T2" fmla="*/ 128 w 166"/>
                <a:gd name="T3" fmla="*/ 31 h 138"/>
                <a:gd name="T4" fmla="*/ 76 w 166"/>
                <a:gd name="T5" fmla="*/ 0 h 138"/>
                <a:gd name="T6" fmla="*/ 32 w 166"/>
                <a:gd name="T7" fmla="*/ 4 h 138"/>
                <a:gd name="T8" fmla="*/ 13 w 166"/>
                <a:gd name="T9" fmla="*/ 75 h 138"/>
                <a:gd name="T10" fmla="*/ 74 w 166"/>
                <a:gd name="T11" fmla="*/ 127 h 138"/>
                <a:gd name="T12" fmla="*/ 158 w 166"/>
                <a:gd name="T13" fmla="*/ 110 h 138"/>
                <a:gd name="T14" fmla="*/ 159 w 166"/>
                <a:gd name="T15" fmla="*/ 108 h 138"/>
                <a:gd name="T16" fmla="*/ 159 w 166"/>
                <a:gd name="T17" fmla="*/ 6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6" h="138">
                  <a:moveTo>
                    <a:pt x="159" y="65"/>
                  </a:moveTo>
                  <a:cubicBezTo>
                    <a:pt x="153" y="52"/>
                    <a:pt x="142" y="40"/>
                    <a:pt x="128" y="31"/>
                  </a:cubicBezTo>
                  <a:cubicBezTo>
                    <a:pt x="113" y="15"/>
                    <a:pt x="94" y="4"/>
                    <a:pt x="76" y="0"/>
                  </a:cubicBezTo>
                  <a:cubicBezTo>
                    <a:pt x="59" y="1"/>
                    <a:pt x="44" y="1"/>
                    <a:pt x="32" y="4"/>
                  </a:cubicBezTo>
                  <a:cubicBezTo>
                    <a:pt x="0" y="18"/>
                    <a:pt x="6" y="54"/>
                    <a:pt x="13" y="75"/>
                  </a:cubicBezTo>
                  <a:cubicBezTo>
                    <a:pt x="20" y="104"/>
                    <a:pt x="47" y="115"/>
                    <a:pt x="74" y="127"/>
                  </a:cubicBezTo>
                  <a:cubicBezTo>
                    <a:pt x="102" y="138"/>
                    <a:pt x="137" y="135"/>
                    <a:pt x="158" y="110"/>
                  </a:cubicBezTo>
                  <a:cubicBezTo>
                    <a:pt x="158" y="110"/>
                    <a:pt x="159" y="109"/>
                    <a:pt x="159" y="108"/>
                  </a:cubicBezTo>
                  <a:cubicBezTo>
                    <a:pt x="166" y="94"/>
                    <a:pt x="165" y="79"/>
                    <a:pt x="159" y="65"/>
                  </a:cubicBezTo>
                </a:path>
              </a:pathLst>
            </a:custGeom>
            <a:solidFill>
              <a:srgbClr val="6D42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PA_任意多边形 208"/>
            <p:cNvSpPr/>
            <p:nvPr>
              <p:custDataLst>
                <p:tags r:id="rId6"/>
              </p:custDataLst>
            </p:nvPr>
          </p:nvSpPr>
          <p:spPr bwMode="auto">
            <a:xfrm>
              <a:off x="6178550" y="5970588"/>
              <a:ext cx="103188" cy="141288"/>
            </a:xfrm>
            <a:custGeom>
              <a:avLst/>
              <a:gdLst>
                <a:gd name="T0" fmla="*/ 158 w 163"/>
                <a:gd name="T1" fmla="*/ 175 h 220"/>
                <a:gd name="T2" fmla="*/ 158 w 163"/>
                <a:gd name="T3" fmla="*/ 119 h 220"/>
                <a:gd name="T4" fmla="*/ 136 w 163"/>
                <a:gd name="T5" fmla="*/ 47 h 220"/>
                <a:gd name="T6" fmla="*/ 94 w 163"/>
                <a:gd name="T7" fmla="*/ 14 h 220"/>
                <a:gd name="T8" fmla="*/ 18 w 163"/>
                <a:gd name="T9" fmla="*/ 63 h 220"/>
                <a:gd name="T10" fmla="*/ 30 w 163"/>
                <a:gd name="T11" fmla="*/ 160 h 220"/>
                <a:gd name="T12" fmla="*/ 119 w 163"/>
                <a:gd name="T13" fmla="*/ 214 h 220"/>
                <a:gd name="T14" fmla="*/ 122 w 163"/>
                <a:gd name="T15" fmla="*/ 213 h 220"/>
                <a:gd name="T16" fmla="*/ 158 w 163"/>
                <a:gd name="T17" fmla="*/ 175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3" h="220">
                  <a:moveTo>
                    <a:pt x="158" y="175"/>
                  </a:moveTo>
                  <a:cubicBezTo>
                    <a:pt x="163" y="158"/>
                    <a:pt x="163" y="138"/>
                    <a:pt x="158" y="119"/>
                  </a:cubicBezTo>
                  <a:cubicBezTo>
                    <a:pt x="158" y="91"/>
                    <a:pt x="150" y="66"/>
                    <a:pt x="136" y="47"/>
                  </a:cubicBezTo>
                  <a:cubicBezTo>
                    <a:pt x="121" y="34"/>
                    <a:pt x="107" y="21"/>
                    <a:pt x="94" y="14"/>
                  </a:cubicBezTo>
                  <a:cubicBezTo>
                    <a:pt x="54" y="0"/>
                    <a:pt x="30" y="38"/>
                    <a:pt x="18" y="63"/>
                  </a:cubicBezTo>
                  <a:cubicBezTo>
                    <a:pt x="0" y="95"/>
                    <a:pt x="15" y="127"/>
                    <a:pt x="30" y="160"/>
                  </a:cubicBezTo>
                  <a:cubicBezTo>
                    <a:pt x="46" y="193"/>
                    <a:pt x="80" y="220"/>
                    <a:pt x="119" y="214"/>
                  </a:cubicBezTo>
                  <a:cubicBezTo>
                    <a:pt x="120" y="214"/>
                    <a:pt x="121" y="214"/>
                    <a:pt x="122" y="213"/>
                  </a:cubicBezTo>
                  <a:cubicBezTo>
                    <a:pt x="140" y="207"/>
                    <a:pt x="152" y="193"/>
                    <a:pt x="158" y="175"/>
                  </a:cubicBezTo>
                </a:path>
              </a:pathLst>
            </a:custGeom>
            <a:solidFill>
              <a:srgbClr val="6D42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PA_任意多边形 209"/>
            <p:cNvSpPr/>
            <p:nvPr>
              <p:custDataLst>
                <p:tags r:id="rId7"/>
              </p:custDataLst>
            </p:nvPr>
          </p:nvSpPr>
          <p:spPr bwMode="auto">
            <a:xfrm>
              <a:off x="6172200" y="5634038"/>
              <a:ext cx="93663" cy="112713"/>
            </a:xfrm>
            <a:custGeom>
              <a:avLst/>
              <a:gdLst>
                <a:gd name="T0" fmla="*/ 140 w 145"/>
                <a:gd name="T1" fmla="*/ 79 h 177"/>
                <a:gd name="T2" fmla="*/ 101 w 145"/>
                <a:gd name="T3" fmla="*/ 7 h 177"/>
                <a:gd name="T4" fmla="*/ 21 w 145"/>
                <a:gd name="T5" fmla="*/ 56 h 177"/>
                <a:gd name="T6" fmla="*/ 0 w 145"/>
                <a:gd name="T7" fmla="*/ 113 h 177"/>
                <a:gd name="T8" fmla="*/ 15 w 145"/>
                <a:gd name="T9" fmla="*/ 152 h 177"/>
                <a:gd name="T10" fmla="*/ 98 w 145"/>
                <a:gd name="T11" fmla="*/ 149 h 177"/>
                <a:gd name="T12" fmla="*/ 140 w 145"/>
                <a:gd name="T13" fmla="*/ 79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5" h="177">
                  <a:moveTo>
                    <a:pt x="140" y="79"/>
                  </a:moveTo>
                  <a:cubicBezTo>
                    <a:pt x="145" y="51"/>
                    <a:pt x="133" y="19"/>
                    <a:pt x="101" y="7"/>
                  </a:cubicBezTo>
                  <a:cubicBezTo>
                    <a:pt x="65" y="0"/>
                    <a:pt x="34" y="26"/>
                    <a:pt x="21" y="56"/>
                  </a:cubicBezTo>
                  <a:cubicBezTo>
                    <a:pt x="6" y="75"/>
                    <a:pt x="0" y="95"/>
                    <a:pt x="0" y="113"/>
                  </a:cubicBezTo>
                  <a:cubicBezTo>
                    <a:pt x="4" y="127"/>
                    <a:pt x="8" y="142"/>
                    <a:pt x="15" y="152"/>
                  </a:cubicBezTo>
                  <a:cubicBezTo>
                    <a:pt x="38" y="177"/>
                    <a:pt x="76" y="161"/>
                    <a:pt x="98" y="149"/>
                  </a:cubicBezTo>
                  <a:cubicBezTo>
                    <a:pt x="128" y="135"/>
                    <a:pt x="134" y="107"/>
                    <a:pt x="140" y="79"/>
                  </a:cubicBezTo>
                </a:path>
              </a:pathLst>
            </a:custGeom>
            <a:solidFill>
              <a:srgbClr val="6D42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PA_任意多边形 210"/>
            <p:cNvSpPr/>
            <p:nvPr>
              <p:custDataLst>
                <p:tags r:id="rId8"/>
              </p:custDataLst>
            </p:nvPr>
          </p:nvSpPr>
          <p:spPr bwMode="auto">
            <a:xfrm>
              <a:off x="6297613" y="5510213"/>
              <a:ext cx="69850" cy="85725"/>
            </a:xfrm>
            <a:custGeom>
              <a:avLst/>
              <a:gdLst>
                <a:gd name="T0" fmla="*/ 105 w 109"/>
                <a:gd name="T1" fmla="*/ 59 h 133"/>
                <a:gd name="T2" fmla="*/ 76 w 109"/>
                <a:gd name="T3" fmla="*/ 5 h 133"/>
                <a:gd name="T4" fmla="*/ 15 w 109"/>
                <a:gd name="T5" fmla="*/ 42 h 133"/>
                <a:gd name="T6" fmla="*/ 0 w 109"/>
                <a:gd name="T7" fmla="*/ 85 h 133"/>
                <a:gd name="T8" fmla="*/ 11 w 109"/>
                <a:gd name="T9" fmla="*/ 114 h 133"/>
                <a:gd name="T10" fmla="*/ 74 w 109"/>
                <a:gd name="T11" fmla="*/ 112 h 133"/>
                <a:gd name="T12" fmla="*/ 105 w 109"/>
                <a:gd name="T13" fmla="*/ 59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133">
                  <a:moveTo>
                    <a:pt x="105" y="59"/>
                  </a:moveTo>
                  <a:cubicBezTo>
                    <a:pt x="109" y="38"/>
                    <a:pt x="100" y="15"/>
                    <a:pt x="76" y="5"/>
                  </a:cubicBezTo>
                  <a:cubicBezTo>
                    <a:pt x="49" y="0"/>
                    <a:pt x="25" y="19"/>
                    <a:pt x="15" y="42"/>
                  </a:cubicBezTo>
                  <a:cubicBezTo>
                    <a:pt x="5" y="56"/>
                    <a:pt x="0" y="71"/>
                    <a:pt x="0" y="85"/>
                  </a:cubicBezTo>
                  <a:cubicBezTo>
                    <a:pt x="3" y="96"/>
                    <a:pt x="6" y="106"/>
                    <a:pt x="11" y="114"/>
                  </a:cubicBezTo>
                  <a:cubicBezTo>
                    <a:pt x="28" y="133"/>
                    <a:pt x="57" y="121"/>
                    <a:pt x="74" y="112"/>
                  </a:cubicBezTo>
                  <a:cubicBezTo>
                    <a:pt x="96" y="101"/>
                    <a:pt x="101" y="80"/>
                    <a:pt x="105" y="59"/>
                  </a:cubicBezTo>
                </a:path>
              </a:pathLst>
            </a:custGeom>
            <a:solidFill>
              <a:srgbClr val="6D42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PA_任意多边形 211"/>
            <p:cNvSpPr/>
            <p:nvPr>
              <p:custDataLst>
                <p:tags r:id="rId9"/>
              </p:custDataLst>
            </p:nvPr>
          </p:nvSpPr>
          <p:spPr bwMode="auto">
            <a:xfrm>
              <a:off x="6116638" y="5516563"/>
              <a:ext cx="323850" cy="773113"/>
            </a:xfrm>
            <a:custGeom>
              <a:avLst/>
              <a:gdLst>
                <a:gd name="T0" fmla="*/ 418 w 508"/>
                <a:gd name="T1" fmla="*/ 580 h 1212"/>
                <a:gd name="T2" fmla="*/ 408 w 508"/>
                <a:gd name="T3" fmla="*/ 539 h 1212"/>
                <a:gd name="T4" fmla="*/ 417 w 508"/>
                <a:gd name="T5" fmla="*/ 325 h 1212"/>
                <a:gd name="T6" fmla="*/ 402 w 508"/>
                <a:gd name="T7" fmla="*/ 0 h 1212"/>
                <a:gd name="T8" fmla="*/ 386 w 508"/>
                <a:gd name="T9" fmla="*/ 3 h 1212"/>
                <a:gd name="T10" fmla="*/ 402 w 508"/>
                <a:gd name="T11" fmla="*/ 324 h 1212"/>
                <a:gd name="T12" fmla="*/ 392 w 508"/>
                <a:gd name="T13" fmla="*/ 540 h 1212"/>
                <a:gd name="T14" fmla="*/ 404 w 508"/>
                <a:gd name="T15" fmla="*/ 585 h 1212"/>
                <a:gd name="T16" fmla="*/ 414 w 508"/>
                <a:gd name="T17" fmla="*/ 1174 h 1212"/>
                <a:gd name="T18" fmla="*/ 377 w 508"/>
                <a:gd name="T19" fmla="*/ 1195 h 1212"/>
                <a:gd name="T20" fmla="*/ 301 w 508"/>
                <a:gd name="T21" fmla="*/ 1185 h 1212"/>
                <a:gd name="T22" fmla="*/ 202 w 508"/>
                <a:gd name="T23" fmla="*/ 1172 h 1212"/>
                <a:gd name="T24" fmla="*/ 181 w 508"/>
                <a:gd name="T25" fmla="*/ 1175 h 1212"/>
                <a:gd name="T26" fmla="*/ 118 w 508"/>
                <a:gd name="T27" fmla="*/ 1185 h 1212"/>
                <a:gd name="T28" fmla="*/ 85 w 508"/>
                <a:gd name="T29" fmla="*/ 1186 h 1212"/>
                <a:gd name="T30" fmla="*/ 84 w 508"/>
                <a:gd name="T31" fmla="*/ 1164 h 1212"/>
                <a:gd name="T32" fmla="*/ 71 w 508"/>
                <a:gd name="T33" fmla="*/ 1037 h 1212"/>
                <a:gd name="T34" fmla="*/ 59 w 508"/>
                <a:gd name="T35" fmla="*/ 888 h 1212"/>
                <a:gd name="T36" fmla="*/ 45 w 508"/>
                <a:gd name="T37" fmla="*/ 524 h 1212"/>
                <a:gd name="T38" fmla="*/ 48 w 508"/>
                <a:gd name="T39" fmla="*/ 71 h 1212"/>
                <a:gd name="T40" fmla="*/ 31 w 508"/>
                <a:gd name="T41" fmla="*/ 74 h 1212"/>
                <a:gd name="T42" fmla="*/ 30 w 508"/>
                <a:gd name="T43" fmla="*/ 526 h 1212"/>
                <a:gd name="T44" fmla="*/ 44 w 508"/>
                <a:gd name="T45" fmla="*/ 887 h 1212"/>
                <a:gd name="T46" fmla="*/ 56 w 508"/>
                <a:gd name="T47" fmla="*/ 1039 h 1212"/>
                <a:gd name="T48" fmla="*/ 69 w 508"/>
                <a:gd name="T49" fmla="*/ 1164 h 1212"/>
                <a:gd name="T50" fmla="*/ 70 w 508"/>
                <a:gd name="T51" fmla="*/ 1200 h 1212"/>
                <a:gd name="T52" fmla="*/ 77 w 508"/>
                <a:gd name="T53" fmla="*/ 1201 h 1212"/>
                <a:gd name="T54" fmla="*/ 107 w 508"/>
                <a:gd name="T55" fmla="*/ 1201 h 1212"/>
                <a:gd name="T56" fmla="*/ 120 w 508"/>
                <a:gd name="T57" fmla="*/ 1200 h 1212"/>
                <a:gd name="T58" fmla="*/ 121 w 508"/>
                <a:gd name="T59" fmla="*/ 1200 h 1212"/>
                <a:gd name="T60" fmla="*/ 182 w 508"/>
                <a:gd name="T61" fmla="*/ 1190 h 1212"/>
                <a:gd name="T62" fmla="*/ 183 w 508"/>
                <a:gd name="T63" fmla="*/ 1190 h 1212"/>
                <a:gd name="T64" fmla="*/ 203 w 508"/>
                <a:gd name="T65" fmla="*/ 1188 h 1212"/>
                <a:gd name="T66" fmla="*/ 298 w 508"/>
                <a:gd name="T67" fmla="*/ 1200 h 1212"/>
                <a:gd name="T68" fmla="*/ 378 w 508"/>
                <a:gd name="T69" fmla="*/ 1211 h 1212"/>
                <a:gd name="T70" fmla="*/ 428 w 508"/>
                <a:gd name="T71" fmla="*/ 1181 h 1212"/>
                <a:gd name="T72" fmla="*/ 419 w 508"/>
                <a:gd name="T73" fmla="*/ 581 h 1212"/>
                <a:gd name="T74" fmla="*/ 418 w 508"/>
                <a:gd name="T75" fmla="*/ 580 h 1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08" h="1212">
                  <a:moveTo>
                    <a:pt x="418" y="580"/>
                  </a:moveTo>
                  <a:cubicBezTo>
                    <a:pt x="413" y="566"/>
                    <a:pt x="410" y="553"/>
                    <a:pt x="408" y="539"/>
                  </a:cubicBezTo>
                  <a:cubicBezTo>
                    <a:pt x="402" y="468"/>
                    <a:pt x="410" y="396"/>
                    <a:pt x="417" y="325"/>
                  </a:cubicBezTo>
                  <a:cubicBezTo>
                    <a:pt x="429" y="216"/>
                    <a:pt x="441" y="103"/>
                    <a:pt x="402" y="0"/>
                  </a:cubicBezTo>
                  <a:cubicBezTo>
                    <a:pt x="386" y="3"/>
                    <a:pt x="386" y="3"/>
                    <a:pt x="386" y="3"/>
                  </a:cubicBezTo>
                  <a:cubicBezTo>
                    <a:pt x="426" y="103"/>
                    <a:pt x="414" y="211"/>
                    <a:pt x="402" y="324"/>
                  </a:cubicBezTo>
                  <a:cubicBezTo>
                    <a:pt x="395" y="395"/>
                    <a:pt x="387" y="468"/>
                    <a:pt x="392" y="540"/>
                  </a:cubicBezTo>
                  <a:cubicBezTo>
                    <a:pt x="394" y="556"/>
                    <a:pt x="398" y="570"/>
                    <a:pt x="404" y="585"/>
                  </a:cubicBezTo>
                  <a:cubicBezTo>
                    <a:pt x="445" y="781"/>
                    <a:pt x="492" y="1003"/>
                    <a:pt x="414" y="1174"/>
                  </a:cubicBezTo>
                  <a:cubicBezTo>
                    <a:pt x="408" y="1188"/>
                    <a:pt x="396" y="1194"/>
                    <a:pt x="377" y="1195"/>
                  </a:cubicBezTo>
                  <a:cubicBezTo>
                    <a:pt x="356" y="1196"/>
                    <a:pt x="329" y="1191"/>
                    <a:pt x="301" y="1185"/>
                  </a:cubicBezTo>
                  <a:cubicBezTo>
                    <a:pt x="268" y="1178"/>
                    <a:pt x="234" y="1171"/>
                    <a:pt x="202" y="1172"/>
                  </a:cubicBezTo>
                  <a:cubicBezTo>
                    <a:pt x="195" y="1173"/>
                    <a:pt x="187" y="1174"/>
                    <a:pt x="181" y="1175"/>
                  </a:cubicBezTo>
                  <a:cubicBezTo>
                    <a:pt x="156" y="1177"/>
                    <a:pt x="136" y="1180"/>
                    <a:pt x="118" y="1185"/>
                  </a:cubicBezTo>
                  <a:cubicBezTo>
                    <a:pt x="106" y="1186"/>
                    <a:pt x="95" y="1186"/>
                    <a:pt x="85" y="1186"/>
                  </a:cubicBezTo>
                  <a:cubicBezTo>
                    <a:pt x="84" y="1164"/>
                    <a:pt x="84" y="1164"/>
                    <a:pt x="84" y="1164"/>
                  </a:cubicBezTo>
                  <a:cubicBezTo>
                    <a:pt x="84" y="1121"/>
                    <a:pt x="77" y="1078"/>
                    <a:pt x="71" y="1037"/>
                  </a:cubicBezTo>
                  <a:cubicBezTo>
                    <a:pt x="64" y="988"/>
                    <a:pt x="56" y="937"/>
                    <a:pt x="59" y="888"/>
                  </a:cubicBezTo>
                  <a:cubicBezTo>
                    <a:pt x="68" y="766"/>
                    <a:pt x="57" y="643"/>
                    <a:pt x="45" y="524"/>
                  </a:cubicBezTo>
                  <a:cubicBezTo>
                    <a:pt x="30" y="366"/>
                    <a:pt x="15" y="216"/>
                    <a:pt x="48" y="71"/>
                  </a:cubicBezTo>
                  <a:cubicBezTo>
                    <a:pt x="31" y="74"/>
                    <a:pt x="31" y="74"/>
                    <a:pt x="31" y="74"/>
                  </a:cubicBezTo>
                  <a:cubicBezTo>
                    <a:pt x="0" y="219"/>
                    <a:pt x="15" y="368"/>
                    <a:pt x="30" y="526"/>
                  </a:cubicBezTo>
                  <a:cubicBezTo>
                    <a:pt x="41" y="644"/>
                    <a:pt x="53" y="766"/>
                    <a:pt x="44" y="887"/>
                  </a:cubicBezTo>
                  <a:cubicBezTo>
                    <a:pt x="41" y="938"/>
                    <a:pt x="48" y="989"/>
                    <a:pt x="56" y="1039"/>
                  </a:cubicBezTo>
                  <a:cubicBezTo>
                    <a:pt x="62" y="1080"/>
                    <a:pt x="69" y="1122"/>
                    <a:pt x="69" y="1164"/>
                  </a:cubicBezTo>
                  <a:cubicBezTo>
                    <a:pt x="70" y="1200"/>
                    <a:pt x="70" y="1200"/>
                    <a:pt x="70" y="1200"/>
                  </a:cubicBezTo>
                  <a:cubicBezTo>
                    <a:pt x="77" y="1201"/>
                    <a:pt x="77" y="1201"/>
                    <a:pt x="77" y="1201"/>
                  </a:cubicBezTo>
                  <a:cubicBezTo>
                    <a:pt x="87" y="1202"/>
                    <a:pt x="97" y="1202"/>
                    <a:pt x="107" y="1201"/>
                  </a:cubicBezTo>
                  <a:cubicBezTo>
                    <a:pt x="111" y="1201"/>
                    <a:pt x="116" y="1201"/>
                    <a:pt x="120" y="1200"/>
                  </a:cubicBezTo>
                  <a:cubicBezTo>
                    <a:pt x="121" y="1200"/>
                    <a:pt x="121" y="1200"/>
                    <a:pt x="121" y="1200"/>
                  </a:cubicBezTo>
                  <a:cubicBezTo>
                    <a:pt x="139" y="1195"/>
                    <a:pt x="159" y="1192"/>
                    <a:pt x="182" y="1190"/>
                  </a:cubicBezTo>
                  <a:cubicBezTo>
                    <a:pt x="183" y="1190"/>
                    <a:pt x="183" y="1190"/>
                    <a:pt x="183" y="1190"/>
                  </a:cubicBezTo>
                  <a:cubicBezTo>
                    <a:pt x="189" y="1189"/>
                    <a:pt x="196" y="1188"/>
                    <a:pt x="203" y="1188"/>
                  </a:cubicBezTo>
                  <a:cubicBezTo>
                    <a:pt x="232" y="1186"/>
                    <a:pt x="266" y="1193"/>
                    <a:pt x="298" y="1200"/>
                  </a:cubicBezTo>
                  <a:cubicBezTo>
                    <a:pt x="327" y="1206"/>
                    <a:pt x="355" y="1212"/>
                    <a:pt x="378" y="1211"/>
                  </a:cubicBezTo>
                  <a:cubicBezTo>
                    <a:pt x="403" y="1209"/>
                    <a:pt x="419" y="1200"/>
                    <a:pt x="428" y="1181"/>
                  </a:cubicBezTo>
                  <a:cubicBezTo>
                    <a:pt x="508" y="1004"/>
                    <a:pt x="460" y="780"/>
                    <a:pt x="419" y="581"/>
                  </a:cubicBezTo>
                  <a:lnTo>
                    <a:pt x="418" y="580"/>
                  </a:lnTo>
                  <a:close/>
                </a:path>
              </a:pathLst>
            </a:custGeom>
            <a:solidFill>
              <a:srgbClr val="603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PA_任意多边形 212"/>
            <p:cNvSpPr/>
            <p:nvPr>
              <p:custDataLst>
                <p:tags r:id="rId10"/>
              </p:custDataLst>
            </p:nvPr>
          </p:nvSpPr>
          <p:spPr bwMode="auto">
            <a:xfrm>
              <a:off x="6145213" y="6105525"/>
              <a:ext cx="280988" cy="207963"/>
            </a:xfrm>
            <a:custGeom>
              <a:avLst/>
              <a:gdLst>
                <a:gd name="T0" fmla="*/ 35 w 439"/>
                <a:gd name="T1" fmla="*/ 113 h 327"/>
                <a:gd name="T2" fmla="*/ 136 w 439"/>
                <a:gd name="T3" fmla="*/ 62 h 327"/>
                <a:gd name="T4" fmla="*/ 239 w 439"/>
                <a:gd name="T5" fmla="*/ 1 h 327"/>
                <a:gd name="T6" fmla="*/ 331 w 439"/>
                <a:gd name="T7" fmla="*/ 48 h 327"/>
                <a:gd name="T8" fmla="*/ 439 w 439"/>
                <a:gd name="T9" fmla="*/ 99 h 327"/>
                <a:gd name="T10" fmla="*/ 411 w 439"/>
                <a:gd name="T11" fmla="*/ 228 h 327"/>
                <a:gd name="T12" fmla="*/ 348 w 439"/>
                <a:gd name="T13" fmla="*/ 323 h 327"/>
                <a:gd name="T14" fmla="*/ 15 w 439"/>
                <a:gd name="T15" fmla="*/ 324 h 327"/>
                <a:gd name="T16" fmla="*/ 3 w 439"/>
                <a:gd name="T17" fmla="*/ 113 h 327"/>
                <a:gd name="T18" fmla="*/ 35 w 439"/>
                <a:gd name="T19" fmla="*/ 113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9" h="327">
                  <a:moveTo>
                    <a:pt x="35" y="113"/>
                  </a:moveTo>
                  <a:cubicBezTo>
                    <a:pt x="54" y="90"/>
                    <a:pt x="106" y="80"/>
                    <a:pt x="136" y="62"/>
                  </a:cubicBezTo>
                  <a:cubicBezTo>
                    <a:pt x="162" y="45"/>
                    <a:pt x="205" y="3"/>
                    <a:pt x="239" y="1"/>
                  </a:cubicBezTo>
                  <a:cubicBezTo>
                    <a:pt x="268" y="0"/>
                    <a:pt x="301" y="33"/>
                    <a:pt x="331" y="48"/>
                  </a:cubicBezTo>
                  <a:cubicBezTo>
                    <a:pt x="366" y="65"/>
                    <a:pt x="409" y="76"/>
                    <a:pt x="439" y="99"/>
                  </a:cubicBezTo>
                  <a:cubicBezTo>
                    <a:pt x="430" y="142"/>
                    <a:pt x="415" y="186"/>
                    <a:pt x="411" y="228"/>
                  </a:cubicBezTo>
                  <a:cubicBezTo>
                    <a:pt x="405" y="292"/>
                    <a:pt x="433" y="327"/>
                    <a:pt x="348" y="323"/>
                  </a:cubicBezTo>
                  <a:cubicBezTo>
                    <a:pt x="237" y="318"/>
                    <a:pt x="127" y="324"/>
                    <a:pt x="15" y="324"/>
                  </a:cubicBezTo>
                  <a:cubicBezTo>
                    <a:pt x="0" y="241"/>
                    <a:pt x="32" y="196"/>
                    <a:pt x="3" y="113"/>
                  </a:cubicBezTo>
                  <a:lnTo>
                    <a:pt x="35" y="1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PA_任意多边形 213"/>
            <p:cNvSpPr/>
            <p:nvPr>
              <p:custDataLst>
                <p:tags r:id="rId11"/>
              </p:custDataLst>
            </p:nvPr>
          </p:nvSpPr>
          <p:spPr bwMode="auto">
            <a:xfrm>
              <a:off x="5721350" y="5516563"/>
              <a:ext cx="333375" cy="830263"/>
            </a:xfrm>
            <a:custGeom>
              <a:avLst/>
              <a:gdLst>
                <a:gd name="T0" fmla="*/ 101 w 522"/>
                <a:gd name="T1" fmla="*/ 1252 h 1300"/>
                <a:gd name="T2" fmla="*/ 142 w 522"/>
                <a:gd name="T3" fmla="*/ 1252 h 1300"/>
                <a:gd name="T4" fmla="*/ 205 w 522"/>
                <a:gd name="T5" fmla="*/ 1242 h 1300"/>
                <a:gd name="T6" fmla="*/ 444 w 522"/>
                <a:gd name="T7" fmla="*/ 1237 h 1300"/>
                <a:gd name="T8" fmla="*/ 434 w 522"/>
                <a:gd name="T9" fmla="*/ 642 h 1300"/>
                <a:gd name="T10" fmla="*/ 423 w 522"/>
                <a:gd name="T11" fmla="*/ 598 h 1300"/>
                <a:gd name="T12" fmla="*/ 411 w 522"/>
                <a:gd name="T13" fmla="*/ 45 h 1300"/>
                <a:gd name="T14" fmla="*/ 236 w 522"/>
                <a:gd name="T15" fmla="*/ 30 h 1300"/>
                <a:gd name="T16" fmla="*/ 189 w 522"/>
                <a:gd name="T17" fmla="*/ 39 h 1300"/>
                <a:gd name="T18" fmla="*/ 69 w 522"/>
                <a:gd name="T19" fmla="*/ 103 h 1300"/>
                <a:gd name="T20" fmla="*/ 75 w 522"/>
                <a:gd name="T21" fmla="*/ 946 h 1300"/>
                <a:gd name="T22" fmla="*/ 99 w 522"/>
                <a:gd name="T23" fmla="*/ 1223 h 1300"/>
                <a:gd name="T24" fmla="*/ 101 w 522"/>
                <a:gd name="T25" fmla="*/ 1252 h 1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2" h="1300">
                  <a:moveTo>
                    <a:pt x="101" y="1252"/>
                  </a:moveTo>
                  <a:cubicBezTo>
                    <a:pt x="115" y="1253"/>
                    <a:pt x="128" y="1253"/>
                    <a:pt x="142" y="1252"/>
                  </a:cubicBezTo>
                  <a:cubicBezTo>
                    <a:pt x="161" y="1246"/>
                    <a:pt x="182" y="1243"/>
                    <a:pt x="205" y="1242"/>
                  </a:cubicBezTo>
                  <a:cubicBezTo>
                    <a:pt x="289" y="1224"/>
                    <a:pt x="416" y="1300"/>
                    <a:pt x="444" y="1237"/>
                  </a:cubicBezTo>
                  <a:cubicBezTo>
                    <a:pt x="522" y="1063"/>
                    <a:pt x="475" y="839"/>
                    <a:pt x="434" y="642"/>
                  </a:cubicBezTo>
                  <a:cubicBezTo>
                    <a:pt x="428" y="627"/>
                    <a:pt x="425" y="613"/>
                    <a:pt x="423" y="598"/>
                  </a:cubicBezTo>
                  <a:cubicBezTo>
                    <a:pt x="408" y="410"/>
                    <a:pt x="486" y="216"/>
                    <a:pt x="411" y="45"/>
                  </a:cubicBezTo>
                  <a:cubicBezTo>
                    <a:pt x="393" y="0"/>
                    <a:pt x="297" y="41"/>
                    <a:pt x="236" y="30"/>
                  </a:cubicBezTo>
                  <a:cubicBezTo>
                    <a:pt x="220" y="32"/>
                    <a:pt x="205" y="35"/>
                    <a:pt x="189" y="39"/>
                  </a:cubicBezTo>
                  <a:cubicBezTo>
                    <a:pt x="128" y="55"/>
                    <a:pt x="75" y="82"/>
                    <a:pt x="69" y="103"/>
                  </a:cubicBezTo>
                  <a:cubicBezTo>
                    <a:pt x="0" y="369"/>
                    <a:pt x="96" y="657"/>
                    <a:pt x="75" y="946"/>
                  </a:cubicBezTo>
                  <a:cubicBezTo>
                    <a:pt x="69" y="1039"/>
                    <a:pt x="99" y="1130"/>
                    <a:pt x="99" y="1223"/>
                  </a:cubicBezTo>
                  <a:cubicBezTo>
                    <a:pt x="100" y="1241"/>
                    <a:pt x="101" y="1252"/>
                    <a:pt x="101" y="1252"/>
                  </a:cubicBezTo>
                </a:path>
              </a:pathLst>
            </a:custGeom>
            <a:solidFill>
              <a:srgbClr val="F4BE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PA_任意多边形 214"/>
            <p:cNvSpPr/>
            <p:nvPr>
              <p:custDataLst>
                <p:tags r:id="rId12"/>
              </p:custDataLst>
            </p:nvPr>
          </p:nvSpPr>
          <p:spPr bwMode="auto">
            <a:xfrm>
              <a:off x="5883275" y="5868988"/>
              <a:ext cx="106363" cy="88900"/>
            </a:xfrm>
            <a:custGeom>
              <a:avLst/>
              <a:gdLst>
                <a:gd name="T0" fmla="*/ 160 w 167"/>
                <a:gd name="T1" fmla="*/ 65 h 138"/>
                <a:gd name="T2" fmla="*/ 129 w 167"/>
                <a:gd name="T3" fmla="*/ 31 h 138"/>
                <a:gd name="T4" fmla="*/ 76 w 167"/>
                <a:gd name="T5" fmla="*/ 0 h 138"/>
                <a:gd name="T6" fmla="*/ 32 w 167"/>
                <a:gd name="T7" fmla="*/ 4 h 138"/>
                <a:gd name="T8" fmla="*/ 14 w 167"/>
                <a:gd name="T9" fmla="*/ 75 h 138"/>
                <a:gd name="T10" fmla="*/ 75 w 167"/>
                <a:gd name="T11" fmla="*/ 126 h 138"/>
                <a:gd name="T12" fmla="*/ 158 w 167"/>
                <a:gd name="T13" fmla="*/ 110 h 138"/>
                <a:gd name="T14" fmla="*/ 159 w 167"/>
                <a:gd name="T15" fmla="*/ 108 h 138"/>
                <a:gd name="T16" fmla="*/ 160 w 167"/>
                <a:gd name="T17" fmla="*/ 6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138">
                  <a:moveTo>
                    <a:pt x="160" y="65"/>
                  </a:moveTo>
                  <a:cubicBezTo>
                    <a:pt x="153" y="52"/>
                    <a:pt x="142" y="40"/>
                    <a:pt x="129" y="31"/>
                  </a:cubicBezTo>
                  <a:cubicBezTo>
                    <a:pt x="113" y="15"/>
                    <a:pt x="94" y="4"/>
                    <a:pt x="76" y="0"/>
                  </a:cubicBezTo>
                  <a:cubicBezTo>
                    <a:pt x="60" y="1"/>
                    <a:pt x="44" y="0"/>
                    <a:pt x="32" y="4"/>
                  </a:cubicBezTo>
                  <a:cubicBezTo>
                    <a:pt x="0" y="18"/>
                    <a:pt x="7" y="54"/>
                    <a:pt x="14" y="75"/>
                  </a:cubicBezTo>
                  <a:cubicBezTo>
                    <a:pt x="21" y="104"/>
                    <a:pt x="48" y="115"/>
                    <a:pt x="75" y="126"/>
                  </a:cubicBezTo>
                  <a:cubicBezTo>
                    <a:pt x="102" y="138"/>
                    <a:pt x="138" y="135"/>
                    <a:pt x="158" y="110"/>
                  </a:cubicBezTo>
                  <a:cubicBezTo>
                    <a:pt x="159" y="109"/>
                    <a:pt x="159" y="109"/>
                    <a:pt x="159" y="108"/>
                  </a:cubicBezTo>
                  <a:cubicBezTo>
                    <a:pt x="167" y="94"/>
                    <a:pt x="166" y="79"/>
                    <a:pt x="160" y="65"/>
                  </a:cubicBezTo>
                </a:path>
              </a:pathLst>
            </a:custGeom>
            <a:solidFill>
              <a:srgbClr val="6D42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PA_任意多边形 215"/>
            <p:cNvSpPr/>
            <p:nvPr>
              <p:custDataLst>
                <p:tags r:id="rId13"/>
              </p:custDataLst>
            </p:nvPr>
          </p:nvSpPr>
          <p:spPr bwMode="auto">
            <a:xfrm>
              <a:off x="5794375" y="5992813"/>
              <a:ext cx="103188" cy="139700"/>
            </a:xfrm>
            <a:custGeom>
              <a:avLst/>
              <a:gdLst>
                <a:gd name="T0" fmla="*/ 157 w 163"/>
                <a:gd name="T1" fmla="*/ 175 h 219"/>
                <a:gd name="T2" fmla="*/ 158 w 163"/>
                <a:gd name="T3" fmla="*/ 118 h 219"/>
                <a:gd name="T4" fmla="*/ 136 w 163"/>
                <a:gd name="T5" fmla="*/ 47 h 219"/>
                <a:gd name="T6" fmla="*/ 93 w 163"/>
                <a:gd name="T7" fmla="*/ 14 h 219"/>
                <a:gd name="T8" fmla="*/ 17 w 163"/>
                <a:gd name="T9" fmla="*/ 63 h 219"/>
                <a:gd name="T10" fmla="*/ 30 w 163"/>
                <a:gd name="T11" fmla="*/ 160 h 219"/>
                <a:gd name="T12" fmla="*/ 119 w 163"/>
                <a:gd name="T13" fmla="*/ 214 h 219"/>
                <a:gd name="T14" fmla="*/ 122 w 163"/>
                <a:gd name="T15" fmla="*/ 213 h 219"/>
                <a:gd name="T16" fmla="*/ 157 w 163"/>
                <a:gd name="T17" fmla="*/ 175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3" h="219">
                  <a:moveTo>
                    <a:pt x="157" y="175"/>
                  </a:moveTo>
                  <a:cubicBezTo>
                    <a:pt x="163" y="158"/>
                    <a:pt x="163" y="138"/>
                    <a:pt x="158" y="118"/>
                  </a:cubicBezTo>
                  <a:cubicBezTo>
                    <a:pt x="157" y="91"/>
                    <a:pt x="149" y="66"/>
                    <a:pt x="136" y="47"/>
                  </a:cubicBezTo>
                  <a:cubicBezTo>
                    <a:pt x="121" y="34"/>
                    <a:pt x="107" y="21"/>
                    <a:pt x="93" y="14"/>
                  </a:cubicBezTo>
                  <a:cubicBezTo>
                    <a:pt x="53" y="0"/>
                    <a:pt x="29" y="37"/>
                    <a:pt x="17" y="63"/>
                  </a:cubicBezTo>
                  <a:cubicBezTo>
                    <a:pt x="0" y="94"/>
                    <a:pt x="15" y="127"/>
                    <a:pt x="30" y="160"/>
                  </a:cubicBezTo>
                  <a:cubicBezTo>
                    <a:pt x="45" y="193"/>
                    <a:pt x="79" y="219"/>
                    <a:pt x="119" y="214"/>
                  </a:cubicBezTo>
                  <a:cubicBezTo>
                    <a:pt x="120" y="214"/>
                    <a:pt x="120" y="214"/>
                    <a:pt x="122" y="213"/>
                  </a:cubicBezTo>
                  <a:cubicBezTo>
                    <a:pt x="140" y="207"/>
                    <a:pt x="151" y="192"/>
                    <a:pt x="157" y="175"/>
                  </a:cubicBezTo>
                </a:path>
              </a:pathLst>
            </a:custGeom>
            <a:solidFill>
              <a:srgbClr val="6D42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PA_任意多边形 216"/>
            <p:cNvSpPr/>
            <p:nvPr>
              <p:custDataLst>
                <p:tags r:id="rId14"/>
              </p:custDataLst>
            </p:nvPr>
          </p:nvSpPr>
          <p:spPr bwMode="auto">
            <a:xfrm>
              <a:off x="5788025" y="5654675"/>
              <a:ext cx="92075" cy="114300"/>
            </a:xfrm>
            <a:custGeom>
              <a:avLst/>
              <a:gdLst>
                <a:gd name="T0" fmla="*/ 140 w 146"/>
                <a:gd name="T1" fmla="*/ 80 h 178"/>
                <a:gd name="T2" fmla="*/ 101 w 146"/>
                <a:gd name="T3" fmla="*/ 8 h 178"/>
                <a:gd name="T4" fmla="*/ 21 w 146"/>
                <a:gd name="T5" fmla="*/ 57 h 178"/>
                <a:gd name="T6" fmla="*/ 0 w 146"/>
                <a:gd name="T7" fmla="*/ 113 h 178"/>
                <a:gd name="T8" fmla="*/ 15 w 146"/>
                <a:gd name="T9" fmla="*/ 153 h 178"/>
                <a:gd name="T10" fmla="*/ 99 w 146"/>
                <a:gd name="T11" fmla="*/ 150 h 178"/>
                <a:gd name="T12" fmla="*/ 140 w 146"/>
                <a:gd name="T13" fmla="*/ 8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6" h="178">
                  <a:moveTo>
                    <a:pt x="140" y="80"/>
                  </a:moveTo>
                  <a:cubicBezTo>
                    <a:pt x="146" y="52"/>
                    <a:pt x="134" y="20"/>
                    <a:pt x="101" y="8"/>
                  </a:cubicBezTo>
                  <a:cubicBezTo>
                    <a:pt x="66" y="0"/>
                    <a:pt x="34" y="26"/>
                    <a:pt x="21" y="57"/>
                  </a:cubicBezTo>
                  <a:cubicBezTo>
                    <a:pt x="7" y="75"/>
                    <a:pt x="0" y="96"/>
                    <a:pt x="0" y="113"/>
                  </a:cubicBezTo>
                  <a:cubicBezTo>
                    <a:pt x="5" y="128"/>
                    <a:pt x="8" y="143"/>
                    <a:pt x="15" y="153"/>
                  </a:cubicBezTo>
                  <a:cubicBezTo>
                    <a:pt x="38" y="178"/>
                    <a:pt x="76" y="162"/>
                    <a:pt x="99" y="150"/>
                  </a:cubicBezTo>
                  <a:cubicBezTo>
                    <a:pt x="129" y="136"/>
                    <a:pt x="134" y="108"/>
                    <a:pt x="140" y="80"/>
                  </a:cubicBezTo>
                </a:path>
              </a:pathLst>
            </a:custGeom>
            <a:solidFill>
              <a:srgbClr val="6D42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PA_任意多边形 217"/>
            <p:cNvSpPr/>
            <p:nvPr>
              <p:custDataLst>
                <p:tags r:id="rId15"/>
              </p:custDataLst>
            </p:nvPr>
          </p:nvSpPr>
          <p:spPr bwMode="auto">
            <a:xfrm>
              <a:off x="5913438" y="5532438"/>
              <a:ext cx="69850" cy="85725"/>
            </a:xfrm>
            <a:custGeom>
              <a:avLst/>
              <a:gdLst>
                <a:gd name="T0" fmla="*/ 105 w 110"/>
                <a:gd name="T1" fmla="*/ 59 h 133"/>
                <a:gd name="T2" fmla="*/ 76 w 110"/>
                <a:gd name="T3" fmla="*/ 5 h 133"/>
                <a:gd name="T4" fmla="*/ 16 w 110"/>
                <a:gd name="T5" fmla="*/ 42 h 133"/>
                <a:gd name="T6" fmla="*/ 0 w 110"/>
                <a:gd name="T7" fmla="*/ 85 h 133"/>
                <a:gd name="T8" fmla="*/ 12 w 110"/>
                <a:gd name="T9" fmla="*/ 114 h 133"/>
                <a:gd name="T10" fmla="*/ 74 w 110"/>
                <a:gd name="T11" fmla="*/ 112 h 133"/>
                <a:gd name="T12" fmla="*/ 105 w 110"/>
                <a:gd name="T13" fmla="*/ 59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" h="133">
                  <a:moveTo>
                    <a:pt x="105" y="59"/>
                  </a:moveTo>
                  <a:cubicBezTo>
                    <a:pt x="110" y="38"/>
                    <a:pt x="101" y="14"/>
                    <a:pt x="76" y="5"/>
                  </a:cubicBezTo>
                  <a:cubicBezTo>
                    <a:pt x="49" y="0"/>
                    <a:pt x="26" y="19"/>
                    <a:pt x="16" y="42"/>
                  </a:cubicBezTo>
                  <a:cubicBezTo>
                    <a:pt x="5" y="56"/>
                    <a:pt x="0" y="71"/>
                    <a:pt x="0" y="85"/>
                  </a:cubicBezTo>
                  <a:cubicBezTo>
                    <a:pt x="4" y="95"/>
                    <a:pt x="6" y="106"/>
                    <a:pt x="12" y="114"/>
                  </a:cubicBezTo>
                  <a:cubicBezTo>
                    <a:pt x="29" y="133"/>
                    <a:pt x="58" y="121"/>
                    <a:pt x="74" y="112"/>
                  </a:cubicBezTo>
                  <a:cubicBezTo>
                    <a:pt x="97" y="101"/>
                    <a:pt x="101" y="80"/>
                    <a:pt x="105" y="59"/>
                  </a:cubicBezTo>
                </a:path>
              </a:pathLst>
            </a:custGeom>
            <a:solidFill>
              <a:srgbClr val="6D42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PA_任意多边形 218"/>
            <p:cNvSpPr/>
            <p:nvPr>
              <p:custDataLst>
                <p:tags r:id="rId16"/>
              </p:custDataLst>
            </p:nvPr>
          </p:nvSpPr>
          <p:spPr bwMode="auto">
            <a:xfrm>
              <a:off x="5732463" y="5538788"/>
              <a:ext cx="323850" cy="773113"/>
            </a:xfrm>
            <a:custGeom>
              <a:avLst/>
              <a:gdLst>
                <a:gd name="T0" fmla="*/ 418 w 507"/>
                <a:gd name="T1" fmla="*/ 580 h 1212"/>
                <a:gd name="T2" fmla="*/ 407 w 507"/>
                <a:gd name="T3" fmla="*/ 539 h 1212"/>
                <a:gd name="T4" fmla="*/ 417 w 507"/>
                <a:gd name="T5" fmla="*/ 325 h 1212"/>
                <a:gd name="T6" fmla="*/ 401 w 507"/>
                <a:gd name="T7" fmla="*/ 0 h 1212"/>
                <a:gd name="T8" fmla="*/ 386 w 507"/>
                <a:gd name="T9" fmla="*/ 3 h 1212"/>
                <a:gd name="T10" fmla="*/ 402 w 507"/>
                <a:gd name="T11" fmla="*/ 323 h 1212"/>
                <a:gd name="T12" fmla="*/ 392 w 507"/>
                <a:gd name="T13" fmla="*/ 540 h 1212"/>
                <a:gd name="T14" fmla="*/ 403 w 507"/>
                <a:gd name="T15" fmla="*/ 585 h 1212"/>
                <a:gd name="T16" fmla="*/ 413 w 507"/>
                <a:gd name="T17" fmla="*/ 1174 h 1212"/>
                <a:gd name="T18" fmla="*/ 376 w 507"/>
                <a:gd name="T19" fmla="*/ 1195 h 1212"/>
                <a:gd name="T20" fmla="*/ 300 w 507"/>
                <a:gd name="T21" fmla="*/ 1185 h 1212"/>
                <a:gd name="T22" fmla="*/ 202 w 507"/>
                <a:gd name="T23" fmla="*/ 1172 h 1212"/>
                <a:gd name="T24" fmla="*/ 180 w 507"/>
                <a:gd name="T25" fmla="*/ 1175 h 1212"/>
                <a:gd name="T26" fmla="*/ 117 w 507"/>
                <a:gd name="T27" fmla="*/ 1185 h 1212"/>
                <a:gd name="T28" fmla="*/ 85 w 507"/>
                <a:gd name="T29" fmla="*/ 1186 h 1212"/>
                <a:gd name="T30" fmla="*/ 83 w 507"/>
                <a:gd name="T31" fmla="*/ 1164 h 1212"/>
                <a:gd name="T32" fmla="*/ 71 w 507"/>
                <a:gd name="T33" fmla="*/ 1037 h 1212"/>
                <a:gd name="T34" fmla="*/ 59 w 507"/>
                <a:gd name="T35" fmla="*/ 888 h 1212"/>
                <a:gd name="T36" fmla="*/ 45 w 507"/>
                <a:gd name="T37" fmla="*/ 524 h 1212"/>
                <a:gd name="T38" fmla="*/ 47 w 507"/>
                <a:gd name="T39" fmla="*/ 70 h 1212"/>
                <a:gd name="T40" fmla="*/ 31 w 507"/>
                <a:gd name="T41" fmla="*/ 74 h 1212"/>
                <a:gd name="T42" fmla="*/ 29 w 507"/>
                <a:gd name="T43" fmla="*/ 526 h 1212"/>
                <a:gd name="T44" fmla="*/ 43 w 507"/>
                <a:gd name="T45" fmla="*/ 887 h 1212"/>
                <a:gd name="T46" fmla="*/ 55 w 507"/>
                <a:gd name="T47" fmla="*/ 1039 h 1212"/>
                <a:gd name="T48" fmla="*/ 68 w 507"/>
                <a:gd name="T49" fmla="*/ 1164 h 1212"/>
                <a:gd name="T50" fmla="*/ 70 w 507"/>
                <a:gd name="T51" fmla="*/ 1200 h 1212"/>
                <a:gd name="T52" fmla="*/ 77 w 507"/>
                <a:gd name="T53" fmla="*/ 1201 h 1212"/>
                <a:gd name="T54" fmla="*/ 107 w 507"/>
                <a:gd name="T55" fmla="*/ 1201 h 1212"/>
                <a:gd name="T56" fmla="*/ 119 w 507"/>
                <a:gd name="T57" fmla="*/ 1200 h 1212"/>
                <a:gd name="T58" fmla="*/ 120 w 507"/>
                <a:gd name="T59" fmla="*/ 1200 h 1212"/>
                <a:gd name="T60" fmla="*/ 182 w 507"/>
                <a:gd name="T61" fmla="*/ 1190 h 1212"/>
                <a:gd name="T62" fmla="*/ 183 w 507"/>
                <a:gd name="T63" fmla="*/ 1190 h 1212"/>
                <a:gd name="T64" fmla="*/ 202 w 507"/>
                <a:gd name="T65" fmla="*/ 1187 h 1212"/>
                <a:gd name="T66" fmla="*/ 297 w 507"/>
                <a:gd name="T67" fmla="*/ 1200 h 1212"/>
                <a:gd name="T68" fmla="*/ 377 w 507"/>
                <a:gd name="T69" fmla="*/ 1210 h 1212"/>
                <a:gd name="T70" fmla="*/ 427 w 507"/>
                <a:gd name="T71" fmla="*/ 1181 h 1212"/>
                <a:gd name="T72" fmla="*/ 418 w 507"/>
                <a:gd name="T73" fmla="*/ 581 h 1212"/>
                <a:gd name="T74" fmla="*/ 418 w 507"/>
                <a:gd name="T75" fmla="*/ 580 h 1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07" h="1212">
                  <a:moveTo>
                    <a:pt x="418" y="580"/>
                  </a:moveTo>
                  <a:cubicBezTo>
                    <a:pt x="412" y="566"/>
                    <a:pt x="409" y="552"/>
                    <a:pt x="407" y="539"/>
                  </a:cubicBezTo>
                  <a:cubicBezTo>
                    <a:pt x="402" y="468"/>
                    <a:pt x="409" y="395"/>
                    <a:pt x="417" y="325"/>
                  </a:cubicBezTo>
                  <a:cubicBezTo>
                    <a:pt x="429" y="216"/>
                    <a:pt x="441" y="103"/>
                    <a:pt x="401" y="0"/>
                  </a:cubicBezTo>
                  <a:cubicBezTo>
                    <a:pt x="386" y="3"/>
                    <a:pt x="386" y="3"/>
                    <a:pt x="386" y="3"/>
                  </a:cubicBezTo>
                  <a:cubicBezTo>
                    <a:pt x="425" y="103"/>
                    <a:pt x="414" y="210"/>
                    <a:pt x="402" y="323"/>
                  </a:cubicBezTo>
                  <a:cubicBezTo>
                    <a:pt x="394" y="394"/>
                    <a:pt x="386" y="468"/>
                    <a:pt x="392" y="540"/>
                  </a:cubicBezTo>
                  <a:cubicBezTo>
                    <a:pt x="394" y="555"/>
                    <a:pt x="398" y="570"/>
                    <a:pt x="403" y="585"/>
                  </a:cubicBezTo>
                  <a:cubicBezTo>
                    <a:pt x="444" y="781"/>
                    <a:pt x="491" y="1003"/>
                    <a:pt x="413" y="1174"/>
                  </a:cubicBezTo>
                  <a:cubicBezTo>
                    <a:pt x="407" y="1188"/>
                    <a:pt x="396" y="1194"/>
                    <a:pt x="376" y="1195"/>
                  </a:cubicBezTo>
                  <a:cubicBezTo>
                    <a:pt x="355" y="1196"/>
                    <a:pt x="329" y="1190"/>
                    <a:pt x="300" y="1185"/>
                  </a:cubicBezTo>
                  <a:cubicBezTo>
                    <a:pt x="267" y="1178"/>
                    <a:pt x="233" y="1171"/>
                    <a:pt x="202" y="1172"/>
                  </a:cubicBezTo>
                  <a:cubicBezTo>
                    <a:pt x="194" y="1172"/>
                    <a:pt x="187" y="1173"/>
                    <a:pt x="180" y="1175"/>
                  </a:cubicBezTo>
                  <a:cubicBezTo>
                    <a:pt x="156" y="1177"/>
                    <a:pt x="135" y="1180"/>
                    <a:pt x="117" y="1185"/>
                  </a:cubicBezTo>
                  <a:cubicBezTo>
                    <a:pt x="106" y="1186"/>
                    <a:pt x="95" y="1186"/>
                    <a:pt x="85" y="1186"/>
                  </a:cubicBezTo>
                  <a:cubicBezTo>
                    <a:pt x="83" y="1164"/>
                    <a:pt x="83" y="1164"/>
                    <a:pt x="83" y="1164"/>
                  </a:cubicBezTo>
                  <a:cubicBezTo>
                    <a:pt x="83" y="1121"/>
                    <a:pt x="77" y="1078"/>
                    <a:pt x="71" y="1037"/>
                  </a:cubicBezTo>
                  <a:cubicBezTo>
                    <a:pt x="63" y="988"/>
                    <a:pt x="56" y="937"/>
                    <a:pt x="59" y="888"/>
                  </a:cubicBezTo>
                  <a:cubicBezTo>
                    <a:pt x="68" y="766"/>
                    <a:pt x="56" y="643"/>
                    <a:pt x="45" y="524"/>
                  </a:cubicBezTo>
                  <a:cubicBezTo>
                    <a:pt x="29" y="366"/>
                    <a:pt x="15" y="216"/>
                    <a:pt x="47" y="70"/>
                  </a:cubicBezTo>
                  <a:cubicBezTo>
                    <a:pt x="31" y="74"/>
                    <a:pt x="31" y="74"/>
                    <a:pt x="31" y="74"/>
                  </a:cubicBezTo>
                  <a:cubicBezTo>
                    <a:pt x="0" y="219"/>
                    <a:pt x="14" y="368"/>
                    <a:pt x="29" y="526"/>
                  </a:cubicBezTo>
                  <a:cubicBezTo>
                    <a:pt x="41" y="644"/>
                    <a:pt x="52" y="766"/>
                    <a:pt x="43" y="887"/>
                  </a:cubicBezTo>
                  <a:cubicBezTo>
                    <a:pt x="40" y="938"/>
                    <a:pt x="48" y="989"/>
                    <a:pt x="55" y="1039"/>
                  </a:cubicBezTo>
                  <a:cubicBezTo>
                    <a:pt x="62" y="1080"/>
                    <a:pt x="68" y="1122"/>
                    <a:pt x="68" y="1164"/>
                  </a:cubicBezTo>
                  <a:cubicBezTo>
                    <a:pt x="70" y="1200"/>
                    <a:pt x="70" y="1200"/>
                    <a:pt x="70" y="1200"/>
                  </a:cubicBezTo>
                  <a:cubicBezTo>
                    <a:pt x="77" y="1201"/>
                    <a:pt x="77" y="1201"/>
                    <a:pt x="77" y="1201"/>
                  </a:cubicBezTo>
                  <a:cubicBezTo>
                    <a:pt x="86" y="1201"/>
                    <a:pt x="96" y="1201"/>
                    <a:pt x="107" y="1201"/>
                  </a:cubicBezTo>
                  <a:cubicBezTo>
                    <a:pt x="111" y="1201"/>
                    <a:pt x="115" y="1200"/>
                    <a:pt x="119" y="1200"/>
                  </a:cubicBezTo>
                  <a:cubicBezTo>
                    <a:pt x="120" y="1200"/>
                    <a:pt x="120" y="1200"/>
                    <a:pt x="120" y="1200"/>
                  </a:cubicBezTo>
                  <a:cubicBezTo>
                    <a:pt x="138" y="1195"/>
                    <a:pt x="158" y="1192"/>
                    <a:pt x="182" y="1190"/>
                  </a:cubicBezTo>
                  <a:cubicBezTo>
                    <a:pt x="183" y="1190"/>
                    <a:pt x="183" y="1190"/>
                    <a:pt x="183" y="1190"/>
                  </a:cubicBezTo>
                  <a:cubicBezTo>
                    <a:pt x="189" y="1189"/>
                    <a:pt x="195" y="1188"/>
                    <a:pt x="202" y="1187"/>
                  </a:cubicBezTo>
                  <a:cubicBezTo>
                    <a:pt x="232" y="1186"/>
                    <a:pt x="265" y="1193"/>
                    <a:pt x="297" y="1200"/>
                  </a:cubicBezTo>
                  <a:cubicBezTo>
                    <a:pt x="327" y="1206"/>
                    <a:pt x="354" y="1212"/>
                    <a:pt x="377" y="1210"/>
                  </a:cubicBezTo>
                  <a:cubicBezTo>
                    <a:pt x="402" y="1209"/>
                    <a:pt x="419" y="1199"/>
                    <a:pt x="427" y="1181"/>
                  </a:cubicBezTo>
                  <a:cubicBezTo>
                    <a:pt x="507" y="1004"/>
                    <a:pt x="460" y="780"/>
                    <a:pt x="418" y="581"/>
                  </a:cubicBezTo>
                  <a:lnTo>
                    <a:pt x="418" y="580"/>
                  </a:lnTo>
                  <a:close/>
                </a:path>
              </a:pathLst>
            </a:custGeom>
            <a:solidFill>
              <a:srgbClr val="603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PA_任意多边形 219"/>
            <p:cNvSpPr/>
            <p:nvPr>
              <p:custDataLst>
                <p:tags r:id="rId17"/>
              </p:custDataLst>
            </p:nvPr>
          </p:nvSpPr>
          <p:spPr bwMode="auto">
            <a:xfrm>
              <a:off x="5761038" y="6127750"/>
              <a:ext cx="279400" cy="207963"/>
            </a:xfrm>
            <a:custGeom>
              <a:avLst/>
              <a:gdLst>
                <a:gd name="T0" fmla="*/ 36 w 439"/>
                <a:gd name="T1" fmla="*/ 113 h 326"/>
                <a:gd name="T2" fmla="*/ 136 w 439"/>
                <a:gd name="T3" fmla="*/ 62 h 326"/>
                <a:gd name="T4" fmla="*/ 240 w 439"/>
                <a:gd name="T5" fmla="*/ 1 h 326"/>
                <a:gd name="T6" fmla="*/ 332 w 439"/>
                <a:gd name="T7" fmla="*/ 48 h 326"/>
                <a:gd name="T8" fmla="*/ 439 w 439"/>
                <a:gd name="T9" fmla="*/ 99 h 326"/>
                <a:gd name="T10" fmla="*/ 411 w 439"/>
                <a:gd name="T11" fmla="*/ 228 h 326"/>
                <a:gd name="T12" fmla="*/ 348 w 439"/>
                <a:gd name="T13" fmla="*/ 323 h 326"/>
                <a:gd name="T14" fmla="*/ 16 w 439"/>
                <a:gd name="T15" fmla="*/ 324 h 326"/>
                <a:gd name="T16" fmla="*/ 4 w 439"/>
                <a:gd name="T17" fmla="*/ 113 h 326"/>
                <a:gd name="T18" fmla="*/ 36 w 439"/>
                <a:gd name="T19" fmla="*/ 113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9" h="326">
                  <a:moveTo>
                    <a:pt x="36" y="113"/>
                  </a:moveTo>
                  <a:cubicBezTo>
                    <a:pt x="55" y="90"/>
                    <a:pt x="107" y="80"/>
                    <a:pt x="136" y="62"/>
                  </a:cubicBezTo>
                  <a:cubicBezTo>
                    <a:pt x="162" y="45"/>
                    <a:pt x="206" y="2"/>
                    <a:pt x="240" y="1"/>
                  </a:cubicBezTo>
                  <a:cubicBezTo>
                    <a:pt x="268" y="0"/>
                    <a:pt x="302" y="33"/>
                    <a:pt x="332" y="48"/>
                  </a:cubicBezTo>
                  <a:cubicBezTo>
                    <a:pt x="367" y="65"/>
                    <a:pt x="409" y="76"/>
                    <a:pt x="439" y="99"/>
                  </a:cubicBezTo>
                  <a:cubicBezTo>
                    <a:pt x="431" y="142"/>
                    <a:pt x="415" y="186"/>
                    <a:pt x="411" y="228"/>
                  </a:cubicBezTo>
                  <a:cubicBezTo>
                    <a:pt x="405" y="291"/>
                    <a:pt x="433" y="326"/>
                    <a:pt x="348" y="323"/>
                  </a:cubicBezTo>
                  <a:cubicBezTo>
                    <a:pt x="238" y="318"/>
                    <a:pt x="127" y="324"/>
                    <a:pt x="16" y="324"/>
                  </a:cubicBezTo>
                  <a:cubicBezTo>
                    <a:pt x="0" y="241"/>
                    <a:pt x="33" y="195"/>
                    <a:pt x="4" y="113"/>
                  </a:cubicBezTo>
                  <a:lnTo>
                    <a:pt x="36" y="1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PA_任意多边形 220"/>
            <p:cNvSpPr/>
            <p:nvPr>
              <p:custDataLst>
                <p:tags r:id="rId18"/>
              </p:custDataLst>
            </p:nvPr>
          </p:nvSpPr>
          <p:spPr bwMode="auto">
            <a:xfrm>
              <a:off x="4598988" y="2430463"/>
              <a:ext cx="2892425" cy="3495675"/>
            </a:xfrm>
            <a:custGeom>
              <a:avLst/>
              <a:gdLst>
                <a:gd name="T0" fmla="*/ 4518 w 4533"/>
                <a:gd name="T1" fmla="*/ 5444 h 5475"/>
                <a:gd name="T2" fmla="*/ 4343 w 4533"/>
                <a:gd name="T3" fmla="*/ 5436 h 5475"/>
                <a:gd name="T4" fmla="*/ 4284 w 4533"/>
                <a:gd name="T5" fmla="*/ 5412 h 5475"/>
                <a:gd name="T6" fmla="*/ 4182 w 4533"/>
                <a:gd name="T7" fmla="*/ 5378 h 5475"/>
                <a:gd name="T8" fmla="*/ 4028 w 4533"/>
                <a:gd name="T9" fmla="*/ 5365 h 5475"/>
                <a:gd name="T10" fmla="*/ 3414 w 4533"/>
                <a:gd name="T11" fmla="*/ 5301 h 5475"/>
                <a:gd name="T12" fmla="*/ 3306 w 4533"/>
                <a:gd name="T13" fmla="*/ 5327 h 5475"/>
                <a:gd name="T14" fmla="*/ 2270 w 4533"/>
                <a:gd name="T15" fmla="*/ 5378 h 5475"/>
                <a:gd name="T16" fmla="*/ 1854 w 4533"/>
                <a:gd name="T17" fmla="*/ 5352 h 5475"/>
                <a:gd name="T18" fmla="*/ 1393 w 4533"/>
                <a:gd name="T19" fmla="*/ 5339 h 5475"/>
                <a:gd name="T20" fmla="*/ 1321 w 4533"/>
                <a:gd name="T21" fmla="*/ 5338 h 5475"/>
                <a:gd name="T22" fmla="*/ 825 w 4533"/>
                <a:gd name="T23" fmla="*/ 5276 h 5475"/>
                <a:gd name="T24" fmla="*/ 703 w 4533"/>
                <a:gd name="T25" fmla="*/ 5269 h 5475"/>
                <a:gd name="T26" fmla="*/ 121 w 4533"/>
                <a:gd name="T27" fmla="*/ 5308 h 5475"/>
                <a:gd name="T28" fmla="*/ 53 w 4533"/>
                <a:gd name="T29" fmla="*/ 5073 h 5475"/>
                <a:gd name="T30" fmla="*/ 47 w 4533"/>
                <a:gd name="T31" fmla="*/ 5008 h 5475"/>
                <a:gd name="T32" fmla="*/ 19 w 4533"/>
                <a:gd name="T33" fmla="*/ 4559 h 5475"/>
                <a:gd name="T34" fmla="*/ 64 w 4533"/>
                <a:gd name="T35" fmla="*/ 3159 h 5475"/>
                <a:gd name="T36" fmla="*/ 109 w 4533"/>
                <a:gd name="T37" fmla="*/ 2833 h 5475"/>
                <a:gd name="T38" fmla="*/ 32 w 4533"/>
                <a:gd name="T39" fmla="*/ 2430 h 5475"/>
                <a:gd name="T40" fmla="*/ 13 w 4533"/>
                <a:gd name="T41" fmla="*/ 2277 h 5475"/>
                <a:gd name="T42" fmla="*/ 102 w 4533"/>
                <a:gd name="T43" fmla="*/ 1573 h 5475"/>
                <a:gd name="T44" fmla="*/ 64 w 4533"/>
                <a:gd name="T45" fmla="*/ 710 h 5475"/>
                <a:gd name="T46" fmla="*/ 77 w 4533"/>
                <a:gd name="T47" fmla="*/ 369 h 5475"/>
                <a:gd name="T48" fmla="*/ 83 w 4533"/>
                <a:gd name="T49" fmla="*/ 302 h 5475"/>
                <a:gd name="T50" fmla="*/ 190 w 4533"/>
                <a:gd name="T51" fmla="*/ 125 h 5475"/>
                <a:gd name="T52" fmla="*/ 238 w 4533"/>
                <a:gd name="T53" fmla="*/ 116 h 5475"/>
                <a:gd name="T54" fmla="*/ 409 w 4533"/>
                <a:gd name="T55" fmla="*/ 116 h 5475"/>
                <a:gd name="T56" fmla="*/ 889 w 4533"/>
                <a:gd name="T57" fmla="*/ 199 h 5475"/>
                <a:gd name="T58" fmla="*/ 1081 w 4533"/>
                <a:gd name="T59" fmla="*/ 135 h 5475"/>
                <a:gd name="T60" fmla="*/ 1477 w 4533"/>
                <a:gd name="T61" fmla="*/ 147 h 5475"/>
                <a:gd name="T62" fmla="*/ 3127 w 4533"/>
                <a:gd name="T63" fmla="*/ 135 h 5475"/>
                <a:gd name="T64" fmla="*/ 4092 w 4533"/>
                <a:gd name="T65" fmla="*/ 90 h 5475"/>
                <a:gd name="T66" fmla="*/ 4303 w 4533"/>
                <a:gd name="T67" fmla="*/ 173 h 5475"/>
                <a:gd name="T68" fmla="*/ 4385 w 4533"/>
                <a:gd name="T69" fmla="*/ 178 h 5475"/>
                <a:gd name="T70" fmla="*/ 4439 w 4533"/>
                <a:gd name="T71" fmla="*/ 156 h 5475"/>
                <a:gd name="T72" fmla="*/ 4489 w 4533"/>
                <a:gd name="T73" fmla="*/ 128 h 5475"/>
                <a:gd name="T74" fmla="*/ 4493 w 4533"/>
                <a:gd name="T75" fmla="*/ 179 h 5475"/>
                <a:gd name="T76" fmla="*/ 4494 w 4533"/>
                <a:gd name="T77" fmla="*/ 230 h 5475"/>
                <a:gd name="T78" fmla="*/ 4489 w 4533"/>
                <a:gd name="T79" fmla="*/ 435 h 5475"/>
                <a:gd name="T80" fmla="*/ 4514 w 4533"/>
                <a:gd name="T81" fmla="*/ 857 h 5475"/>
                <a:gd name="T82" fmla="*/ 4469 w 4533"/>
                <a:gd name="T83" fmla="*/ 1669 h 5475"/>
                <a:gd name="T84" fmla="*/ 4412 w 4533"/>
                <a:gd name="T85" fmla="*/ 2047 h 5475"/>
                <a:gd name="T86" fmla="*/ 4438 w 4533"/>
                <a:gd name="T87" fmla="*/ 2321 h 5475"/>
                <a:gd name="T88" fmla="*/ 4477 w 4533"/>
                <a:gd name="T89" fmla="*/ 4212 h 5475"/>
                <a:gd name="T90" fmla="*/ 4477 w 4533"/>
                <a:gd name="T91" fmla="*/ 4255 h 5475"/>
                <a:gd name="T92" fmla="*/ 4477 w 4533"/>
                <a:gd name="T93" fmla="*/ 4460 h 5475"/>
                <a:gd name="T94" fmla="*/ 4477 w 4533"/>
                <a:gd name="T95" fmla="*/ 4538 h 5475"/>
                <a:gd name="T96" fmla="*/ 4482 w 4533"/>
                <a:gd name="T97" fmla="*/ 4860 h 5475"/>
                <a:gd name="T98" fmla="*/ 4488 w 4533"/>
                <a:gd name="T99" fmla="*/ 4924 h 5475"/>
                <a:gd name="T100" fmla="*/ 4519 w 4533"/>
                <a:gd name="T101" fmla="*/ 5437 h 5475"/>
                <a:gd name="T102" fmla="*/ 4518 w 4533"/>
                <a:gd name="T103" fmla="*/ 5444 h 5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533" h="5475">
                  <a:moveTo>
                    <a:pt x="4518" y="5444"/>
                  </a:moveTo>
                  <a:cubicBezTo>
                    <a:pt x="4462" y="5475"/>
                    <a:pt x="4402" y="5460"/>
                    <a:pt x="4343" y="5436"/>
                  </a:cubicBezTo>
                  <a:cubicBezTo>
                    <a:pt x="4323" y="5429"/>
                    <a:pt x="4304" y="5420"/>
                    <a:pt x="4284" y="5412"/>
                  </a:cubicBezTo>
                  <a:cubicBezTo>
                    <a:pt x="4252" y="5397"/>
                    <a:pt x="4220" y="5384"/>
                    <a:pt x="4182" y="5378"/>
                  </a:cubicBezTo>
                  <a:cubicBezTo>
                    <a:pt x="4131" y="5371"/>
                    <a:pt x="4079" y="5371"/>
                    <a:pt x="4028" y="5365"/>
                  </a:cubicBezTo>
                  <a:cubicBezTo>
                    <a:pt x="3817" y="5314"/>
                    <a:pt x="3625" y="5269"/>
                    <a:pt x="3414" y="5301"/>
                  </a:cubicBezTo>
                  <a:cubicBezTo>
                    <a:pt x="3376" y="5308"/>
                    <a:pt x="3344" y="5320"/>
                    <a:pt x="3306" y="5327"/>
                  </a:cubicBezTo>
                  <a:cubicBezTo>
                    <a:pt x="2960" y="5340"/>
                    <a:pt x="2622" y="5333"/>
                    <a:pt x="2270" y="5378"/>
                  </a:cubicBezTo>
                  <a:cubicBezTo>
                    <a:pt x="2129" y="5397"/>
                    <a:pt x="1995" y="5365"/>
                    <a:pt x="1854" y="5352"/>
                  </a:cubicBezTo>
                  <a:cubicBezTo>
                    <a:pt x="1701" y="5333"/>
                    <a:pt x="1547" y="5346"/>
                    <a:pt x="1393" y="5339"/>
                  </a:cubicBezTo>
                  <a:cubicBezTo>
                    <a:pt x="1369" y="5339"/>
                    <a:pt x="1345" y="5338"/>
                    <a:pt x="1321" y="5338"/>
                  </a:cubicBezTo>
                  <a:cubicBezTo>
                    <a:pt x="1153" y="5333"/>
                    <a:pt x="986" y="5325"/>
                    <a:pt x="825" y="5276"/>
                  </a:cubicBezTo>
                  <a:cubicBezTo>
                    <a:pt x="786" y="5263"/>
                    <a:pt x="742" y="5263"/>
                    <a:pt x="703" y="5269"/>
                  </a:cubicBezTo>
                  <a:cubicBezTo>
                    <a:pt x="499" y="5301"/>
                    <a:pt x="288" y="5397"/>
                    <a:pt x="121" y="5308"/>
                  </a:cubicBezTo>
                  <a:cubicBezTo>
                    <a:pt x="83" y="5288"/>
                    <a:pt x="64" y="5160"/>
                    <a:pt x="53" y="5073"/>
                  </a:cubicBezTo>
                  <a:cubicBezTo>
                    <a:pt x="51" y="5051"/>
                    <a:pt x="49" y="5030"/>
                    <a:pt x="47" y="5008"/>
                  </a:cubicBezTo>
                  <a:cubicBezTo>
                    <a:pt x="33" y="4858"/>
                    <a:pt x="15" y="4709"/>
                    <a:pt x="19" y="4559"/>
                  </a:cubicBezTo>
                  <a:cubicBezTo>
                    <a:pt x="26" y="4093"/>
                    <a:pt x="45" y="3626"/>
                    <a:pt x="64" y="3159"/>
                  </a:cubicBezTo>
                  <a:cubicBezTo>
                    <a:pt x="70" y="3050"/>
                    <a:pt x="102" y="2942"/>
                    <a:pt x="109" y="2833"/>
                  </a:cubicBezTo>
                  <a:cubicBezTo>
                    <a:pt x="121" y="2692"/>
                    <a:pt x="77" y="2558"/>
                    <a:pt x="32" y="2430"/>
                  </a:cubicBezTo>
                  <a:cubicBezTo>
                    <a:pt x="13" y="2379"/>
                    <a:pt x="0" y="2328"/>
                    <a:pt x="13" y="2277"/>
                  </a:cubicBezTo>
                  <a:cubicBezTo>
                    <a:pt x="77" y="2040"/>
                    <a:pt x="128" y="1816"/>
                    <a:pt x="102" y="1573"/>
                  </a:cubicBezTo>
                  <a:cubicBezTo>
                    <a:pt x="77" y="1286"/>
                    <a:pt x="32" y="998"/>
                    <a:pt x="64" y="710"/>
                  </a:cubicBezTo>
                  <a:cubicBezTo>
                    <a:pt x="76" y="598"/>
                    <a:pt x="70" y="481"/>
                    <a:pt x="77" y="369"/>
                  </a:cubicBezTo>
                  <a:cubicBezTo>
                    <a:pt x="78" y="346"/>
                    <a:pt x="80" y="324"/>
                    <a:pt x="83" y="302"/>
                  </a:cubicBezTo>
                  <a:cubicBezTo>
                    <a:pt x="83" y="221"/>
                    <a:pt x="119" y="150"/>
                    <a:pt x="190" y="125"/>
                  </a:cubicBezTo>
                  <a:cubicBezTo>
                    <a:pt x="204" y="120"/>
                    <a:pt x="220" y="117"/>
                    <a:pt x="238" y="116"/>
                  </a:cubicBezTo>
                  <a:cubicBezTo>
                    <a:pt x="294" y="116"/>
                    <a:pt x="352" y="109"/>
                    <a:pt x="409" y="116"/>
                  </a:cubicBezTo>
                  <a:cubicBezTo>
                    <a:pt x="575" y="135"/>
                    <a:pt x="723" y="211"/>
                    <a:pt x="889" y="199"/>
                  </a:cubicBezTo>
                  <a:cubicBezTo>
                    <a:pt x="959" y="199"/>
                    <a:pt x="1010" y="135"/>
                    <a:pt x="1081" y="135"/>
                  </a:cubicBezTo>
                  <a:cubicBezTo>
                    <a:pt x="1215" y="135"/>
                    <a:pt x="1336" y="173"/>
                    <a:pt x="1477" y="147"/>
                  </a:cubicBezTo>
                  <a:cubicBezTo>
                    <a:pt x="2033" y="32"/>
                    <a:pt x="2570" y="0"/>
                    <a:pt x="3127" y="135"/>
                  </a:cubicBezTo>
                  <a:cubicBezTo>
                    <a:pt x="3446" y="211"/>
                    <a:pt x="3766" y="90"/>
                    <a:pt x="4092" y="90"/>
                  </a:cubicBezTo>
                  <a:cubicBezTo>
                    <a:pt x="4169" y="90"/>
                    <a:pt x="4233" y="147"/>
                    <a:pt x="4303" y="173"/>
                  </a:cubicBezTo>
                  <a:cubicBezTo>
                    <a:pt x="4329" y="186"/>
                    <a:pt x="4361" y="179"/>
                    <a:pt x="4385" y="178"/>
                  </a:cubicBezTo>
                  <a:cubicBezTo>
                    <a:pt x="4403" y="172"/>
                    <a:pt x="4421" y="165"/>
                    <a:pt x="4439" y="156"/>
                  </a:cubicBezTo>
                  <a:cubicBezTo>
                    <a:pt x="4456" y="147"/>
                    <a:pt x="4473" y="138"/>
                    <a:pt x="4489" y="128"/>
                  </a:cubicBezTo>
                  <a:cubicBezTo>
                    <a:pt x="4491" y="145"/>
                    <a:pt x="4493" y="162"/>
                    <a:pt x="4493" y="179"/>
                  </a:cubicBezTo>
                  <a:cubicBezTo>
                    <a:pt x="4494" y="196"/>
                    <a:pt x="4494" y="213"/>
                    <a:pt x="4494" y="230"/>
                  </a:cubicBezTo>
                  <a:cubicBezTo>
                    <a:pt x="4489" y="301"/>
                    <a:pt x="4482" y="365"/>
                    <a:pt x="4489" y="435"/>
                  </a:cubicBezTo>
                  <a:cubicBezTo>
                    <a:pt x="4508" y="576"/>
                    <a:pt x="4533" y="717"/>
                    <a:pt x="4514" y="857"/>
                  </a:cubicBezTo>
                  <a:cubicBezTo>
                    <a:pt x="4482" y="1132"/>
                    <a:pt x="4482" y="1394"/>
                    <a:pt x="4469" y="1669"/>
                  </a:cubicBezTo>
                  <a:cubicBezTo>
                    <a:pt x="4463" y="1797"/>
                    <a:pt x="4425" y="1919"/>
                    <a:pt x="4412" y="2047"/>
                  </a:cubicBezTo>
                  <a:cubicBezTo>
                    <a:pt x="4406" y="2142"/>
                    <a:pt x="4425" y="2232"/>
                    <a:pt x="4438" y="2321"/>
                  </a:cubicBezTo>
                  <a:cubicBezTo>
                    <a:pt x="4527" y="2961"/>
                    <a:pt x="4457" y="3581"/>
                    <a:pt x="4477" y="4212"/>
                  </a:cubicBezTo>
                  <a:cubicBezTo>
                    <a:pt x="4477" y="4227"/>
                    <a:pt x="4477" y="4241"/>
                    <a:pt x="4477" y="4255"/>
                  </a:cubicBezTo>
                  <a:cubicBezTo>
                    <a:pt x="4477" y="4460"/>
                    <a:pt x="4477" y="4460"/>
                    <a:pt x="4477" y="4460"/>
                  </a:cubicBezTo>
                  <a:cubicBezTo>
                    <a:pt x="4477" y="4538"/>
                    <a:pt x="4477" y="4538"/>
                    <a:pt x="4477" y="4538"/>
                  </a:cubicBezTo>
                  <a:cubicBezTo>
                    <a:pt x="4470" y="4646"/>
                    <a:pt x="4474" y="4753"/>
                    <a:pt x="4482" y="4860"/>
                  </a:cubicBezTo>
                  <a:cubicBezTo>
                    <a:pt x="4484" y="4881"/>
                    <a:pt x="4486" y="4902"/>
                    <a:pt x="4488" y="4924"/>
                  </a:cubicBezTo>
                  <a:cubicBezTo>
                    <a:pt x="4508" y="5097"/>
                    <a:pt x="4508" y="5263"/>
                    <a:pt x="4519" y="5437"/>
                  </a:cubicBezTo>
                  <a:cubicBezTo>
                    <a:pt x="4519" y="5441"/>
                    <a:pt x="4518" y="5444"/>
                    <a:pt x="4518" y="5444"/>
                  </a:cubicBezTo>
                </a:path>
              </a:pathLst>
            </a:custGeom>
            <a:solidFill>
              <a:srgbClr val="F5F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PA_任意多边形 221"/>
            <p:cNvSpPr/>
            <p:nvPr>
              <p:custDataLst>
                <p:tags r:id="rId19"/>
              </p:custDataLst>
            </p:nvPr>
          </p:nvSpPr>
          <p:spPr bwMode="auto">
            <a:xfrm>
              <a:off x="7392988" y="2487613"/>
              <a:ext cx="176213" cy="3405188"/>
            </a:xfrm>
            <a:custGeom>
              <a:avLst/>
              <a:gdLst>
                <a:gd name="T0" fmla="*/ 237 w 275"/>
                <a:gd name="T1" fmla="*/ 5327 h 5333"/>
                <a:gd name="T2" fmla="*/ 64 w 275"/>
                <a:gd name="T3" fmla="*/ 5320 h 5333"/>
                <a:gd name="T4" fmla="*/ 115 w 275"/>
                <a:gd name="T5" fmla="*/ 5058 h 5333"/>
                <a:gd name="T6" fmla="*/ 57 w 275"/>
                <a:gd name="T7" fmla="*/ 4808 h 5333"/>
                <a:gd name="T8" fmla="*/ 48 w 275"/>
                <a:gd name="T9" fmla="*/ 4187 h 5333"/>
                <a:gd name="T10" fmla="*/ 48 w 275"/>
                <a:gd name="T11" fmla="*/ 4118 h 5333"/>
                <a:gd name="T12" fmla="*/ 83 w 275"/>
                <a:gd name="T13" fmla="*/ 3459 h 5333"/>
                <a:gd name="T14" fmla="*/ 57 w 275"/>
                <a:gd name="T15" fmla="*/ 3165 h 5333"/>
                <a:gd name="T16" fmla="*/ 51 w 275"/>
                <a:gd name="T17" fmla="*/ 2955 h 5333"/>
                <a:gd name="T18" fmla="*/ 51 w 275"/>
                <a:gd name="T19" fmla="*/ 2888 h 5333"/>
                <a:gd name="T20" fmla="*/ 55 w 275"/>
                <a:gd name="T21" fmla="*/ 2686 h 5333"/>
                <a:gd name="T22" fmla="*/ 55 w 275"/>
                <a:gd name="T23" fmla="*/ 2625 h 5333"/>
                <a:gd name="T24" fmla="*/ 37 w 275"/>
                <a:gd name="T25" fmla="*/ 2372 h 5333"/>
                <a:gd name="T26" fmla="*/ 32 w 275"/>
                <a:gd name="T27" fmla="*/ 2321 h 5333"/>
                <a:gd name="T28" fmla="*/ 69 w 275"/>
                <a:gd name="T29" fmla="*/ 1195 h 5333"/>
                <a:gd name="T30" fmla="*/ 73 w 275"/>
                <a:gd name="T31" fmla="*/ 1135 h 5333"/>
                <a:gd name="T32" fmla="*/ 79 w 275"/>
                <a:gd name="T33" fmla="*/ 1000 h 5333"/>
                <a:gd name="T34" fmla="*/ 80 w 275"/>
                <a:gd name="T35" fmla="*/ 932 h 5333"/>
                <a:gd name="T36" fmla="*/ 36 w 275"/>
                <a:gd name="T37" fmla="*/ 439 h 5333"/>
                <a:gd name="T38" fmla="*/ 34 w 275"/>
                <a:gd name="T39" fmla="*/ 369 h 5333"/>
                <a:gd name="T40" fmla="*/ 160 w 275"/>
                <a:gd name="T41" fmla="*/ 0 h 5333"/>
                <a:gd name="T42" fmla="*/ 196 w 275"/>
                <a:gd name="T43" fmla="*/ 447 h 5333"/>
                <a:gd name="T44" fmla="*/ 199 w 275"/>
                <a:gd name="T45" fmla="*/ 505 h 5333"/>
                <a:gd name="T46" fmla="*/ 204 w 275"/>
                <a:gd name="T47" fmla="*/ 562 h 5333"/>
                <a:gd name="T48" fmla="*/ 243 w 275"/>
                <a:gd name="T49" fmla="*/ 978 h 5333"/>
                <a:gd name="T50" fmla="*/ 242 w 275"/>
                <a:gd name="T51" fmla="*/ 1036 h 5333"/>
                <a:gd name="T52" fmla="*/ 237 w 275"/>
                <a:gd name="T53" fmla="*/ 1209 h 5333"/>
                <a:gd name="T54" fmla="*/ 234 w 275"/>
                <a:gd name="T55" fmla="*/ 1267 h 5333"/>
                <a:gd name="T56" fmla="*/ 199 w 275"/>
                <a:gd name="T57" fmla="*/ 2242 h 5333"/>
                <a:gd name="T58" fmla="*/ 204 w 275"/>
                <a:gd name="T59" fmla="*/ 2308 h 5333"/>
                <a:gd name="T60" fmla="*/ 230 w 275"/>
                <a:gd name="T61" fmla="*/ 2559 h 5333"/>
                <a:gd name="T62" fmla="*/ 234 w 275"/>
                <a:gd name="T63" fmla="*/ 2624 h 5333"/>
                <a:gd name="T64" fmla="*/ 229 w 275"/>
                <a:gd name="T65" fmla="*/ 2849 h 5333"/>
                <a:gd name="T66" fmla="*/ 227 w 275"/>
                <a:gd name="T67" fmla="*/ 2923 h 5333"/>
                <a:gd name="T68" fmla="*/ 230 w 275"/>
                <a:gd name="T69" fmla="*/ 3171 h 5333"/>
                <a:gd name="T70" fmla="*/ 224 w 275"/>
                <a:gd name="T71" fmla="*/ 4034 h 5333"/>
                <a:gd name="T72" fmla="*/ 224 w 275"/>
                <a:gd name="T73" fmla="*/ 4105 h 5333"/>
                <a:gd name="T74" fmla="*/ 230 w 275"/>
                <a:gd name="T75" fmla="*/ 4744 h 5333"/>
                <a:gd name="T76" fmla="*/ 262 w 275"/>
                <a:gd name="T77" fmla="*/ 5006 h 5333"/>
                <a:gd name="T78" fmla="*/ 238 w 275"/>
                <a:gd name="T79" fmla="*/ 5317 h 5333"/>
                <a:gd name="T80" fmla="*/ 237 w 275"/>
                <a:gd name="T81" fmla="*/ 5327 h 5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75" h="5333">
                  <a:moveTo>
                    <a:pt x="237" y="5327"/>
                  </a:moveTo>
                  <a:cubicBezTo>
                    <a:pt x="179" y="5333"/>
                    <a:pt x="121" y="5333"/>
                    <a:pt x="64" y="5320"/>
                  </a:cubicBezTo>
                  <a:cubicBezTo>
                    <a:pt x="102" y="5237"/>
                    <a:pt x="128" y="5153"/>
                    <a:pt x="115" y="5058"/>
                  </a:cubicBezTo>
                  <a:cubicBezTo>
                    <a:pt x="102" y="4968"/>
                    <a:pt x="64" y="4891"/>
                    <a:pt x="57" y="4808"/>
                  </a:cubicBezTo>
                  <a:cubicBezTo>
                    <a:pt x="54" y="4601"/>
                    <a:pt x="51" y="4394"/>
                    <a:pt x="48" y="4187"/>
                  </a:cubicBezTo>
                  <a:cubicBezTo>
                    <a:pt x="48" y="4164"/>
                    <a:pt x="48" y="4141"/>
                    <a:pt x="48" y="4118"/>
                  </a:cubicBezTo>
                  <a:cubicBezTo>
                    <a:pt x="38" y="3894"/>
                    <a:pt x="51" y="3683"/>
                    <a:pt x="83" y="3459"/>
                  </a:cubicBezTo>
                  <a:cubicBezTo>
                    <a:pt x="102" y="3357"/>
                    <a:pt x="89" y="3261"/>
                    <a:pt x="57" y="3165"/>
                  </a:cubicBezTo>
                  <a:cubicBezTo>
                    <a:pt x="38" y="3095"/>
                    <a:pt x="51" y="3024"/>
                    <a:pt x="51" y="2955"/>
                  </a:cubicBezTo>
                  <a:cubicBezTo>
                    <a:pt x="51" y="2933"/>
                    <a:pt x="51" y="2910"/>
                    <a:pt x="51" y="2888"/>
                  </a:cubicBezTo>
                  <a:cubicBezTo>
                    <a:pt x="52" y="2820"/>
                    <a:pt x="53" y="2753"/>
                    <a:pt x="55" y="2686"/>
                  </a:cubicBezTo>
                  <a:cubicBezTo>
                    <a:pt x="56" y="2665"/>
                    <a:pt x="56" y="2645"/>
                    <a:pt x="55" y="2625"/>
                  </a:cubicBezTo>
                  <a:cubicBezTo>
                    <a:pt x="53" y="2540"/>
                    <a:pt x="46" y="2456"/>
                    <a:pt x="37" y="2372"/>
                  </a:cubicBezTo>
                  <a:cubicBezTo>
                    <a:pt x="35" y="2355"/>
                    <a:pt x="34" y="2338"/>
                    <a:pt x="32" y="2321"/>
                  </a:cubicBezTo>
                  <a:cubicBezTo>
                    <a:pt x="6" y="1944"/>
                    <a:pt x="38" y="1573"/>
                    <a:pt x="69" y="1195"/>
                  </a:cubicBezTo>
                  <a:cubicBezTo>
                    <a:pt x="71" y="1175"/>
                    <a:pt x="72" y="1155"/>
                    <a:pt x="73" y="1135"/>
                  </a:cubicBezTo>
                  <a:cubicBezTo>
                    <a:pt x="76" y="1090"/>
                    <a:pt x="78" y="1045"/>
                    <a:pt x="79" y="1000"/>
                  </a:cubicBezTo>
                  <a:cubicBezTo>
                    <a:pt x="79" y="977"/>
                    <a:pt x="79" y="955"/>
                    <a:pt x="80" y="932"/>
                  </a:cubicBezTo>
                  <a:cubicBezTo>
                    <a:pt x="97" y="789"/>
                    <a:pt x="47" y="605"/>
                    <a:pt x="36" y="439"/>
                  </a:cubicBezTo>
                  <a:cubicBezTo>
                    <a:pt x="35" y="416"/>
                    <a:pt x="34" y="392"/>
                    <a:pt x="34" y="369"/>
                  </a:cubicBezTo>
                  <a:cubicBezTo>
                    <a:pt x="38" y="243"/>
                    <a:pt x="0" y="45"/>
                    <a:pt x="160" y="0"/>
                  </a:cubicBezTo>
                  <a:cubicBezTo>
                    <a:pt x="166" y="153"/>
                    <a:pt x="224" y="294"/>
                    <a:pt x="196" y="447"/>
                  </a:cubicBezTo>
                  <a:cubicBezTo>
                    <a:pt x="196" y="467"/>
                    <a:pt x="197" y="486"/>
                    <a:pt x="199" y="505"/>
                  </a:cubicBezTo>
                  <a:cubicBezTo>
                    <a:pt x="201" y="524"/>
                    <a:pt x="203" y="543"/>
                    <a:pt x="204" y="562"/>
                  </a:cubicBezTo>
                  <a:cubicBezTo>
                    <a:pt x="224" y="703"/>
                    <a:pt x="249" y="837"/>
                    <a:pt x="243" y="978"/>
                  </a:cubicBezTo>
                  <a:cubicBezTo>
                    <a:pt x="243" y="998"/>
                    <a:pt x="243" y="1017"/>
                    <a:pt x="242" y="1036"/>
                  </a:cubicBezTo>
                  <a:cubicBezTo>
                    <a:pt x="241" y="1094"/>
                    <a:pt x="239" y="1152"/>
                    <a:pt x="237" y="1209"/>
                  </a:cubicBezTo>
                  <a:cubicBezTo>
                    <a:pt x="236" y="1229"/>
                    <a:pt x="235" y="1248"/>
                    <a:pt x="234" y="1267"/>
                  </a:cubicBezTo>
                  <a:cubicBezTo>
                    <a:pt x="230" y="1592"/>
                    <a:pt x="192" y="1918"/>
                    <a:pt x="199" y="2242"/>
                  </a:cubicBezTo>
                  <a:cubicBezTo>
                    <a:pt x="200" y="2264"/>
                    <a:pt x="202" y="2286"/>
                    <a:pt x="204" y="2308"/>
                  </a:cubicBezTo>
                  <a:cubicBezTo>
                    <a:pt x="213" y="2389"/>
                    <a:pt x="224" y="2473"/>
                    <a:pt x="230" y="2559"/>
                  </a:cubicBezTo>
                  <a:cubicBezTo>
                    <a:pt x="232" y="2580"/>
                    <a:pt x="233" y="2602"/>
                    <a:pt x="234" y="2624"/>
                  </a:cubicBezTo>
                  <a:cubicBezTo>
                    <a:pt x="232" y="2699"/>
                    <a:pt x="230" y="2774"/>
                    <a:pt x="229" y="2849"/>
                  </a:cubicBezTo>
                  <a:cubicBezTo>
                    <a:pt x="228" y="2874"/>
                    <a:pt x="228" y="2898"/>
                    <a:pt x="227" y="2923"/>
                  </a:cubicBezTo>
                  <a:cubicBezTo>
                    <a:pt x="217" y="3005"/>
                    <a:pt x="217" y="3088"/>
                    <a:pt x="230" y="3171"/>
                  </a:cubicBezTo>
                  <a:cubicBezTo>
                    <a:pt x="262" y="3465"/>
                    <a:pt x="204" y="3747"/>
                    <a:pt x="224" y="4034"/>
                  </a:cubicBezTo>
                  <a:cubicBezTo>
                    <a:pt x="224" y="4058"/>
                    <a:pt x="224" y="4081"/>
                    <a:pt x="224" y="4105"/>
                  </a:cubicBezTo>
                  <a:cubicBezTo>
                    <a:pt x="222" y="4317"/>
                    <a:pt x="220" y="4530"/>
                    <a:pt x="230" y="4744"/>
                  </a:cubicBezTo>
                  <a:cubicBezTo>
                    <a:pt x="230" y="4834"/>
                    <a:pt x="249" y="4917"/>
                    <a:pt x="262" y="5006"/>
                  </a:cubicBezTo>
                  <a:cubicBezTo>
                    <a:pt x="275" y="5115"/>
                    <a:pt x="262" y="5217"/>
                    <a:pt x="238" y="5317"/>
                  </a:cubicBezTo>
                  <a:cubicBezTo>
                    <a:pt x="238" y="5323"/>
                    <a:pt x="237" y="5327"/>
                    <a:pt x="237" y="5327"/>
                  </a:cubicBezTo>
                </a:path>
              </a:pathLst>
            </a:custGeom>
            <a:solidFill>
              <a:srgbClr val="C69C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PA_任意多边形 222"/>
            <p:cNvSpPr>
              <a:spLocks noEditPoints="1"/>
            </p:cNvSpPr>
            <p:nvPr>
              <p:custDataLst>
                <p:tags r:id="rId20"/>
              </p:custDataLst>
            </p:nvPr>
          </p:nvSpPr>
          <p:spPr bwMode="auto">
            <a:xfrm>
              <a:off x="7392988" y="2481263"/>
              <a:ext cx="179388" cy="3413125"/>
            </a:xfrm>
            <a:custGeom>
              <a:avLst/>
              <a:gdLst>
                <a:gd name="T0" fmla="*/ 62 w 280"/>
                <a:gd name="T1" fmla="*/ 5335 h 5346"/>
                <a:gd name="T2" fmla="*/ 58 w 280"/>
                <a:gd name="T3" fmla="*/ 5326 h 5346"/>
                <a:gd name="T4" fmla="*/ 80 w 280"/>
                <a:gd name="T5" fmla="*/ 4950 h 5346"/>
                <a:gd name="T6" fmla="*/ 42 w 280"/>
                <a:gd name="T7" fmla="*/ 4196 h 5346"/>
                <a:gd name="T8" fmla="*/ 77 w 280"/>
                <a:gd name="T9" fmla="*/ 3467 h 5346"/>
                <a:gd name="T10" fmla="*/ 42 w 280"/>
                <a:gd name="T11" fmla="*/ 3023 h 5346"/>
                <a:gd name="T12" fmla="*/ 45 w 280"/>
                <a:gd name="T13" fmla="*/ 2896 h 5346"/>
                <a:gd name="T14" fmla="*/ 49 w 280"/>
                <a:gd name="T15" fmla="*/ 2634 h 5346"/>
                <a:gd name="T16" fmla="*/ 26 w 280"/>
                <a:gd name="T17" fmla="*/ 2337 h 5346"/>
                <a:gd name="T18" fmla="*/ 61 w 280"/>
                <a:gd name="T19" fmla="*/ 1231 h 5346"/>
                <a:gd name="T20" fmla="*/ 67 w 280"/>
                <a:gd name="T21" fmla="*/ 1144 h 5346"/>
                <a:gd name="T22" fmla="*/ 73 w 280"/>
                <a:gd name="T23" fmla="*/ 941 h 5346"/>
                <a:gd name="T24" fmla="*/ 53 w 280"/>
                <a:gd name="T25" fmla="*/ 640 h 5346"/>
                <a:gd name="T26" fmla="*/ 28 w 280"/>
                <a:gd name="T27" fmla="*/ 378 h 5346"/>
                <a:gd name="T28" fmla="*/ 158 w 280"/>
                <a:gd name="T29" fmla="*/ 3 h 5346"/>
                <a:gd name="T30" fmla="*/ 166 w 280"/>
                <a:gd name="T31" fmla="*/ 9 h 5346"/>
                <a:gd name="T32" fmla="*/ 202 w 280"/>
                <a:gd name="T33" fmla="*/ 457 h 5346"/>
                <a:gd name="T34" fmla="*/ 208 w 280"/>
                <a:gd name="T35" fmla="*/ 538 h 5346"/>
                <a:gd name="T36" fmla="*/ 222 w 280"/>
                <a:gd name="T37" fmla="*/ 648 h 5346"/>
                <a:gd name="T38" fmla="*/ 249 w 280"/>
                <a:gd name="T39" fmla="*/ 1045 h 5346"/>
                <a:gd name="T40" fmla="*/ 241 w 280"/>
                <a:gd name="T41" fmla="*/ 1277 h 5346"/>
                <a:gd name="T42" fmla="*/ 205 w 280"/>
                <a:gd name="T43" fmla="*/ 2251 h 5346"/>
                <a:gd name="T44" fmla="*/ 219 w 280"/>
                <a:gd name="T45" fmla="*/ 2393 h 5346"/>
                <a:gd name="T46" fmla="*/ 240 w 280"/>
                <a:gd name="T47" fmla="*/ 2632 h 5346"/>
                <a:gd name="T48" fmla="*/ 233 w 280"/>
                <a:gd name="T49" fmla="*/ 2933 h 5346"/>
                <a:gd name="T50" fmla="*/ 236 w 280"/>
                <a:gd name="T51" fmla="*/ 3179 h 5346"/>
                <a:gd name="T52" fmla="*/ 231 w 280"/>
                <a:gd name="T53" fmla="*/ 4043 h 5346"/>
                <a:gd name="T54" fmla="*/ 236 w 280"/>
                <a:gd name="T55" fmla="*/ 4753 h 5346"/>
                <a:gd name="T56" fmla="*/ 268 w 280"/>
                <a:gd name="T57" fmla="*/ 5015 h 5346"/>
                <a:gd name="T58" fmla="*/ 244 w 280"/>
                <a:gd name="T59" fmla="*/ 5336 h 5346"/>
                <a:gd name="T60" fmla="*/ 238 w 280"/>
                <a:gd name="T61" fmla="*/ 5342 h 5346"/>
                <a:gd name="T62" fmla="*/ 73 w 280"/>
                <a:gd name="T63" fmla="*/ 5324 h 5346"/>
                <a:gd name="T64" fmla="*/ 232 w 280"/>
                <a:gd name="T65" fmla="*/ 5325 h 5346"/>
                <a:gd name="T66" fmla="*/ 244 w 280"/>
                <a:gd name="T67" fmla="*/ 4945 h 5346"/>
                <a:gd name="T68" fmla="*/ 217 w 280"/>
                <a:gd name="T69" fmla="*/ 4114 h 5346"/>
                <a:gd name="T70" fmla="*/ 223 w 280"/>
                <a:gd name="T71" fmla="*/ 3646 h 5346"/>
                <a:gd name="T72" fmla="*/ 221 w 280"/>
                <a:gd name="T73" fmla="*/ 2932 h 5346"/>
                <a:gd name="T74" fmla="*/ 227 w 280"/>
                <a:gd name="T75" fmla="*/ 2632 h 5346"/>
                <a:gd name="T76" fmla="*/ 207 w 280"/>
                <a:gd name="T77" fmla="*/ 2395 h 5346"/>
                <a:gd name="T78" fmla="*/ 193 w 280"/>
                <a:gd name="T79" fmla="*/ 2251 h 5346"/>
                <a:gd name="T80" fmla="*/ 228 w 280"/>
                <a:gd name="T81" fmla="*/ 1276 h 5346"/>
                <a:gd name="T82" fmla="*/ 236 w 280"/>
                <a:gd name="T83" fmla="*/ 1045 h 5346"/>
                <a:gd name="T84" fmla="*/ 209 w 280"/>
                <a:gd name="T85" fmla="*/ 649 h 5346"/>
                <a:gd name="T86" fmla="*/ 195 w 280"/>
                <a:gd name="T87" fmla="*/ 539 h 5346"/>
                <a:gd name="T88" fmla="*/ 189 w 280"/>
                <a:gd name="T89" fmla="*/ 457 h 5346"/>
                <a:gd name="T90" fmla="*/ 189 w 280"/>
                <a:gd name="T91" fmla="*/ 455 h 5346"/>
                <a:gd name="T92" fmla="*/ 154 w 280"/>
                <a:gd name="T93" fmla="*/ 17 h 5346"/>
                <a:gd name="T94" fmla="*/ 41 w 280"/>
                <a:gd name="T95" fmla="*/ 379 h 5346"/>
                <a:gd name="T96" fmla="*/ 65 w 280"/>
                <a:gd name="T97" fmla="*/ 638 h 5346"/>
                <a:gd name="T98" fmla="*/ 85 w 280"/>
                <a:gd name="T99" fmla="*/ 1009 h 5346"/>
                <a:gd name="T100" fmla="*/ 76 w 280"/>
                <a:gd name="T101" fmla="*/ 1205 h 5346"/>
                <a:gd name="T102" fmla="*/ 38 w 280"/>
                <a:gd name="T103" fmla="*/ 2329 h 5346"/>
                <a:gd name="T104" fmla="*/ 43 w 280"/>
                <a:gd name="T105" fmla="*/ 2380 h 5346"/>
                <a:gd name="T106" fmla="*/ 62 w 280"/>
                <a:gd name="T107" fmla="*/ 2695 h 5346"/>
                <a:gd name="T108" fmla="*/ 57 w 280"/>
                <a:gd name="T109" fmla="*/ 2964 h 5346"/>
                <a:gd name="T110" fmla="*/ 64 w 280"/>
                <a:gd name="T111" fmla="*/ 3172 h 5346"/>
                <a:gd name="T112" fmla="*/ 54 w 280"/>
                <a:gd name="T113" fmla="*/ 4127 h 5346"/>
                <a:gd name="T114" fmla="*/ 64 w 280"/>
                <a:gd name="T115" fmla="*/ 4817 h 5346"/>
                <a:gd name="T116" fmla="*/ 121 w 280"/>
                <a:gd name="T117" fmla="*/ 5066 h 5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80" h="5346">
                  <a:moveTo>
                    <a:pt x="166" y="5346"/>
                  </a:moveTo>
                  <a:cubicBezTo>
                    <a:pt x="129" y="5346"/>
                    <a:pt x="95" y="5342"/>
                    <a:pt x="62" y="5335"/>
                  </a:cubicBezTo>
                  <a:cubicBezTo>
                    <a:pt x="55" y="5333"/>
                    <a:pt x="55" y="5333"/>
                    <a:pt x="55" y="5333"/>
                  </a:cubicBezTo>
                  <a:cubicBezTo>
                    <a:pt x="58" y="5326"/>
                    <a:pt x="58" y="5326"/>
                    <a:pt x="58" y="5326"/>
                  </a:cubicBezTo>
                  <a:cubicBezTo>
                    <a:pt x="91" y="5255"/>
                    <a:pt x="122" y="5169"/>
                    <a:pt x="109" y="5067"/>
                  </a:cubicBezTo>
                  <a:cubicBezTo>
                    <a:pt x="103" y="5026"/>
                    <a:pt x="91" y="4988"/>
                    <a:pt x="80" y="4950"/>
                  </a:cubicBezTo>
                  <a:cubicBezTo>
                    <a:pt x="67" y="4905"/>
                    <a:pt x="54" y="4863"/>
                    <a:pt x="51" y="4818"/>
                  </a:cubicBezTo>
                  <a:cubicBezTo>
                    <a:pt x="48" y="4614"/>
                    <a:pt x="44" y="4403"/>
                    <a:pt x="42" y="4196"/>
                  </a:cubicBezTo>
                  <a:cubicBezTo>
                    <a:pt x="42" y="4173"/>
                    <a:pt x="41" y="4150"/>
                    <a:pt x="41" y="4127"/>
                  </a:cubicBezTo>
                  <a:cubicBezTo>
                    <a:pt x="32" y="3910"/>
                    <a:pt x="43" y="3700"/>
                    <a:pt x="77" y="3467"/>
                  </a:cubicBezTo>
                  <a:cubicBezTo>
                    <a:pt x="94" y="3373"/>
                    <a:pt x="86" y="3281"/>
                    <a:pt x="51" y="3176"/>
                  </a:cubicBezTo>
                  <a:cubicBezTo>
                    <a:pt x="37" y="3124"/>
                    <a:pt x="40" y="3073"/>
                    <a:pt x="42" y="3023"/>
                  </a:cubicBezTo>
                  <a:cubicBezTo>
                    <a:pt x="44" y="3004"/>
                    <a:pt x="45" y="2983"/>
                    <a:pt x="45" y="2964"/>
                  </a:cubicBezTo>
                  <a:cubicBezTo>
                    <a:pt x="45" y="2941"/>
                    <a:pt x="45" y="2919"/>
                    <a:pt x="45" y="2896"/>
                  </a:cubicBezTo>
                  <a:cubicBezTo>
                    <a:pt x="46" y="2823"/>
                    <a:pt x="47" y="2757"/>
                    <a:pt x="49" y="2694"/>
                  </a:cubicBezTo>
                  <a:cubicBezTo>
                    <a:pt x="49" y="2675"/>
                    <a:pt x="49" y="2655"/>
                    <a:pt x="49" y="2634"/>
                  </a:cubicBezTo>
                  <a:cubicBezTo>
                    <a:pt x="47" y="2554"/>
                    <a:pt x="40" y="2475"/>
                    <a:pt x="31" y="2381"/>
                  </a:cubicBezTo>
                  <a:cubicBezTo>
                    <a:pt x="29" y="2366"/>
                    <a:pt x="28" y="2352"/>
                    <a:pt x="26" y="2337"/>
                  </a:cubicBezTo>
                  <a:cubicBezTo>
                    <a:pt x="25" y="2331"/>
                    <a:pt x="25" y="2331"/>
                    <a:pt x="25" y="2331"/>
                  </a:cubicBezTo>
                  <a:cubicBezTo>
                    <a:pt x="0" y="1962"/>
                    <a:pt x="30" y="1607"/>
                    <a:pt x="61" y="1231"/>
                  </a:cubicBezTo>
                  <a:cubicBezTo>
                    <a:pt x="63" y="1204"/>
                    <a:pt x="63" y="1204"/>
                    <a:pt x="63" y="1204"/>
                  </a:cubicBezTo>
                  <a:cubicBezTo>
                    <a:pt x="64" y="1184"/>
                    <a:pt x="66" y="1164"/>
                    <a:pt x="67" y="1144"/>
                  </a:cubicBezTo>
                  <a:cubicBezTo>
                    <a:pt x="70" y="1099"/>
                    <a:pt x="71" y="1053"/>
                    <a:pt x="72" y="1009"/>
                  </a:cubicBezTo>
                  <a:cubicBezTo>
                    <a:pt x="73" y="986"/>
                    <a:pt x="73" y="963"/>
                    <a:pt x="73" y="941"/>
                  </a:cubicBezTo>
                  <a:cubicBezTo>
                    <a:pt x="73" y="940"/>
                    <a:pt x="73" y="940"/>
                    <a:pt x="73" y="940"/>
                  </a:cubicBezTo>
                  <a:cubicBezTo>
                    <a:pt x="84" y="852"/>
                    <a:pt x="69" y="749"/>
                    <a:pt x="53" y="640"/>
                  </a:cubicBezTo>
                  <a:cubicBezTo>
                    <a:pt x="44" y="576"/>
                    <a:pt x="34" y="511"/>
                    <a:pt x="30" y="449"/>
                  </a:cubicBezTo>
                  <a:cubicBezTo>
                    <a:pt x="28" y="423"/>
                    <a:pt x="28" y="400"/>
                    <a:pt x="28" y="378"/>
                  </a:cubicBezTo>
                  <a:cubicBezTo>
                    <a:pt x="29" y="356"/>
                    <a:pt x="28" y="333"/>
                    <a:pt x="27" y="308"/>
                  </a:cubicBezTo>
                  <a:cubicBezTo>
                    <a:pt x="24" y="189"/>
                    <a:pt x="21" y="41"/>
                    <a:pt x="158" y="3"/>
                  </a:cubicBezTo>
                  <a:cubicBezTo>
                    <a:pt x="166" y="0"/>
                    <a:pt x="166" y="0"/>
                    <a:pt x="166" y="0"/>
                  </a:cubicBezTo>
                  <a:cubicBezTo>
                    <a:pt x="166" y="9"/>
                    <a:pt x="166" y="9"/>
                    <a:pt x="166" y="9"/>
                  </a:cubicBezTo>
                  <a:cubicBezTo>
                    <a:pt x="168" y="66"/>
                    <a:pt x="178" y="123"/>
                    <a:pt x="188" y="178"/>
                  </a:cubicBezTo>
                  <a:cubicBezTo>
                    <a:pt x="203" y="268"/>
                    <a:pt x="219" y="361"/>
                    <a:pt x="202" y="457"/>
                  </a:cubicBezTo>
                  <a:cubicBezTo>
                    <a:pt x="203" y="477"/>
                    <a:pt x="204" y="498"/>
                    <a:pt x="206" y="513"/>
                  </a:cubicBezTo>
                  <a:cubicBezTo>
                    <a:pt x="206" y="522"/>
                    <a:pt x="207" y="530"/>
                    <a:pt x="208" y="538"/>
                  </a:cubicBezTo>
                  <a:cubicBezTo>
                    <a:pt x="209" y="549"/>
                    <a:pt x="210" y="560"/>
                    <a:pt x="211" y="571"/>
                  </a:cubicBezTo>
                  <a:cubicBezTo>
                    <a:pt x="214" y="596"/>
                    <a:pt x="218" y="622"/>
                    <a:pt x="222" y="648"/>
                  </a:cubicBezTo>
                  <a:cubicBezTo>
                    <a:pt x="239" y="763"/>
                    <a:pt x="255" y="872"/>
                    <a:pt x="250" y="988"/>
                  </a:cubicBezTo>
                  <a:cubicBezTo>
                    <a:pt x="249" y="1007"/>
                    <a:pt x="249" y="1026"/>
                    <a:pt x="249" y="1045"/>
                  </a:cubicBezTo>
                  <a:cubicBezTo>
                    <a:pt x="248" y="1096"/>
                    <a:pt x="246" y="1151"/>
                    <a:pt x="243" y="1219"/>
                  </a:cubicBezTo>
                  <a:cubicBezTo>
                    <a:pt x="242" y="1238"/>
                    <a:pt x="241" y="1257"/>
                    <a:pt x="241" y="1277"/>
                  </a:cubicBezTo>
                  <a:cubicBezTo>
                    <a:pt x="239" y="1416"/>
                    <a:pt x="231" y="1557"/>
                    <a:pt x="223" y="1694"/>
                  </a:cubicBezTo>
                  <a:cubicBezTo>
                    <a:pt x="212" y="1877"/>
                    <a:pt x="201" y="2066"/>
                    <a:pt x="205" y="2251"/>
                  </a:cubicBezTo>
                  <a:cubicBezTo>
                    <a:pt x="207" y="2273"/>
                    <a:pt x="209" y="2295"/>
                    <a:pt x="211" y="2316"/>
                  </a:cubicBezTo>
                  <a:cubicBezTo>
                    <a:pt x="213" y="2342"/>
                    <a:pt x="216" y="2367"/>
                    <a:pt x="219" y="2393"/>
                  </a:cubicBezTo>
                  <a:cubicBezTo>
                    <a:pt x="226" y="2450"/>
                    <a:pt x="233" y="2508"/>
                    <a:pt x="237" y="2567"/>
                  </a:cubicBezTo>
                  <a:cubicBezTo>
                    <a:pt x="238" y="2590"/>
                    <a:pt x="240" y="2611"/>
                    <a:pt x="240" y="2632"/>
                  </a:cubicBezTo>
                  <a:cubicBezTo>
                    <a:pt x="238" y="2712"/>
                    <a:pt x="236" y="2786"/>
                    <a:pt x="235" y="2858"/>
                  </a:cubicBezTo>
                  <a:cubicBezTo>
                    <a:pt x="234" y="2883"/>
                    <a:pt x="234" y="2908"/>
                    <a:pt x="233" y="2933"/>
                  </a:cubicBezTo>
                  <a:cubicBezTo>
                    <a:pt x="233" y="2933"/>
                    <a:pt x="233" y="2933"/>
                    <a:pt x="233" y="2933"/>
                  </a:cubicBezTo>
                  <a:cubicBezTo>
                    <a:pt x="223" y="3018"/>
                    <a:pt x="224" y="3101"/>
                    <a:pt x="236" y="3179"/>
                  </a:cubicBezTo>
                  <a:cubicBezTo>
                    <a:pt x="254" y="3338"/>
                    <a:pt x="245" y="3495"/>
                    <a:pt x="236" y="3647"/>
                  </a:cubicBezTo>
                  <a:cubicBezTo>
                    <a:pt x="229" y="3776"/>
                    <a:pt x="221" y="3910"/>
                    <a:pt x="231" y="4043"/>
                  </a:cubicBezTo>
                  <a:cubicBezTo>
                    <a:pt x="230" y="4114"/>
                    <a:pt x="230" y="4114"/>
                    <a:pt x="230" y="4114"/>
                  </a:cubicBezTo>
                  <a:cubicBezTo>
                    <a:pt x="228" y="4323"/>
                    <a:pt x="227" y="4539"/>
                    <a:pt x="236" y="4753"/>
                  </a:cubicBezTo>
                  <a:cubicBezTo>
                    <a:pt x="236" y="4818"/>
                    <a:pt x="246" y="4879"/>
                    <a:pt x="257" y="4943"/>
                  </a:cubicBezTo>
                  <a:cubicBezTo>
                    <a:pt x="261" y="4966"/>
                    <a:pt x="265" y="4990"/>
                    <a:pt x="268" y="5015"/>
                  </a:cubicBezTo>
                  <a:cubicBezTo>
                    <a:pt x="280" y="5111"/>
                    <a:pt x="272" y="5211"/>
                    <a:pt x="245" y="5328"/>
                  </a:cubicBezTo>
                  <a:cubicBezTo>
                    <a:pt x="244" y="5333"/>
                    <a:pt x="244" y="5336"/>
                    <a:pt x="244" y="5336"/>
                  </a:cubicBezTo>
                  <a:cubicBezTo>
                    <a:pt x="243" y="5341"/>
                    <a:pt x="243" y="5341"/>
                    <a:pt x="243" y="5341"/>
                  </a:cubicBezTo>
                  <a:cubicBezTo>
                    <a:pt x="238" y="5342"/>
                    <a:pt x="238" y="5342"/>
                    <a:pt x="238" y="5342"/>
                  </a:cubicBezTo>
                  <a:cubicBezTo>
                    <a:pt x="212" y="5345"/>
                    <a:pt x="189" y="5346"/>
                    <a:pt x="166" y="5346"/>
                  </a:cubicBezTo>
                  <a:moveTo>
                    <a:pt x="73" y="5324"/>
                  </a:moveTo>
                  <a:cubicBezTo>
                    <a:pt x="121" y="5334"/>
                    <a:pt x="171" y="5336"/>
                    <a:pt x="232" y="5330"/>
                  </a:cubicBezTo>
                  <a:cubicBezTo>
                    <a:pt x="232" y="5328"/>
                    <a:pt x="232" y="5327"/>
                    <a:pt x="232" y="5325"/>
                  </a:cubicBezTo>
                  <a:cubicBezTo>
                    <a:pt x="259" y="5209"/>
                    <a:pt x="267" y="5111"/>
                    <a:pt x="256" y="5016"/>
                  </a:cubicBezTo>
                  <a:cubicBezTo>
                    <a:pt x="252" y="4992"/>
                    <a:pt x="248" y="4968"/>
                    <a:pt x="244" y="4945"/>
                  </a:cubicBezTo>
                  <a:cubicBezTo>
                    <a:pt x="234" y="4880"/>
                    <a:pt x="224" y="4819"/>
                    <a:pt x="224" y="4753"/>
                  </a:cubicBezTo>
                  <a:cubicBezTo>
                    <a:pt x="214" y="4539"/>
                    <a:pt x="216" y="4323"/>
                    <a:pt x="217" y="4114"/>
                  </a:cubicBezTo>
                  <a:cubicBezTo>
                    <a:pt x="218" y="4043"/>
                    <a:pt x="218" y="4043"/>
                    <a:pt x="218" y="4043"/>
                  </a:cubicBezTo>
                  <a:cubicBezTo>
                    <a:pt x="209" y="3910"/>
                    <a:pt x="216" y="3776"/>
                    <a:pt x="223" y="3646"/>
                  </a:cubicBezTo>
                  <a:cubicBezTo>
                    <a:pt x="232" y="3495"/>
                    <a:pt x="241" y="3339"/>
                    <a:pt x="224" y="3181"/>
                  </a:cubicBezTo>
                  <a:cubicBezTo>
                    <a:pt x="211" y="3101"/>
                    <a:pt x="210" y="3018"/>
                    <a:pt x="221" y="2932"/>
                  </a:cubicBezTo>
                  <a:cubicBezTo>
                    <a:pt x="221" y="2907"/>
                    <a:pt x="222" y="2882"/>
                    <a:pt x="222" y="2857"/>
                  </a:cubicBezTo>
                  <a:cubicBezTo>
                    <a:pt x="224" y="2785"/>
                    <a:pt x="225" y="2712"/>
                    <a:pt x="227" y="2632"/>
                  </a:cubicBezTo>
                  <a:cubicBezTo>
                    <a:pt x="227" y="2612"/>
                    <a:pt x="226" y="2591"/>
                    <a:pt x="224" y="2568"/>
                  </a:cubicBezTo>
                  <a:cubicBezTo>
                    <a:pt x="220" y="2509"/>
                    <a:pt x="213" y="2451"/>
                    <a:pt x="207" y="2395"/>
                  </a:cubicBezTo>
                  <a:cubicBezTo>
                    <a:pt x="204" y="2369"/>
                    <a:pt x="201" y="2343"/>
                    <a:pt x="198" y="2318"/>
                  </a:cubicBezTo>
                  <a:cubicBezTo>
                    <a:pt x="196" y="2296"/>
                    <a:pt x="194" y="2274"/>
                    <a:pt x="193" y="2251"/>
                  </a:cubicBezTo>
                  <a:cubicBezTo>
                    <a:pt x="188" y="2066"/>
                    <a:pt x="199" y="1877"/>
                    <a:pt x="210" y="1694"/>
                  </a:cubicBezTo>
                  <a:cubicBezTo>
                    <a:pt x="218" y="1557"/>
                    <a:pt x="226" y="1415"/>
                    <a:pt x="228" y="1276"/>
                  </a:cubicBezTo>
                  <a:cubicBezTo>
                    <a:pt x="229" y="1257"/>
                    <a:pt x="229" y="1237"/>
                    <a:pt x="230" y="1218"/>
                  </a:cubicBezTo>
                  <a:cubicBezTo>
                    <a:pt x="233" y="1151"/>
                    <a:pt x="235" y="1096"/>
                    <a:pt x="236" y="1045"/>
                  </a:cubicBezTo>
                  <a:cubicBezTo>
                    <a:pt x="236" y="1026"/>
                    <a:pt x="237" y="1007"/>
                    <a:pt x="237" y="987"/>
                  </a:cubicBezTo>
                  <a:cubicBezTo>
                    <a:pt x="242" y="873"/>
                    <a:pt x="226" y="764"/>
                    <a:pt x="209" y="649"/>
                  </a:cubicBezTo>
                  <a:cubicBezTo>
                    <a:pt x="205" y="624"/>
                    <a:pt x="202" y="598"/>
                    <a:pt x="198" y="572"/>
                  </a:cubicBezTo>
                  <a:cubicBezTo>
                    <a:pt x="197" y="561"/>
                    <a:pt x="196" y="550"/>
                    <a:pt x="195" y="539"/>
                  </a:cubicBezTo>
                  <a:cubicBezTo>
                    <a:pt x="194" y="531"/>
                    <a:pt x="194" y="523"/>
                    <a:pt x="193" y="515"/>
                  </a:cubicBezTo>
                  <a:cubicBezTo>
                    <a:pt x="191" y="499"/>
                    <a:pt x="190" y="478"/>
                    <a:pt x="189" y="457"/>
                  </a:cubicBezTo>
                  <a:cubicBezTo>
                    <a:pt x="189" y="456"/>
                    <a:pt x="189" y="456"/>
                    <a:pt x="189" y="456"/>
                  </a:cubicBezTo>
                  <a:cubicBezTo>
                    <a:pt x="189" y="455"/>
                    <a:pt x="189" y="455"/>
                    <a:pt x="189" y="455"/>
                  </a:cubicBezTo>
                  <a:cubicBezTo>
                    <a:pt x="207" y="361"/>
                    <a:pt x="191" y="273"/>
                    <a:pt x="175" y="180"/>
                  </a:cubicBezTo>
                  <a:cubicBezTo>
                    <a:pt x="166" y="127"/>
                    <a:pt x="157" y="73"/>
                    <a:pt x="154" y="17"/>
                  </a:cubicBezTo>
                  <a:cubicBezTo>
                    <a:pt x="34" y="56"/>
                    <a:pt x="37" y="190"/>
                    <a:pt x="40" y="307"/>
                  </a:cubicBezTo>
                  <a:cubicBezTo>
                    <a:pt x="41" y="333"/>
                    <a:pt x="41" y="357"/>
                    <a:pt x="41" y="379"/>
                  </a:cubicBezTo>
                  <a:cubicBezTo>
                    <a:pt x="40" y="400"/>
                    <a:pt x="41" y="423"/>
                    <a:pt x="43" y="448"/>
                  </a:cubicBezTo>
                  <a:cubicBezTo>
                    <a:pt x="47" y="510"/>
                    <a:pt x="56" y="575"/>
                    <a:pt x="65" y="638"/>
                  </a:cubicBezTo>
                  <a:cubicBezTo>
                    <a:pt x="82" y="747"/>
                    <a:pt x="97" y="851"/>
                    <a:pt x="86" y="942"/>
                  </a:cubicBezTo>
                  <a:cubicBezTo>
                    <a:pt x="86" y="964"/>
                    <a:pt x="86" y="986"/>
                    <a:pt x="85" y="1009"/>
                  </a:cubicBezTo>
                  <a:cubicBezTo>
                    <a:pt x="84" y="1054"/>
                    <a:pt x="82" y="1099"/>
                    <a:pt x="80" y="1145"/>
                  </a:cubicBezTo>
                  <a:cubicBezTo>
                    <a:pt x="79" y="1164"/>
                    <a:pt x="77" y="1185"/>
                    <a:pt x="76" y="1205"/>
                  </a:cubicBezTo>
                  <a:cubicBezTo>
                    <a:pt x="73" y="1232"/>
                    <a:pt x="73" y="1232"/>
                    <a:pt x="73" y="1232"/>
                  </a:cubicBezTo>
                  <a:cubicBezTo>
                    <a:pt x="42" y="1607"/>
                    <a:pt x="13" y="1962"/>
                    <a:pt x="38" y="2329"/>
                  </a:cubicBezTo>
                  <a:cubicBezTo>
                    <a:pt x="39" y="2335"/>
                    <a:pt x="39" y="2335"/>
                    <a:pt x="39" y="2335"/>
                  </a:cubicBezTo>
                  <a:cubicBezTo>
                    <a:pt x="40" y="2350"/>
                    <a:pt x="42" y="2365"/>
                    <a:pt x="43" y="2380"/>
                  </a:cubicBezTo>
                  <a:cubicBezTo>
                    <a:pt x="53" y="2474"/>
                    <a:pt x="60" y="2553"/>
                    <a:pt x="62" y="2634"/>
                  </a:cubicBezTo>
                  <a:cubicBezTo>
                    <a:pt x="62" y="2655"/>
                    <a:pt x="62" y="2675"/>
                    <a:pt x="62" y="2695"/>
                  </a:cubicBezTo>
                  <a:cubicBezTo>
                    <a:pt x="60" y="2757"/>
                    <a:pt x="59" y="2823"/>
                    <a:pt x="58" y="2897"/>
                  </a:cubicBezTo>
                  <a:cubicBezTo>
                    <a:pt x="58" y="2919"/>
                    <a:pt x="57" y="2942"/>
                    <a:pt x="57" y="2964"/>
                  </a:cubicBezTo>
                  <a:cubicBezTo>
                    <a:pt x="57" y="2984"/>
                    <a:pt x="56" y="3004"/>
                    <a:pt x="55" y="3024"/>
                  </a:cubicBezTo>
                  <a:cubicBezTo>
                    <a:pt x="53" y="3073"/>
                    <a:pt x="50" y="3123"/>
                    <a:pt x="64" y="3172"/>
                  </a:cubicBezTo>
                  <a:cubicBezTo>
                    <a:pt x="99" y="3279"/>
                    <a:pt x="107" y="3373"/>
                    <a:pt x="89" y="3469"/>
                  </a:cubicBezTo>
                  <a:cubicBezTo>
                    <a:pt x="56" y="3701"/>
                    <a:pt x="45" y="3910"/>
                    <a:pt x="54" y="4127"/>
                  </a:cubicBezTo>
                  <a:cubicBezTo>
                    <a:pt x="54" y="4150"/>
                    <a:pt x="54" y="4173"/>
                    <a:pt x="55" y="4196"/>
                  </a:cubicBezTo>
                  <a:cubicBezTo>
                    <a:pt x="57" y="4403"/>
                    <a:pt x="60" y="4614"/>
                    <a:pt x="64" y="4817"/>
                  </a:cubicBezTo>
                  <a:cubicBezTo>
                    <a:pt x="67" y="4861"/>
                    <a:pt x="79" y="4902"/>
                    <a:pt x="92" y="4946"/>
                  </a:cubicBezTo>
                  <a:cubicBezTo>
                    <a:pt x="104" y="4984"/>
                    <a:pt x="115" y="5024"/>
                    <a:pt x="121" y="5066"/>
                  </a:cubicBezTo>
                  <a:cubicBezTo>
                    <a:pt x="135" y="5167"/>
                    <a:pt x="105" y="5253"/>
                    <a:pt x="73" y="5324"/>
                  </a:cubicBezTo>
                </a:path>
              </a:pathLst>
            </a:custGeom>
            <a:solidFill>
              <a:srgbClr val="603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PA_任意多边形 223"/>
            <p:cNvSpPr/>
            <p:nvPr>
              <p:custDataLst>
                <p:tags r:id="rId21"/>
              </p:custDataLst>
            </p:nvPr>
          </p:nvSpPr>
          <p:spPr bwMode="auto">
            <a:xfrm>
              <a:off x="7426325" y="2852738"/>
              <a:ext cx="101600" cy="36513"/>
            </a:xfrm>
            <a:custGeom>
              <a:avLst/>
              <a:gdLst>
                <a:gd name="T0" fmla="*/ 5 w 161"/>
                <a:gd name="T1" fmla="*/ 57 h 57"/>
                <a:gd name="T2" fmla="*/ 0 w 161"/>
                <a:gd name="T3" fmla="*/ 45 h 57"/>
                <a:gd name="T4" fmla="*/ 82 w 161"/>
                <a:gd name="T5" fmla="*/ 18 h 57"/>
                <a:gd name="T6" fmla="*/ 161 w 161"/>
                <a:gd name="T7" fmla="*/ 14 h 57"/>
                <a:gd name="T8" fmla="*/ 150 w 161"/>
                <a:gd name="T9" fmla="*/ 20 h 57"/>
                <a:gd name="T10" fmla="*/ 5 w 161"/>
                <a:gd name="T11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1" h="57">
                  <a:moveTo>
                    <a:pt x="5" y="57"/>
                  </a:moveTo>
                  <a:cubicBezTo>
                    <a:pt x="0" y="45"/>
                    <a:pt x="0" y="45"/>
                    <a:pt x="0" y="45"/>
                  </a:cubicBezTo>
                  <a:cubicBezTo>
                    <a:pt x="11" y="41"/>
                    <a:pt x="47" y="28"/>
                    <a:pt x="82" y="18"/>
                  </a:cubicBezTo>
                  <a:cubicBezTo>
                    <a:pt x="145" y="0"/>
                    <a:pt x="157" y="6"/>
                    <a:pt x="161" y="14"/>
                  </a:cubicBezTo>
                  <a:cubicBezTo>
                    <a:pt x="150" y="20"/>
                    <a:pt x="150" y="20"/>
                    <a:pt x="150" y="20"/>
                  </a:cubicBezTo>
                  <a:cubicBezTo>
                    <a:pt x="140" y="12"/>
                    <a:pt x="48" y="40"/>
                    <a:pt x="5" y="57"/>
                  </a:cubicBezTo>
                </a:path>
              </a:pathLst>
            </a:custGeom>
            <a:solidFill>
              <a:srgbClr val="603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PA_任意多边形 224"/>
            <p:cNvSpPr/>
            <p:nvPr>
              <p:custDataLst>
                <p:tags r:id="rId22"/>
              </p:custDataLst>
            </p:nvPr>
          </p:nvSpPr>
          <p:spPr bwMode="auto">
            <a:xfrm>
              <a:off x="7432675" y="2878138"/>
              <a:ext cx="92075" cy="26988"/>
            </a:xfrm>
            <a:custGeom>
              <a:avLst/>
              <a:gdLst>
                <a:gd name="T0" fmla="*/ 0 w 145"/>
                <a:gd name="T1" fmla="*/ 43 h 43"/>
                <a:gd name="T2" fmla="*/ 0 w 145"/>
                <a:gd name="T3" fmla="*/ 30 h 43"/>
                <a:gd name="T4" fmla="*/ 67 w 145"/>
                <a:gd name="T5" fmla="*/ 16 h 43"/>
                <a:gd name="T6" fmla="*/ 145 w 145"/>
                <a:gd name="T7" fmla="*/ 1 h 43"/>
                <a:gd name="T8" fmla="*/ 144 w 145"/>
                <a:gd name="T9" fmla="*/ 13 h 43"/>
                <a:gd name="T10" fmla="*/ 71 w 145"/>
                <a:gd name="T11" fmla="*/ 28 h 43"/>
                <a:gd name="T12" fmla="*/ 0 w 145"/>
                <a:gd name="T1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5" h="43">
                  <a:moveTo>
                    <a:pt x="0" y="43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25" y="30"/>
                    <a:pt x="45" y="23"/>
                    <a:pt x="67" y="16"/>
                  </a:cubicBezTo>
                  <a:cubicBezTo>
                    <a:pt x="90" y="8"/>
                    <a:pt x="114" y="0"/>
                    <a:pt x="145" y="1"/>
                  </a:cubicBezTo>
                  <a:cubicBezTo>
                    <a:pt x="144" y="13"/>
                    <a:pt x="144" y="13"/>
                    <a:pt x="144" y="13"/>
                  </a:cubicBezTo>
                  <a:cubicBezTo>
                    <a:pt x="116" y="12"/>
                    <a:pt x="94" y="20"/>
                    <a:pt x="71" y="28"/>
                  </a:cubicBezTo>
                  <a:cubicBezTo>
                    <a:pt x="49" y="35"/>
                    <a:pt x="27" y="43"/>
                    <a:pt x="0" y="43"/>
                  </a:cubicBezTo>
                </a:path>
              </a:pathLst>
            </a:custGeom>
            <a:solidFill>
              <a:srgbClr val="603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PA_任意多边形 225"/>
            <p:cNvSpPr/>
            <p:nvPr>
              <p:custDataLst>
                <p:tags r:id="rId23"/>
              </p:custDataLst>
            </p:nvPr>
          </p:nvSpPr>
          <p:spPr bwMode="auto">
            <a:xfrm>
              <a:off x="7431088" y="3262313"/>
              <a:ext cx="104775" cy="14288"/>
            </a:xfrm>
            <a:custGeom>
              <a:avLst/>
              <a:gdLst>
                <a:gd name="T0" fmla="*/ 3 w 164"/>
                <a:gd name="T1" fmla="*/ 22 h 22"/>
                <a:gd name="T2" fmla="*/ 0 w 164"/>
                <a:gd name="T3" fmla="*/ 9 h 22"/>
                <a:gd name="T4" fmla="*/ 136 w 164"/>
                <a:gd name="T5" fmla="*/ 1 h 22"/>
                <a:gd name="T6" fmla="*/ 164 w 164"/>
                <a:gd name="T7" fmla="*/ 1 h 22"/>
                <a:gd name="T8" fmla="*/ 164 w 164"/>
                <a:gd name="T9" fmla="*/ 13 h 22"/>
                <a:gd name="T10" fmla="*/ 136 w 164"/>
                <a:gd name="T11" fmla="*/ 13 h 22"/>
                <a:gd name="T12" fmla="*/ 3 w 164"/>
                <a:gd name="T13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4" h="22">
                  <a:moveTo>
                    <a:pt x="3" y="22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44" y="0"/>
                    <a:pt x="91" y="0"/>
                    <a:pt x="136" y="1"/>
                  </a:cubicBezTo>
                  <a:cubicBezTo>
                    <a:pt x="145" y="1"/>
                    <a:pt x="155" y="1"/>
                    <a:pt x="164" y="1"/>
                  </a:cubicBezTo>
                  <a:cubicBezTo>
                    <a:pt x="164" y="13"/>
                    <a:pt x="164" y="13"/>
                    <a:pt x="164" y="13"/>
                  </a:cubicBezTo>
                  <a:cubicBezTo>
                    <a:pt x="155" y="13"/>
                    <a:pt x="145" y="13"/>
                    <a:pt x="136" y="13"/>
                  </a:cubicBezTo>
                  <a:cubicBezTo>
                    <a:pt x="92" y="13"/>
                    <a:pt x="45" y="13"/>
                    <a:pt x="3" y="22"/>
                  </a:cubicBezTo>
                </a:path>
              </a:pathLst>
            </a:custGeom>
            <a:solidFill>
              <a:srgbClr val="603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PA_任意多边形 226"/>
            <p:cNvSpPr/>
            <p:nvPr>
              <p:custDataLst>
                <p:tags r:id="rId24"/>
              </p:custDataLst>
            </p:nvPr>
          </p:nvSpPr>
          <p:spPr bwMode="auto">
            <a:xfrm>
              <a:off x="7432675" y="3287713"/>
              <a:ext cx="106363" cy="14288"/>
            </a:xfrm>
            <a:custGeom>
              <a:avLst/>
              <a:gdLst>
                <a:gd name="T0" fmla="*/ 26 w 167"/>
                <a:gd name="T1" fmla="*/ 23 h 23"/>
                <a:gd name="T2" fmla="*/ 0 w 167"/>
                <a:gd name="T3" fmla="*/ 21 h 23"/>
                <a:gd name="T4" fmla="*/ 1 w 167"/>
                <a:gd name="T5" fmla="*/ 9 h 23"/>
                <a:gd name="T6" fmla="*/ 95 w 167"/>
                <a:gd name="T7" fmla="*/ 5 h 23"/>
                <a:gd name="T8" fmla="*/ 167 w 167"/>
                <a:gd name="T9" fmla="*/ 0 h 23"/>
                <a:gd name="T10" fmla="*/ 167 w 167"/>
                <a:gd name="T11" fmla="*/ 13 h 23"/>
                <a:gd name="T12" fmla="*/ 97 w 167"/>
                <a:gd name="T13" fmla="*/ 18 h 23"/>
                <a:gd name="T14" fmla="*/ 26 w 167"/>
                <a:gd name="T1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7" h="23">
                  <a:moveTo>
                    <a:pt x="26" y="23"/>
                  </a:moveTo>
                  <a:cubicBezTo>
                    <a:pt x="17" y="23"/>
                    <a:pt x="8" y="22"/>
                    <a:pt x="0" y="21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31" y="12"/>
                    <a:pt x="64" y="8"/>
                    <a:pt x="95" y="5"/>
                  </a:cubicBezTo>
                  <a:cubicBezTo>
                    <a:pt x="119" y="3"/>
                    <a:pt x="144" y="0"/>
                    <a:pt x="167" y="0"/>
                  </a:cubicBezTo>
                  <a:cubicBezTo>
                    <a:pt x="167" y="13"/>
                    <a:pt x="167" y="13"/>
                    <a:pt x="167" y="13"/>
                  </a:cubicBezTo>
                  <a:cubicBezTo>
                    <a:pt x="144" y="13"/>
                    <a:pt x="120" y="15"/>
                    <a:pt x="97" y="18"/>
                  </a:cubicBezTo>
                  <a:cubicBezTo>
                    <a:pt x="73" y="20"/>
                    <a:pt x="49" y="23"/>
                    <a:pt x="26" y="23"/>
                  </a:cubicBezTo>
                </a:path>
              </a:pathLst>
            </a:custGeom>
            <a:solidFill>
              <a:srgbClr val="603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PA_任意多边形 227"/>
            <p:cNvSpPr/>
            <p:nvPr>
              <p:custDataLst>
                <p:tags r:id="rId25"/>
              </p:custDataLst>
            </p:nvPr>
          </p:nvSpPr>
          <p:spPr bwMode="auto">
            <a:xfrm>
              <a:off x="7404100" y="3652838"/>
              <a:ext cx="122238" cy="25400"/>
            </a:xfrm>
            <a:custGeom>
              <a:avLst/>
              <a:gdLst>
                <a:gd name="T0" fmla="*/ 186 w 191"/>
                <a:gd name="T1" fmla="*/ 40 h 40"/>
                <a:gd name="T2" fmla="*/ 2 w 191"/>
                <a:gd name="T3" fmla="*/ 28 h 40"/>
                <a:gd name="T4" fmla="*/ 0 w 191"/>
                <a:gd name="T5" fmla="*/ 15 h 40"/>
                <a:gd name="T6" fmla="*/ 191 w 191"/>
                <a:gd name="T7" fmla="*/ 29 h 40"/>
                <a:gd name="T8" fmla="*/ 186 w 191"/>
                <a:gd name="T9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1" h="40">
                  <a:moveTo>
                    <a:pt x="186" y="40"/>
                  </a:moveTo>
                  <a:cubicBezTo>
                    <a:pt x="130" y="16"/>
                    <a:pt x="76" y="17"/>
                    <a:pt x="2" y="28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63" y="6"/>
                    <a:pt x="126" y="0"/>
                    <a:pt x="191" y="29"/>
                  </a:cubicBezTo>
                  <a:lnTo>
                    <a:pt x="186" y="40"/>
                  </a:lnTo>
                  <a:close/>
                </a:path>
              </a:pathLst>
            </a:custGeom>
            <a:solidFill>
              <a:srgbClr val="603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PA_任意多边形 228"/>
            <p:cNvSpPr/>
            <p:nvPr>
              <p:custDataLst>
                <p:tags r:id="rId26"/>
              </p:custDataLst>
            </p:nvPr>
          </p:nvSpPr>
          <p:spPr bwMode="auto">
            <a:xfrm>
              <a:off x="7408863" y="3675063"/>
              <a:ext cx="115888" cy="28575"/>
            </a:xfrm>
            <a:custGeom>
              <a:avLst/>
              <a:gdLst>
                <a:gd name="T0" fmla="*/ 174 w 180"/>
                <a:gd name="T1" fmla="*/ 43 h 43"/>
                <a:gd name="T2" fmla="*/ 5 w 180"/>
                <a:gd name="T3" fmla="*/ 30 h 43"/>
                <a:gd name="T4" fmla="*/ 0 w 180"/>
                <a:gd name="T5" fmla="*/ 18 h 43"/>
                <a:gd name="T6" fmla="*/ 180 w 180"/>
                <a:gd name="T7" fmla="*/ 31 h 43"/>
                <a:gd name="T8" fmla="*/ 174 w 180"/>
                <a:gd name="T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0" h="43">
                  <a:moveTo>
                    <a:pt x="174" y="43"/>
                  </a:moveTo>
                  <a:cubicBezTo>
                    <a:pt x="138" y="23"/>
                    <a:pt x="50" y="13"/>
                    <a:pt x="5" y="3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50" y="0"/>
                    <a:pt x="141" y="10"/>
                    <a:pt x="180" y="31"/>
                  </a:cubicBezTo>
                  <a:lnTo>
                    <a:pt x="174" y="43"/>
                  </a:lnTo>
                  <a:close/>
                </a:path>
              </a:pathLst>
            </a:custGeom>
            <a:solidFill>
              <a:srgbClr val="603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PA_任意多边形 229"/>
            <p:cNvSpPr/>
            <p:nvPr>
              <p:custDataLst>
                <p:tags r:id="rId27"/>
              </p:custDataLst>
            </p:nvPr>
          </p:nvSpPr>
          <p:spPr bwMode="auto">
            <a:xfrm>
              <a:off x="7418388" y="4094163"/>
              <a:ext cx="122238" cy="25400"/>
            </a:xfrm>
            <a:custGeom>
              <a:avLst/>
              <a:gdLst>
                <a:gd name="T0" fmla="*/ 184 w 191"/>
                <a:gd name="T1" fmla="*/ 39 h 39"/>
                <a:gd name="T2" fmla="*/ 29 w 191"/>
                <a:gd name="T3" fmla="*/ 15 h 39"/>
                <a:gd name="T4" fmla="*/ 0 w 191"/>
                <a:gd name="T5" fmla="*/ 15 h 39"/>
                <a:gd name="T6" fmla="*/ 0 w 191"/>
                <a:gd name="T7" fmla="*/ 2 h 39"/>
                <a:gd name="T8" fmla="*/ 29 w 191"/>
                <a:gd name="T9" fmla="*/ 2 h 39"/>
                <a:gd name="T10" fmla="*/ 191 w 191"/>
                <a:gd name="T11" fmla="*/ 29 h 39"/>
                <a:gd name="T12" fmla="*/ 184 w 191"/>
                <a:gd name="T13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1" h="39">
                  <a:moveTo>
                    <a:pt x="184" y="39"/>
                  </a:moveTo>
                  <a:cubicBezTo>
                    <a:pt x="143" y="12"/>
                    <a:pt x="83" y="14"/>
                    <a:pt x="29" y="15"/>
                  </a:cubicBezTo>
                  <a:cubicBezTo>
                    <a:pt x="19" y="15"/>
                    <a:pt x="10" y="15"/>
                    <a:pt x="0" y="15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0" y="2"/>
                    <a:pt x="19" y="2"/>
                    <a:pt x="29" y="2"/>
                  </a:cubicBezTo>
                  <a:cubicBezTo>
                    <a:pt x="84" y="1"/>
                    <a:pt x="147" y="0"/>
                    <a:pt x="191" y="29"/>
                  </a:cubicBezTo>
                  <a:lnTo>
                    <a:pt x="184" y="39"/>
                  </a:lnTo>
                  <a:close/>
                </a:path>
              </a:pathLst>
            </a:custGeom>
            <a:solidFill>
              <a:srgbClr val="603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PA_任意多边形 230"/>
            <p:cNvSpPr/>
            <p:nvPr>
              <p:custDataLst>
                <p:tags r:id="rId28"/>
              </p:custDataLst>
            </p:nvPr>
          </p:nvSpPr>
          <p:spPr bwMode="auto">
            <a:xfrm>
              <a:off x="7426325" y="4110038"/>
              <a:ext cx="112713" cy="34925"/>
            </a:xfrm>
            <a:custGeom>
              <a:avLst/>
              <a:gdLst>
                <a:gd name="T0" fmla="*/ 175 w 177"/>
                <a:gd name="T1" fmla="*/ 55 h 55"/>
                <a:gd name="T2" fmla="*/ 105 w 177"/>
                <a:gd name="T3" fmla="*/ 38 h 55"/>
                <a:gd name="T4" fmla="*/ 5 w 177"/>
                <a:gd name="T5" fmla="*/ 29 h 55"/>
                <a:gd name="T6" fmla="*/ 0 w 177"/>
                <a:gd name="T7" fmla="*/ 17 h 55"/>
                <a:gd name="T8" fmla="*/ 110 w 177"/>
                <a:gd name="T9" fmla="*/ 26 h 55"/>
                <a:gd name="T10" fmla="*/ 177 w 177"/>
                <a:gd name="T11" fmla="*/ 42 h 55"/>
                <a:gd name="T12" fmla="*/ 177 w 177"/>
                <a:gd name="T13" fmla="*/ 55 h 55"/>
                <a:gd name="T14" fmla="*/ 175 w 177"/>
                <a:gd name="T15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7" h="55">
                  <a:moveTo>
                    <a:pt x="175" y="55"/>
                  </a:moveTo>
                  <a:cubicBezTo>
                    <a:pt x="151" y="55"/>
                    <a:pt x="128" y="46"/>
                    <a:pt x="105" y="38"/>
                  </a:cubicBezTo>
                  <a:cubicBezTo>
                    <a:pt x="71" y="26"/>
                    <a:pt x="39" y="14"/>
                    <a:pt x="5" y="29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39" y="0"/>
                    <a:pt x="75" y="13"/>
                    <a:pt x="110" y="26"/>
                  </a:cubicBezTo>
                  <a:cubicBezTo>
                    <a:pt x="133" y="35"/>
                    <a:pt x="155" y="42"/>
                    <a:pt x="177" y="42"/>
                  </a:cubicBezTo>
                  <a:cubicBezTo>
                    <a:pt x="177" y="55"/>
                    <a:pt x="177" y="55"/>
                    <a:pt x="177" y="55"/>
                  </a:cubicBezTo>
                  <a:cubicBezTo>
                    <a:pt x="176" y="55"/>
                    <a:pt x="176" y="55"/>
                    <a:pt x="175" y="55"/>
                  </a:cubicBezTo>
                </a:path>
              </a:pathLst>
            </a:custGeom>
            <a:solidFill>
              <a:srgbClr val="603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PA_任意多边形 231"/>
            <p:cNvSpPr/>
            <p:nvPr>
              <p:custDataLst>
                <p:tags r:id="rId29"/>
              </p:custDataLst>
            </p:nvPr>
          </p:nvSpPr>
          <p:spPr bwMode="auto">
            <a:xfrm>
              <a:off x="7421563" y="4491038"/>
              <a:ext cx="123825" cy="31750"/>
            </a:xfrm>
            <a:custGeom>
              <a:avLst/>
              <a:gdLst>
                <a:gd name="T0" fmla="*/ 189 w 193"/>
                <a:gd name="T1" fmla="*/ 49 h 49"/>
                <a:gd name="T2" fmla="*/ 8 w 193"/>
                <a:gd name="T3" fmla="*/ 35 h 49"/>
                <a:gd name="T4" fmla="*/ 0 w 193"/>
                <a:gd name="T5" fmla="*/ 25 h 49"/>
                <a:gd name="T6" fmla="*/ 193 w 193"/>
                <a:gd name="T7" fmla="*/ 37 h 49"/>
                <a:gd name="T8" fmla="*/ 189 w 193"/>
                <a:gd name="T9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49">
                  <a:moveTo>
                    <a:pt x="189" y="49"/>
                  </a:moveTo>
                  <a:cubicBezTo>
                    <a:pt x="97" y="18"/>
                    <a:pt x="36" y="13"/>
                    <a:pt x="8" y="3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33" y="0"/>
                    <a:pt x="96" y="4"/>
                    <a:pt x="193" y="37"/>
                  </a:cubicBezTo>
                  <a:lnTo>
                    <a:pt x="189" y="49"/>
                  </a:lnTo>
                  <a:close/>
                </a:path>
              </a:pathLst>
            </a:custGeom>
            <a:solidFill>
              <a:srgbClr val="603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PA_任意多边形 232"/>
            <p:cNvSpPr/>
            <p:nvPr>
              <p:custDataLst>
                <p:tags r:id="rId30"/>
              </p:custDataLst>
            </p:nvPr>
          </p:nvSpPr>
          <p:spPr bwMode="auto">
            <a:xfrm>
              <a:off x="7435850" y="4516438"/>
              <a:ext cx="104775" cy="26988"/>
            </a:xfrm>
            <a:custGeom>
              <a:avLst/>
              <a:gdLst>
                <a:gd name="T0" fmla="*/ 158 w 166"/>
                <a:gd name="T1" fmla="*/ 43 h 43"/>
                <a:gd name="T2" fmla="*/ 22 w 166"/>
                <a:gd name="T3" fmla="*/ 14 h 43"/>
                <a:gd name="T4" fmla="*/ 0 w 166"/>
                <a:gd name="T5" fmla="*/ 15 h 43"/>
                <a:gd name="T6" fmla="*/ 0 w 166"/>
                <a:gd name="T7" fmla="*/ 2 h 43"/>
                <a:gd name="T8" fmla="*/ 21 w 166"/>
                <a:gd name="T9" fmla="*/ 2 h 43"/>
                <a:gd name="T10" fmla="*/ 166 w 166"/>
                <a:gd name="T11" fmla="*/ 33 h 43"/>
                <a:gd name="T12" fmla="*/ 158 w 166"/>
                <a:gd name="T1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6" h="43">
                  <a:moveTo>
                    <a:pt x="158" y="43"/>
                  </a:moveTo>
                  <a:cubicBezTo>
                    <a:pt x="119" y="13"/>
                    <a:pt x="72" y="14"/>
                    <a:pt x="22" y="14"/>
                  </a:cubicBezTo>
                  <a:cubicBezTo>
                    <a:pt x="14" y="15"/>
                    <a:pt x="7" y="15"/>
                    <a:pt x="0" y="15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7" y="2"/>
                    <a:pt x="14" y="2"/>
                    <a:pt x="21" y="2"/>
                  </a:cubicBezTo>
                  <a:cubicBezTo>
                    <a:pt x="72" y="1"/>
                    <a:pt x="123" y="0"/>
                    <a:pt x="166" y="33"/>
                  </a:cubicBezTo>
                  <a:lnTo>
                    <a:pt x="158" y="43"/>
                  </a:lnTo>
                  <a:close/>
                </a:path>
              </a:pathLst>
            </a:custGeom>
            <a:solidFill>
              <a:srgbClr val="603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PA_任意多边形 233"/>
            <p:cNvSpPr/>
            <p:nvPr>
              <p:custDataLst>
                <p:tags r:id="rId31"/>
              </p:custDataLst>
            </p:nvPr>
          </p:nvSpPr>
          <p:spPr bwMode="auto">
            <a:xfrm>
              <a:off x="7423150" y="4837113"/>
              <a:ext cx="111125" cy="22225"/>
            </a:xfrm>
            <a:custGeom>
              <a:avLst/>
              <a:gdLst>
                <a:gd name="T0" fmla="*/ 6 w 175"/>
                <a:gd name="T1" fmla="*/ 35 h 35"/>
                <a:gd name="T2" fmla="*/ 0 w 175"/>
                <a:gd name="T3" fmla="*/ 24 h 35"/>
                <a:gd name="T4" fmla="*/ 175 w 175"/>
                <a:gd name="T5" fmla="*/ 15 h 35"/>
                <a:gd name="T6" fmla="*/ 172 w 175"/>
                <a:gd name="T7" fmla="*/ 27 h 35"/>
                <a:gd name="T8" fmla="*/ 6 w 175"/>
                <a:gd name="T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5" h="35">
                  <a:moveTo>
                    <a:pt x="6" y="35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40" y="0"/>
                    <a:pt x="132" y="3"/>
                    <a:pt x="175" y="15"/>
                  </a:cubicBezTo>
                  <a:cubicBezTo>
                    <a:pt x="172" y="27"/>
                    <a:pt x="172" y="27"/>
                    <a:pt x="172" y="27"/>
                  </a:cubicBezTo>
                  <a:cubicBezTo>
                    <a:pt x="130" y="16"/>
                    <a:pt x="42" y="14"/>
                    <a:pt x="6" y="35"/>
                  </a:cubicBezTo>
                </a:path>
              </a:pathLst>
            </a:custGeom>
            <a:solidFill>
              <a:srgbClr val="603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PA_任意多边形 234"/>
            <p:cNvSpPr/>
            <p:nvPr>
              <p:custDataLst>
                <p:tags r:id="rId32"/>
              </p:custDataLst>
            </p:nvPr>
          </p:nvSpPr>
          <p:spPr bwMode="auto">
            <a:xfrm>
              <a:off x="7424738" y="4856163"/>
              <a:ext cx="106363" cy="28575"/>
            </a:xfrm>
            <a:custGeom>
              <a:avLst/>
              <a:gdLst>
                <a:gd name="T0" fmla="*/ 165 w 166"/>
                <a:gd name="T1" fmla="*/ 45 h 45"/>
                <a:gd name="T2" fmla="*/ 112 w 166"/>
                <a:gd name="T3" fmla="*/ 34 h 45"/>
                <a:gd name="T4" fmla="*/ 6 w 166"/>
                <a:gd name="T5" fmla="*/ 32 h 45"/>
                <a:gd name="T6" fmla="*/ 0 w 166"/>
                <a:gd name="T7" fmla="*/ 20 h 45"/>
                <a:gd name="T8" fmla="*/ 116 w 166"/>
                <a:gd name="T9" fmla="*/ 22 h 45"/>
                <a:gd name="T10" fmla="*/ 166 w 166"/>
                <a:gd name="T11" fmla="*/ 33 h 45"/>
                <a:gd name="T12" fmla="*/ 165 w 166"/>
                <a:gd name="T1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6" h="45">
                  <a:moveTo>
                    <a:pt x="165" y="45"/>
                  </a:moveTo>
                  <a:cubicBezTo>
                    <a:pt x="147" y="44"/>
                    <a:pt x="129" y="39"/>
                    <a:pt x="112" y="34"/>
                  </a:cubicBezTo>
                  <a:cubicBezTo>
                    <a:pt x="77" y="24"/>
                    <a:pt x="41" y="14"/>
                    <a:pt x="6" y="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39" y="0"/>
                    <a:pt x="78" y="11"/>
                    <a:pt x="116" y="22"/>
                  </a:cubicBezTo>
                  <a:cubicBezTo>
                    <a:pt x="133" y="27"/>
                    <a:pt x="150" y="31"/>
                    <a:pt x="166" y="33"/>
                  </a:cubicBezTo>
                  <a:lnTo>
                    <a:pt x="165" y="45"/>
                  </a:lnTo>
                  <a:close/>
                </a:path>
              </a:pathLst>
            </a:custGeom>
            <a:solidFill>
              <a:srgbClr val="603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PA_任意多边形 235"/>
            <p:cNvSpPr/>
            <p:nvPr>
              <p:custDataLst>
                <p:tags r:id="rId33"/>
              </p:custDataLst>
            </p:nvPr>
          </p:nvSpPr>
          <p:spPr bwMode="auto">
            <a:xfrm>
              <a:off x="7419975" y="5268913"/>
              <a:ext cx="119063" cy="33338"/>
            </a:xfrm>
            <a:custGeom>
              <a:avLst/>
              <a:gdLst>
                <a:gd name="T0" fmla="*/ 176 w 185"/>
                <a:gd name="T1" fmla="*/ 52 h 52"/>
                <a:gd name="T2" fmla="*/ 3 w 185"/>
                <a:gd name="T3" fmla="*/ 41 h 52"/>
                <a:gd name="T4" fmla="*/ 0 w 185"/>
                <a:gd name="T5" fmla="*/ 28 h 52"/>
                <a:gd name="T6" fmla="*/ 185 w 185"/>
                <a:gd name="T7" fmla="*/ 43 h 52"/>
                <a:gd name="T8" fmla="*/ 176 w 185"/>
                <a:gd name="T9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" h="52">
                  <a:moveTo>
                    <a:pt x="176" y="52"/>
                  </a:moveTo>
                  <a:cubicBezTo>
                    <a:pt x="138" y="14"/>
                    <a:pt x="43" y="33"/>
                    <a:pt x="3" y="4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43" y="20"/>
                    <a:pt x="142" y="0"/>
                    <a:pt x="185" y="43"/>
                  </a:cubicBezTo>
                  <a:lnTo>
                    <a:pt x="176" y="52"/>
                  </a:lnTo>
                  <a:close/>
                </a:path>
              </a:pathLst>
            </a:custGeom>
            <a:solidFill>
              <a:srgbClr val="603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PA_任意多边形 236"/>
            <p:cNvSpPr/>
            <p:nvPr>
              <p:custDataLst>
                <p:tags r:id="rId34"/>
              </p:custDataLst>
            </p:nvPr>
          </p:nvSpPr>
          <p:spPr bwMode="auto">
            <a:xfrm>
              <a:off x="7421563" y="5292725"/>
              <a:ext cx="109538" cy="25400"/>
            </a:xfrm>
            <a:custGeom>
              <a:avLst/>
              <a:gdLst>
                <a:gd name="T0" fmla="*/ 10 w 173"/>
                <a:gd name="T1" fmla="*/ 41 h 41"/>
                <a:gd name="T2" fmla="*/ 0 w 173"/>
                <a:gd name="T3" fmla="*/ 33 h 41"/>
                <a:gd name="T4" fmla="*/ 173 w 173"/>
                <a:gd name="T5" fmla="*/ 22 h 41"/>
                <a:gd name="T6" fmla="*/ 169 w 173"/>
                <a:gd name="T7" fmla="*/ 34 h 41"/>
                <a:gd name="T8" fmla="*/ 10 w 173"/>
                <a:gd name="T9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" h="41">
                  <a:moveTo>
                    <a:pt x="10" y="41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28" y="0"/>
                    <a:pt x="136" y="9"/>
                    <a:pt x="173" y="22"/>
                  </a:cubicBezTo>
                  <a:cubicBezTo>
                    <a:pt x="169" y="34"/>
                    <a:pt x="169" y="34"/>
                    <a:pt x="169" y="34"/>
                  </a:cubicBezTo>
                  <a:cubicBezTo>
                    <a:pt x="132" y="21"/>
                    <a:pt x="31" y="15"/>
                    <a:pt x="10" y="41"/>
                  </a:cubicBezTo>
                </a:path>
              </a:pathLst>
            </a:custGeom>
            <a:solidFill>
              <a:srgbClr val="603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PA_任意多边形 237"/>
            <p:cNvSpPr/>
            <p:nvPr>
              <p:custDataLst>
                <p:tags r:id="rId35"/>
              </p:custDataLst>
            </p:nvPr>
          </p:nvSpPr>
          <p:spPr bwMode="auto">
            <a:xfrm>
              <a:off x="7462838" y="5748338"/>
              <a:ext cx="96838" cy="26988"/>
            </a:xfrm>
            <a:custGeom>
              <a:avLst/>
              <a:gdLst>
                <a:gd name="T0" fmla="*/ 5 w 151"/>
                <a:gd name="T1" fmla="*/ 42 h 42"/>
                <a:gd name="T2" fmla="*/ 0 w 151"/>
                <a:gd name="T3" fmla="*/ 30 h 42"/>
                <a:gd name="T4" fmla="*/ 151 w 151"/>
                <a:gd name="T5" fmla="*/ 22 h 42"/>
                <a:gd name="T6" fmla="*/ 145 w 151"/>
                <a:gd name="T7" fmla="*/ 33 h 42"/>
                <a:gd name="T8" fmla="*/ 5 w 151"/>
                <a:gd name="T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42">
                  <a:moveTo>
                    <a:pt x="5" y="42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37" y="15"/>
                    <a:pt x="107" y="0"/>
                    <a:pt x="151" y="22"/>
                  </a:cubicBezTo>
                  <a:cubicBezTo>
                    <a:pt x="145" y="33"/>
                    <a:pt x="145" y="33"/>
                    <a:pt x="145" y="33"/>
                  </a:cubicBezTo>
                  <a:cubicBezTo>
                    <a:pt x="106" y="14"/>
                    <a:pt x="38" y="28"/>
                    <a:pt x="5" y="42"/>
                  </a:cubicBezTo>
                </a:path>
              </a:pathLst>
            </a:custGeom>
            <a:solidFill>
              <a:srgbClr val="603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PA_任意多边形 238"/>
            <p:cNvSpPr/>
            <p:nvPr>
              <p:custDataLst>
                <p:tags r:id="rId36"/>
              </p:custDataLst>
            </p:nvPr>
          </p:nvSpPr>
          <p:spPr bwMode="auto">
            <a:xfrm>
              <a:off x="7458075" y="5778500"/>
              <a:ext cx="100013" cy="17463"/>
            </a:xfrm>
            <a:custGeom>
              <a:avLst/>
              <a:gdLst>
                <a:gd name="T0" fmla="*/ 4 w 156"/>
                <a:gd name="T1" fmla="*/ 27 h 27"/>
                <a:gd name="T2" fmla="*/ 0 w 156"/>
                <a:gd name="T3" fmla="*/ 15 h 27"/>
                <a:gd name="T4" fmla="*/ 129 w 156"/>
                <a:gd name="T5" fmla="*/ 2 h 27"/>
                <a:gd name="T6" fmla="*/ 156 w 156"/>
                <a:gd name="T7" fmla="*/ 2 h 27"/>
                <a:gd name="T8" fmla="*/ 156 w 156"/>
                <a:gd name="T9" fmla="*/ 15 h 27"/>
                <a:gd name="T10" fmla="*/ 129 w 156"/>
                <a:gd name="T11" fmla="*/ 14 h 27"/>
                <a:gd name="T12" fmla="*/ 4 w 156"/>
                <a:gd name="T13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6" h="27">
                  <a:moveTo>
                    <a:pt x="4" y="27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42" y="0"/>
                    <a:pt x="84" y="1"/>
                    <a:pt x="129" y="2"/>
                  </a:cubicBezTo>
                  <a:cubicBezTo>
                    <a:pt x="138" y="2"/>
                    <a:pt x="147" y="2"/>
                    <a:pt x="156" y="2"/>
                  </a:cubicBezTo>
                  <a:cubicBezTo>
                    <a:pt x="156" y="15"/>
                    <a:pt x="156" y="15"/>
                    <a:pt x="156" y="15"/>
                  </a:cubicBezTo>
                  <a:cubicBezTo>
                    <a:pt x="147" y="15"/>
                    <a:pt x="138" y="14"/>
                    <a:pt x="129" y="14"/>
                  </a:cubicBezTo>
                  <a:cubicBezTo>
                    <a:pt x="85" y="14"/>
                    <a:pt x="44" y="13"/>
                    <a:pt x="4" y="27"/>
                  </a:cubicBezTo>
                </a:path>
              </a:pathLst>
            </a:custGeom>
            <a:solidFill>
              <a:srgbClr val="603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PA_任意多边形 239"/>
            <p:cNvSpPr/>
            <p:nvPr>
              <p:custDataLst>
                <p:tags r:id="rId37"/>
              </p:custDataLst>
            </p:nvPr>
          </p:nvSpPr>
          <p:spPr bwMode="auto">
            <a:xfrm>
              <a:off x="4508500" y="2432050"/>
              <a:ext cx="3063875" cy="176213"/>
            </a:xfrm>
            <a:custGeom>
              <a:avLst/>
              <a:gdLst>
                <a:gd name="T0" fmla="*/ 4795 w 4800"/>
                <a:gd name="T1" fmla="*/ 37 h 275"/>
                <a:gd name="T2" fmla="*/ 4788 w 4800"/>
                <a:gd name="T3" fmla="*/ 211 h 275"/>
                <a:gd name="T4" fmla="*/ 4552 w 4800"/>
                <a:gd name="T5" fmla="*/ 160 h 275"/>
                <a:gd name="T6" fmla="*/ 4328 w 4800"/>
                <a:gd name="T7" fmla="*/ 217 h 275"/>
                <a:gd name="T8" fmla="*/ 3769 w 4800"/>
                <a:gd name="T9" fmla="*/ 226 h 275"/>
                <a:gd name="T10" fmla="*/ 3707 w 4800"/>
                <a:gd name="T11" fmla="*/ 227 h 275"/>
                <a:gd name="T12" fmla="*/ 3114 w 4800"/>
                <a:gd name="T13" fmla="*/ 191 h 275"/>
                <a:gd name="T14" fmla="*/ 2849 w 4800"/>
                <a:gd name="T15" fmla="*/ 217 h 275"/>
                <a:gd name="T16" fmla="*/ 2660 w 4800"/>
                <a:gd name="T17" fmla="*/ 224 h 275"/>
                <a:gd name="T18" fmla="*/ 2599 w 4800"/>
                <a:gd name="T19" fmla="*/ 223 h 275"/>
                <a:gd name="T20" fmla="*/ 2418 w 4800"/>
                <a:gd name="T21" fmla="*/ 219 h 275"/>
                <a:gd name="T22" fmla="*/ 2363 w 4800"/>
                <a:gd name="T23" fmla="*/ 219 h 275"/>
                <a:gd name="T24" fmla="*/ 2135 w 4800"/>
                <a:gd name="T25" fmla="*/ 237 h 275"/>
                <a:gd name="T26" fmla="*/ 2089 w 4800"/>
                <a:gd name="T27" fmla="*/ 243 h 275"/>
                <a:gd name="T28" fmla="*/ 1076 w 4800"/>
                <a:gd name="T29" fmla="*/ 205 h 275"/>
                <a:gd name="T30" fmla="*/ 1022 w 4800"/>
                <a:gd name="T31" fmla="*/ 201 h 275"/>
                <a:gd name="T32" fmla="*/ 901 w 4800"/>
                <a:gd name="T33" fmla="*/ 196 h 275"/>
                <a:gd name="T34" fmla="*/ 840 w 4800"/>
                <a:gd name="T35" fmla="*/ 195 h 275"/>
                <a:gd name="T36" fmla="*/ 396 w 4800"/>
                <a:gd name="T37" fmla="*/ 238 h 275"/>
                <a:gd name="T38" fmla="*/ 333 w 4800"/>
                <a:gd name="T39" fmla="*/ 240 h 275"/>
                <a:gd name="T40" fmla="*/ 0 w 4800"/>
                <a:gd name="T41" fmla="*/ 115 h 275"/>
                <a:gd name="T42" fmla="*/ 403 w 4800"/>
                <a:gd name="T43" fmla="*/ 79 h 275"/>
                <a:gd name="T44" fmla="*/ 455 w 4800"/>
                <a:gd name="T45" fmla="*/ 75 h 275"/>
                <a:gd name="T46" fmla="*/ 507 w 4800"/>
                <a:gd name="T47" fmla="*/ 70 h 275"/>
                <a:gd name="T48" fmla="*/ 881 w 4800"/>
                <a:gd name="T49" fmla="*/ 31 h 275"/>
                <a:gd name="T50" fmla="*/ 933 w 4800"/>
                <a:gd name="T51" fmla="*/ 32 h 275"/>
                <a:gd name="T52" fmla="*/ 1089 w 4800"/>
                <a:gd name="T53" fmla="*/ 38 h 275"/>
                <a:gd name="T54" fmla="*/ 1141 w 4800"/>
                <a:gd name="T55" fmla="*/ 40 h 275"/>
                <a:gd name="T56" fmla="*/ 2018 w 4800"/>
                <a:gd name="T57" fmla="*/ 75 h 275"/>
                <a:gd name="T58" fmla="*/ 2078 w 4800"/>
                <a:gd name="T59" fmla="*/ 70 h 275"/>
                <a:gd name="T60" fmla="*/ 2303 w 4800"/>
                <a:gd name="T61" fmla="*/ 44 h 275"/>
                <a:gd name="T62" fmla="*/ 2362 w 4800"/>
                <a:gd name="T63" fmla="*/ 41 h 275"/>
                <a:gd name="T64" fmla="*/ 2564 w 4800"/>
                <a:gd name="T65" fmla="*/ 46 h 275"/>
                <a:gd name="T66" fmla="*/ 2632 w 4800"/>
                <a:gd name="T67" fmla="*/ 47 h 275"/>
                <a:gd name="T68" fmla="*/ 2855 w 4800"/>
                <a:gd name="T69" fmla="*/ 44 h 275"/>
                <a:gd name="T70" fmla="*/ 3631 w 4800"/>
                <a:gd name="T71" fmla="*/ 50 h 275"/>
                <a:gd name="T72" fmla="*/ 3695 w 4800"/>
                <a:gd name="T73" fmla="*/ 51 h 275"/>
                <a:gd name="T74" fmla="*/ 4270 w 4800"/>
                <a:gd name="T75" fmla="*/ 44 h 275"/>
                <a:gd name="T76" fmla="*/ 4506 w 4800"/>
                <a:gd name="T77" fmla="*/ 12 h 275"/>
                <a:gd name="T78" fmla="*/ 4786 w 4800"/>
                <a:gd name="T79" fmla="*/ 36 h 275"/>
                <a:gd name="T80" fmla="*/ 4795 w 4800"/>
                <a:gd name="T81" fmla="*/ 37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00" h="275">
                  <a:moveTo>
                    <a:pt x="4795" y="37"/>
                  </a:moveTo>
                  <a:cubicBezTo>
                    <a:pt x="4800" y="96"/>
                    <a:pt x="4800" y="153"/>
                    <a:pt x="4788" y="211"/>
                  </a:cubicBezTo>
                  <a:cubicBezTo>
                    <a:pt x="4714" y="172"/>
                    <a:pt x="4639" y="147"/>
                    <a:pt x="4552" y="160"/>
                  </a:cubicBezTo>
                  <a:cubicBezTo>
                    <a:pt x="4472" y="172"/>
                    <a:pt x="4403" y="211"/>
                    <a:pt x="4328" y="217"/>
                  </a:cubicBezTo>
                  <a:cubicBezTo>
                    <a:pt x="4142" y="220"/>
                    <a:pt x="3955" y="224"/>
                    <a:pt x="3769" y="226"/>
                  </a:cubicBezTo>
                  <a:cubicBezTo>
                    <a:pt x="3748" y="226"/>
                    <a:pt x="3728" y="227"/>
                    <a:pt x="3707" y="227"/>
                  </a:cubicBezTo>
                  <a:cubicBezTo>
                    <a:pt x="3505" y="236"/>
                    <a:pt x="3315" y="223"/>
                    <a:pt x="3114" y="191"/>
                  </a:cubicBezTo>
                  <a:cubicBezTo>
                    <a:pt x="3022" y="172"/>
                    <a:pt x="2935" y="185"/>
                    <a:pt x="2849" y="217"/>
                  </a:cubicBezTo>
                  <a:cubicBezTo>
                    <a:pt x="2786" y="236"/>
                    <a:pt x="2722" y="223"/>
                    <a:pt x="2660" y="224"/>
                  </a:cubicBezTo>
                  <a:cubicBezTo>
                    <a:pt x="2640" y="223"/>
                    <a:pt x="2620" y="223"/>
                    <a:pt x="2599" y="223"/>
                  </a:cubicBezTo>
                  <a:cubicBezTo>
                    <a:pt x="2539" y="222"/>
                    <a:pt x="2478" y="221"/>
                    <a:pt x="2418" y="219"/>
                  </a:cubicBezTo>
                  <a:cubicBezTo>
                    <a:pt x="2399" y="219"/>
                    <a:pt x="2381" y="219"/>
                    <a:pt x="2363" y="219"/>
                  </a:cubicBezTo>
                  <a:cubicBezTo>
                    <a:pt x="2287" y="221"/>
                    <a:pt x="2211" y="229"/>
                    <a:pt x="2135" y="237"/>
                  </a:cubicBezTo>
                  <a:cubicBezTo>
                    <a:pt x="2120" y="239"/>
                    <a:pt x="2105" y="241"/>
                    <a:pt x="2089" y="243"/>
                  </a:cubicBezTo>
                  <a:cubicBezTo>
                    <a:pt x="1750" y="268"/>
                    <a:pt x="1416" y="236"/>
                    <a:pt x="1076" y="205"/>
                  </a:cubicBezTo>
                  <a:cubicBezTo>
                    <a:pt x="1058" y="204"/>
                    <a:pt x="1040" y="202"/>
                    <a:pt x="1022" y="201"/>
                  </a:cubicBezTo>
                  <a:cubicBezTo>
                    <a:pt x="982" y="199"/>
                    <a:pt x="941" y="197"/>
                    <a:pt x="901" y="196"/>
                  </a:cubicBezTo>
                  <a:cubicBezTo>
                    <a:pt x="880" y="195"/>
                    <a:pt x="860" y="195"/>
                    <a:pt x="840" y="195"/>
                  </a:cubicBezTo>
                  <a:cubicBezTo>
                    <a:pt x="711" y="177"/>
                    <a:pt x="545" y="228"/>
                    <a:pt x="396" y="238"/>
                  </a:cubicBezTo>
                  <a:cubicBezTo>
                    <a:pt x="374" y="240"/>
                    <a:pt x="353" y="241"/>
                    <a:pt x="333" y="240"/>
                  </a:cubicBezTo>
                  <a:cubicBezTo>
                    <a:pt x="219" y="236"/>
                    <a:pt x="41" y="275"/>
                    <a:pt x="0" y="115"/>
                  </a:cubicBezTo>
                  <a:cubicBezTo>
                    <a:pt x="138" y="108"/>
                    <a:pt x="265" y="51"/>
                    <a:pt x="403" y="79"/>
                  </a:cubicBezTo>
                  <a:cubicBezTo>
                    <a:pt x="420" y="78"/>
                    <a:pt x="438" y="77"/>
                    <a:pt x="455" y="75"/>
                  </a:cubicBezTo>
                  <a:cubicBezTo>
                    <a:pt x="472" y="74"/>
                    <a:pt x="489" y="72"/>
                    <a:pt x="507" y="70"/>
                  </a:cubicBezTo>
                  <a:cubicBezTo>
                    <a:pt x="633" y="51"/>
                    <a:pt x="754" y="25"/>
                    <a:pt x="881" y="31"/>
                  </a:cubicBezTo>
                  <a:cubicBezTo>
                    <a:pt x="898" y="31"/>
                    <a:pt x="916" y="32"/>
                    <a:pt x="933" y="32"/>
                  </a:cubicBezTo>
                  <a:cubicBezTo>
                    <a:pt x="985" y="33"/>
                    <a:pt x="1037" y="35"/>
                    <a:pt x="1089" y="38"/>
                  </a:cubicBezTo>
                  <a:cubicBezTo>
                    <a:pt x="1106" y="39"/>
                    <a:pt x="1124" y="39"/>
                    <a:pt x="1141" y="40"/>
                  </a:cubicBezTo>
                  <a:cubicBezTo>
                    <a:pt x="1433" y="44"/>
                    <a:pt x="1727" y="83"/>
                    <a:pt x="2018" y="75"/>
                  </a:cubicBezTo>
                  <a:cubicBezTo>
                    <a:pt x="2038" y="74"/>
                    <a:pt x="2058" y="72"/>
                    <a:pt x="2078" y="70"/>
                  </a:cubicBezTo>
                  <a:cubicBezTo>
                    <a:pt x="2151" y="61"/>
                    <a:pt x="2226" y="50"/>
                    <a:pt x="2303" y="44"/>
                  </a:cubicBezTo>
                  <a:cubicBezTo>
                    <a:pt x="2323" y="43"/>
                    <a:pt x="2342" y="41"/>
                    <a:pt x="2362" y="41"/>
                  </a:cubicBezTo>
                  <a:cubicBezTo>
                    <a:pt x="2429" y="43"/>
                    <a:pt x="2497" y="44"/>
                    <a:pt x="2564" y="46"/>
                  </a:cubicBezTo>
                  <a:cubicBezTo>
                    <a:pt x="2587" y="46"/>
                    <a:pt x="2609" y="47"/>
                    <a:pt x="2632" y="47"/>
                  </a:cubicBezTo>
                  <a:cubicBezTo>
                    <a:pt x="2705" y="57"/>
                    <a:pt x="2780" y="57"/>
                    <a:pt x="2855" y="44"/>
                  </a:cubicBezTo>
                  <a:cubicBezTo>
                    <a:pt x="3119" y="12"/>
                    <a:pt x="3373" y="70"/>
                    <a:pt x="3631" y="50"/>
                  </a:cubicBezTo>
                  <a:cubicBezTo>
                    <a:pt x="3652" y="50"/>
                    <a:pt x="3674" y="51"/>
                    <a:pt x="3695" y="51"/>
                  </a:cubicBezTo>
                  <a:cubicBezTo>
                    <a:pt x="3886" y="52"/>
                    <a:pt x="4078" y="54"/>
                    <a:pt x="4270" y="44"/>
                  </a:cubicBezTo>
                  <a:cubicBezTo>
                    <a:pt x="4351" y="44"/>
                    <a:pt x="4426" y="25"/>
                    <a:pt x="4506" y="12"/>
                  </a:cubicBezTo>
                  <a:cubicBezTo>
                    <a:pt x="4604" y="0"/>
                    <a:pt x="4696" y="12"/>
                    <a:pt x="4786" y="36"/>
                  </a:cubicBezTo>
                  <a:cubicBezTo>
                    <a:pt x="4792" y="37"/>
                    <a:pt x="4795" y="37"/>
                    <a:pt x="4795" y="37"/>
                  </a:cubicBezTo>
                </a:path>
              </a:pathLst>
            </a:custGeom>
            <a:solidFill>
              <a:srgbClr val="C69C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PA_任意多边形 240"/>
            <p:cNvSpPr>
              <a:spLocks noEditPoints="1"/>
            </p:cNvSpPr>
            <p:nvPr>
              <p:custDataLst>
                <p:tags r:id="rId38"/>
              </p:custDataLst>
            </p:nvPr>
          </p:nvSpPr>
          <p:spPr bwMode="auto">
            <a:xfrm>
              <a:off x="4503738" y="2433638"/>
              <a:ext cx="3073400" cy="163513"/>
            </a:xfrm>
            <a:custGeom>
              <a:avLst/>
              <a:gdLst>
                <a:gd name="T0" fmla="*/ 1084 w 4815"/>
                <a:gd name="T1" fmla="*/ 211 h 257"/>
                <a:gd name="T2" fmla="*/ 848 w 4815"/>
                <a:gd name="T3" fmla="*/ 200 h 257"/>
                <a:gd name="T4" fmla="*/ 576 w 4815"/>
                <a:gd name="T5" fmla="*/ 221 h 257"/>
                <a:gd name="T6" fmla="*/ 277 w 4815"/>
                <a:gd name="T7" fmla="*/ 246 h 257"/>
                <a:gd name="T8" fmla="*/ 0 w 4815"/>
                <a:gd name="T9" fmla="*/ 108 h 257"/>
                <a:gd name="T10" fmla="*/ 332 w 4815"/>
                <a:gd name="T11" fmla="*/ 64 h 257"/>
                <a:gd name="T12" fmla="*/ 484 w 4815"/>
                <a:gd name="T13" fmla="*/ 66 h 257"/>
                <a:gd name="T14" fmla="*/ 851 w 4815"/>
                <a:gd name="T15" fmla="*/ 23 h 257"/>
                <a:gd name="T16" fmla="*/ 1097 w 4815"/>
                <a:gd name="T17" fmla="*/ 30 h 257"/>
                <a:gd name="T18" fmla="*/ 1950 w 4815"/>
                <a:gd name="T19" fmla="*/ 69 h 257"/>
                <a:gd name="T20" fmla="*/ 2154 w 4815"/>
                <a:gd name="T21" fmla="*/ 54 h 257"/>
                <a:gd name="T22" fmla="*/ 2572 w 4815"/>
                <a:gd name="T23" fmla="*/ 38 h 257"/>
                <a:gd name="T24" fmla="*/ 2862 w 4815"/>
                <a:gd name="T25" fmla="*/ 37 h 257"/>
                <a:gd name="T26" fmla="*/ 3521 w 4815"/>
                <a:gd name="T27" fmla="*/ 47 h 257"/>
                <a:gd name="T28" fmla="*/ 3920 w 4815"/>
                <a:gd name="T29" fmla="*/ 45 h 257"/>
                <a:gd name="T30" fmla="*/ 4513 w 4815"/>
                <a:gd name="T31" fmla="*/ 5 h 257"/>
                <a:gd name="T32" fmla="*/ 4803 w 4815"/>
                <a:gd name="T33" fmla="*/ 30 h 257"/>
                <a:gd name="T34" fmla="*/ 4803 w 4815"/>
                <a:gd name="T35" fmla="*/ 211 h 257"/>
                <a:gd name="T36" fmla="*/ 4605 w 4815"/>
                <a:gd name="T37" fmla="*/ 162 h 257"/>
                <a:gd name="T38" fmla="*/ 4337 w 4815"/>
                <a:gd name="T39" fmla="*/ 222 h 257"/>
                <a:gd name="T40" fmla="*/ 3587 w 4815"/>
                <a:gd name="T41" fmla="*/ 235 h 257"/>
                <a:gd name="T42" fmla="*/ 2859 w 4815"/>
                <a:gd name="T43" fmla="*/ 222 h 257"/>
                <a:gd name="T44" fmla="*/ 2668 w 4815"/>
                <a:gd name="T45" fmla="*/ 229 h 257"/>
                <a:gd name="T46" fmla="*/ 2371 w 4815"/>
                <a:gd name="T47" fmla="*/ 225 h 257"/>
                <a:gd name="T48" fmla="*/ 2098 w 4815"/>
                <a:gd name="T49" fmla="*/ 248 h 257"/>
                <a:gd name="T50" fmla="*/ 909 w 4815"/>
                <a:gd name="T51" fmla="*/ 188 h 257"/>
                <a:gd name="T52" fmla="*/ 1110 w 4815"/>
                <a:gd name="T53" fmla="*/ 200 h 257"/>
                <a:gd name="T54" fmla="*/ 2102 w 4815"/>
                <a:gd name="T55" fmla="*/ 235 h 257"/>
                <a:gd name="T56" fmla="*/ 2426 w 4815"/>
                <a:gd name="T57" fmla="*/ 212 h 257"/>
                <a:gd name="T58" fmla="*/ 2722 w 4815"/>
                <a:gd name="T59" fmla="*/ 218 h 257"/>
                <a:gd name="T60" fmla="*/ 3035 w 4815"/>
                <a:gd name="T61" fmla="*/ 175 h 257"/>
                <a:gd name="T62" fmla="*/ 3715 w 4815"/>
                <a:gd name="T63" fmla="*/ 220 h 257"/>
                <a:gd name="T64" fmla="*/ 4452 w 4815"/>
                <a:gd name="T65" fmla="*/ 181 h 257"/>
                <a:gd name="T66" fmla="*/ 4792 w 4815"/>
                <a:gd name="T67" fmla="*/ 200 h 257"/>
                <a:gd name="T68" fmla="*/ 4793 w 4815"/>
                <a:gd name="T69" fmla="*/ 41 h 257"/>
                <a:gd name="T70" fmla="*/ 4452 w 4815"/>
                <a:gd name="T71" fmla="*/ 29 h 257"/>
                <a:gd name="T72" fmla="*/ 3703 w 4815"/>
                <a:gd name="T73" fmla="*/ 56 h 257"/>
                <a:gd name="T74" fmla="*/ 3282 w 4815"/>
                <a:gd name="T75" fmla="*/ 50 h 257"/>
                <a:gd name="T76" fmla="*/ 2639 w 4815"/>
                <a:gd name="T77" fmla="*/ 53 h 257"/>
                <a:gd name="T78" fmla="*/ 2312 w 4815"/>
                <a:gd name="T79" fmla="*/ 49 h 257"/>
                <a:gd name="T80" fmla="*/ 2027 w 4815"/>
                <a:gd name="T81" fmla="*/ 81 h 257"/>
                <a:gd name="T82" fmla="*/ 1149 w 4815"/>
                <a:gd name="T83" fmla="*/ 46 h 257"/>
                <a:gd name="T84" fmla="*/ 889 w 4815"/>
                <a:gd name="T85" fmla="*/ 37 h 257"/>
                <a:gd name="T86" fmla="*/ 516 w 4815"/>
                <a:gd name="T87" fmla="*/ 75 h 257"/>
                <a:gd name="T88" fmla="*/ 411 w 4815"/>
                <a:gd name="T89" fmla="*/ 84 h 257"/>
                <a:gd name="T90" fmla="*/ 332 w 4815"/>
                <a:gd name="T91" fmla="*/ 77 h 257"/>
                <a:gd name="T92" fmla="*/ 228 w 4815"/>
                <a:gd name="T93" fmla="*/ 234 h 257"/>
                <a:gd name="T94" fmla="*/ 403 w 4815"/>
                <a:gd name="T95" fmla="*/ 231 h 257"/>
                <a:gd name="T96" fmla="*/ 848 w 4815"/>
                <a:gd name="T97" fmla="*/ 188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815" h="257">
                  <a:moveTo>
                    <a:pt x="1838" y="257"/>
                  </a:moveTo>
                  <a:cubicBezTo>
                    <a:pt x="1595" y="257"/>
                    <a:pt x="1348" y="235"/>
                    <a:pt x="1108" y="213"/>
                  </a:cubicBezTo>
                  <a:cubicBezTo>
                    <a:pt x="1084" y="211"/>
                    <a:pt x="1084" y="211"/>
                    <a:pt x="1084" y="211"/>
                  </a:cubicBezTo>
                  <a:cubicBezTo>
                    <a:pt x="1066" y="209"/>
                    <a:pt x="1048" y="208"/>
                    <a:pt x="1030" y="207"/>
                  </a:cubicBezTo>
                  <a:cubicBezTo>
                    <a:pt x="989" y="204"/>
                    <a:pt x="948" y="202"/>
                    <a:pt x="908" y="201"/>
                  </a:cubicBezTo>
                  <a:cubicBezTo>
                    <a:pt x="888" y="201"/>
                    <a:pt x="867" y="200"/>
                    <a:pt x="848" y="200"/>
                  </a:cubicBezTo>
                  <a:cubicBezTo>
                    <a:pt x="847" y="200"/>
                    <a:pt x="847" y="200"/>
                    <a:pt x="847" y="200"/>
                  </a:cubicBezTo>
                  <a:cubicBezTo>
                    <a:pt x="829" y="198"/>
                    <a:pt x="810" y="197"/>
                    <a:pt x="788" y="197"/>
                  </a:cubicBezTo>
                  <a:cubicBezTo>
                    <a:pt x="722" y="197"/>
                    <a:pt x="651" y="208"/>
                    <a:pt x="576" y="221"/>
                  </a:cubicBezTo>
                  <a:cubicBezTo>
                    <a:pt x="519" y="230"/>
                    <a:pt x="460" y="240"/>
                    <a:pt x="404" y="244"/>
                  </a:cubicBezTo>
                  <a:cubicBezTo>
                    <a:pt x="381" y="245"/>
                    <a:pt x="361" y="246"/>
                    <a:pt x="341" y="246"/>
                  </a:cubicBezTo>
                  <a:cubicBezTo>
                    <a:pt x="321" y="245"/>
                    <a:pt x="300" y="245"/>
                    <a:pt x="277" y="246"/>
                  </a:cubicBezTo>
                  <a:cubicBezTo>
                    <a:pt x="261" y="247"/>
                    <a:pt x="245" y="247"/>
                    <a:pt x="228" y="247"/>
                  </a:cubicBezTo>
                  <a:cubicBezTo>
                    <a:pt x="133" y="247"/>
                    <a:pt x="31" y="231"/>
                    <a:pt x="2" y="115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8" y="107"/>
                    <a:pt x="8" y="107"/>
                    <a:pt x="8" y="107"/>
                  </a:cubicBezTo>
                  <a:cubicBezTo>
                    <a:pt x="60" y="105"/>
                    <a:pt x="111" y="95"/>
                    <a:pt x="160" y="86"/>
                  </a:cubicBezTo>
                  <a:cubicBezTo>
                    <a:pt x="216" y="75"/>
                    <a:pt x="274" y="64"/>
                    <a:pt x="332" y="64"/>
                  </a:cubicBezTo>
                  <a:cubicBezTo>
                    <a:pt x="360" y="64"/>
                    <a:pt x="386" y="66"/>
                    <a:pt x="412" y="71"/>
                  </a:cubicBezTo>
                  <a:cubicBezTo>
                    <a:pt x="430" y="71"/>
                    <a:pt x="448" y="69"/>
                    <a:pt x="462" y="68"/>
                  </a:cubicBezTo>
                  <a:cubicBezTo>
                    <a:pt x="470" y="67"/>
                    <a:pt x="477" y="66"/>
                    <a:pt x="484" y="66"/>
                  </a:cubicBezTo>
                  <a:cubicBezTo>
                    <a:pt x="494" y="65"/>
                    <a:pt x="504" y="64"/>
                    <a:pt x="514" y="63"/>
                  </a:cubicBezTo>
                  <a:cubicBezTo>
                    <a:pt x="537" y="59"/>
                    <a:pt x="560" y="55"/>
                    <a:pt x="583" y="52"/>
                  </a:cubicBezTo>
                  <a:cubicBezTo>
                    <a:pt x="674" y="37"/>
                    <a:pt x="760" y="23"/>
                    <a:pt x="851" y="23"/>
                  </a:cubicBezTo>
                  <a:cubicBezTo>
                    <a:pt x="864" y="23"/>
                    <a:pt x="877" y="23"/>
                    <a:pt x="889" y="24"/>
                  </a:cubicBezTo>
                  <a:cubicBezTo>
                    <a:pt x="906" y="24"/>
                    <a:pt x="924" y="24"/>
                    <a:pt x="941" y="25"/>
                  </a:cubicBezTo>
                  <a:cubicBezTo>
                    <a:pt x="987" y="26"/>
                    <a:pt x="1037" y="28"/>
                    <a:pt x="1097" y="30"/>
                  </a:cubicBezTo>
                  <a:cubicBezTo>
                    <a:pt x="1115" y="31"/>
                    <a:pt x="1132" y="32"/>
                    <a:pt x="1149" y="33"/>
                  </a:cubicBezTo>
                  <a:cubicBezTo>
                    <a:pt x="1275" y="35"/>
                    <a:pt x="1402" y="43"/>
                    <a:pt x="1526" y="51"/>
                  </a:cubicBezTo>
                  <a:cubicBezTo>
                    <a:pt x="1665" y="60"/>
                    <a:pt x="1809" y="69"/>
                    <a:pt x="1950" y="69"/>
                  </a:cubicBezTo>
                  <a:cubicBezTo>
                    <a:pt x="1976" y="69"/>
                    <a:pt x="2002" y="69"/>
                    <a:pt x="2026" y="68"/>
                  </a:cubicBezTo>
                  <a:cubicBezTo>
                    <a:pt x="2046" y="67"/>
                    <a:pt x="2066" y="65"/>
                    <a:pt x="2085" y="63"/>
                  </a:cubicBezTo>
                  <a:cubicBezTo>
                    <a:pt x="2108" y="60"/>
                    <a:pt x="2131" y="57"/>
                    <a:pt x="2154" y="54"/>
                  </a:cubicBezTo>
                  <a:cubicBezTo>
                    <a:pt x="2205" y="48"/>
                    <a:pt x="2258" y="41"/>
                    <a:pt x="2311" y="37"/>
                  </a:cubicBezTo>
                  <a:cubicBezTo>
                    <a:pt x="2331" y="35"/>
                    <a:pt x="2351" y="34"/>
                    <a:pt x="2370" y="33"/>
                  </a:cubicBezTo>
                  <a:cubicBezTo>
                    <a:pt x="2441" y="35"/>
                    <a:pt x="2508" y="37"/>
                    <a:pt x="2572" y="38"/>
                  </a:cubicBezTo>
                  <a:cubicBezTo>
                    <a:pt x="2595" y="39"/>
                    <a:pt x="2617" y="40"/>
                    <a:pt x="2640" y="40"/>
                  </a:cubicBezTo>
                  <a:cubicBezTo>
                    <a:pt x="2640" y="40"/>
                    <a:pt x="2640" y="40"/>
                    <a:pt x="2640" y="40"/>
                  </a:cubicBezTo>
                  <a:cubicBezTo>
                    <a:pt x="2716" y="50"/>
                    <a:pt x="2791" y="49"/>
                    <a:pt x="2862" y="37"/>
                  </a:cubicBezTo>
                  <a:cubicBezTo>
                    <a:pt x="2917" y="30"/>
                    <a:pt x="2976" y="27"/>
                    <a:pt x="3041" y="27"/>
                  </a:cubicBezTo>
                  <a:cubicBezTo>
                    <a:pt x="3122" y="27"/>
                    <a:pt x="3204" y="32"/>
                    <a:pt x="3283" y="37"/>
                  </a:cubicBezTo>
                  <a:cubicBezTo>
                    <a:pt x="3361" y="42"/>
                    <a:pt x="3442" y="47"/>
                    <a:pt x="3521" y="47"/>
                  </a:cubicBezTo>
                  <a:cubicBezTo>
                    <a:pt x="3563" y="47"/>
                    <a:pt x="3602" y="46"/>
                    <a:pt x="3639" y="43"/>
                  </a:cubicBezTo>
                  <a:cubicBezTo>
                    <a:pt x="3703" y="43"/>
                    <a:pt x="3703" y="43"/>
                    <a:pt x="3703" y="43"/>
                  </a:cubicBezTo>
                  <a:cubicBezTo>
                    <a:pt x="3774" y="44"/>
                    <a:pt x="3848" y="45"/>
                    <a:pt x="3920" y="45"/>
                  </a:cubicBezTo>
                  <a:cubicBezTo>
                    <a:pt x="4060" y="45"/>
                    <a:pt x="4174" y="42"/>
                    <a:pt x="4278" y="37"/>
                  </a:cubicBezTo>
                  <a:cubicBezTo>
                    <a:pt x="4337" y="37"/>
                    <a:pt x="4391" y="27"/>
                    <a:pt x="4449" y="16"/>
                  </a:cubicBezTo>
                  <a:cubicBezTo>
                    <a:pt x="4470" y="13"/>
                    <a:pt x="4492" y="9"/>
                    <a:pt x="4513" y="5"/>
                  </a:cubicBezTo>
                  <a:cubicBezTo>
                    <a:pt x="4540" y="2"/>
                    <a:pt x="4566" y="0"/>
                    <a:pt x="4593" y="0"/>
                  </a:cubicBezTo>
                  <a:cubicBezTo>
                    <a:pt x="4655" y="0"/>
                    <a:pt x="4722" y="9"/>
                    <a:pt x="4795" y="29"/>
                  </a:cubicBezTo>
                  <a:cubicBezTo>
                    <a:pt x="4801" y="29"/>
                    <a:pt x="4803" y="30"/>
                    <a:pt x="4803" y="30"/>
                  </a:cubicBezTo>
                  <a:cubicBezTo>
                    <a:pt x="4808" y="31"/>
                    <a:pt x="4808" y="31"/>
                    <a:pt x="4808" y="31"/>
                  </a:cubicBezTo>
                  <a:cubicBezTo>
                    <a:pt x="4809" y="36"/>
                    <a:pt x="4809" y="36"/>
                    <a:pt x="4809" y="36"/>
                  </a:cubicBezTo>
                  <a:cubicBezTo>
                    <a:pt x="4815" y="103"/>
                    <a:pt x="4813" y="159"/>
                    <a:pt x="4803" y="211"/>
                  </a:cubicBezTo>
                  <a:cubicBezTo>
                    <a:pt x="4801" y="219"/>
                    <a:pt x="4801" y="219"/>
                    <a:pt x="4801" y="219"/>
                  </a:cubicBezTo>
                  <a:cubicBezTo>
                    <a:pt x="4794" y="215"/>
                    <a:pt x="4794" y="215"/>
                    <a:pt x="4794" y="215"/>
                  </a:cubicBezTo>
                  <a:cubicBezTo>
                    <a:pt x="4745" y="190"/>
                    <a:pt x="4679" y="162"/>
                    <a:pt x="4605" y="162"/>
                  </a:cubicBezTo>
                  <a:cubicBezTo>
                    <a:pt x="4591" y="162"/>
                    <a:pt x="4576" y="163"/>
                    <a:pt x="4561" y="165"/>
                  </a:cubicBezTo>
                  <a:cubicBezTo>
                    <a:pt x="4525" y="171"/>
                    <a:pt x="4490" y="182"/>
                    <a:pt x="4456" y="193"/>
                  </a:cubicBezTo>
                  <a:cubicBezTo>
                    <a:pt x="4416" y="206"/>
                    <a:pt x="4377" y="219"/>
                    <a:pt x="4337" y="222"/>
                  </a:cubicBezTo>
                  <a:cubicBezTo>
                    <a:pt x="4153" y="226"/>
                    <a:pt x="3964" y="229"/>
                    <a:pt x="3777" y="232"/>
                  </a:cubicBezTo>
                  <a:cubicBezTo>
                    <a:pt x="3756" y="232"/>
                    <a:pt x="3736" y="232"/>
                    <a:pt x="3715" y="232"/>
                  </a:cubicBezTo>
                  <a:cubicBezTo>
                    <a:pt x="3672" y="234"/>
                    <a:pt x="3629" y="235"/>
                    <a:pt x="3587" y="235"/>
                  </a:cubicBezTo>
                  <a:cubicBezTo>
                    <a:pt x="3436" y="235"/>
                    <a:pt x="3284" y="223"/>
                    <a:pt x="3121" y="197"/>
                  </a:cubicBezTo>
                  <a:cubicBezTo>
                    <a:pt x="3092" y="191"/>
                    <a:pt x="3063" y="188"/>
                    <a:pt x="3035" y="188"/>
                  </a:cubicBezTo>
                  <a:cubicBezTo>
                    <a:pt x="2979" y="188"/>
                    <a:pt x="2921" y="199"/>
                    <a:pt x="2859" y="222"/>
                  </a:cubicBezTo>
                  <a:cubicBezTo>
                    <a:pt x="2834" y="230"/>
                    <a:pt x="2808" y="233"/>
                    <a:pt x="2776" y="233"/>
                  </a:cubicBezTo>
                  <a:cubicBezTo>
                    <a:pt x="2757" y="233"/>
                    <a:pt x="2739" y="232"/>
                    <a:pt x="2721" y="231"/>
                  </a:cubicBezTo>
                  <a:cubicBezTo>
                    <a:pt x="2704" y="230"/>
                    <a:pt x="2686" y="229"/>
                    <a:pt x="2668" y="229"/>
                  </a:cubicBezTo>
                  <a:cubicBezTo>
                    <a:pt x="2648" y="229"/>
                    <a:pt x="2628" y="229"/>
                    <a:pt x="2607" y="228"/>
                  </a:cubicBezTo>
                  <a:cubicBezTo>
                    <a:pt x="2541" y="228"/>
                    <a:pt x="2481" y="226"/>
                    <a:pt x="2425" y="225"/>
                  </a:cubicBezTo>
                  <a:cubicBezTo>
                    <a:pt x="2407" y="224"/>
                    <a:pt x="2389" y="224"/>
                    <a:pt x="2371" y="225"/>
                  </a:cubicBezTo>
                  <a:cubicBezTo>
                    <a:pt x="2299" y="226"/>
                    <a:pt x="2228" y="233"/>
                    <a:pt x="2144" y="243"/>
                  </a:cubicBezTo>
                  <a:cubicBezTo>
                    <a:pt x="2130" y="244"/>
                    <a:pt x="2117" y="246"/>
                    <a:pt x="2104" y="247"/>
                  </a:cubicBezTo>
                  <a:cubicBezTo>
                    <a:pt x="2098" y="248"/>
                    <a:pt x="2098" y="248"/>
                    <a:pt x="2098" y="248"/>
                  </a:cubicBezTo>
                  <a:cubicBezTo>
                    <a:pt x="2015" y="254"/>
                    <a:pt x="1930" y="257"/>
                    <a:pt x="1838" y="257"/>
                  </a:cubicBezTo>
                  <a:moveTo>
                    <a:pt x="848" y="188"/>
                  </a:moveTo>
                  <a:cubicBezTo>
                    <a:pt x="868" y="188"/>
                    <a:pt x="888" y="188"/>
                    <a:pt x="909" y="188"/>
                  </a:cubicBezTo>
                  <a:cubicBezTo>
                    <a:pt x="949" y="189"/>
                    <a:pt x="990" y="191"/>
                    <a:pt x="1031" y="194"/>
                  </a:cubicBezTo>
                  <a:cubicBezTo>
                    <a:pt x="1048" y="195"/>
                    <a:pt x="1067" y="196"/>
                    <a:pt x="1085" y="198"/>
                  </a:cubicBezTo>
                  <a:cubicBezTo>
                    <a:pt x="1110" y="200"/>
                    <a:pt x="1110" y="200"/>
                    <a:pt x="1110" y="200"/>
                  </a:cubicBezTo>
                  <a:cubicBezTo>
                    <a:pt x="1359" y="223"/>
                    <a:pt x="1595" y="245"/>
                    <a:pt x="1838" y="245"/>
                  </a:cubicBezTo>
                  <a:cubicBezTo>
                    <a:pt x="1929" y="245"/>
                    <a:pt x="2014" y="242"/>
                    <a:pt x="2097" y="235"/>
                  </a:cubicBezTo>
                  <a:cubicBezTo>
                    <a:pt x="2102" y="235"/>
                    <a:pt x="2102" y="235"/>
                    <a:pt x="2102" y="235"/>
                  </a:cubicBezTo>
                  <a:cubicBezTo>
                    <a:pt x="2116" y="233"/>
                    <a:pt x="2129" y="232"/>
                    <a:pt x="2142" y="230"/>
                  </a:cubicBezTo>
                  <a:cubicBezTo>
                    <a:pt x="2227" y="220"/>
                    <a:pt x="2298" y="214"/>
                    <a:pt x="2371" y="212"/>
                  </a:cubicBezTo>
                  <a:cubicBezTo>
                    <a:pt x="2389" y="211"/>
                    <a:pt x="2407" y="211"/>
                    <a:pt x="2426" y="212"/>
                  </a:cubicBezTo>
                  <a:cubicBezTo>
                    <a:pt x="2482" y="214"/>
                    <a:pt x="2541" y="215"/>
                    <a:pt x="2607" y="216"/>
                  </a:cubicBezTo>
                  <a:cubicBezTo>
                    <a:pt x="2628" y="216"/>
                    <a:pt x="2648" y="216"/>
                    <a:pt x="2668" y="216"/>
                  </a:cubicBezTo>
                  <a:cubicBezTo>
                    <a:pt x="2686" y="216"/>
                    <a:pt x="2704" y="217"/>
                    <a:pt x="2722" y="218"/>
                  </a:cubicBezTo>
                  <a:cubicBezTo>
                    <a:pt x="2740" y="219"/>
                    <a:pt x="2758" y="220"/>
                    <a:pt x="2776" y="220"/>
                  </a:cubicBezTo>
                  <a:cubicBezTo>
                    <a:pt x="2807" y="220"/>
                    <a:pt x="2832" y="217"/>
                    <a:pt x="2855" y="210"/>
                  </a:cubicBezTo>
                  <a:cubicBezTo>
                    <a:pt x="2918" y="187"/>
                    <a:pt x="2977" y="175"/>
                    <a:pt x="3035" y="175"/>
                  </a:cubicBezTo>
                  <a:cubicBezTo>
                    <a:pt x="3064" y="175"/>
                    <a:pt x="3094" y="178"/>
                    <a:pt x="3123" y="184"/>
                  </a:cubicBezTo>
                  <a:cubicBezTo>
                    <a:pt x="3285" y="210"/>
                    <a:pt x="3437" y="223"/>
                    <a:pt x="3587" y="223"/>
                  </a:cubicBezTo>
                  <a:cubicBezTo>
                    <a:pt x="3629" y="223"/>
                    <a:pt x="3672" y="222"/>
                    <a:pt x="3715" y="220"/>
                  </a:cubicBezTo>
                  <a:cubicBezTo>
                    <a:pt x="3735" y="219"/>
                    <a:pt x="3756" y="219"/>
                    <a:pt x="3777" y="219"/>
                  </a:cubicBezTo>
                  <a:cubicBezTo>
                    <a:pt x="3963" y="216"/>
                    <a:pt x="4153" y="213"/>
                    <a:pt x="4336" y="210"/>
                  </a:cubicBezTo>
                  <a:cubicBezTo>
                    <a:pt x="4375" y="206"/>
                    <a:pt x="4412" y="194"/>
                    <a:pt x="4452" y="181"/>
                  </a:cubicBezTo>
                  <a:cubicBezTo>
                    <a:pt x="4486" y="170"/>
                    <a:pt x="4522" y="158"/>
                    <a:pt x="4559" y="152"/>
                  </a:cubicBezTo>
                  <a:cubicBezTo>
                    <a:pt x="4575" y="150"/>
                    <a:pt x="4590" y="149"/>
                    <a:pt x="4605" y="149"/>
                  </a:cubicBezTo>
                  <a:cubicBezTo>
                    <a:pt x="4678" y="149"/>
                    <a:pt x="4743" y="175"/>
                    <a:pt x="4792" y="200"/>
                  </a:cubicBezTo>
                  <a:cubicBezTo>
                    <a:pt x="4800" y="153"/>
                    <a:pt x="4802" y="102"/>
                    <a:pt x="4797" y="42"/>
                  </a:cubicBezTo>
                  <a:cubicBezTo>
                    <a:pt x="4796" y="42"/>
                    <a:pt x="4794" y="41"/>
                    <a:pt x="4793" y="41"/>
                  </a:cubicBezTo>
                  <a:cubicBezTo>
                    <a:pt x="4793" y="41"/>
                    <a:pt x="4793" y="41"/>
                    <a:pt x="4793" y="41"/>
                  </a:cubicBezTo>
                  <a:cubicBezTo>
                    <a:pt x="4720" y="22"/>
                    <a:pt x="4654" y="13"/>
                    <a:pt x="4593" y="13"/>
                  </a:cubicBezTo>
                  <a:cubicBezTo>
                    <a:pt x="4567" y="13"/>
                    <a:pt x="4541" y="14"/>
                    <a:pt x="4515" y="18"/>
                  </a:cubicBezTo>
                  <a:cubicBezTo>
                    <a:pt x="4494" y="21"/>
                    <a:pt x="4472" y="25"/>
                    <a:pt x="4452" y="29"/>
                  </a:cubicBezTo>
                  <a:cubicBezTo>
                    <a:pt x="4393" y="40"/>
                    <a:pt x="4338" y="50"/>
                    <a:pt x="4278" y="50"/>
                  </a:cubicBezTo>
                  <a:cubicBezTo>
                    <a:pt x="4174" y="55"/>
                    <a:pt x="4060" y="57"/>
                    <a:pt x="3920" y="57"/>
                  </a:cubicBezTo>
                  <a:cubicBezTo>
                    <a:pt x="3848" y="57"/>
                    <a:pt x="3774" y="57"/>
                    <a:pt x="3703" y="56"/>
                  </a:cubicBezTo>
                  <a:cubicBezTo>
                    <a:pt x="3639" y="56"/>
                    <a:pt x="3639" y="56"/>
                    <a:pt x="3639" y="56"/>
                  </a:cubicBezTo>
                  <a:cubicBezTo>
                    <a:pt x="3602" y="59"/>
                    <a:pt x="3564" y="60"/>
                    <a:pt x="3521" y="60"/>
                  </a:cubicBezTo>
                  <a:cubicBezTo>
                    <a:pt x="3441" y="60"/>
                    <a:pt x="3360" y="55"/>
                    <a:pt x="3282" y="50"/>
                  </a:cubicBezTo>
                  <a:cubicBezTo>
                    <a:pt x="3203" y="45"/>
                    <a:pt x="3122" y="40"/>
                    <a:pt x="3041" y="40"/>
                  </a:cubicBezTo>
                  <a:cubicBezTo>
                    <a:pt x="2976" y="40"/>
                    <a:pt x="2918" y="43"/>
                    <a:pt x="2864" y="50"/>
                  </a:cubicBezTo>
                  <a:cubicBezTo>
                    <a:pt x="2792" y="62"/>
                    <a:pt x="2716" y="63"/>
                    <a:pt x="2639" y="53"/>
                  </a:cubicBezTo>
                  <a:cubicBezTo>
                    <a:pt x="2617" y="52"/>
                    <a:pt x="2594" y="52"/>
                    <a:pt x="2572" y="51"/>
                  </a:cubicBezTo>
                  <a:cubicBezTo>
                    <a:pt x="2507" y="50"/>
                    <a:pt x="2441" y="48"/>
                    <a:pt x="2370" y="46"/>
                  </a:cubicBezTo>
                  <a:cubicBezTo>
                    <a:pt x="2351" y="47"/>
                    <a:pt x="2332" y="48"/>
                    <a:pt x="2312" y="49"/>
                  </a:cubicBezTo>
                  <a:cubicBezTo>
                    <a:pt x="2259" y="54"/>
                    <a:pt x="2207" y="60"/>
                    <a:pt x="2156" y="67"/>
                  </a:cubicBezTo>
                  <a:cubicBezTo>
                    <a:pt x="2133" y="70"/>
                    <a:pt x="2109" y="73"/>
                    <a:pt x="2087" y="75"/>
                  </a:cubicBezTo>
                  <a:cubicBezTo>
                    <a:pt x="2067" y="78"/>
                    <a:pt x="2047" y="79"/>
                    <a:pt x="2027" y="81"/>
                  </a:cubicBezTo>
                  <a:cubicBezTo>
                    <a:pt x="2002" y="81"/>
                    <a:pt x="1976" y="82"/>
                    <a:pt x="1950" y="82"/>
                  </a:cubicBezTo>
                  <a:cubicBezTo>
                    <a:pt x="1809" y="82"/>
                    <a:pt x="1664" y="73"/>
                    <a:pt x="1525" y="64"/>
                  </a:cubicBezTo>
                  <a:cubicBezTo>
                    <a:pt x="1401" y="56"/>
                    <a:pt x="1274" y="47"/>
                    <a:pt x="1149" y="46"/>
                  </a:cubicBezTo>
                  <a:cubicBezTo>
                    <a:pt x="1131" y="45"/>
                    <a:pt x="1114" y="44"/>
                    <a:pt x="1097" y="43"/>
                  </a:cubicBezTo>
                  <a:cubicBezTo>
                    <a:pt x="1036" y="40"/>
                    <a:pt x="987" y="39"/>
                    <a:pt x="941" y="38"/>
                  </a:cubicBezTo>
                  <a:cubicBezTo>
                    <a:pt x="924" y="37"/>
                    <a:pt x="906" y="37"/>
                    <a:pt x="889" y="37"/>
                  </a:cubicBezTo>
                  <a:cubicBezTo>
                    <a:pt x="876" y="36"/>
                    <a:pt x="864" y="36"/>
                    <a:pt x="851" y="36"/>
                  </a:cubicBezTo>
                  <a:cubicBezTo>
                    <a:pt x="761" y="36"/>
                    <a:pt x="676" y="50"/>
                    <a:pt x="585" y="64"/>
                  </a:cubicBezTo>
                  <a:cubicBezTo>
                    <a:pt x="562" y="68"/>
                    <a:pt x="539" y="72"/>
                    <a:pt x="516" y="75"/>
                  </a:cubicBezTo>
                  <a:cubicBezTo>
                    <a:pt x="506" y="76"/>
                    <a:pt x="496" y="77"/>
                    <a:pt x="486" y="78"/>
                  </a:cubicBezTo>
                  <a:cubicBezTo>
                    <a:pt x="478" y="79"/>
                    <a:pt x="471" y="80"/>
                    <a:pt x="464" y="81"/>
                  </a:cubicBezTo>
                  <a:cubicBezTo>
                    <a:pt x="449" y="82"/>
                    <a:pt x="430" y="84"/>
                    <a:pt x="411" y="84"/>
                  </a:cubicBezTo>
                  <a:cubicBezTo>
                    <a:pt x="411" y="84"/>
                    <a:pt x="411" y="84"/>
                    <a:pt x="411" y="84"/>
                  </a:cubicBezTo>
                  <a:cubicBezTo>
                    <a:pt x="410" y="84"/>
                    <a:pt x="410" y="84"/>
                    <a:pt x="410" y="84"/>
                  </a:cubicBezTo>
                  <a:cubicBezTo>
                    <a:pt x="385" y="79"/>
                    <a:pt x="360" y="77"/>
                    <a:pt x="332" y="77"/>
                  </a:cubicBezTo>
                  <a:cubicBezTo>
                    <a:pt x="275" y="77"/>
                    <a:pt x="220" y="87"/>
                    <a:pt x="163" y="98"/>
                  </a:cubicBezTo>
                  <a:cubicBezTo>
                    <a:pt x="115" y="107"/>
                    <a:pt x="66" y="117"/>
                    <a:pt x="17" y="120"/>
                  </a:cubicBezTo>
                  <a:cubicBezTo>
                    <a:pt x="46" y="220"/>
                    <a:pt x="135" y="234"/>
                    <a:pt x="228" y="234"/>
                  </a:cubicBezTo>
                  <a:cubicBezTo>
                    <a:pt x="244" y="234"/>
                    <a:pt x="261" y="234"/>
                    <a:pt x="277" y="233"/>
                  </a:cubicBezTo>
                  <a:cubicBezTo>
                    <a:pt x="300" y="233"/>
                    <a:pt x="321" y="232"/>
                    <a:pt x="341" y="233"/>
                  </a:cubicBezTo>
                  <a:cubicBezTo>
                    <a:pt x="360" y="233"/>
                    <a:pt x="381" y="233"/>
                    <a:pt x="403" y="231"/>
                  </a:cubicBezTo>
                  <a:cubicBezTo>
                    <a:pt x="459" y="227"/>
                    <a:pt x="517" y="217"/>
                    <a:pt x="574" y="208"/>
                  </a:cubicBezTo>
                  <a:cubicBezTo>
                    <a:pt x="647" y="196"/>
                    <a:pt x="721" y="184"/>
                    <a:pt x="788" y="184"/>
                  </a:cubicBezTo>
                  <a:cubicBezTo>
                    <a:pt x="810" y="184"/>
                    <a:pt x="829" y="185"/>
                    <a:pt x="848" y="188"/>
                  </a:cubicBezTo>
                </a:path>
              </a:pathLst>
            </a:custGeom>
            <a:solidFill>
              <a:srgbClr val="603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PA_任意多边形 241"/>
            <p:cNvSpPr/>
            <p:nvPr>
              <p:custDataLst>
                <p:tags r:id="rId39"/>
              </p:custDataLst>
            </p:nvPr>
          </p:nvSpPr>
          <p:spPr bwMode="auto">
            <a:xfrm>
              <a:off x="4830763" y="2471738"/>
              <a:ext cx="39688" cy="103188"/>
            </a:xfrm>
            <a:custGeom>
              <a:avLst/>
              <a:gdLst>
                <a:gd name="T0" fmla="*/ 52 w 64"/>
                <a:gd name="T1" fmla="*/ 162 h 162"/>
                <a:gd name="T2" fmla="*/ 25 w 64"/>
                <a:gd name="T3" fmla="*/ 0 h 162"/>
                <a:gd name="T4" fmla="*/ 31 w 64"/>
                <a:gd name="T5" fmla="*/ 11 h 162"/>
                <a:gd name="T6" fmla="*/ 31 w 64"/>
                <a:gd name="T7" fmla="*/ 11 h 162"/>
                <a:gd name="T8" fmla="*/ 64 w 64"/>
                <a:gd name="T9" fmla="*/ 157 h 162"/>
                <a:gd name="T10" fmla="*/ 52 w 64"/>
                <a:gd name="T11" fmla="*/ 162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162">
                  <a:moveTo>
                    <a:pt x="52" y="162"/>
                  </a:moveTo>
                  <a:cubicBezTo>
                    <a:pt x="52" y="160"/>
                    <a:pt x="0" y="14"/>
                    <a:pt x="25" y="0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24" y="22"/>
                    <a:pt x="49" y="113"/>
                    <a:pt x="64" y="157"/>
                  </a:cubicBezTo>
                  <a:lnTo>
                    <a:pt x="52" y="162"/>
                  </a:lnTo>
                  <a:close/>
                </a:path>
              </a:pathLst>
            </a:custGeom>
            <a:solidFill>
              <a:srgbClr val="603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PA_任意多边形 242"/>
            <p:cNvSpPr/>
            <p:nvPr>
              <p:custDataLst>
                <p:tags r:id="rId40"/>
              </p:custDataLst>
            </p:nvPr>
          </p:nvSpPr>
          <p:spPr bwMode="auto">
            <a:xfrm>
              <a:off x="4860925" y="2476500"/>
              <a:ext cx="25400" cy="92075"/>
            </a:xfrm>
            <a:custGeom>
              <a:avLst/>
              <a:gdLst>
                <a:gd name="T0" fmla="*/ 28 w 41"/>
                <a:gd name="T1" fmla="*/ 145 h 145"/>
                <a:gd name="T2" fmla="*/ 15 w 41"/>
                <a:gd name="T3" fmla="*/ 78 h 145"/>
                <a:gd name="T4" fmla="*/ 1 w 41"/>
                <a:gd name="T5" fmla="*/ 0 h 145"/>
                <a:gd name="T6" fmla="*/ 14 w 41"/>
                <a:gd name="T7" fmla="*/ 0 h 145"/>
                <a:gd name="T8" fmla="*/ 27 w 41"/>
                <a:gd name="T9" fmla="*/ 74 h 145"/>
                <a:gd name="T10" fmla="*/ 41 w 41"/>
                <a:gd name="T11" fmla="*/ 145 h 145"/>
                <a:gd name="T12" fmla="*/ 28 w 41"/>
                <a:gd name="T13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45">
                  <a:moveTo>
                    <a:pt x="28" y="145"/>
                  </a:moveTo>
                  <a:cubicBezTo>
                    <a:pt x="28" y="120"/>
                    <a:pt x="22" y="99"/>
                    <a:pt x="15" y="78"/>
                  </a:cubicBezTo>
                  <a:cubicBezTo>
                    <a:pt x="8" y="54"/>
                    <a:pt x="0" y="30"/>
                    <a:pt x="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3" y="28"/>
                    <a:pt x="20" y="50"/>
                    <a:pt x="27" y="74"/>
                  </a:cubicBezTo>
                  <a:cubicBezTo>
                    <a:pt x="34" y="95"/>
                    <a:pt x="41" y="118"/>
                    <a:pt x="41" y="145"/>
                  </a:cubicBezTo>
                  <a:lnTo>
                    <a:pt x="28" y="145"/>
                  </a:lnTo>
                  <a:close/>
                </a:path>
              </a:pathLst>
            </a:custGeom>
            <a:solidFill>
              <a:srgbClr val="603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PA_任意多边形 243"/>
            <p:cNvSpPr/>
            <p:nvPr>
              <p:custDataLst>
                <p:tags r:id="rId41"/>
              </p:custDataLst>
            </p:nvPr>
          </p:nvSpPr>
          <p:spPr bwMode="auto">
            <a:xfrm>
              <a:off x="5205413" y="2465388"/>
              <a:ext cx="14288" cy="103188"/>
            </a:xfrm>
            <a:custGeom>
              <a:avLst/>
              <a:gdLst>
                <a:gd name="T0" fmla="*/ 9 w 21"/>
                <a:gd name="T1" fmla="*/ 163 h 163"/>
                <a:gd name="T2" fmla="*/ 1 w 21"/>
                <a:gd name="T3" fmla="*/ 27 h 163"/>
                <a:gd name="T4" fmla="*/ 1 w 21"/>
                <a:gd name="T5" fmla="*/ 0 h 163"/>
                <a:gd name="T6" fmla="*/ 14 w 21"/>
                <a:gd name="T7" fmla="*/ 0 h 163"/>
                <a:gd name="T8" fmla="*/ 14 w 21"/>
                <a:gd name="T9" fmla="*/ 27 h 163"/>
                <a:gd name="T10" fmla="*/ 21 w 21"/>
                <a:gd name="T11" fmla="*/ 161 h 163"/>
                <a:gd name="T12" fmla="*/ 9 w 21"/>
                <a:gd name="T13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163">
                  <a:moveTo>
                    <a:pt x="9" y="163"/>
                  </a:moveTo>
                  <a:cubicBezTo>
                    <a:pt x="0" y="119"/>
                    <a:pt x="1" y="73"/>
                    <a:pt x="1" y="27"/>
                  </a:cubicBezTo>
                  <a:cubicBezTo>
                    <a:pt x="1" y="18"/>
                    <a:pt x="1" y="9"/>
                    <a:pt x="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9"/>
                    <a:pt x="14" y="18"/>
                    <a:pt x="14" y="27"/>
                  </a:cubicBezTo>
                  <a:cubicBezTo>
                    <a:pt x="13" y="72"/>
                    <a:pt x="13" y="118"/>
                    <a:pt x="21" y="161"/>
                  </a:cubicBezTo>
                  <a:lnTo>
                    <a:pt x="9" y="163"/>
                  </a:lnTo>
                  <a:close/>
                </a:path>
              </a:pathLst>
            </a:custGeom>
            <a:solidFill>
              <a:srgbClr val="603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PA_任意多边形 244"/>
            <p:cNvSpPr/>
            <p:nvPr>
              <p:custDataLst>
                <p:tags r:id="rId42"/>
              </p:custDataLst>
            </p:nvPr>
          </p:nvSpPr>
          <p:spPr bwMode="auto">
            <a:xfrm>
              <a:off x="5229225" y="2462213"/>
              <a:ext cx="14288" cy="106363"/>
            </a:xfrm>
            <a:custGeom>
              <a:avLst/>
              <a:gdLst>
                <a:gd name="T0" fmla="*/ 20 w 23"/>
                <a:gd name="T1" fmla="*/ 166 h 166"/>
                <a:gd name="T2" fmla="*/ 7 w 23"/>
                <a:gd name="T3" fmla="*/ 165 h 166"/>
                <a:gd name="T4" fmla="*/ 4 w 23"/>
                <a:gd name="T5" fmla="*/ 71 h 166"/>
                <a:gd name="T6" fmla="*/ 0 w 23"/>
                <a:gd name="T7" fmla="*/ 0 h 166"/>
                <a:gd name="T8" fmla="*/ 12 w 23"/>
                <a:gd name="T9" fmla="*/ 0 h 166"/>
                <a:gd name="T10" fmla="*/ 17 w 23"/>
                <a:gd name="T11" fmla="*/ 70 h 166"/>
                <a:gd name="T12" fmla="*/ 20 w 23"/>
                <a:gd name="T13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66">
                  <a:moveTo>
                    <a:pt x="20" y="166"/>
                  </a:moveTo>
                  <a:cubicBezTo>
                    <a:pt x="7" y="165"/>
                    <a:pt x="7" y="165"/>
                    <a:pt x="7" y="165"/>
                  </a:cubicBezTo>
                  <a:cubicBezTo>
                    <a:pt x="10" y="136"/>
                    <a:pt x="7" y="103"/>
                    <a:pt x="4" y="71"/>
                  </a:cubicBezTo>
                  <a:cubicBezTo>
                    <a:pt x="2" y="47"/>
                    <a:pt x="0" y="23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22"/>
                    <a:pt x="15" y="46"/>
                    <a:pt x="17" y="70"/>
                  </a:cubicBezTo>
                  <a:cubicBezTo>
                    <a:pt x="20" y="102"/>
                    <a:pt x="23" y="136"/>
                    <a:pt x="20" y="166"/>
                  </a:cubicBezTo>
                </a:path>
              </a:pathLst>
            </a:custGeom>
            <a:solidFill>
              <a:srgbClr val="603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PA_任意多边形 245"/>
            <p:cNvSpPr/>
            <p:nvPr>
              <p:custDataLst>
                <p:tags r:id="rId43"/>
              </p:custDataLst>
            </p:nvPr>
          </p:nvSpPr>
          <p:spPr bwMode="auto">
            <a:xfrm>
              <a:off x="5557838" y="2474913"/>
              <a:ext cx="23813" cy="120650"/>
            </a:xfrm>
            <a:custGeom>
              <a:avLst/>
              <a:gdLst>
                <a:gd name="T0" fmla="*/ 13 w 37"/>
                <a:gd name="T1" fmla="*/ 190 h 190"/>
                <a:gd name="T2" fmla="*/ 25 w 37"/>
                <a:gd name="T3" fmla="*/ 0 h 190"/>
                <a:gd name="T4" fmla="*/ 37 w 37"/>
                <a:gd name="T5" fmla="*/ 4 h 190"/>
                <a:gd name="T6" fmla="*/ 26 w 37"/>
                <a:gd name="T7" fmla="*/ 189 h 190"/>
                <a:gd name="T8" fmla="*/ 13 w 37"/>
                <a:gd name="T9" fmla="*/ 19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90">
                  <a:moveTo>
                    <a:pt x="13" y="190"/>
                  </a:moveTo>
                  <a:cubicBezTo>
                    <a:pt x="5" y="127"/>
                    <a:pt x="0" y="65"/>
                    <a:pt x="25" y="0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15" y="61"/>
                    <a:pt x="16" y="115"/>
                    <a:pt x="26" y="189"/>
                  </a:cubicBezTo>
                  <a:lnTo>
                    <a:pt x="13" y="190"/>
                  </a:lnTo>
                  <a:close/>
                </a:path>
              </a:pathLst>
            </a:custGeom>
            <a:solidFill>
              <a:srgbClr val="603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PA_任意多边形 246"/>
            <p:cNvSpPr/>
            <p:nvPr>
              <p:custDataLst>
                <p:tags r:id="rId44"/>
              </p:custDataLst>
            </p:nvPr>
          </p:nvSpPr>
          <p:spPr bwMode="auto">
            <a:xfrm>
              <a:off x="5578475" y="2476500"/>
              <a:ext cx="25400" cy="114300"/>
            </a:xfrm>
            <a:custGeom>
              <a:avLst/>
              <a:gdLst>
                <a:gd name="T0" fmla="*/ 16 w 39"/>
                <a:gd name="T1" fmla="*/ 180 h 180"/>
                <a:gd name="T2" fmla="*/ 28 w 39"/>
                <a:gd name="T3" fmla="*/ 0 h 180"/>
                <a:gd name="T4" fmla="*/ 39 w 39"/>
                <a:gd name="T5" fmla="*/ 6 h 180"/>
                <a:gd name="T6" fmla="*/ 28 w 39"/>
                <a:gd name="T7" fmla="*/ 176 h 180"/>
                <a:gd name="T8" fmla="*/ 16 w 39"/>
                <a:gd name="T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80">
                  <a:moveTo>
                    <a:pt x="16" y="180"/>
                  </a:moveTo>
                  <a:cubicBezTo>
                    <a:pt x="0" y="131"/>
                    <a:pt x="9" y="40"/>
                    <a:pt x="28" y="0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22" y="43"/>
                    <a:pt x="13" y="130"/>
                    <a:pt x="28" y="176"/>
                  </a:cubicBezTo>
                  <a:lnTo>
                    <a:pt x="16" y="180"/>
                  </a:lnTo>
                  <a:close/>
                </a:path>
              </a:pathLst>
            </a:custGeom>
            <a:solidFill>
              <a:srgbClr val="603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PA_任意多边形 247"/>
            <p:cNvSpPr/>
            <p:nvPr>
              <p:custDataLst>
                <p:tags r:id="rId45"/>
              </p:custDataLst>
            </p:nvPr>
          </p:nvSpPr>
          <p:spPr bwMode="auto">
            <a:xfrm>
              <a:off x="5954713" y="2460625"/>
              <a:ext cx="23813" cy="120650"/>
            </a:xfrm>
            <a:custGeom>
              <a:avLst/>
              <a:gdLst>
                <a:gd name="T0" fmla="*/ 15 w 37"/>
                <a:gd name="T1" fmla="*/ 191 h 191"/>
                <a:gd name="T2" fmla="*/ 2 w 37"/>
                <a:gd name="T3" fmla="*/ 191 h 191"/>
                <a:gd name="T4" fmla="*/ 2 w 37"/>
                <a:gd name="T5" fmla="*/ 162 h 191"/>
                <a:gd name="T6" fmla="*/ 26 w 37"/>
                <a:gd name="T7" fmla="*/ 0 h 191"/>
                <a:gd name="T8" fmla="*/ 37 w 37"/>
                <a:gd name="T9" fmla="*/ 7 h 191"/>
                <a:gd name="T10" fmla="*/ 15 w 37"/>
                <a:gd name="T11" fmla="*/ 162 h 191"/>
                <a:gd name="T12" fmla="*/ 15 w 37"/>
                <a:gd name="T13" fmla="*/ 191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191">
                  <a:moveTo>
                    <a:pt x="15" y="191"/>
                  </a:moveTo>
                  <a:cubicBezTo>
                    <a:pt x="2" y="191"/>
                    <a:pt x="2" y="191"/>
                    <a:pt x="2" y="191"/>
                  </a:cubicBezTo>
                  <a:cubicBezTo>
                    <a:pt x="2" y="182"/>
                    <a:pt x="2" y="172"/>
                    <a:pt x="2" y="162"/>
                  </a:cubicBezTo>
                  <a:cubicBezTo>
                    <a:pt x="1" y="107"/>
                    <a:pt x="0" y="45"/>
                    <a:pt x="26" y="0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13" y="48"/>
                    <a:pt x="14" y="109"/>
                    <a:pt x="15" y="162"/>
                  </a:cubicBezTo>
                  <a:cubicBezTo>
                    <a:pt x="15" y="172"/>
                    <a:pt x="15" y="182"/>
                    <a:pt x="15" y="191"/>
                  </a:cubicBezTo>
                </a:path>
              </a:pathLst>
            </a:custGeom>
            <a:solidFill>
              <a:srgbClr val="603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PA_任意多边形 248"/>
            <p:cNvSpPr/>
            <p:nvPr>
              <p:custDataLst>
                <p:tags r:id="rId46"/>
              </p:custDataLst>
            </p:nvPr>
          </p:nvSpPr>
          <p:spPr bwMode="auto">
            <a:xfrm>
              <a:off x="5969000" y="2462213"/>
              <a:ext cx="31750" cy="112713"/>
            </a:xfrm>
            <a:custGeom>
              <a:avLst/>
              <a:gdLst>
                <a:gd name="T0" fmla="*/ 15 w 51"/>
                <a:gd name="T1" fmla="*/ 178 h 178"/>
                <a:gd name="T2" fmla="*/ 23 w 51"/>
                <a:gd name="T3" fmla="*/ 68 h 178"/>
                <a:gd name="T4" fmla="*/ 38 w 51"/>
                <a:gd name="T5" fmla="*/ 1 h 178"/>
                <a:gd name="T6" fmla="*/ 50 w 51"/>
                <a:gd name="T7" fmla="*/ 0 h 178"/>
                <a:gd name="T8" fmla="*/ 36 w 51"/>
                <a:gd name="T9" fmla="*/ 72 h 178"/>
                <a:gd name="T10" fmla="*/ 27 w 51"/>
                <a:gd name="T11" fmla="*/ 173 h 178"/>
                <a:gd name="T12" fmla="*/ 15 w 51"/>
                <a:gd name="T13" fmla="*/ 17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178">
                  <a:moveTo>
                    <a:pt x="15" y="178"/>
                  </a:moveTo>
                  <a:cubicBezTo>
                    <a:pt x="0" y="139"/>
                    <a:pt x="12" y="103"/>
                    <a:pt x="23" y="68"/>
                  </a:cubicBezTo>
                  <a:cubicBezTo>
                    <a:pt x="31" y="45"/>
                    <a:pt x="38" y="23"/>
                    <a:pt x="38" y="1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1" y="25"/>
                    <a:pt x="43" y="49"/>
                    <a:pt x="36" y="72"/>
                  </a:cubicBezTo>
                  <a:cubicBezTo>
                    <a:pt x="24" y="106"/>
                    <a:pt x="14" y="138"/>
                    <a:pt x="27" y="173"/>
                  </a:cubicBezTo>
                  <a:lnTo>
                    <a:pt x="15" y="178"/>
                  </a:lnTo>
                  <a:close/>
                </a:path>
              </a:pathLst>
            </a:custGeom>
            <a:solidFill>
              <a:srgbClr val="603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PA_任意多边形 249"/>
            <p:cNvSpPr/>
            <p:nvPr>
              <p:custDataLst>
                <p:tags r:id="rId47"/>
              </p:custDataLst>
            </p:nvPr>
          </p:nvSpPr>
          <p:spPr bwMode="auto">
            <a:xfrm>
              <a:off x="6311900" y="2455863"/>
              <a:ext cx="28575" cy="122238"/>
            </a:xfrm>
            <a:custGeom>
              <a:avLst/>
              <a:gdLst>
                <a:gd name="T0" fmla="*/ 23 w 45"/>
                <a:gd name="T1" fmla="*/ 193 h 193"/>
                <a:gd name="T2" fmla="*/ 33 w 45"/>
                <a:gd name="T3" fmla="*/ 0 h 193"/>
                <a:gd name="T4" fmla="*/ 45 w 45"/>
                <a:gd name="T5" fmla="*/ 4 h 193"/>
                <a:gd name="T6" fmla="*/ 33 w 45"/>
                <a:gd name="T7" fmla="*/ 186 h 193"/>
                <a:gd name="T8" fmla="*/ 23 w 45"/>
                <a:gd name="T9" fmla="*/ 19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93">
                  <a:moveTo>
                    <a:pt x="23" y="193"/>
                  </a:moveTo>
                  <a:cubicBezTo>
                    <a:pt x="0" y="161"/>
                    <a:pt x="4" y="97"/>
                    <a:pt x="33" y="0"/>
                  </a:cubicBezTo>
                  <a:cubicBezTo>
                    <a:pt x="45" y="4"/>
                    <a:pt x="45" y="4"/>
                    <a:pt x="45" y="4"/>
                  </a:cubicBezTo>
                  <a:cubicBezTo>
                    <a:pt x="18" y="96"/>
                    <a:pt x="13" y="157"/>
                    <a:pt x="33" y="186"/>
                  </a:cubicBezTo>
                  <a:lnTo>
                    <a:pt x="23" y="193"/>
                  </a:lnTo>
                  <a:close/>
                </a:path>
              </a:pathLst>
            </a:custGeom>
            <a:solidFill>
              <a:srgbClr val="603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PA_任意多边形 250"/>
            <p:cNvSpPr/>
            <p:nvPr>
              <p:custDataLst>
                <p:tags r:id="rId48"/>
              </p:custDataLst>
            </p:nvPr>
          </p:nvSpPr>
          <p:spPr bwMode="auto">
            <a:xfrm>
              <a:off x="6334125" y="2460625"/>
              <a:ext cx="25400" cy="104775"/>
            </a:xfrm>
            <a:custGeom>
              <a:avLst/>
              <a:gdLst>
                <a:gd name="T0" fmla="*/ 15 w 40"/>
                <a:gd name="T1" fmla="*/ 166 h 166"/>
                <a:gd name="T2" fmla="*/ 2 w 40"/>
                <a:gd name="T3" fmla="*/ 166 h 166"/>
                <a:gd name="T4" fmla="*/ 2 w 40"/>
                <a:gd name="T5" fmla="*/ 144 h 166"/>
                <a:gd name="T6" fmla="*/ 30 w 40"/>
                <a:gd name="T7" fmla="*/ 0 h 166"/>
                <a:gd name="T8" fmla="*/ 40 w 40"/>
                <a:gd name="T9" fmla="*/ 7 h 166"/>
                <a:gd name="T10" fmla="*/ 14 w 40"/>
                <a:gd name="T11" fmla="*/ 144 h 166"/>
                <a:gd name="T12" fmla="*/ 15 w 40"/>
                <a:gd name="T13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166">
                  <a:moveTo>
                    <a:pt x="15" y="166"/>
                  </a:moveTo>
                  <a:cubicBezTo>
                    <a:pt x="2" y="166"/>
                    <a:pt x="2" y="166"/>
                    <a:pt x="2" y="166"/>
                  </a:cubicBezTo>
                  <a:cubicBezTo>
                    <a:pt x="2" y="158"/>
                    <a:pt x="2" y="151"/>
                    <a:pt x="2" y="144"/>
                  </a:cubicBezTo>
                  <a:cubicBezTo>
                    <a:pt x="1" y="94"/>
                    <a:pt x="0" y="42"/>
                    <a:pt x="30" y="0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13" y="46"/>
                    <a:pt x="14" y="94"/>
                    <a:pt x="14" y="144"/>
                  </a:cubicBezTo>
                  <a:cubicBezTo>
                    <a:pt x="15" y="151"/>
                    <a:pt x="15" y="158"/>
                    <a:pt x="15" y="166"/>
                  </a:cubicBezTo>
                </a:path>
              </a:pathLst>
            </a:custGeom>
            <a:solidFill>
              <a:srgbClr val="603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PA_任意多边形 251"/>
            <p:cNvSpPr/>
            <p:nvPr>
              <p:custDataLst>
                <p:tags r:id="rId49"/>
              </p:custDataLst>
            </p:nvPr>
          </p:nvSpPr>
          <p:spPr bwMode="auto">
            <a:xfrm>
              <a:off x="6623050" y="2466975"/>
              <a:ext cx="20638" cy="111125"/>
            </a:xfrm>
            <a:custGeom>
              <a:avLst/>
              <a:gdLst>
                <a:gd name="T0" fmla="*/ 21 w 33"/>
                <a:gd name="T1" fmla="*/ 175 h 175"/>
                <a:gd name="T2" fmla="*/ 13 w 33"/>
                <a:gd name="T3" fmla="*/ 0 h 175"/>
                <a:gd name="T4" fmla="*/ 26 w 33"/>
                <a:gd name="T5" fmla="*/ 3 h 175"/>
                <a:gd name="T6" fmla="*/ 33 w 33"/>
                <a:gd name="T7" fmla="*/ 169 h 175"/>
                <a:gd name="T8" fmla="*/ 21 w 33"/>
                <a:gd name="T9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75">
                  <a:moveTo>
                    <a:pt x="21" y="175"/>
                  </a:moveTo>
                  <a:cubicBezTo>
                    <a:pt x="0" y="134"/>
                    <a:pt x="2" y="42"/>
                    <a:pt x="13" y="0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15" y="44"/>
                    <a:pt x="14" y="132"/>
                    <a:pt x="33" y="169"/>
                  </a:cubicBezTo>
                  <a:lnTo>
                    <a:pt x="21" y="175"/>
                  </a:lnTo>
                  <a:close/>
                </a:path>
              </a:pathLst>
            </a:custGeom>
            <a:solidFill>
              <a:srgbClr val="603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PA_任意多边形 252"/>
            <p:cNvSpPr/>
            <p:nvPr>
              <p:custDataLst>
                <p:tags r:id="rId50"/>
              </p:custDataLst>
            </p:nvPr>
          </p:nvSpPr>
          <p:spPr bwMode="auto">
            <a:xfrm>
              <a:off x="6640513" y="2470150"/>
              <a:ext cx="26988" cy="104775"/>
            </a:xfrm>
            <a:custGeom>
              <a:avLst/>
              <a:gdLst>
                <a:gd name="T0" fmla="*/ 18 w 42"/>
                <a:gd name="T1" fmla="*/ 165 h 165"/>
                <a:gd name="T2" fmla="*/ 19 w 42"/>
                <a:gd name="T3" fmla="*/ 50 h 165"/>
                <a:gd name="T4" fmla="*/ 29 w 42"/>
                <a:gd name="T5" fmla="*/ 0 h 165"/>
                <a:gd name="T6" fmla="*/ 42 w 42"/>
                <a:gd name="T7" fmla="*/ 1 h 165"/>
                <a:gd name="T8" fmla="*/ 32 w 42"/>
                <a:gd name="T9" fmla="*/ 53 h 165"/>
                <a:gd name="T10" fmla="*/ 30 w 42"/>
                <a:gd name="T11" fmla="*/ 160 h 165"/>
                <a:gd name="T12" fmla="*/ 18 w 42"/>
                <a:gd name="T13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165">
                  <a:moveTo>
                    <a:pt x="18" y="165"/>
                  </a:moveTo>
                  <a:cubicBezTo>
                    <a:pt x="0" y="126"/>
                    <a:pt x="10" y="87"/>
                    <a:pt x="19" y="50"/>
                  </a:cubicBezTo>
                  <a:cubicBezTo>
                    <a:pt x="24" y="32"/>
                    <a:pt x="28" y="16"/>
                    <a:pt x="29" y="0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1" y="18"/>
                    <a:pt x="36" y="36"/>
                    <a:pt x="32" y="53"/>
                  </a:cubicBezTo>
                  <a:cubicBezTo>
                    <a:pt x="23" y="88"/>
                    <a:pt x="13" y="125"/>
                    <a:pt x="30" y="160"/>
                  </a:cubicBezTo>
                  <a:lnTo>
                    <a:pt x="18" y="165"/>
                  </a:lnTo>
                  <a:close/>
                </a:path>
              </a:pathLst>
            </a:custGeom>
            <a:solidFill>
              <a:srgbClr val="603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PA_任意多边形 253"/>
            <p:cNvSpPr/>
            <p:nvPr>
              <p:custDataLst>
                <p:tags r:id="rId51"/>
              </p:custDataLst>
            </p:nvPr>
          </p:nvSpPr>
          <p:spPr bwMode="auto">
            <a:xfrm>
              <a:off x="7011988" y="2462213"/>
              <a:ext cx="30163" cy="117475"/>
            </a:xfrm>
            <a:custGeom>
              <a:avLst/>
              <a:gdLst>
                <a:gd name="T0" fmla="*/ 26 w 48"/>
                <a:gd name="T1" fmla="*/ 184 h 184"/>
                <a:gd name="T2" fmla="*/ 39 w 48"/>
                <a:gd name="T3" fmla="*/ 0 h 184"/>
                <a:gd name="T4" fmla="*/ 48 w 48"/>
                <a:gd name="T5" fmla="*/ 8 h 184"/>
                <a:gd name="T6" fmla="*/ 38 w 48"/>
                <a:gd name="T7" fmla="*/ 182 h 184"/>
                <a:gd name="T8" fmla="*/ 26 w 48"/>
                <a:gd name="T9" fmla="*/ 18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184">
                  <a:moveTo>
                    <a:pt x="26" y="184"/>
                  </a:moveTo>
                  <a:cubicBezTo>
                    <a:pt x="18" y="142"/>
                    <a:pt x="0" y="43"/>
                    <a:pt x="39" y="0"/>
                  </a:cubicBezTo>
                  <a:cubicBezTo>
                    <a:pt x="48" y="8"/>
                    <a:pt x="48" y="8"/>
                    <a:pt x="48" y="8"/>
                  </a:cubicBezTo>
                  <a:cubicBezTo>
                    <a:pt x="14" y="47"/>
                    <a:pt x="31" y="141"/>
                    <a:pt x="38" y="182"/>
                  </a:cubicBezTo>
                  <a:lnTo>
                    <a:pt x="26" y="184"/>
                  </a:lnTo>
                  <a:close/>
                </a:path>
              </a:pathLst>
            </a:custGeom>
            <a:solidFill>
              <a:srgbClr val="603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PA_任意多边形 254"/>
            <p:cNvSpPr/>
            <p:nvPr>
              <p:custDataLst>
                <p:tags r:id="rId52"/>
              </p:custDataLst>
            </p:nvPr>
          </p:nvSpPr>
          <p:spPr bwMode="auto">
            <a:xfrm>
              <a:off x="7032625" y="2468563"/>
              <a:ext cx="25400" cy="111125"/>
            </a:xfrm>
            <a:custGeom>
              <a:avLst/>
              <a:gdLst>
                <a:gd name="T0" fmla="*/ 31 w 40"/>
                <a:gd name="T1" fmla="*/ 173 h 173"/>
                <a:gd name="T2" fmla="*/ 22 w 40"/>
                <a:gd name="T3" fmla="*/ 0 h 173"/>
                <a:gd name="T4" fmla="*/ 34 w 40"/>
                <a:gd name="T5" fmla="*/ 4 h 173"/>
                <a:gd name="T6" fmla="*/ 40 w 40"/>
                <a:gd name="T7" fmla="*/ 164 h 173"/>
                <a:gd name="T8" fmla="*/ 31 w 40"/>
                <a:gd name="T9" fmla="*/ 17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173">
                  <a:moveTo>
                    <a:pt x="31" y="173"/>
                  </a:moveTo>
                  <a:cubicBezTo>
                    <a:pt x="0" y="144"/>
                    <a:pt x="11" y="33"/>
                    <a:pt x="22" y="0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22" y="41"/>
                    <a:pt x="17" y="142"/>
                    <a:pt x="40" y="164"/>
                  </a:cubicBezTo>
                  <a:lnTo>
                    <a:pt x="31" y="173"/>
                  </a:lnTo>
                  <a:close/>
                </a:path>
              </a:pathLst>
            </a:custGeom>
            <a:solidFill>
              <a:srgbClr val="603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PA_任意多边形 255"/>
            <p:cNvSpPr/>
            <p:nvPr>
              <p:custDataLst>
                <p:tags r:id="rId53"/>
              </p:custDataLst>
            </p:nvPr>
          </p:nvSpPr>
          <p:spPr bwMode="auto">
            <a:xfrm>
              <a:off x="7442200" y="2441575"/>
              <a:ext cx="25400" cy="95250"/>
            </a:xfrm>
            <a:custGeom>
              <a:avLst/>
              <a:gdLst>
                <a:gd name="T0" fmla="*/ 26 w 38"/>
                <a:gd name="T1" fmla="*/ 150 h 150"/>
                <a:gd name="T2" fmla="*/ 19 w 38"/>
                <a:gd name="T3" fmla="*/ 0 h 150"/>
                <a:gd name="T4" fmla="*/ 30 w 38"/>
                <a:gd name="T5" fmla="*/ 5 h 150"/>
                <a:gd name="T6" fmla="*/ 38 w 38"/>
                <a:gd name="T7" fmla="*/ 145 h 150"/>
                <a:gd name="T8" fmla="*/ 26 w 38"/>
                <a:gd name="T9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50">
                  <a:moveTo>
                    <a:pt x="26" y="150"/>
                  </a:moveTo>
                  <a:cubicBezTo>
                    <a:pt x="13" y="113"/>
                    <a:pt x="0" y="43"/>
                    <a:pt x="19" y="0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13" y="45"/>
                    <a:pt x="26" y="112"/>
                    <a:pt x="38" y="145"/>
                  </a:cubicBezTo>
                  <a:lnTo>
                    <a:pt x="26" y="150"/>
                  </a:lnTo>
                  <a:close/>
                </a:path>
              </a:pathLst>
            </a:custGeom>
            <a:solidFill>
              <a:srgbClr val="603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PA_任意多边形 256"/>
            <p:cNvSpPr/>
            <p:nvPr>
              <p:custDataLst>
                <p:tags r:id="rId54"/>
              </p:custDataLst>
            </p:nvPr>
          </p:nvSpPr>
          <p:spPr bwMode="auto">
            <a:xfrm>
              <a:off x="7470775" y="2443163"/>
              <a:ext cx="15875" cy="100013"/>
            </a:xfrm>
            <a:custGeom>
              <a:avLst/>
              <a:gdLst>
                <a:gd name="T0" fmla="*/ 13 w 25"/>
                <a:gd name="T1" fmla="*/ 155 h 155"/>
                <a:gd name="T2" fmla="*/ 1 w 25"/>
                <a:gd name="T3" fmla="*/ 27 h 155"/>
                <a:gd name="T4" fmla="*/ 1 w 25"/>
                <a:gd name="T5" fmla="*/ 0 h 155"/>
                <a:gd name="T6" fmla="*/ 14 w 25"/>
                <a:gd name="T7" fmla="*/ 0 h 155"/>
                <a:gd name="T8" fmla="*/ 14 w 25"/>
                <a:gd name="T9" fmla="*/ 27 h 155"/>
                <a:gd name="T10" fmla="*/ 25 w 25"/>
                <a:gd name="T11" fmla="*/ 151 h 155"/>
                <a:gd name="T12" fmla="*/ 13 w 25"/>
                <a:gd name="T13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155">
                  <a:moveTo>
                    <a:pt x="13" y="155"/>
                  </a:moveTo>
                  <a:cubicBezTo>
                    <a:pt x="0" y="113"/>
                    <a:pt x="0" y="71"/>
                    <a:pt x="1" y="27"/>
                  </a:cubicBezTo>
                  <a:cubicBezTo>
                    <a:pt x="1" y="18"/>
                    <a:pt x="1" y="9"/>
                    <a:pt x="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9"/>
                    <a:pt x="14" y="18"/>
                    <a:pt x="14" y="27"/>
                  </a:cubicBezTo>
                  <a:cubicBezTo>
                    <a:pt x="13" y="70"/>
                    <a:pt x="12" y="111"/>
                    <a:pt x="25" y="151"/>
                  </a:cubicBezTo>
                  <a:lnTo>
                    <a:pt x="13" y="155"/>
                  </a:lnTo>
                  <a:close/>
                </a:path>
              </a:pathLst>
            </a:custGeom>
            <a:solidFill>
              <a:srgbClr val="603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PA_任意多边形 257"/>
            <p:cNvSpPr/>
            <p:nvPr>
              <p:custDataLst>
                <p:tags r:id="rId55"/>
              </p:custDataLst>
            </p:nvPr>
          </p:nvSpPr>
          <p:spPr bwMode="auto">
            <a:xfrm>
              <a:off x="4576763" y="5741988"/>
              <a:ext cx="3063875" cy="176213"/>
            </a:xfrm>
            <a:custGeom>
              <a:avLst/>
              <a:gdLst>
                <a:gd name="T0" fmla="*/ 5 w 4799"/>
                <a:gd name="T1" fmla="*/ 237 h 275"/>
                <a:gd name="T2" fmla="*/ 11 w 4799"/>
                <a:gd name="T3" fmla="*/ 64 h 275"/>
                <a:gd name="T4" fmla="*/ 247 w 4799"/>
                <a:gd name="T5" fmla="*/ 115 h 275"/>
                <a:gd name="T6" fmla="*/ 472 w 4799"/>
                <a:gd name="T7" fmla="*/ 57 h 275"/>
                <a:gd name="T8" fmla="*/ 1031 w 4799"/>
                <a:gd name="T9" fmla="*/ 48 h 275"/>
                <a:gd name="T10" fmla="*/ 1093 w 4799"/>
                <a:gd name="T11" fmla="*/ 47 h 275"/>
                <a:gd name="T12" fmla="*/ 1686 w 4799"/>
                <a:gd name="T13" fmla="*/ 83 h 275"/>
                <a:gd name="T14" fmla="*/ 1951 w 4799"/>
                <a:gd name="T15" fmla="*/ 57 h 275"/>
                <a:gd name="T16" fmla="*/ 2140 w 4799"/>
                <a:gd name="T17" fmla="*/ 51 h 275"/>
                <a:gd name="T18" fmla="*/ 2200 w 4799"/>
                <a:gd name="T19" fmla="*/ 51 h 275"/>
                <a:gd name="T20" fmla="*/ 2382 w 4799"/>
                <a:gd name="T21" fmla="*/ 55 h 275"/>
                <a:gd name="T22" fmla="*/ 2437 w 4799"/>
                <a:gd name="T23" fmla="*/ 55 h 275"/>
                <a:gd name="T24" fmla="*/ 2665 w 4799"/>
                <a:gd name="T25" fmla="*/ 37 h 275"/>
                <a:gd name="T26" fmla="*/ 2710 w 4799"/>
                <a:gd name="T27" fmla="*/ 32 h 275"/>
                <a:gd name="T28" fmla="*/ 3724 w 4799"/>
                <a:gd name="T29" fmla="*/ 69 h 275"/>
                <a:gd name="T30" fmla="*/ 3778 w 4799"/>
                <a:gd name="T31" fmla="*/ 73 h 275"/>
                <a:gd name="T32" fmla="*/ 3899 w 4799"/>
                <a:gd name="T33" fmla="*/ 79 h 275"/>
                <a:gd name="T34" fmla="*/ 3960 w 4799"/>
                <a:gd name="T35" fmla="*/ 79 h 275"/>
                <a:gd name="T36" fmla="*/ 4404 w 4799"/>
                <a:gd name="T37" fmla="*/ 36 h 275"/>
                <a:gd name="T38" fmla="*/ 4467 w 4799"/>
                <a:gd name="T39" fmla="*/ 34 h 275"/>
                <a:gd name="T40" fmla="*/ 4799 w 4799"/>
                <a:gd name="T41" fmla="*/ 160 h 275"/>
                <a:gd name="T42" fmla="*/ 4397 w 4799"/>
                <a:gd name="T43" fmla="*/ 195 h 275"/>
                <a:gd name="T44" fmla="*/ 4345 w 4799"/>
                <a:gd name="T45" fmla="*/ 199 h 275"/>
                <a:gd name="T46" fmla="*/ 4293 w 4799"/>
                <a:gd name="T47" fmla="*/ 204 h 275"/>
                <a:gd name="T48" fmla="*/ 3919 w 4799"/>
                <a:gd name="T49" fmla="*/ 243 h 275"/>
                <a:gd name="T50" fmla="*/ 3867 w 4799"/>
                <a:gd name="T51" fmla="*/ 242 h 275"/>
                <a:gd name="T52" fmla="*/ 3711 w 4799"/>
                <a:gd name="T53" fmla="*/ 236 h 275"/>
                <a:gd name="T54" fmla="*/ 3659 w 4799"/>
                <a:gd name="T55" fmla="*/ 234 h 275"/>
                <a:gd name="T56" fmla="*/ 2781 w 4799"/>
                <a:gd name="T57" fmla="*/ 199 h 275"/>
                <a:gd name="T58" fmla="*/ 2722 w 4799"/>
                <a:gd name="T59" fmla="*/ 204 h 275"/>
                <a:gd name="T60" fmla="*/ 2497 w 4799"/>
                <a:gd name="T61" fmla="*/ 230 h 275"/>
                <a:gd name="T62" fmla="*/ 2438 w 4799"/>
                <a:gd name="T63" fmla="*/ 234 h 275"/>
                <a:gd name="T64" fmla="*/ 2236 w 4799"/>
                <a:gd name="T65" fmla="*/ 228 h 275"/>
                <a:gd name="T66" fmla="*/ 2168 w 4799"/>
                <a:gd name="T67" fmla="*/ 227 h 275"/>
                <a:gd name="T68" fmla="*/ 1945 w 4799"/>
                <a:gd name="T69" fmla="*/ 230 h 275"/>
                <a:gd name="T70" fmla="*/ 1169 w 4799"/>
                <a:gd name="T71" fmla="*/ 224 h 275"/>
                <a:gd name="T72" fmla="*/ 1105 w 4799"/>
                <a:gd name="T73" fmla="*/ 223 h 275"/>
                <a:gd name="T74" fmla="*/ 529 w 4799"/>
                <a:gd name="T75" fmla="*/ 230 h 275"/>
                <a:gd name="T76" fmla="*/ 293 w 4799"/>
                <a:gd name="T77" fmla="*/ 262 h 275"/>
                <a:gd name="T78" fmla="*/ 14 w 4799"/>
                <a:gd name="T79" fmla="*/ 238 h 275"/>
                <a:gd name="T80" fmla="*/ 5 w 4799"/>
                <a:gd name="T81" fmla="*/ 237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799" h="275">
                  <a:moveTo>
                    <a:pt x="5" y="237"/>
                  </a:moveTo>
                  <a:cubicBezTo>
                    <a:pt x="0" y="179"/>
                    <a:pt x="0" y="121"/>
                    <a:pt x="11" y="64"/>
                  </a:cubicBezTo>
                  <a:cubicBezTo>
                    <a:pt x="86" y="102"/>
                    <a:pt x="161" y="128"/>
                    <a:pt x="247" y="115"/>
                  </a:cubicBezTo>
                  <a:cubicBezTo>
                    <a:pt x="328" y="102"/>
                    <a:pt x="397" y="64"/>
                    <a:pt x="472" y="57"/>
                  </a:cubicBezTo>
                  <a:cubicBezTo>
                    <a:pt x="658" y="54"/>
                    <a:pt x="845" y="51"/>
                    <a:pt x="1031" y="48"/>
                  </a:cubicBezTo>
                  <a:cubicBezTo>
                    <a:pt x="1052" y="48"/>
                    <a:pt x="1072" y="48"/>
                    <a:pt x="1093" y="47"/>
                  </a:cubicBezTo>
                  <a:cubicBezTo>
                    <a:pt x="1295" y="38"/>
                    <a:pt x="1485" y="51"/>
                    <a:pt x="1686" y="83"/>
                  </a:cubicBezTo>
                  <a:cubicBezTo>
                    <a:pt x="1778" y="102"/>
                    <a:pt x="1864" y="89"/>
                    <a:pt x="1951" y="57"/>
                  </a:cubicBezTo>
                  <a:cubicBezTo>
                    <a:pt x="2014" y="38"/>
                    <a:pt x="2077" y="51"/>
                    <a:pt x="2140" y="51"/>
                  </a:cubicBezTo>
                  <a:cubicBezTo>
                    <a:pt x="2160" y="51"/>
                    <a:pt x="2180" y="51"/>
                    <a:pt x="2200" y="51"/>
                  </a:cubicBezTo>
                  <a:cubicBezTo>
                    <a:pt x="2261" y="52"/>
                    <a:pt x="2322" y="53"/>
                    <a:pt x="2382" y="55"/>
                  </a:cubicBezTo>
                  <a:cubicBezTo>
                    <a:pt x="2400" y="56"/>
                    <a:pt x="2419" y="55"/>
                    <a:pt x="2437" y="55"/>
                  </a:cubicBezTo>
                  <a:cubicBezTo>
                    <a:pt x="2513" y="53"/>
                    <a:pt x="2589" y="46"/>
                    <a:pt x="2665" y="37"/>
                  </a:cubicBezTo>
                  <a:cubicBezTo>
                    <a:pt x="2680" y="35"/>
                    <a:pt x="2695" y="33"/>
                    <a:pt x="2710" y="32"/>
                  </a:cubicBezTo>
                  <a:cubicBezTo>
                    <a:pt x="3050" y="6"/>
                    <a:pt x="3384" y="38"/>
                    <a:pt x="3724" y="69"/>
                  </a:cubicBezTo>
                  <a:cubicBezTo>
                    <a:pt x="3742" y="71"/>
                    <a:pt x="3760" y="72"/>
                    <a:pt x="3778" y="73"/>
                  </a:cubicBezTo>
                  <a:cubicBezTo>
                    <a:pt x="3818" y="76"/>
                    <a:pt x="3859" y="78"/>
                    <a:pt x="3899" y="79"/>
                  </a:cubicBezTo>
                  <a:cubicBezTo>
                    <a:pt x="3920" y="79"/>
                    <a:pt x="3940" y="79"/>
                    <a:pt x="3960" y="79"/>
                  </a:cubicBezTo>
                  <a:cubicBezTo>
                    <a:pt x="4089" y="97"/>
                    <a:pt x="4254" y="47"/>
                    <a:pt x="4404" y="36"/>
                  </a:cubicBezTo>
                  <a:cubicBezTo>
                    <a:pt x="4425" y="34"/>
                    <a:pt x="4446" y="34"/>
                    <a:pt x="4467" y="34"/>
                  </a:cubicBezTo>
                  <a:cubicBezTo>
                    <a:pt x="4581" y="38"/>
                    <a:pt x="4759" y="0"/>
                    <a:pt x="4799" y="160"/>
                  </a:cubicBezTo>
                  <a:cubicBezTo>
                    <a:pt x="4661" y="166"/>
                    <a:pt x="4535" y="223"/>
                    <a:pt x="4397" y="195"/>
                  </a:cubicBezTo>
                  <a:cubicBezTo>
                    <a:pt x="4379" y="196"/>
                    <a:pt x="4362" y="197"/>
                    <a:pt x="4345" y="199"/>
                  </a:cubicBezTo>
                  <a:cubicBezTo>
                    <a:pt x="4328" y="201"/>
                    <a:pt x="4310" y="203"/>
                    <a:pt x="4293" y="204"/>
                  </a:cubicBezTo>
                  <a:cubicBezTo>
                    <a:pt x="4166" y="223"/>
                    <a:pt x="4046" y="249"/>
                    <a:pt x="3919" y="243"/>
                  </a:cubicBezTo>
                  <a:cubicBezTo>
                    <a:pt x="3901" y="243"/>
                    <a:pt x="3884" y="243"/>
                    <a:pt x="3867" y="242"/>
                  </a:cubicBezTo>
                  <a:cubicBezTo>
                    <a:pt x="3815" y="241"/>
                    <a:pt x="3763" y="239"/>
                    <a:pt x="3711" y="236"/>
                  </a:cubicBezTo>
                  <a:cubicBezTo>
                    <a:pt x="3693" y="236"/>
                    <a:pt x="3676" y="235"/>
                    <a:pt x="3659" y="234"/>
                  </a:cubicBezTo>
                  <a:cubicBezTo>
                    <a:pt x="3367" y="230"/>
                    <a:pt x="3073" y="192"/>
                    <a:pt x="2781" y="199"/>
                  </a:cubicBezTo>
                  <a:cubicBezTo>
                    <a:pt x="2761" y="200"/>
                    <a:pt x="2742" y="202"/>
                    <a:pt x="2722" y="204"/>
                  </a:cubicBezTo>
                  <a:cubicBezTo>
                    <a:pt x="2649" y="213"/>
                    <a:pt x="2574" y="224"/>
                    <a:pt x="2497" y="230"/>
                  </a:cubicBezTo>
                  <a:cubicBezTo>
                    <a:pt x="2477" y="232"/>
                    <a:pt x="2458" y="233"/>
                    <a:pt x="2438" y="234"/>
                  </a:cubicBezTo>
                  <a:cubicBezTo>
                    <a:pt x="2370" y="232"/>
                    <a:pt x="2303" y="230"/>
                    <a:pt x="2236" y="228"/>
                  </a:cubicBezTo>
                  <a:cubicBezTo>
                    <a:pt x="2213" y="228"/>
                    <a:pt x="2191" y="227"/>
                    <a:pt x="2168" y="227"/>
                  </a:cubicBezTo>
                  <a:cubicBezTo>
                    <a:pt x="2095" y="217"/>
                    <a:pt x="2020" y="217"/>
                    <a:pt x="1945" y="230"/>
                  </a:cubicBezTo>
                  <a:cubicBezTo>
                    <a:pt x="1680" y="262"/>
                    <a:pt x="1427" y="204"/>
                    <a:pt x="1169" y="224"/>
                  </a:cubicBezTo>
                  <a:cubicBezTo>
                    <a:pt x="1147" y="224"/>
                    <a:pt x="1126" y="224"/>
                    <a:pt x="1105" y="223"/>
                  </a:cubicBezTo>
                  <a:cubicBezTo>
                    <a:pt x="913" y="222"/>
                    <a:pt x="722" y="220"/>
                    <a:pt x="529" y="230"/>
                  </a:cubicBezTo>
                  <a:cubicBezTo>
                    <a:pt x="449" y="230"/>
                    <a:pt x="374" y="249"/>
                    <a:pt x="293" y="262"/>
                  </a:cubicBezTo>
                  <a:cubicBezTo>
                    <a:pt x="196" y="275"/>
                    <a:pt x="103" y="262"/>
                    <a:pt x="14" y="238"/>
                  </a:cubicBezTo>
                  <a:cubicBezTo>
                    <a:pt x="8" y="237"/>
                    <a:pt x="5" y="237"/>
                    <a:pt x="5" y="237"/>
                  </a:cubicBezTo>
                </a:path>
              </a:pathLst>
            </a:custGeom>
            <a:solidFill>
              <a:srgbClr val="C69C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PA_任意多边形 258"/>
            <p:cNvSpPr>
              <a:spLocks noEditPoints="1"/>
            </p:cNvSpPr>
            <p:nvPr>
              <p:custDataLst>
                <p:tags r:id="rId56"/>
              </p:custDataLst>
            </p:nvPr>
          </p:nvSpPr>
          <p:spPr bwMode="auto">
            <a:xfrm>
              <a:off x="4572000" y="5753100"/>
              <a:ext cx="3073400" cy="163513"/>
            </a:xfrm>
            <a:custGeom>
              <a:avLst/>
              <a:gdLst>
                <a:gd name="T0" fmla="*/ 11 w 4815"/>
                <a:gd name="T1" fmla="*/ 227 h 257"/>
                <a:gd name="T2" fmla="*/ 12 w 4815"/>
                <a:gd name="T3" fmla="*/ 46 h 257"/>
                <a:gd name="T4" fmla="*/ 210 w 4815"/>
                <a:gd name="T5" fmla="*/ 96 h 257"/>
                <a:gd name="T6" fmla="*/ 478 w 4815"/>
                <a:gd name="T7" fmla="*/ 35 h 257"/>
                <a:gd name="T8" fmla="*/ 1228 w 4815"/>
                <a:gd name="T9" fmla="*/ 22 h 257"/>
                <a:gd name="T10" fmla="*/ 1956 w 4815"/>
                <a:gd name="T11" fmla="*/ 35 h 257"/>
                <a:gd name="T12" fmla="*/ 2147 w 4815"/>
                <a:gd name="T13" fmla="*/ 28 h 257"/>
                <a:gd name="T14" fmla="*/ 2444 w 4815"/>
                <a:gd name="T15" fmla="*/ 33 h 257"/>
                <a:gd name="T16" fmla="*/ 2717 w 4815"/>
                <a:gd name="T17" fmla="*/ 9 h 257"/>
                <a:gd name="T18" fmla="*/ 3731 w 4815"/>
                <a:gd name="T19" fmla="*/ 47 h 257"/>
                <a:gd name="T20" fmla="*/ 3967 w 4815"/>
                <a:gd name="T21" fmla="*/ 57 h 257"/>
                <a:gd name="T22" fmla="*/ 4239 w 4815"/>
                <a:gd name="T23" fmla="*/ 37 h 257"/>
                <a:gd name="T24" fmla="*/ 4537 w 4815"/>
                <a:gd name="T25" fmla="*/ 11 h 257"/>
                <a:gd name="T26" fmla="*/ 4815 w 4815"/>
                <a:gd name="T27" fmla="*/ 150 h 257"/>
                <a:gd name="T28" fmla="*/ 4483 w 4815"/>
                <a:gd name="T29" fmla="*/ 194 h 257"/>
                <a:gd name="T30" fmla="*/ 4330 w 4815"/>
                <a:gd name="T31" fmla="*/ 192 h 257"/>
                <a:gd name="T32" fmla="*/ 3964 w 4815"/>
                <a:gd name="T33" fmla="*/ 234 h 257"/>
                <a:gd name="T34" fmla="*/ 3718 w 4815"/>
                <a:gd name="T35" fmla="*/ 227 h 257"/>
                <a:gd name="T36" fmla="*/ 2865 w 4815"/>
                <a:gd name="T37" fmla="*/ 188 h 257"/>
                <a:gd name="T38" fmla="*/ 2660 w 4815"/>
                <a:gd name="T39" fmla="*/ 203 h 257"/>
                <a:gd name="T40" fmla="*/ 2242 w 4815"/>
                <a:gd name="T41" fmla="*/ 219 h 257"/>
                <a:gd name="T42" fmla="*/ 1953 w 4815"/>
                <a:gd name="T43" fmla="*/ 220 h 257"/>
                <a:gd name="T44" fmla="*/ 1294 w 4815"/>
                <a:gd name="T45" fmla="*/ 210 h 257"/>
                <a:gd name="T46" fmla="*/ 895 w 4815"/>
                <a:gd name="T47" fmla="*/ 213 h 257"/>
                <a:gd name="T48" fmla="*/ 301 w 4815"/>
                <a:gd name="T49" fmla="*/ 252 h 257"/>
                <a:gd name="T50" fmla="*/ 22 w 4815"/>
                <a:gd name="T51" fmla="*/ 216 h 257"/>
                <a:gd name="T52" fmla="*/ 300 w 4815"/>
                <a:gd name="T53" fmla="*/ 240 h 257"/>
                <a:gd name="T54" fmla="*/ 895 w 4815"/>
                <a:gd name="T55" fmla="*/ 200 h 257"/>
                <a:gd name="T56" fmla="*/ 1294 w 4815"/>
                <a:gd name="T57" fmla="*/ 197 h 257"/>
                <a:gd name="T58" fmla="*/ 1951 w 4815"/>
                <a:gd name="T59" fmla="*/ 208 h 257"/>
                <a:gd name="T60" fmla="*/ 2445 w 4815"/>
                <a:gd name="T61" fmla="*/ 211 h 257"/>
                <a:gd name="T62" fmla="*/ 2728 w 4815"/>
                <a:gd name="T63" fmla="*/ 182 h 257"/>
                <a:gd name="T64" fmla="*/ 3290 w 4815"/>
                <a:gd name="T65" fmla="*/ 194 h 257"/>
                <a:gd name="T66" fmla="*/ 3874 w 4815"/>
                <a:gd name="T67" fmla="*/ 220 h 257"/>
                <a:gd name="T68" fmla="*/ 4230 w 4815"/>
                <a:gd name="T69" fmla="*/ 193 h 257"/>
                <a:gd name="T70" fmla="*/ 4351 w 4815"/>
                <a:gd name="T71" fmla="*/ 177 h 257"/>
                <a:gd name="T72" fmla="*/ 4405 w 4815"/>
                <a:gd name="T73" fmla="*/ 173 h 257"/>
                <a:gd name="T74" fmla="*/ 4798 w 4815"/>
                <a:gd name="T75" fmla="*/ 138 h 257"/>
                <a:gd name="T76" fmla="*/ 4474 w 4815"/>
                <a:gd name="T77" fmla="*/ 25 h 257"/>
                <a:gd name="T78" fmla="*/ 4026 w 4815"/>
                <a:gd name="T79" fmla="*/ 74 h 257"/>
                <a:gd name="T80" fmla="*/ 3784 w 4815"/>
                <a:gd name="T81" fmla="*/ 64 h 257"/>
                <a:gd name="T82" fmla="*/ 2977 w 4815"/>
                <a:gd name="T83" fmla="*/ 13 h 257"/>
                <a:gd name="T84" fmla="*/ 2673 w 4815"/>
                <a:gd name="T85" fmla="*/ 27 h 257"/>
                <a:gd name="T86" fmla="*/ 2207 w 4815"/>
                <a:gd name="T87" fmla="*/ 42 h 257"/>
                <a:gd name="T88" fmla="*/ 2039 w 4815"/>
                <a:gd name="T89" fmla="*/ 37 h 257"/>
                <a:gd name="T90" fmla="*/ 1692 w 4815"/>
                <a:gd name="T91" fmla="*/ 73 h 257"/>
                <a:gd name="T92" fmla="*/ 1038 w 4815"/>
                <a:gd name="T93" fmla="*/ 39 h 257"/>
                <a:gd name="T94" fmla="*/ 255 w 4815"/>
                <a:gd name="T95" fmla="*/ 105 h 257"/>
                <a:gd name="T96" fmla="*/ 18 w 4815"/>
                <a:gd name="T97" fmla="*/ 215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815" h="257">
                  <a:moveTo>
                    <a:pt x="222" y="257"/>
                  </a:moveTo>
                  <a:cubicBezTo>
                    <a:pt x="159" y="257"/>
                    <a:pt x="93" y="248"/>
                    <a:pt x="19" y="229"/>
                  </a:cubicBezTo>
                  <a:cubicBezTo>
                    <a:pt x="14" y="228"/>
                    <a:pt x="11" y="227"/>
                    <a:pt x="11" y="227"/>
                  </a:cubicBezTo>
                  <a:cubicBezTo>
                    <a:pt x="6" y="227"/>
                    <a:pt x="6" y="227"/>
                    <a:pt x="6" y="227"/>
                  </a:cubicBezTo>
                  <a:cubicBezTo>
                    <a:pt x="6" y="222"/>
                    <a:pt x="6" y="222"/>
                    <a:pt x="6" y="222"/>
                  </a:cubicBezTo>
                  <a:cubicBezTo>
                    <a:pt x="0" y="154"/>
                    <a:pt x="2" y="99"/>
                    <a:pt x="12" y="46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70" y="67"/>
                    <a:pt x="136" y="96"/>
                    <a:pt x="210" y="96"/>
                  </a:cubicBezTo>
                  <a:cubicBezTo>
                    <a:pt x="224" y="96"/>
                    <a:pt x="239" y="95"/>
                    <a:pt x="253" y="92"/>
                  </a:cubicBezTo>
                  <a:cubicBezTo>
                    <a:pt x="290" y="87"/>
                    <a:pt x="325" y="75"/>
                    <a:pt x="359" y="64"/>
                  </a:cubicBezTo>
                  <a:cubicBezTo>
                    <a:pt x="399" y="51"/>
                    <a:pt x="437" y="38"/>
                    <a:pt x="478" y="35"/>
                  </a:cubicBezTo>
                  <a:cubicBezTo>
                    <a:pt x="662" y="32"/>
                    <a:pt x="851" y="28"/>
                    <a:pt x="1038" y="26"/>
                  </a:cubicBezTo>
                  <a:cubicBezTo>
                    <a:pt x="1059" y="25"/>
                    <a:pt x="1079" y="25"/>
                    <a:pt x="1100" y="25"/>
                  </a:cubicBezTo>
                  <a:cubicBezTo>
                    <a:pt x="1142" y="23"/>
                    <a:pt x="1186" y="22"/>
                    <a:pt x="1228" y="22"/>
                  </a:cubicBezTo>
                  <a:cubicBezTo>
                    <a:pt x="1378" y="22"/>
                    <a:pt x="1531" y="35"/>
                    <a:pt x="1694" y="60"/>
                  </a:cubicBezTo>
                  <a:cubicBezTo>
                    <a:pt x="1723" y="66"/>
                    <a:pt x="1751" y="69"/>
                    <a:pt x="1780" y="69"/>
                  </a:cubicBezTo>
                  <a:cubicBezTo>
                    <a:pt x="1836" y="69"/>
                    <a:pt x="1893" y="58"/>
                    <a:pt x="1956" y="35"/>
                  </a:cubicBezTo>
                  <a:cubicBezTo>
                    <a:pt x="1980" y="28"/>
                    <a:pt x="2007" y="24"/>
                    <a:pt x="2039" y="24"/>
                  </a:cubicBezTo>
                  <a:cubicBezTo>
                    <a:pt x="2057" y="24"/>
                    <a:pt x="2076" y="25"/>
                    <a:pt x="2094" y="26"/>
                  </a:cubicBezTo>
                  <a:cubicBezTo>
                    <a:pt x="2111" y="27"/>
                    <a:pt x="2129" y="28"/>
                    <a:pt x="2147" y="28"/>
                  </a:cubicBezTo>
                  <a:cubicBezTo>
                    <a:pt x="2167" y="29"/>
                    <a:pt x="2187" y="29"/>
                    <a:pt x="2208" y="29"/>
                  </a:cubicBezTo>
                  <a:cubicBezTo>
                    <a:pt x="2274" y="30"/>
                    <a:pt x="2333" y="31"/>
                    <a:pt x="2389" y="33"/>
                  </a:cubicBezTo>
                  <a:cubicBezTo>
                    <a:pt x="2407" y="33"/>
                    <a:pt x="2426" y="33"/>
                    <a:pt x="2444" y="33"/>
                  </a:cubicBezTo>
                  <a:cubicBezTo>
                    <a:pt x="2516" y="31"/>
                    <a:pt x="2587" y="24"/>
                    <a:pt x="2671" y="15"/>
                  </a:cubicBezTo>
                  <a:cubicBezTo>
                    <a:pt x="2684" y="13"/>
                    <a:pt x="2698" y="12"/>
                    <a:pt x="2711" y="10"/>
                  </a:cubicBezTo>
                  <a:cubicBezTo>
                    <a:pt x="2717" y="9"/>
                    <a:pt x="2717" y="9"/>
                    <a:pt x="2717" y="9"/>
                  </a:cubicBezTo>
                  <a:cubicBezTo>
                    <a:pt x="2800" y="3"/>
                    <a:pt x="2885" y="0"/>
                    <a:pt x="2977" y="0"/>
                  </a:cubicBezTo>
                  <a:cubicBezTo>
                    <a:pt x="3220" y="0"/>
                    <a:pt x="3467" y="23"/>
                    <a:pt x="3706" y="44"/>
                  </a:cubicBezTo>
                  <a:cubicBezTo>
                    <a:pt x="3731" y="47"/>
                    <a:pt x="3731" y="47"/>
                    <a:pt x="3731" y="47"/>
                  </a:cubicBezTo>
                  <a:cubicBezTo>
                    <a:pt x="3749" y="48"/>
                    <a:pt x="3767" y="50"/>
                    <a:pt x="3785" y="51"/>
                  </a:cubicBezTo>
                  <a:cubicBezTo>
                    <a:pt x="3826" y="53"/>
                    <a:pt x="3866" y="55"/>
                    <a:pt x="3906" y="56"/>
                  </a:cubicBezTo>
                  <a:cubicBezTo>
                    <a:pt x="3927" y="57"/>
                    <a:pt x="3947" y="57"/>
                    <a:pt x="3967" y="57"/>
                  </a:cubicBezTo>
                  <a:cubicBezTo>
                    <a:pt x="3968" y="57"/>
                    <a:pt x="3968" y="57"/>
                    <a:pt x="3968" y="57"/>
                  </a:cubicBezTo>
                  <a:cubicBezTo>
                    <a:pt x="3986" y="60"/>
                    <a:pt x="4005" y="61"/>
                    <a:pt x="4026" y="61"/>
                  </a:cubicBezTo>
                  <a:cubicBezTo>
                    <a:pt x="4092" y="61"/>
                    <a:pt x="4163" y="49"/>
                    <a:pt x="4239" y="37"/>
                  </a:cubicBezTo>
                  <a:cubicBezTo>
                    <a:pt x="4296" y="27"/>
                    <a:pt x="4354" y="18"/>
                    <a:pt x="4411" y="14"/>
                  </a:cubicBezTo>
                  <a:cubicBezTo>
                    <a:pt x="4433" y="12"/>
                    <a:pt x="4454" y="11"/>
                    <a:pt x="4474" y="12"/>
                  </a:cubicBezTo>
                  <a:cubicBezTo>
                    <a:pt x="4494" y="12"/>
                    <a:pt x="4515" y="12"/>
                    <a:pt x="4537" y="11"/>
                  </a:cubicBezTo>
                  <a:cubicBezTo>
                    <a:pt x="4554" y="11"/>
                    <a:pt x="4570" y="10"/>
                    <a:pt x="4587" y="10"/>
                  </a:cubicBezTo>
                  <a:cubicBezTo>
                    <a:pt x="4682" y="10"/>
                    <a:pt x="4783" y="26"/>
                    <a:pt x="4813" y="142"/>
                  </a:cubicBezTo>
                  <a:cubicBezTo>
                    <a:pt x="4815" y="150"/>
                    <a:pt x="4815" y="150"/>
                    <a:pt x="4815" y="150"/>
                  </a:cubicBezTo>
                  <a:cubicBezTo>
                    <a:pt x="4807" y="150"/>
                    <a:pt x="4807" y="150"/>
                    <a:pt x="4807" y="150"/>
                  </a:cubicBezTo>
                  <a:cubicBezTo>
                    <a:pt x="4755" y="152"/>
                    <a:pt x="4704" y="162"/>
                    <a:pt x="4655" y="172"/>
                  </a:cubicBezTo>
                  <a:cubicBezTo>
                    <a:pt x="4599" y="182"/>
                    <a:pt x="4541" y="194"/>
                    <a:pt x="4483" y="194"/>
                  </a:cubicBezTo>
                  <a:cubicBezTo>
                    <a:pt x="4455" y="194"/>
                    <a:pt x="4429" y="191"/>
                    <a:pt x="4403" y="186"/>
                  </a:cubicBezTo>
                  <a:cubicBezTo>
                    <a:pt x="4385" y="186"/>
                    <a:pt x="4366" y="188"/>
                    <a:pt x="4352" y="189"/>
                  </a:cubicBezTo>
                  <a:cubicBezTo>
                    <a:pt x="4345" y="190"/>
                    <a:pt x="4338" y="191"/>
                    <a:pt x="4330" y="192"/>
                  </a:cubicBezTo>
                  <a:cubicBezTo>
                    <a:pt x="4320" y="193"/>
                    <a:pt x="4311" y="194"/>
                    <a:pt x="4301" y="195"/>
                  </a:cubicBezTo>
                  <a:cubicBezTo>
                    <a:pt x="4278" y="198"/>
                    <a:pt x="4255" y="202"/>
                    <a:pt x="4232" y="206"/>
                  </a:cubicBezTo>
                  <a:cubicBezTo>
                    <a:pt x="4141" y="220"/>
                    <a:pt x="4054" y="234"/>
                    <a:pt x="3964" y="234"/>
                  </a:cubicBezTo>
                  <a:cubicBezTo>
                    <a:pt x="3951" y="234"/>
                    <a:pt x="3938" y="234"/>
                    <a:pt x="3926" y="233"/>
                  </a:cubicBezTo>
                  <a:cubicBezTo>
                    <a:pt x="3908" y="233"/>
                    <a:pt x="3891" y="233"/>
                    <a:pt x="3874" y="233"/>
                  </a:cubicBezTo>
                  <a:cubicBezTo>
                    <a:pt x="3828" y="232"/>
                    <a:pt x="3778" y="230"/>
                    <a:pt x="3718" y="227"/>
                  </a:cubicBezTo>
                  <a:cubicBezTo>
                    <a:pt x="3700" y="226"/>
                    <a:pt x="3683" y="225"/>
                    <a:pt x="3665" y="224"/>
                  </a:cubicBezTo>
                  <a:cubicBezTo>
                    <a:pt x="3540" y="223"/>
                    <a:pt x="3413" y="214"/>
                    <a:pt x="3289" y="206"/>
                  </a:cubicBezTo>
                  <a:cubicBezTo>
                    <a:pt x="3150" y="198"/>
                    <a:pt x="3006" y="188"/>
                    <a:pt x="2865" y="188"/>
                  </a:cubicBezTo>
                  <a:cubicBezTo>
                    <a:pt x="2839" y="188"/>
                    <a:pt x="2813" y="189"/>
                    <a:pt x="2789" y="189"/>
                  </a:cubicBezTo>
                  <a:cubicBezTo>
                    <a:pt x="2769" y="191"/>
                    <a:pt x="2749" y="192"/>
                    <a:pt x="2730" y="195"/>
                  </a:cubicBezTo>
                  <a:cubicBezTo>
                    <a:pt x="2707" y="197"/>
                    <a:pt x="2684" y="200"/>
                    <a:pt x="2660" y="203"/>
                  </a:cubicBezTo>
                  <a:cubicBezTo>
                    <a:pt x="2610" y="210"/>
                    <a:pt x="2557" y="216"/>
                    <a:pt x="2504" y="221"/>
                  </a:cubicBezTo>
                  <a:cubicBezTo>
                    <a:pt x="2483" y="222"/>
                    <a:pt x="2464" y="223"/>
                    <a:pt x="2445" y="224"/>
                  </a:cubicBezTo>
                  <a:cubicBezTo>
                    <a:pt x="2373" y="222"/>
                    <a:pt x="2307" y="220"/>
                    <a:pt x="2242" y="219"/>
                  </a:cubicBezTo>
                  <a:cubicBezTo>
                    <a:pt x="2220" y="218"/>
                    <a:pt x="2197" y="218"/>
                    <a:pt x="2175" y="217"/>
                  </a:cubicBezTo>
                  <a:cubicBezTo>
                    <a:pt x="2174" y="217"/>
                    <a:pt x="2174" y="217"/>
                    <a:pt x="2174" y="217"/>
                  </a:cubicBezTo>
                  <a:cubicBezTo>
                    <a:pt x="2098" y="207"/>
                    <a:pt x="2024" y="208"/>
                    <a:pt x="1953" y="220"/>
                  </a:cubicBezTo>
                  <a:cubicBezTo>
                    <a:pt x="1898" y="227"/>
                    <a:pt x="1839" y="230"/>
                    <a:pt x="1774" y="230"/>
                  </a:cubicBezTo>
                  <a:cubicBezTo>
                    <a:pt x="1693" y="230"/>
                    <a:pt x="1611" y="225"/>
                    <a:pt x="1532" y="220"/>
                  </a:cubicBezTo>
                  <a:cubicBezTo>
                    <a:pt x="1454" y="215"/>
                    <a:pt x="1373" y="210"/>
                    <a:pt x="1294" y="210"/>
                  </a:cubicBezTo>
                  <a:cubicBezTo>
                    <a:pt x="1252" y="210"/>
                    <a:pt x="1213" y="212"/>
                    <a:pt x="1176" y="214"/>
                  </a:cubicBezTo>
                  <a:cubicBezTo>
                    <a:pt x="1112" y="214"/>
                    <a:pt x="1112" y="214"/>
                    <a:pt x="1112" y="214"/>
                  </a:cubicBezTo>
                  <a:cubicBezTo>
                    <a:pt x="1041" y="213"/>
                    <a:pt x="967" y="213"/>
                    <a:pt x="895" y="213"/>
                  </a:cubicBezTo>
                  <a:cubicBezTo>
                    <a:pt x="755" y="213"/>
                    <a:pt x="641" y="215"/>
                    <a:pt x="537" y="220"/>
                  </a:cubicBezTo>
                  <a:cubicBezTo>
                    <a:pt x="478" y="220"/>
                    <a:pt x="423" y="230"/>
                    <a:pt x="366" y="241"/>
                  </a:cubicBezTo>
                  <a:cubicBezTo>
                    <a:pt x="345" y="245"/>
                    <a:pt x="323" y="249"/>
                    <a:pt x="301" y="252"/>
                  </a:cubicBezTo>
                  <a:cubicBezTo>
                    <a:pt x="275" y="256"/>
                    <a:pt x="249" y="257"/>
                    <a:pt x="222" y="257"/>
                  </a:cubicBezTo>
                  <a:moveTo>
                    <a:pt x="18" y="215"/>
                  </a:moveTo>
                  <a:cubicBezTo>
                    <a:pt x="19" y="216"/>
                    <a:pt x="20" y="216"/>
                    <a:pt x="22" y="216"/>
                  </a:cubicBezTo>
                  <a:cubicBezTo>
                    <a:pt x="22" y="216"/>
                    <a:pt x="22" y="216"/>
                    <a:pt x="22" y="216"/>
                  </a:cubicBezTo>
                  <a:cubicBezTo>
                    <a:pt x="95" y="235"/>
                    <a:pt x="160" y="245"/>
                    <a:pt x="222" y="245"/>
                  </a:cubicBezTo>
                  <a:cubicBezTo>
                    <a:pt x="248" y="245"/>
                    <a:pt x="274" y="243"/>
                    <a:pt x="300" y="240"/>
                  </a:cubicBezTo>
                  <a:cubicBezTo>
                    <a:pt x="321" y="236"/>
                    <a:pt x="342" y="232"/>
                    <a:pt x="363" y="228"/>
                  </a:cubicBezTo>
                  <a:cubicBezTo>
                    <a:pt x="422" y="218"/>
                    <a:pt x="477" y="207"/>
                    <a:pt x="536" y="207"/>
                  </a:cubicBezTo>
                  <a:cubicBezTo>
                    <a:pt x="640" y="202"/>
                    <a:pt x="754" y="200"/>
                    <a:pt x="895" y="200"/>
                  </a:cubicBezTo>
                  <a:cubicBezTo>
                    <a:pt x="967" y="200"/>
                    <a:pt x="1041" y="200"/>
                    <a:pt x="1112" y="201"/>
                  </a:cubicBezTo>
                  <a:cubicBezTo>
                    <a:pt x="1176" y="202"/>
                    <a:pt x="1176" y="202"/>
                    <a:pt x="1176" y="202"/>
                  </a:cubicBezTo>
                  <a:cubicBezTo>
                    <a:pt x="1213" y="199"/>
                    <a:pt x="1251" y="197"/>
                    <a:pt x="1294" y="197"/>
                  </a:cubicBezTo>
                  <a:cubicBezTo>
                    <a:pt x="1374" y="197"/>
                    <a:pt x="1455" y="202"/>
                    <a:pt x="1533" y="207"/>
                  </a:cubicBezTo>
                  <a:cubicBezTo>
                    <a:pt x="1612" y="212"/>
                    <a:pt x="1693" y="217"/>
                    <a:pt x="1774" y="217"/>
                  </a:cubicBezTo>
                  <a:cubicBezTo>
                    <a:pt x="1838" y="217"/>
                    <a:pt x="1896" y="214"/>
                    <a:pt x="1951" y="208"/>
                  </a:cubicBezTo>
                  <a:cubicBezTo>
                    <a:pt x="2023" y="195"/>
                    <a:pt x="2099" y="194"/>
                    <a:pt x="2176" y="205"/>
                  </a:cubicBezTo>
                  <a:cubicBezTo>
                    <a:pt x="2198" y="205"/>
                    <a:pt x="2220" y="206"/>
                    <a:pt x="2243" y="206"/>
                  </a:cubicBezTo>
                  <a:cubicBezTo>
                    <a:pt x="2308" y="208"/>
                    <a:pt x="2374" y="209"/>
                    <a:pt x="2445" y="211"/>
                  </a:cubicBezTo>
                  <a:cubicBezTo>
                    <a:pt x="2464" y="211"/>
                    <a:pt x="2483" y="209"/>
                    <a:pt x="2503" y="208"/>
                  </a:cubicBezTo>
                  <a:cubicBezTo>
                    <a:pt x="2556" y="204"/>
                    <a:pt x="2608" y="197"/>
                    <a:pt x="2659" y="191"/>
                  </a:cubicBezTo>
                  <a:cubicBezTo>
                    <a:pt x="2682" y="188"/>
                    <a:pt x="2705" y="185"/>
                    <a:pt x="2728" y="182"/>
                  </a:cubicBezTo>
                  <a:cubicBezTo>
                    <a:pt x="2747" y="180"/>
                    <a:pt x="2768" y="178"/>
                    <a:pt x="2788" y="176"/>
                  </a:cubicBezTo>
                  <a:cubicBezTo>
                    <a:pt x="2813" y="176"/>
                    <a:pt x="2838" y="176"/>
                    <a:pt x="2865" y="176"/>
                  </a:cubicBezTo>
                  <a:cubicBezTo>
                    <a:pt x="3006" y="176"/>
                    <a:pt x="3151" y="185"/>
                    <a:pt x="3290" y="194"/>
                  </a:cubicBezTo>
                  <a:cubicBezTo>
                    <a:pt x="3413" y="202"/>
                    <a:pt x="3541" y="210"/>
                    <a:pt x="3666" y="212"/>
                  </a:cubicBezTo>
                  <a:cubicBezTo>
                    <a:pt x="3683" y="212"/>
                    <a:pt x="3701" y="213"/>
                    <a:pt x="3718" y="214"/>
                  </a:cubicBezTo>
                  <a:cubicBezTo>
                    <a:pt x="3779" y="217"/>
                    <a:pt x="3828" y="219"/>
                    <a:pt x="3874" y="220"/>
                  </a:cubicBezTo>
                  <a:cubicBezTo>
                    <a:pt x="3891" y="220"/>
                    <a:pt x="3909" y="220"/>
                    <a:pt x="3926" y="221"/>
                  </a:cubicBezTo>
                  <a:cubicBezTo>
                    <a:pt x="3938" y="221"/>
                    <a:pt x="3951" y="222"/>
                    <a:pt x="3964" y="222"/>
                  </a:cubicBezTo>
                  <a:cubicBezTo>
                    <a:pt x="4053" y="222"/>
                    <a:pt x="4139" y="208"/>
                    <a:pt x="4230" y="193"/>
                  </a:cubicBezTo>
                  <a:cubicBezTo>
                    <a:pt x="4253" y="189"/>
                    <a:pt x="4276" y="186"/>
                    <a:pt x="4299" y="182"/>
                  </a:cubicBezTo>
                  <a:cubicBezTo>
                    <a:pt x="4309" y="181"/>
                    <a:pt x="4319" y="180"/>
                    <a:pt x="4329" y="179"/>
                  </a:cubicBezTo>
                  <a:cubicBezTo>
                    <a:pt x="4336" y="178"/>
                    <a:pt x="4344" y="177"/>
                    <a:pt x="4351" y="177"/>
                  </a:cubicBezTo>
                  <a:cubicBezTo>
                    <a:pt x="4366" y="175"/>
                    <a:pt x="4384" y="174"/>
                    <a:pt x="4404" y="173"/>
                  </a:cubicBezTo>
                  <a:cubicBezTo>
                    <a:pt x="4404" y="173"/>
                    <a:pt x="4404" y="173"/>
                    <a:pt x="4404" y="173"/>
                  </a:cubicBezTo>
                  <a:cubicBezTo>
                    <a:pt x="4405" y="173"/>
                    <a:pt x="4405" y="173"/>
                    <a:pt x="4405" y="173"/>
                  </a:cubicBezTo>
                  <a:cubicBezTo>
                    <a:pt x="4430" y="178"/>
                    <a:pt x="4455" y="181"/>
                    <a:pt x="4483" y="181"/>
                  </a:cubicBezTo>
                  <a:cubicBezTo>
                    <a:pt x="4540" y="181"/>
                    <a:pt x="4594" y="170"/>
                    <a:pt x="4652" y="159"/>
                  </a:cubicBezTo>
                  <a:cubicBezTo>
                    <a:pt x="4700" y="150"/>
                    <a:pt x="4748" y="141"/>
                    <a:pt x="4798" y="138"/>
                  </a:cubicBezTo>
                  <a:cubicBezTo>
                    <a:pt x="4769" y="37"/>
                    <a:pt x="4680" y="23"/>
                    <a:pt x="4587" y="23"/>
                  </a:cubicBezTo>
                  <a:cubicBezTo>
                    <a:pt x="4570" y="23"/>
                    <a:pt x="4554" y="24"/>
                    <a:pt x="4538" y="24"/>
                  </a:cubicBezTo>
                  <a:cubicBezTo>
                    <a:pt x="4515" y="25"/>
                    <a:pt x="4493" y="25"/>
                    <a:pt x="4474" y="25"/>
                  </a:cubicBezTo>
                  <a:cubicBezTo>
                    <a:pt x="4455" y="24"/>
                    <a:pt x="4434" y="25"/>
                    <a:pt x="4411" y="26"/>
                  </a:cubicBezTo>
                  <a:cubicBezTo>
                    <a:pt x="4356" y="30"/>
                    <a:pt x="4297" y="40"/>
                    <a:pt x="4241" y="49"/>
                  </a:cubicBezTo>
                  <a:cubicBezTo>
                    <a:pt x="4168" y="61"/>
                    <a:pt x="4093" y="74"/>
                    <a:pt x="4026" y="74"/>
                  </a:cubicBezTo>
                  <a:cubicBezTo>
                    <a:pt x="4005" y="74"/>
                    <a:pt x="3985" y="72"/>
                    <a:pt x="3967" y="70"/>
                  </a:cubicBezTo>
                  <a:cubicBezTo>
                    <a:pt x="3947" y="70"/>
                    <a:pt x="3927" y="69"/>
                    <a:pt x="3906" y="69"/>
                  </a:cubicBezTo>
                  <a:cubicBezTo>
                    <a:pt x="3866" y="68"/>
                    <a:pt x="3825" y="66"/>
                    <a:pt x="3784" y="64"/>
                  </a:cubicBezTo>
                  <a:cubicBezTo>
                    <a:pt x="3766" y="62"/>
                    <a:pt x="3748" y="61"/>
                    <a:pt x="3730" y="59"/>
                  </a:cubicBezTo>
                  <a:cubicBezTo>
                    <a:pt x="3705" y="57"/>
                    <a:pt x="3705" y="57"/>
                    <a:pt x="3705" y="57"/>
                  </a:cubicBezTo>
                  <a:cubicBezTo>
                    <a:pt x="3455" y="34"/>
                    <a:pt x="3219" y="13"/>
                    <a:pt x="2977" y="13"/>
                  </a:cubicBezTo>
                  <a:cubicBezTo>
                    <a:pt x="2886" y="13"/>
                    <a:pt x="2801" y="16"/>
                    <a:pt x="2718" y="22"/>
                  </a:cubicBezTo>
                  <a:cubicBezTo>
                    <a:pt x="2712" y="23"/>
                    <a:pt x="2712" y="23"/>
                    <a:pt x="2712" y="23"/>
                  </a:cubicBezTo>
                  <a:cubicBezTo>
                    <a:pt x="2699" y="24"/>
                    <a:pt x="2686" y="26"/>
                    <a:pt x="2673" y="27"/>
                  </a:cubicBezTo>
                  <a:cubicBezTo>
                    <a:pt x="2588" y="37"/>
                    <a:pt x="2517" y="44"/>
                    <a:pt x="2444" y="45"/>
                  </a:cubicBezTo>
                  <a:cubicBezTo>
                    <a:pt x="2426" y="46"/>
                    <a:pt x="2407" y="46"/>
                    <a:pt x="2389" y="46"/>
                  </a:cubicBezTo>
                  <a:cubicBezTo>
                    <a:pt x="2333" y="44"/>
                    <a:pt x="2274" y="42"/>
                    <a:pt x="2207" y="42"/>
                  </a:cubicBezTo>
                  <a:cubicBezTo>
                    <a:pt x="2187" y="41"/>
                    <a:pt x="2167" y="41"/>
                    <a:pt x="2147" y="41"/>
                  </a:cubicBezTo>
                  <a:cubicBezTo>
                    <a:pt x="2129" y="41"/>
                    <a:pt x="2110" y="40"/>
                    <a:pt x="2093" y="39"/>
                  </a:cubicBezTo>
                  <a:cubicBezTo>
                    <a:pt x="2075" y="38"/>
                    <a:pt x="2057" y="37"/>
                    <a:pt x="2039" y="37"/>
                  </a:cubicBezTo>
                  <a:cubicBezTo>
                    <a:pt x="2008" y="37"/>
                    <a:pt x="1983" y="40"/>
                    <a:pt x="1960" y="47"/>
                  </a:cubicBezTo>
                  <a:cubicBezTo>
                    <a:pt x="1896" y="71"/>
                    <a:pt x="1838" y="82"/>
                    <a:pt x="1780" y="82"/>
                  </a:cubicBezTo>
                  <a:cubicBezTo>
                    <a:pt x="1751" y="82"/>
                    <a:pt x="1721" y="79"/>
                    <a:pt x="1692" y="73"/>
                  </a:cubicBezTo>
                  <a:cubicBezTo>
                    <a:pt x="1530" y="47"/>
                    <a:pt x="1378" y="35"/>
                    <a:pt x="1228" y="35"/>
                  </a:cubicBezTo>
                  <a:cubicBezTo>
                    <a:pt x="1186" y="35"/>
                    <a:pt x="1143" y="36"/>
                    <a:pt x="1100" y="38"/>
                  </a:cubicBezTo>
                  <a:cubicBezTo>
                    <a:pt x="1079" y="38"/>
                    <a:pt x="1059" y="38"/>
                    <a:pt x="1038" y="39"/>
                  </a:cubicBezTo>
                  <a:cubicBezTo>
                    <a:pt x="851" y="41"/>
                    <a:pt x="662" y="44"/>
                    <a:pt x="479" y="48"/>
                  </a:cubicBezTo>
                  <a:cubicBezTo>
                    <a:pt x="440" y="51"/>
                    <a:pt x="403" y="63"/>
                    <a:pt x="363" y="76"/>
                  </a:cubicBezTo>
                  <a:cubicBezTo>
                    <a:pt x="329" y="87"/>
                    <a:pt x="293" y="99"/>
                    <a:pt x="255" y="105"/>
                  </a:cubicBezTo>
                  <a:cubicBezTo>
                    <a:pt x="240" y="107"/>
                    <a:pt x="225" y="109"/>
                    <a:pt x="210" y="109"/>
                  </a:cubicBezTo>
                  <a:cubicBezTo>
                    <a:pt x="137" y="109"/>
                    <a:pt x="72" y="82"/>
                    <a:pt x="23" y="57"/>
                  </a:cubicBezTo>
                  <a:cubicBezTo>
                    <a:pt x="15" y="105"/>
                    <a:pt x="13" y="155"/>
                    <a:pt x="18" y="215"/>
                  </a:cubicBezTo>
                </a:path>
              </a:pathLst>
            </a:custGeom>
            <a:solidFill>
              <a:srgbClr val="603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PA_任意多边形 259"/>
            <p:cNvSpPr/>
            <p:nvPr>
              <p:custDataLst>
                <p:tags r:id="rId57"/>
              </p:custDataLst>
            </p:nvPr>
          </p:nvSpPr>
          <p:spPr bwMode="auto">
            <a:xfrm>
              <a:off x="7277100" y="5775325"/>
              <a:ext cx="41275" cy="101600"/>
            </a:xfrm>
            <a:custGeom>
              <a:avLst/>
              <a:gdLst>
                <a:gd name="T0" fmla="*/ 40 w 65"/>
                <a:gd name="T1" fmla="*/ 161 h 161"/>
                <a:gd name="T2" fmla="*/ 34 w 65"/>
                <a:gd name="T3" fmla="*/ 150 h 161"/>
                <a:gd name="T4" fmla="*/ 34 w 65"/>
                <a:gd name="T5" fmla="*/ 150 h 161"/>
                <a:gd name="T6" fmla="*/ 0 w 65"/>
                <a:gd name="T7" fmla="*/ 4 h 161"/>
                <a:gd name="T8" fmla="*/ 12 w 65"/>
                <a:gd name="T9" fmla="*/ 0 h 161"/>
                <a:gd name="T10" fmla="*/ 40 w 65"/>
                <a:gd name="T11" fmla="*/ 16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161">
                  <a:moveTo>
                    <a:pt x="40" y="161"/>
                  </a:moveTo>
                  <a:cubicBezTo>
                    <a:pt x="34" y="150"/>
                    <a:pt x="34" y="150"/>
                    <a:pt x="34" y="150"/>
                  </a:cubicBezTo>
                  <a:cubicBezTo>
                    <a:pt x="34" y="150"/>
                    <a:pt x="34" y="150"/>
                    <a:pt x="34" y="150"/>
                  </a:cubicBezTo>
                  <a:cubicBezTo>
                    <a:pt x="41" y="140"/>
                    <a:pt x="16" y="48"/>
                    <a:pt x="0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3" y="1"/>
                    <a:pt x="65" y="147"/>
                    <a:pt x="40" y="161"/>
                  </a:cubicBezTo>
                </a:path>
              </a:pathLst>
            </a:custGeom>
            <a:solidFill>
              <a:srgbClr val="603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PA_任意多边形 260"/>
            <p:cNvSpPr/>
            <p:nvPr>
              <p:custDataLst>
                <p:tags r:id="rId58"/>
              </p:custDataLst>
            </p:nvPr>
          </p:nvSpPr>
          <p:spPr bwMode="auto">
            <a:xfrm>
              <a:off x="7262813" y="5781675"/>
              <a:ext cx="26988" cy="92075"/>
            </a:xfrm>
            <a:custGeom>
              <a:avLst/>
              <a:gdLst>
                <a:gd name="T0" fmla="*/ 40 w 41"/>
                <a:gd name="T1" fmla="*/ 146 h 146"/>
                <a:gd name="T2" fmla="*/ 27 w 41"/>
                <a:gd name="T3" fmla="*/ 145 h 146"/>
                <a:gd name="T4" fmla="*/ 14 w 41"/>
                <a:gd name="T5" fmla="*/ 72 h 146"/>
                <a:gd name="T6" fmla="*/ 0 w 41"/>
                <a:gd name="T7" fmla="*/ 1 h 146"/>
                <a:gd name="T8" fmla="*/ 13 w 41"/>
                <a:gd name="T9" fmla="*/ 0 h 146"/>
                <a:gd name="T10" fmla="*/ 26 w 41"/>
                <a:gd name="T11" fmla="*/ 68 h 146"/>
                <a:gd name="T12" fmla="*/ 40 w 41"/>
                <a:gd name="T13" fmla="*/ 14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46">
                  <a:moveTo>
                    <a:pt x="40" y="146"/>
                  </a:moveTo>
                  <a:cubicBezTo>
                    <a:pt x="27" y="145"/>
                    <a:pt x="27" y="145"/>
                    <a:pt x="27" y="145"/>
                  </a:cubicBezTo>
                  <a:cubicBezTo>
                    <a:pt x="28" y="117"/>
                    <a:pt x="21" y="95"/>
                    <a:pt x="14" y="72"/>
                  </a:cubicBezTo>
                  <a:cubicBezTo>
                    <a:pt x="7" y="50"/>
                    <a:pt x="0" y="28"/>
                    <a:pt x="0" y="1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26"/>
                    <a:pt x="19" y="46"/>
                    <a:pt x="26" y="68"/>
                  </a:cubicBezTo>
                  <a:cubicBezTo>
                    <a:pt x="33" y="91"/>
                    <a:pt x="41" y="115"/>
                    <a:pt x="40" y="146"/>
                  </a:cubicBezTo>
                </a:path>
              </a:pathLst>
            </a:custGeom>
            <a:solidFill>
              <a:srgbClr val="603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PA_任意多边形 261"/>
            <p:cNvSpPr/>
            <p:nvPr>
              <p:custDataLst>
                <p:tags r:id="rId59"/>
              </p:custDataLst>
            </p:nvPr>
          </p:nvSpPr>
          <p:spPr bwMode="auto">
            <a:xfrm>
              <a:off x="6929438" y="5780088"/>
              <a:ext cx="14288" cy="104775"/>
            </a:xfrm>
            <a:custGeom>
              <a:avLst/>
              <a:gdLst>
                <a:gd name="T0" fmla="*/ 21 w 22"/>
                <a:gd name="T1" fmla="*/ 163 h 163"/>
                <a:gd name="T2" fmla="*/ 8 w 22"/>
                <a:gd name="T3" fmla="*/ 163 h 163"/>
                <a:gd name="T4" fmla="*/ 8 w 22"/>
                <a:gd name="T5" fmla="*/ 136 h 163"/>
                <a:gd name="T6" fmla="*/ 0 w 22"/>
                <a:gd name="T7" fmla="*/ 3 h 163"/>
                <a:gd name="T8" fmla="*/ 13 w 22"/>
                <a:gd name="T9" fmla="*/ 0 h 163"/>
                <a:gd name="T10" fmla="*/ 21 w 22"/>
                <a:gd name="T11" fmla="*/ 136 h 163"/>
                <a:gd name="T12" fmla="*/ 21 w 22"/>
                <a:gd name="T13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163">
                  <a:moveTo>
                    <a:pt x="21" y="163"/>
                  </a:moveTo>
                  <a:cubicBezTo>
                    <a:pt x="8" y="163"/>
                    <a:pt x="8" y="163"/>
                    <a:pt x="8" y="163"/>
                  </a:cubicBezTo>
                  <a:cubicBezTo>
                    <a:pt x="8" y="154"/>
                    <a:pt x="8" y="145"/>
                    <a:pt x="8" y="136"/>
                  </a:cubicBezTo>
                  <a:cubicBezTo>
                    <a:pt x="8" y="91"/>
                    <a:pt x="9" y="45"/>
                    <a:pt x="0" y="3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22" y="44"/>
                    <a:pt x="21" y="91"/>
                    <a:pt x="21" y="136"/>
                  </a:cubicBezTo>
                  <a:cubicBezTo>
                    <a:pt x="21" y="145"/>
                    <a:pt x="21" y="154"/>
                    <a:pt x="21" y="163"/>
                  </a:cubicBezTo>
                </a:path>
              </a:pathLst>
            </a:custGeom>
            <a:solidFill>
              <a:srgbClr val="603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PA_任意多边形 262"/>
            <p:cNvSpPr/>
            <p:nvPr>
              <p:custDataLst>
                <p:tags r:id="rId60"/>
              </p:custDataLst>
            </p:nvPr>
          </p:nvSpPr>
          <p:spPr bwMode="auto">
            <a:xfrm>
              <a:off x="6905625" y="5781675"/>
              <a:ext cx="15875" cy="106363"/>
            </a:xfrm>
            <a:custGeom>
              <a:avLst/>
              <a:gdLst>
                <a:gd name="T0" fmla="*/ 23 w 23"/>
                <a:gd name="T1" fmla="*/ 167 h 167"/>
                <a:gd name="T2" fmla="*/ 10 w 23"/>
                <a:gd name="T3" fmla="*/ 167 h 167"/>
                <a:gd name="T4" fmla="*/ 6 w 23"/>
                <a:gd name="T5" fmla="*/ 97 h 167"/>
                <a:gd name="T6" fmla="*/ 3 w 23"/>
                <a:gd name="T7" fmla="*/ 0 h 167"/>
                <a:gd name="T8" fmla="*/ 15 w 23"/>
                <a:gd name="T9" fmla="*/ 1 h 167"/>
                <a:gd name="T10" fmla="*/ 19 w 23"/>
                <a:gd name="T11" fmla="*/ 95 h 167"/>
                <a:gd name="T12" fmla="*/ 23 w 23"/>
                <a:gd name="T13" fmla="*/ 167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67">
                  <a:moveTo>
                    <a:pt x="23" y="167"/>
                  </a:moveTo>
                  <a:cubicBezTo>
                    <a:pt x="10" y="167"/>
                    <a:pt x="10" y="167"/>
                    <a:pt x="10" y="167"/>
                  </a:cubicBezTo>
                  <a:cubicBezTo>
                    <a:pt x="10" y="144"/>
                    <a:pt x="8" y="120"/>
                    <a:pt x="6" y="97"/>
                  </a:cubicBezTo>
                  <a:cubicBezTo>
                    <a:pt x="3" y="64"/>
                    <a:pt x="0" y="30"/>
                    <a:pt x="3" y="0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3" y="30"/>
                    <a:pt x="16" y="63"/>
                    <a:pt x="19" y="95"/>
                  </a:cubicBezTo>
                  <a:cubicBezTo>
                    <a:pt x="21" y="119"/>
                    <a:pt x="23" y="144"/>
                    <a:pt x="23" y="167"/>
                  </a:cubicBezTo>
                </a:path>
              </a:pathLst>
            </a:custGeom>
            <a:solidFill>
              <a:srgbClr val="603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PA_任意多边形 263"/>
            <p:cNvSpPr/>
            <p:nvPr>
              <p:custDataLst>
                <p:tags r:id="rId61"/>
              </p:custDataLst>
            </p:nvPr>
          </p:nvSpPr>
          <p:spPr bwMode="auto">
            <a:xfrm>
              <a:off x="6567488" y="5753100"/>
              <a:ext cx="23813" cy="122238"/>
            </a:xfrm>
            <a:custGeom>
              <a:avLst/>
              <a:gdLst>
                <a:gd name="T0" fmla="*/ 12 w 37"/>
                <a:gd name="T1" fmla="*/ 191 h 191"/>
                <a:gd name="T2" fmla="*/ 0 w 37"/>
                <a:gd name="T3" fmla="*/ 186 h 191"/>
                <a:gd name="T4" fmla="*/ 11 w 37"/>
                <a:gd name="T5" fmla="*/ 2 h 191"/>
                <a:gd name="T6" fmla="*/ 24 w 37"/>
                <a:gd name="T7" fmla="*/ 0 h 191"/>
                <a:gd name="T8" fmla="*/ 12 w 37"/>
                <a:gd name="T9" fmla="*/ 191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91">
                  <a:moveTo>
                    <a:pt x="12" y="191"/>
                  </a:moveTo>
                  <a:cubicBezTo>
                    <a:pt x="0" y="186"/>
                    <a:pt x="0" y="186"/>
                    <a:pt x="0" y="186"/>
                  </a:cubicBezTo>
                  <a:cubicBezTo>
                    <a:pt x="22" y="129"/>
                    <a:pt x="21" y="76"/>
                    <a:pt x="11" y="2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32" y="63"/>
                    <a:pt x="37" y="125"/>
                    <a:pt x="12" y="191"/>
                  </a:cubicBezTo>
                </a:path>
              </a:pathLst>
            </a:custGeom>
            <a:solidFill>
              <a:srgbClr val="603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PA_任意多边形 264"/>
            <p:cNvSpPr/>
            <p:nvPr>
              <p:custDataLst>
                <p:tags r:id="rId62"/>
              </p:custDataLst>
            </p:nvPr>
          </p:nvSpPr>
          <p:spPr bwMode="auto">
            <a:xfrm>
              <a:off x="6545263" y="5757863"/>
              <a:ext cx="25400" cy="115888"/>
            </a:xfrm>
            <a:custGeom>
              <a:avLst/>
              <a:gdLst>
                <a:gd name="T0" fmla="*/ 12 w 40"/>
                <a:gd name="T1" fmla="*/ 180 h 180"/>
                <a:gd name="T2" fmla="*/ 0 w 40"/>
                <a:gd name="T3" fmla="*/ 174 h 180"/>
                <a:gd name="T4" fmla="*/ 12 w 40"/>
                <a:gd name="T5" fmla="*/ 4 h 180"/>
                <a:gd name="T6" fmla="*/ 24 w 40"/>
                <a:gd name="T7" fmla="*/ 0 h 180"/>
                <a:gd name="T8" fmla="*/ 12 w 40"/>
                <a:gd name="T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180">
                  <a:moveTo>
                    <a:pt x="12" y="180"/>
                  </a:moveTo>
                  <a:cubicBezTo>
                    <a:pt x="0" y="174"/>
                    <a:pt x="0" y="174"/>
                    <a:pt x="0" y="174"/>
                  </a:cubicBezTo>
                  <a:cubicBezTo>
                    <a:pt x="18" y="138"/>
                    <a:pt x="27" y="50"/>
                    <a:pt x="12" y="4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40" y="50"/>
                    <a:pt x="31" y="140"/>
                    <a:pt x="12" y="180"/>
                  </a:cubicBezTo>
                </a:path>
              </a:pathLst>
            </a:custGeom>
            <a:solidFill>
              <a:srgbClr val="603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PA_任意多边形 265"/>
            <p:cNvSpPr/>
            <p:nvPr>
              <p:custDataLst>
                <p:tags r:id="rId63"/>
              </p:custDataLst>
            </p:nvPr>
          </p:nvSpPr>
          <p:spPr bwMode="auto">
            <a:xfrm>
              <a:off x="6170613" y="5767388"/>
              <a:ext cx="23813" cy="122238"/>
            </a:xfrm>
            <a:custGeom>
              <a:avLst/>
              <a:gdLst>
                <a:gd name="T0" fmla="*/ 11 w 37"/>
                <a:gd name="T1" fmla="*/ 191 h 191"/>
                <a:gd name="T2" fmla="*/ 0 w 37"/>
                <a:gd name="T3" fmla="*/ 184 h 191"/>
                <a:gd name="T4" fmla="*/ 22 w 37"/>
                <a:gd name="T5" fmla="*/ 29 h 191"/>
                <a:gd name="T6" fmla="*/ 22 w 37"/>
                <a:gd name="T7" fmla="*/ 0 h 191"/>
                <a:gd name="T8" fmla="*/ 35 w 37"/>
                <a:gd name="T9" fmla="*/ 0 h 191"/>
                <a:gd name="T10" fmla="*/ 35 w 37"/>
                <a:gd name="T11" fmla="*/ 29 h 191"/>
                <a:gd name="T12" fmla="*/ 11 w 37"/>
                <a:gd name="T13" fmla="*/ 191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191">
                  <a:moveTo>
                    <a:pt x="11" y="191"/>
                  </a:moveTo>
                  <a:cubicBezTo>
                    <a:pt x="0" y="184"/>
                    <a:pt x="0" y="184"/>
                    <a:pt x="0" y="184"/>
                  </a:cubicBezTo>
                  <a:cubicBezTo>
                    <a:pt x="24" y="143"/>
                    <a:pt x="23" y="83"/>
                    <a:pt x="22" y="29"/>
                  </a:cubicBezTo>
                  <a:cubicBezTo>
                    <a:pt x="22" y="19"/>
                    <a:pt x="22" y="10"/>
                    <a:pt x="22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5" y="9"/>
                    <a:pt x="35" y="19"/>
                    <a:pt x="35" y="29"/>
                  </a:cubicBezTo>
                  <a:cubicBezTo>
                    <a:pt x="36" y="84"/>
                    <a:pt x="37" y="146"/>
                    <a:pt x="11" y="191"/>
                  </a:cubicBezTo>
                </a:path>
              </a:pathLst>
            </a:custGeom>
            <a:solidFill>
              <a:srgbClr val="603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PA_任意多边形 266"/>
            <p:cNvSpPr/>
            <p:nvPr>
              <p:custDataLst>
                <p:tags r:id="rId64"/>
              </p:custDataLst>
            </p:nvPr>
          </p:nvSpPr>
          <p:spPr bwMode="auto">
            <a:xfrm>
              <a:off x="6148388" y="5775325"/>
              <a:ext cx="31750" cy="112713"/>
            </a:xfrm>
            <a:custGeom>
              <a:avLst/>
              <a:gdLst>
                <a:gd name="T0" fmla="*/ 0 w 51"/>
                <a:gd name="T1" fmla="*/ 177 h 177"/>
                <a:gd name="T2" fmla="*/ 15 w 51"/>
                <a:gd name="T3" fmla="*/ 105 h 177"/>
                <a:gd name="T4" fmla="*/ 24 w 51"/>
                <a:gd name="T5" fmla="*/ 4 h 177"/>
                <a:gd name="T6" fmla="*/ 36 w 51"/>
                <a:gd name="T7" fmla="*/ 0 h 177"/>
                <a:gd name="T8" fmla="*/ 27 w 51"/>
                <a:gd name="T9" fmla="*/ 109 h 177"/>
                <a:gd name="T10" fmla="*/ 13 w 51"/>
                <a:gd name="T11" fmla="*/ 177 h 177"/>
                <a:gd name="T12" fmla="*/ 0 w 51"/>
                <a:gd name="T13" fmla="*/ 17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177">
                  <a:moveTo>
                    <a:pt x="0" y="177"/>
                  </a:moveTo>
                  <a:cubicBezTo>
                    <a:pt x="0" y="152"/>
                    <a:pt x="8" y="129"/>
                    <a:pt x="15" y="105"/>
                  </a:cubicBezTo>
                  <a:cubicBezTo>
                    <a:pt x="27" y="71"/>
                    <a:pt x="37" y="39"/>
                    <a:pt x="24" y="4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51" y="38"/>
                    <a:pt x="39" y="75"/>
                    <a:pt x="27" y="109"/>
                  </a:cubicBezTo>
                  <a:cubicBezTo>
                    <a:pt x="20" y="133"/>
                    <a:pt x="13" y="154"/>
                    <a:pt x="13" y="177"/>
                  </a:cubicBezTo>
                  <a:lnTo>
                    <a:pt x="0" y="177"/>
                  </a:lnTo>
                  <a:close/>
                </a:path>
              </a:pathLst>
            </a:custGeom>
            <a:solidFill>
              <a:srgbClr val="603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PA_任意多边形 267"/>
            <p:cNvSpPr/>
            <p:nvPr>
              <p:custDataLst>
                <p:tags r:id="rId65"/>
              </p:custDataLst>
            </p:nvPr>
          </p:nvSpPr>
          <p:spPr bwMode="auto">
            <a:xfrm>
              <a:off x="5808663" y="5770563"/>
              <a:ext cx="28575" cy="123825"/>
            </a:xfrm>
            <a:custGeom>
              <a:avLst/>
              <a:gdLst>
                <a:gd name="T0" fmla="*/ 13 w 46"/>
                <a:gd name="T1" fmla="*/ 193 h 193"/>
                <a:gd name="T2" fmla="*/ 0 w 46"/>
                <a:gd name="T3" fmla="*/ 189 h 193"/>
                <a:gd name="T4" fmla="*/ 13 w 46"/>
                <a:gd name="T5" fmla="*/ 7 h 193"/>
                <a:gd name="T6" fmla="*/ 23 w 46"/>
                <a:gd name="T7" fmla="*/ 0 h 193"/>
                <a:gd name="T8" fmla="*/ 13 w 46"/>
                <a:gd name="T9" fmla="*/ 19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193">
                  <a:moveTo>
                    <a:pt x="13" y="193"/>
                  </a:moveTo>
                  <a:cubicBezTo>
                    <a:pt x="0" y="189"/>
                    <a:pt x="0" y="189"/>
                    <a:pt x="0" y="189"/>
                  </a:cubicBezTo>
                  <a:cubicBezTo>
                    <a:pt x="28" y="97"/>
                    <a:pt x="32" y="36"/>
                    <a:pt x="13" y="7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46" y="33"/>
                    <a:pt x="42" y="96"/>
                    <a:pt x="13" y="193"/>
                  </a:cubicBezTo>
                </a:path>
              </a:pathLst>
            </a:custGeom>
            <a:solidFill>
              <a:srgbClr val="603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PA_任意多边形 268"/>
            <p:cNvSpPr/>
            <p:nvPr>
              <p:custDataLst>
                <p:tags r:id="rId66"/>
              </p:custDataLst>
            </p:nvPr>
          </p:nvSpPr>
          <p:spPr bwMode="auto">
            <a:xfrm>
              <a:off x="5789613" y="5784850"/>
              <a:ext cx="25400" cy="104775"/>
            </a:xfrm>
            <a:custGeom>
              <a:avLst/>
              <a:gdLst>
                <a:gd name="T0" fmla="*/ 11 w 40"/>
                <a:gd name="T1" fmla="*/ 165 h 165"/>
                <a:gd name="T2" fmla="*/ 0 w 40"/>
                <a:gd name="T3" fmla="*/ 158 h 165"/>
                <a:gd name="T4" fmla="*/ 26 w 40"/>
                <a:gd name="T5" fmla="*/ 21 h 165"/>
                <a:gd name="T6" fmla="*/ 26 w 40"/>
                <a:gd name="T7" fmla="*/ 0 h 165"/>
                <a:gd name="T8" fmla="*/ 39 w 40"/>
                <a:gd name="T9" fmla="*/ 0 h 165"/>
                <a:gd name="T10" fmla="*/ 39 w 40"/>
                <a:gd name="T11" fmla="*/ 21 h 165"/>
                <a:gd name="T12" fmla="*/ 11 w 40"/>
                <a:gd name="T13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165">
                  <a:moveTo>
                    <a:pt x="11" y="165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28" y="119"/>
                    <a:pt x="27" y="72"/>
                    <a:pt x="26" y="21"/>
                  </a:cubicBezTo>
                  <a:cubicBezTo>
                    <a:pt x="26" y="14"/>
                    <a:pt x="26" y="7"/>
                    <a:pt x="26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7"/>
                    <a:pt x="39" y="14"/>
                    <a:pt x="39" y="21"/>
                  </a:cubicBezTo>
                  <a:cubicBezTo>
                    <a:pt x="40" y="71"/>
                    <a:pt x="40" y="123"/>
                    <a:pt x="11" y="165"/>
                  </a:cubicBezTo>
                </a:path>
              </a:pathLst>
            </a:custGeom>
            <a:solidFill>
              <a:srgbClr val="603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PA_任意多边形 269"/>
            <p:cNvSpPr/>
            <p:nvPr>
              <p:custDataLst>
                <p:tags r:id="rId67"/>
              </p:custDataLst>
            </p:nvPr>
          </p:nvSpPr>
          <p:spPr bwMode="auto">
            <a:xfrm>
              <a:off x="5505450" y="5772150"/>
              <a:ext cx="20638" cy="111125"/>
            </a:xfrm>
            <a:custGeom>
              <a:avLst/>
              <a:gdLst>
                <a:gd name="T0" fmla="*/ 20 w 33"/>
                <a:gd name="T1" fmla="*/ 175 h 175"/>
                <a:gd name="T2" fmla="*/ 7 w 33"/>
                <a:gd name="T3" fmla="*/ 172 h 175"/>
                <a:gd name="T4" fmla="*/ 0 w 33"/>
                <a:gd name="T5" fmla="*/ 6 h 175"/>
                <a:gd name="T6" fmla="*/ 11 w 33"/>
                <a:gd name="T7" fmla="*/ 0 h 175"/>
                <a:gd name="T8" fmla="*/ 20 w 33"/>
                <a:gd name="T9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75">
                  <a:moveTo>
                    <a:pt x="20" y="175"/>
                  </a:moveTo>
                  <a:cubicBezTo>
                    <a:pt x="7" y="172"/>
                    <a:pt x="7" y="172"/>
                    <a:pt x="7" y="172"/>
                  </a:cubicBezTo>
                  <a:cubicBezTo>
                    <a:pt x="18" y="130"/>
                    <a:pt x="19" y="42"/>
                    <a:pt x="0" y="6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33" y="40"/>
                    <a:pt x="30" y="132"/>
                    <a:pt x="20" y="175"/>
                  </a:cubicBezTo>
                </a:path>
              </a:pathLst>
            </a:custGeom>
            <a:solidFill>
              <a:srgbClr val="603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PA_任意多边形 270"/>
            <p:cNvSpPr/>
            <p:nvPr>
              <p:custDataLst>
                <p:tags r:id="rId68"/>
              </p:custDataLst>
            </p:nvPr>
          </p:nvSpPr>
          <p:spPr bwMode="auto">
            <a:xfrm>
              <a:off x="5483225" y="5773738"/>
              <a:ext cx="25400" cy="106363"/>
            </a:xfrm>
            <a:custGeom>
              <a:avLst/>
              <a:gdLst>
                <a:gd name="T0" fmla="*/ 13 w 42"/>
                <a:gd name="T1" fmla="*/ 165 h 165"/>
                <a:gd name="T2" fmla="*/ 0 w 42"/>
                <a:gd name="T3" fmla="*/ 164 h 165"/>
                <a:gd name="T4" fmla="*/ 10 w 42"/>
                <a:gd name="T5" fmla="*/ 112 h 165"/>
                <a:gd name="T6" fmla="*/ 12 w 42"/>
                <a:gd name="T7" fmla="*/ 6 h 165"/>
                <a:gd name="T8" fmla="*/ 23 w 42"/>
                <a:gd name="T9" fmla="*/ 0 h 165"/>
                <a:gd name="T10" fmla="*/ 22 w 42"/>
                <a:gd name="T11" fmla="*/ 115 h 165"/>
                <a:gd name="T12" fmla="*/ 13 w 42"/>
                <a:gd name="T13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165">
                  <a:moveTo>
                    <a:pt x="13" y="165"/>
                  </a:moveTo>
                  <a:cubicBezTo>
                    <a:pt x="0" y="164"/>
                    <a:pt x="0" y="164"/>
                    <a:pt x="0" y="164"/>
                  </a:cubicBezTo>
                  <a:cubicBezTo>
                    <a:pt x="1" y="147"/>
                    <a:pt x="6" y="129"/>
                    <a:pt x="10" y="112"/>
                  </a:cubicBezTo>
                  <a:cubicBezTo>
                    <a:pt x="19" y="77"/>
                    <a:pt x="28" y="41"/>
                    <a:pt x="12" y="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42" y="39"/>
                    <a:pt x="32" y="78"/>
                    <a:pt x="22" y="115"/>
                  </a:cubicBezTo>
                  <a:cubicBezTo>
                    <a:pt x="18" y="133"/>
                    <a:pt x="14" y="149"/>
                    <a:pt x="13" y="165"/>
                  </a:cubicBezTo>
                </a:path>
              </a:pathLst>
            </a:custGeom>
            <a:solidFill>
              <a:srgbClr val="603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PA_任意多边形 271"/>
            <p:cNvSpPr/>
            <p:nvPr>
              <p:custDataLst>
                <p:tags r:id="rId69"/>
              </p:custDataLst>
            </p:nvPr>
          </p:nvSpPr>
          <p:spPr bwMode="auto">
            <a:xfrm>
              <a:off x="5106988" y="5768975"/>
              <a:ext cx="30163" cy="119063"/>
            </a:xfrm>
            <a:custGeom>
              <a:avLst/>
              <a:gdLst>
                <a:gd name="T0" fmla="*/ 9 w 48"/>
                <a:gd name="T1" fmla="*/ 185 h 185"/>
                <a:gd name="T2" fmla="*/ 0 w 48"/>
                <a:gd name="T3" fmla="*/ 176 h 185"/>
                <a:gd name="T4" fmla="*/ 10 w 48"/>
                <a:gd name="T5" fmla="*/ 3 h 185"/>
                <a:gd name="T6" fmla="*/ 22 w 48"/>
                <a:gd name="T7" fmla="*/ 0 h 185"/>
                <a:gd name="T8" fmla="*/ 9 w 48"/>
                <a:gd name="T9" fmla="*/ 185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185">
                  <a:moveTo>
                    <a:pt x="9" y="185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34" y="138"/>
                    <a:pt x="17" y="43"/>
                    <a:pt x="10" y="3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30" y="43"/>
                    <a:pt x="48" y="141"/>
                    <a:pt x="9" y="185"/>
                  </a:cubicBezTo>
                </a:path>
              </a:pathLst>
            </a:custGeom>
            <a:solidFill>
              <a:srgbClr val="603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PA_任意多边形 272"/>
            <p:cNvSpPr/>
            <p:nvPr>
              <p:custDataLst>
                <p:tags r:id="rId70"/>
              </p:custDataLst>
            </p:nvPr>
          </p:nvSpPr>
          <p:spPr bwMode="auto">
            <a:xfrm>
              <a:off x="5091113" y="5770563"/>
              <a:ext cx="26988" cy="109538"/>
            </a:xfrm>
            <a:custGeom>
              <a:avLst/>
              <a:gdLst>
                <a:gd name="T0" fmla="*/ 18 w 40"/>
                <a:gd name="T1" fmla="*/ 173 h 173"/>
                <a:gd name="T2" fmla="*/ 6 w 40"/>
                <a:gd name="T3" fmla="*/ 169 h 173"/>
                <a:gd name="T4" fmla="*/ 0 w 40"/>
                <a:gd name="T5" fmla="*/ 9 h 173"/>
                <a:gd name="T6" fmla="*/ 9 w 40"/>
                <a:gd name="T7" fmla="*/ 0 h 173"/>
                <a:gd name="T8" fmla="*/ 18 w 40"/>
                <a:gd name="T9" fmla="*/ 17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173">
                  <a:moveTo>
                    <a:pt x="18" y="173"/>
                  </a:moveTo>
                  <a:cubicBezTo>
                    <a:pt x="6" y="169"/>
                    <a:pt x="6" y="169"/>
                    <a:pt x="6" y="169"/>
                  </a:cubicBezTo>
                  <a:cubicBezTo>
                    <a:pt x="18" y="132"/>
                    <a:pt x="23" y="31"/>
                    <a:pt x="0" y="9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0" y="29"/>
                    <a:pt x="29" y="141"/>
                    <a:pt x="18" y="173"/>
                  </a:cubicBezTo>
                </a:path>
              </a:pathLst>
            </a:custGeom>
            <a:solidFill>
              <a:srgbClr val="603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PA_任意多边形 273"/>
            <p:cNvSpPr/>
            <p:nvPr>
              <p:custDataLst>
                <p:tags r:id="rId71"/>
              </p:custDataLst>
            </p:nvPr>
          </p:nvSpPr>
          <p:spPr bwMode="auto">
            <a:xfrm>
              <a:off x="4681538" y="5811838"/>
              <a:ext cx="25400" cy="96838"/>
            </a:xfrm>
            <a:custGeom>
              <a:avLst/>
              <a:gdLst>
                <a:gd name="T0" fmla="*/ 19 w 38"/>
                <a:gd name="T1" fmla="*/ 150 h 150"/>
                <a:gd name="T2" fmla="*/ 7 w 38"/>
                <a:gd name="T3" fmla="*/ 145 h 150"/>
                <a:gd name="T4" fmla="*/ 0 w 38"/>
                <a:gd name="T5" fmla="*/ 5 h 150"/>
                <a:gd name="T6" fmla="*/ 12 w 38"/>
                <a:gd name="T7" fmla="*/ 0 h 150"/>
                <a:gd name="T8" fmla="*/ 19 w 38"/>
                <a:gd name="T9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50">
                  <a:moveTo>
                    <a:pt x="19" y="150"/>
                  </a:moveTo>
                  <a:cubicBezTo>
                    <a:pt x="7" y="145"/>
                    <a:pt x="7" y="145"/>
                    <a:pt x="7" y="145"/>
                  </a:cubicBezTo>
                  <a:cubicBezTo>
                    <a:pt x="25" y="106"/>
                    <a:pt x="12" y="38"/>
                    <a:pt x="0" y="5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25" y="37"/>
                    <a:pt x="38" y="107"/>
                    <a:pt x="19" y="150"/>
                  </a:cubicBezTo>
                </a:path>
              </a:pathLst>
            </a:custGeom>
            <a:solidFill>
              <a:srgbClr val="603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PA_任意多边形 274"/>
            <p:cNvSpPr/>
            <p:nvPr>
              <p:custDataLst>
                <p:tags r:id="rId72"/>
              </p:custDataLst>
            </p:nvPr>
          </p:nvSpPr>
          <p:spPr bwMode="auto">
            <a:xfrm>
              <a:off x="4662488" y="5807075"/>
              <a:ext cx="15875" cy="100013"/>
            </a:xfrm>
            <a:custGeom>
              <a:avLst/>
              <a:gdLst>
                <a:gd name="T0" fmla="*/ 24 w 25"/>
                <a:gd name="T1" fmla="*/ 156 h 156"/>
                <a:gd name="T2" fmla="*/ 11 w 25"/>
                <a:gd name="T3" fmla="*/ 156 h 156"/>
                <a:gd name="T4" fmla="*/ 11 w 25"/>
                <a:gd name="T5" fmla="*/ 128 h 156"/>
                <a:gd name="T6" fmla="*/ 0 w 25"/>
                <a:gd name="T7" fmla="*/ 4 h 156"/>
                <a:gd name="T8" fmla="*/ 12 w 25"/>
                <a:gd name="T9" fmla="*/ 0 h 156"/>
                <a:gd name="T10" fmla="*/ 24 w 25"/>
                <a:gd name="T11" fmla="*/ 129 h 156"/>
                <a:gd name="T12" fmla="*/ 24 w 25"/>
                <a:gd name="T13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156">
                  <a:moveTo>
                    <a:pt x="24" y="156"/>
                  </a:moveTo>
                  <a:cubicBezTo>
                    <a:pt x="11" y="156"/>
                    <a:pt x="11" y="156"/>
                    <a:pt x="11" y="156"/>
                  </a:cubicBezTo>
                  <a:cubicBezTo>
                    <a:pt x="11" y="146"/>
                    <a:pt x="11" y="137"/>
                    <a:pt x="11" y="128"/>
                  </a:cubicBezTo>
                  <a:cubicBezTo>
                    <a:pt x="12" y="85"/>
                    <a:pt x="12" y="44"/>
                    <a:pt x="0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25" y="42"/>
                    <a:pt x="25" y="84"/>
                    <a:pt x="24" y="129"/>
                  </a:cubicBezTo>
                  <a:cubicBezTo>
                    <a:pt x="24" y="138"/>
                    <a:pt x="24" y="147"/>
                    <a:pt x="24" y="156"/>
                  </a:cubicBezTo>
                </a:path>
              </a:pathLst>
            </a:custGeom>
            <a:solidFill>
              <a:srgbClr val="603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PA_任意多边形 275"/>
            <p:cNvSpPr/>
            <p:nvPr>
              <p:custDataLst>
                <p:tags r:id="rId73"/>
              </p:custDataLst>
            </p:nvPr>
          </p:nvSpPr>
          <p:spPr bwMode="auto">
            <a:xfrm>
              <a:off x="4598988" y="2486025"/>
              <a:ext cx="174625" cy="3403600"/>
            </a:xfrm>
            <a:custGeom>
              <a:avLst/>
              <a:gdLst>
                <a:gd name="T0" fmla="*/ 37 w 275"/>
                <a:gd name="T1" fmla="*/ 6 h 5332"/>
                <a:gd name="T2" fmla="*/ 211 w 275"/>
                <a:gd name="T3" fmla="*/ 12 h 5332"/>
                <a:gd name="T4" fmla="*/ 160 w 275"/>
                <a:gd name="T5" fmla="*/ 275 h 5332"/>
                <a:gd name="T6" fmla="*/ 217 w 275"/>
                <a:gd name="T7" fmla="*/ 524 h 5332"/>
                <a:gd name="T8" fmla="*/ 226 w 275"/>
                <a:gd name="T9" fmla="*/ 1145 h 5332"/>
                <a:gd name="T10" fmla="*/ 227 w 275"/>
                <a:gd name="T11" fmla="*/ 1214 h 5332"/>
                <a:gd name="T12" fmla="*/ 192 w 275"/>
                <a:gd name="T13" fmla="*/ 1873 h 5332"/>
                <a:gd name="T14" fmla="*/ 217 w 275"/>
                <a:gd name="T15" fmla="*/ 2167 h 5332"/>
                <a:gd name="T16" fmla="*/ 224 w 275"/>
                <a:gd name="T17" fmla="*/ 2377 h 5332"/>
                <a:gd name="T18" fmla="*/ 223 w 275"/>
                <a:gd name="T19" fmla="*/ 2445 h 5332"/>
                <a:gd name="T20" fmla="*/ 219 w 275"/>
                <a:gd name="T21" fmla="*/ 2647 h 5332"/>
                <a:gd name="T22" fmla="*/ 219 w 275"/>
                <a:gd name="T23" fmla="*/ 2707 h 5332"/>
                <a:gd name="T24" fmla="*/ 238 w 275"/>
                <a:gd name="T25" fmla="*/ 2961 h 5332"/>
                <a:gd name="T26" fmla="*/ 243 w 275"/>
                <a:gd name="T27" fmla="*/ 3011 h 5332"/>
                <a:gd name="T28" fmla="*/ 205 w 275"/>
                <a:gd name="T29" fmla="*/ 4137 h 5332"/>
                <a:gd name="T30" fmla="*/ 201 w 275"/>
                <a:gd name="T31" fmla="*/ 4197 h 5332"/>
                <a:gd name="T32" fmla="*/ 196 w 275"/>
                <a:gd name="T33" fmla="*/ 4332 h 5332"/>
                <a:gd name="T34" fmla="*/ 195 w 275"/>
                <a:gd name="T35" fmla="*/ 4400 h 5332"/>
                <a:gd name="T36" fmla="*/ 239 w 275"/>
                <a:gd name="T37" fmla="*/ 4893 h 5332"/>
                <a:gd name="T38" fmla="*/ 240 w 275"/>
                <a:gd name="T39" fmla="*/ 4963 h 5332"/>
                <a:gd name="T40" fmla="*/ 115 w 275"/>
                <a:gd name="T41" fmla="*/ 5332 h 5332"/>
                <a:gd name="T42" fmla="*/ 79 w 275"/>
                <a:gd name="T43" fmla="*/ 4885 h 5332"/>
                <a:gd name="T44" fmla="*/ 76 w 275"/>
                <a:gd name="T45" fmla="*/ 4827 h 5332"/>
                <a:gd name="T46" fmla="*/ 70 w 275"/>
                <a:gd name="T47" fmla="*/ 4770 h 5332"/>
                <a:gd name="T48" fmla="*/ 31 w 275"/>
                <a:gd name="T49" fmla="*/ 4354 h 5332"/>
                <a:gd name="T50" fmla="*/ 32 w 275"/>
                <a:gd name="T51" fmla="*/ 4296 h 5332"/>
                <a:gd name="T52" fmla="*/ 38 w 275"/>
                <a:gd name="T53" fmla="*/ 4123 h 5332"/>
                <a:gd name="T54" fmla="*/ 41 w 275"/>
                <a:gd name="T55" fmla="*/ 4065 h 5332"/>
                <a:gd name="T56" fmla="*/ 76 w 275"/>
                <a:gd name="T57" fmla="*/ 3090 h 5332"/>
                <a:gd name="T58" fmla="*/ 70 w 275"/>
                <a:gd name="T59" fmla="*/ 3024 h 5332"/>
                <a:gd name="T60" fmla="*/ 44 w 275"/>
                <a:gd name="T61" fmla="*/ 2774 h 5332"/>
                <a:gd name="T62" fmla="*/ 41 w 275"/>
                <a:gd name="T63" fmla="*/ 2709 h 5332"/>
                <a:gd name="T64" fmla="*/ 46 w 275"/>
                <a:gd name="T65" fmla="*/ 2484 h 5332"/>
                <a:gd name="T66" fmla="*/ 48 w 275"/>
                <a:gd name="T67" fmla="*/ 2409 h 5332"/>
                <a:gd name="T68" fmla="*/ 45 w 275"/>
                <a:gd name="T69" fmla="*/ 2161 h 5332"/>
                <a:gd name="T70" fmla="*/ 51 w 275"/>
                <a:gd name="T71" fmla="*/ 1298 h 5332"/>
                <a:gd name="T72" fmla="*/ 51 w 275"/>
                <a:gd name="T73" fmla="*/ 1227 h 5332"/>
                <a:gd name="T74" fmla="*/ 45 w 275"/>
                <a:gd name="T75" fmla="*/ 588 h 5332"/>
                <a:gd name="T76" fmla="*/ 13 w 275"/>
                <a:gd name="T77" fmla="*/ 326 h 5332"/>
                <a:gd name="T78" fmla="*/ 36 w 275"/>
                <a:gd name="T79" fmla="*/ 15 h 5332"/>
                <a:gd name="T80" fmla="*/ 37 w 275"/>
                <a:gd name="T81" fmla="*/ 6 h 5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75" h="5332">
                  <a:moveTo>
                    <a:pt x="37" y="6"/>
                  </a:moveTo>
                  <a:cubicBezTo>
                    <a:pt x="96" y="0"/>
                    <a:pt x="153" y="0"/>
                    <a:pt x="211" y="12"/>
                  </a:cubicBezTo>
                  <a:cubicBezTo>
                    <a:pt x="173" y="96"/>
                    <a:pt x="147" y="179"/>
                    <a:pt x="160" y="275"/>
                  </a:cubicBezTo>
                  <a:cubicBezTo>
                    <a:pt x="173" y="364"/>
                    <a:pt x="211" y="441"/>
                    <a:pt x="217" y="524"/>
                  </a:cubicBezTo>
                  <a:cubicBezTo>
                    <a:pt x="221" y="731"/>
                    <a:pt x="224" y="938"/>
                    <a:pt x="226" y="1145"/>
                  </a:cubicBezTo>
                  <a:cubicBezTo>
                    <a:pt x="227" y="1168"/>
                    <a:pt x="227" y="1191"/>
                    <a:pt x="227" y="1214"/>
                  </a:cubicBezTo>
                  <a:cubicBezTo>
                    <a:pt x="236" y="1438"/>
                    <a:pt x="224" y="1649"/>
                    <a:pt x="192" y="1873"/>
                  </a:cubicBezTo>
                  <a:cubicBezTo>
                    <a:pt x="173" y="1975"/>
                    <a:pt x="185" y="2071"/>
                    <a:pt x="217" y="2167"/>
                  </a:cubicBezTo>
                  <a:cubicBezTo>
                    <a:pt x="236" y="2238"/>
                    <a:pt x="224" y="2308"/>
                    <a:pt x="224" y="2377"/>
                  </a:cubicBezTo>
                  <a:cubicBezTo>
                    <a:pt x="224" y="2400"/>
                    <a:pt x="223" y="2422"/>
                    <a:pt x="223" y="2445"/>
                  </a:cubicBezTo>
                  <a:cubicBezTo>
                    <a:pt x="223" y="2512"/>
                    <a:pt x="221" y="2579"/>
                    <a:pt x="219" y="2647"/>
                  </a:cubicBezTo>
                  <a:cubicBezTo>
                    <a:pt x="219" y="2667"/>
                    <a:pt x="219" y="2687"/>
                    <a:pt x="219" y="2707"/>
                  </a:cubicBezTo>
                  <a:cubicBezTo>
                    <a:pt x="221" y="2792"/>
                    <a:pt x="229" y="2876"/>
                    <a:pt x="238" y="2961"/>
                  </a:cubicBezTo>
                  <a:cubicBezTo>
                    <a:pt x="239" y="2978"/>
                    <a:pt x="241" y="2994"/>
                    <a:pt x="243" y="3011"/>
                  </a:cubicBezTo>
                  <a:cubicBezTo>
                    <a:pt x="268" y="3389"/>
                    <a:pt x="236" y="3759"/>
                    <a:pt x="205" y="4137"/>
                  </a:cubicBezTo>
                  <a:cubicBezTo>
                    <a:pt x="204" y="4157"/>
                    <a:pt x="203" y="4177"/>
                    <a:pt x="201" y="4197"/>
                  </a:cubicBezTo>
                  <a:cubicBezTo>
                    <a:pt x="199" y="4242"/>
                    <a:pt x="197" y="4287"/>
                    <a:pt x="196" y="4332"/>
                  </a:cubicBezTo>
                  <a:cubicBezTo>
                    <a:pt x="195" y="4355"/>
                    <a:pt x="195" y="4377"/>
                    <a:pt x="195" y="4400"/>
                  </a:cubicBezTo>
                  <a:cubicBezTo>
                    <a:pt x="177" y="4543"/>
                    <a:pt x="228" y="4727"/>
                    <a:pt x="239" y="4893"/>
                  </a:cubicBezTo>
                  <a:cubicBezTo>
                    <a:pt x="240" y="4917"/>
                    <a:pt x="241" y="4940"/>
                    <a:pt x="240" y="4963"/>
                  </a:cubicBezTo>
                  <a:cubicBezTo>
                    <a:pt x="236" y="5089"/>
                    <a:pt x="275" y="5288"/>
                    <a:pt x="115" y="5332"/>
                  </a:cubicBezTo>
                  <a:cubicBezTo>
                    <a:pt x="109" y="5179"/>
                    <a:pt x="51" y="5038"/>
                    <a:pt x="79" y="4885"/>
                  </a:cubicBezTo>
                  <a:cubicBezTo>
                    <a:pt x="79" y="4866"/>
                    <a:pt x="77" y="4846"/>
                    <a:pt x="76" y="4827"/>
                  </a:cubicBezTo>
                  <a:cubicBezTo>
                    <a:pt x="74" y="4808"/>
                    <a:pt x="72" y="4789"/>
                    <a:pt x="70" y="4770"/>
                  </a:cubicBezTo>
                  <a:cubicBezTo>
                    <a:pt x="51" y="4629"/>
                    <a:pt x="25" y="4495"/>
                    <a:pt x="31" y="4354"/>
                  </a:cubicBezTo>
                  <a:cubicBezTo>
                    <a:pt x="32" y="4335"/>
                    <a:pt x="32" y="4315"/>
                    <a:pt x="32" y="4296"/>
                  </a:cubicBezTo>
                  <a:cubicBezTo>
                    <a:pt x="34" y="4238"/>
                    <a:pt x="36" y="4181"/>
                    <a:pt x="38" y="4123"/>
                  </a:cubicBezTo>
                  <a:cubicBezTo>
                    <a:pt x="39" y="4104"/>
                    <a:pt x="40" y="4084"/>
                    <a:pt x="41" y="4065"/>
                  </a:cubicBezTo>
                  <a:cubicBezTo>
                    <a:pt x="45" y="3740"/>
                    <a:pt x="83" y="3414"/>
                    <a:pt x="76" y="3090"/>
                  </a:cubicBezTo>
                  <a:cubicBezTo>
                    <a:pt x="74" y="3068"/>
                    <a:pt x="73" y="3046"/>
                    <a:pt x="70" y="3024"/>
                  </a:cubicBezTo>
                  <a:cubicBezTo>
                    <a:pt x="62" y="2943"/>
                    <a:pt x="50" y="2859"/>
                    <a:pt x="44" y="2774"/>
                  </a:cubicBezTo>
                  <a:cubicBezTo>
                    <a:pt x="43" y="2752"/>
                    <a:pt x="42" y="2731"/>
                    <a:pt x="41" y="2709"/>
                  </a:cubicBezTo>
                  <a:cubicBezTo>
                    <a:pt x="43" y="2634"/>
                    <a:pt x="45" y="2559"/>
                    <a:pt x="46" y="2484"/>
                  </a:cubicBezTo>
                  <a:cubicBezTo>
                    <a:pt x="47" y="2459"/>
                    <a:pt x="47" y="2434"/>
                    <a:pt x="48" y="2409"/>
                  </a:cubicBezTo>
                  <a:cubicBezTo>
                    <a:pt x="57" y="2327"/>
                    <a:pt x="57" y="2244"/>
                    <a:pt x="45" y="2161"/>
                  </a:cubicBezTo>
                  <a:cubicBezTo>
                    <a:pt x="13" y="1867"/>
                    <a:pt x="70" y="1585"/>
                    <a:pt x="51" y="1298"/>
                  </a:cubicBezTo>
                  <a:cubicBezTo>
                    <a:pt x="51" y="1275"/>
                    <a:pt x="51" y="1251"/>
                    <a:pt x="51" y="1227"/>
                  </a:cubicBezTo>
                  <a:cubicBezTo>
                    <a:pt x="53" y="1015"/>
                    <a:pt x="54" y="802"/>
                    <a:pt x="45" y="588"/>
                  </a:cubicBezTo>
                  <a:cubicBezTo>
                    <a:pt x="45" y="498"/>
                    <a:pt x="25" y="415"/>
                    <a:pt x="13" y="326"/>
                  </a:cubicBezTo>
                  <a:cubicBezTo>
                    <a:pt x="0" y="217"/>
                    <a:pt x="13" y="115"/>
                    <a:pt x="36" y="15"/>
                  </a:cubicBezTo>
                  <a:cubicBezTo>
                    <a:pt x="37" y="9"/>
                    <a:pt x="37" y="6"/>
                    <a:pt x="37" y="6"/>
                  </a:cubicBezTo>
                </a:path>
              </a:pathLst>
            </a:custGeom>
            <a:solidFill>
              <a:srgbClr val="C69C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PA_任意多边形 276"/>
            <p:cNvSpPr>
              <a:spLocks noEditPoints="1"/>
            </p:cNvSpPr>
            <p:nvPr>
              <p:custDataLst>
                <p:tags r:id="rId74"/>
              </p:custDataLst>
            </p:nvPr>
          </p:nvSpPr>
          <p:spPr bwMode="auto">
            <a:xfrm>
              <a:off x="4595813" y="2482850"/>
              <a:ext cx="177800" cy="3413125"/>
            </a:xfrm>
            <a:custGeom>
              <a:avLst/>
              <a:gdLst>
                <a:gd name="T0" fmla="*/ 114 w 279"/>
                <a:gd name="T1" fmla="*/ 5338 h 5346"/>
                <a:gd name="T2" fmla="*/ 78 w 279"/>
                <a:gd name="T3" fmla="*/ 4889 h 5346"/>
                <a:gd name="T4" fmla="*/ 72 w 279"/>
                <a:gd name="T5" fmla="*/ 4808 h 5346"/>
                <a:gd name="T6" fmla="*/ 58 w 279"/>
                <a:gd name="T7" fmla="*/ 4699 h 5346"/>
                <a:gd name="T8" fmla="*/ 31 w 279"/>
                <a:gd name="T9" fmla="*/ 4301 h 5346"/>
                <a:gd name="T10" fmla="*/ 39 w 279"/>
                <a:gd name="T11" fmla="*/ 4070 h 5346"/>
                <a:gd name="T12" fmla="*/ 74 w 279"/>
                <a:gd name="T13" fmla="*/ 3095 h 5346"/>
                <a:gd name="T14" fmla="*/ 60 w 279"/>
                <a:gd name="T15" fmla="*/ 2953 h 5346"/>
                <a:gd name="T16" fmla="*/ 39 w 279"/>
                <a:gd name="T17" fmla="*/ 2714 h 5346"/>
                <a:gd name="T18" fmla="*/ 46 w 279"/>
                <a:gd name="T19" fmla="*/ 2414 h 5346"/>
                <a:gd name="T20" fmla="*/ 43 w 279"/>
                <a:gd name="T21" fmla="*/ 2167 h 5346"/>
                <a:gd name="T22" fmla="*/ 49 w 279"/>
                <a:gd name="T23" fmla="*/ 1304 h 5346"/>
                <a:gd name="T24" fmla="*/ 43 w 279"/>
                <a:gd name="T25" fmla="*/ 593 h 5346"/>
                <a:gd name="T26" fmla="*/ 11 w 279"/>
                <a:gd name="T27" fmla="*/ 332 h 5346"/>
                <a:gd name="T28" fmla="*/ 36 w 279"/>
                <a:gd name="T29" fmla="*/ 10 h 5346"/>
                <a:gd name="T30" fmla="*/ 42 w 279"/>
                <a:gd name="T31" fmla="*/ 4 h 5346"/>
                <a:gd name="T32" fmla="*/ 217 w 279"/>
                <a:gd name="T33" fmla="*/ 11 h 5346"/>
                <a:gd name="T34" fmla="*/ 222 w 279"/>
                <a:gd name="T35" fmla="*/ 20 h 5346"/>
                <a:gd name="T36" fmla="*/ 199 w 279"/>
                <a:gd name="T37" fmla="*/ 396 h 5346"/>
                <a:gd name="T38" fmla="*/ 238 w 279"/>
                <a:gd name="T39" fmla="*/ 1150 h 5346"/>
                <a:gd name="T40" fmla="*/ 203 w 279"/>
                <a:gd name="T41" fmla="*/ 1879 h 5346"/>
                <a:gd name="T42" fmla="*/ 237 w 279"/>
                <a:gd name="T43" fmla="*/ 2323 h 5346"/>
                <a:gd name="T44" fmla="*/ 235 w 279"/>
                <a:gd name="T45" fmla="*/ 2450 h 5346"/>
                <a:gd name="T46" fmla="*/ 231 w 279"/>
                <a:gd name="T47" fmla="*/ 2712 h 5346"/>
                <a:gd name="T48" fmla="*/ 254 w 279"/>
                <a:gd name="T49" fmla="*/ 3010 h 5346"/>
                <a:gd name="T50" fmla="*/ 219 w 279"/>
                <a:gd name="T51" fmla="*/ 4115 h 5346"/>
                <a:gd name="T52" fmla="*/ 213 w 279"/>
                <a:gd name="T53" fmla="*/ 4202 h 5346"/>
                <a:gd name="T54" fmla="*/ 207 w 279"/>
                <a:gd name="T55" fmla="*/ 4405 h 5346"/>
                <a:gd name="T56" fmla="*/ 227 w 279"/>
                <a:gd name="T57" fmla="*/ 4707 h 5346"/>
                <a:gd name="T58" fmla="*/ 252 w 279"/>
                <a:gd name="T59" fmla="*/ 4968 h 5346"/>
                <a:gd name="T60" fmla="*/ 122 w 279"/>
                <a:gd name="T61" fmla="*/ 5344 h 5346"/>
                <a:gd name="T62" fmla="*/ 59 w 279"/>
                <a:gd name="T63" fmla="*/ 2414 h 5346"/>
                <a:gd name="T64" fmla="*/ 52 w 279"/>
                <a:gd name="T65" fmla="*/ 2714 h 5346"/>
                <a:gd name="T66" fmla="*/ 73 w 279"/>
                <a:gd name="T67" fmla="*/ 2951 h 5346"/>
                <a:gd name="T68" fmla="*/ 87 w 279"/>
                <a:gd name="T69" fmla="*/ 3095 h 5346"/>
                <a:gd name="T70" fmla="*/ 52 w 279"/>
                <a:gd name="T71" fmla="*/ 4070 h 5346"/>
                <a:gd name="T72" fmla="*/ 44 w 279"/>
                <a:gd name="T73" fmla="*/ 4301 h 5346"/>
                <a:gd name="T74" fmla="*/ 71 w 279"/>
                <a:gd name="T75" fmla="*/ 4697 h 5346"/>
                <a:gd name="T76" fmla="*/ 85 w 279"/>
                <a:gd name="T77" fmla="*/ 4807 h 5346"/>
                <a:gd name="T78" fmla="*/ 90 w 279"/>
                <a:gd name="T79" fmla="*/ 4890 h 5346"/>
                <a:gd name="T80" fmla="*/ 90 w 279"/>
                <a:gd name="T81" fmla="*/ 4891 h 5346"/>
                <a:gd name="T82" fmla="*/ 126 w 279"/>
                <a:gd name="T83" fmla="*/ 5329 h 5346"/>
                <a:gd name="T84" fmla="*/ 239 w 279"/>
                <a:gd name="T85" fmla="*/ 4968 h 5346"/>
                <a:gd name="T86" fmla="*/ 214 w 279"/>
                <a:gd name="T87" fmla="*/ 4709 h 5346"/>
                <a:gd name="T88" fmla="*/ 195 w 279"/>
                <a:gd name="T89" fmla="*/ 4337 h 5346"/>
                <a:gd name="T90" fmla="*/ 204 w 279"/>
                <a:gd name="T91" fmla="*/ 4141 h 5346"/>
                <a:gd name="T92" fmla="*/ 242 w 279"/>
                <a:gd name="T93" fmla="*/ 3017 h 5346"/>
                <a:gd name="T94" fmla="*/ 236 w 279"/>
                <a:gd name="T95" fmla="*/ 2966 h 5346"/>
                <a:gd name="T96" fmla="*/ 218 w 279"/>
                <a:gd name="T97" fmla="*/ 2651 h 5346"/>
                <a:gd name="T98" fmla="*/ 222 w 279"/>
                <a:gd name="T99" fmla="*/ 2382 h 5346"/>
                <a:gd name="T100" fmla="*/ 216 w 279"/>
                <a:gd name="T101" fmla="*/ 2174 h 5346"/>
                <a:gd name="T102" fmla="*/ 226 w 279"/>
                <a:gd name="T103" fmla="*/ 1220 h 5346"/>
                <a:gd name="T104" fmla="*/ 216 w 279"/>
                <a:gd name="T105" fmla="*/ 529 h 5346"/>
                <a:gd name="T106" fmla="*/ 158 w 279"/>
                <a:gd name="T107" fmla="*/ 281 h 5346"/>
                <a:gd name="T108" fmla="*/ 48 w 279"/>
                <a:gd name="T109" fmla="*/ 17 h 5346"/>
                <a:gd name="T110" fmla="*/ 24 w 279"/>
                <a:gd name="T111" fmla="*/ 330 h 5346"/>
                <a:gd name="T112" fmla="*/ 56 w 279"/>
                <a:gd name="T113" fmla="*/ 593 h 5346"/>
                <a:gd name="T114" fmla="*/ 62 w 279"/>
                <a:gd name="T115" fmla="*/ 1303 h 5346"/>
                <a:gd name="T116" fmla="*/ 56 w 279"/>
                <a:gd name="T117" fmla="*/ 2165 h 5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79" h="5346">
                  <a:moveTo>
                    <a:pt x="114" y="5346"/>
                  </a:moveTo>
                  <a:cubicBezTo>
                    <a:pt x="114" y="5338"/>
                    <a:pt x="114" y="5338"/>
                    <a:pt x="114" y="5338"/>
                  </a:cubicBezTo>
                  <a:cubicBezTo>
                    <a:pt x="111" y="5280"/>
                    <a:pt x="101" y="5223"/>
                    <a:pt x="92" y="5168"/>
                  </a:cubicBezTo>
                  <a:cubicBezTo>
                    <a:pt x="76" y="5079"/>
                    <a:pt x="60" y="4986"/>
                    <a:pt x="78" y="4889"/>
                  </a:cubicBezTo>
                  <a:cubicBezTo>
                    <a:pt x="77" y="4869"/>
                    <a:pt x="76" y="4848"/>
                    <a:pt x="74" y="4833"/>
                  </a:cubicBezTo>
                  <a:cubicBezTo>
                    <a:pt x="73" y="4825"/>
                    <a:pt x="73" y="4816"/>
                    <a:pt x="72" y="4808"/>
                  </a:cubicBezTo>
                  <a:cubicBezTo>
                    <a:pt x="71" y="4797"/>
                    <a:pt x="70" y="4786"/>
                    <a:pt x="69" y="4775"/>
                  </a:cubicBezTo>
                  <a:cubicBezTo>
                    <a:pt x="65" y="4750"/>
                    <a:pt x="62" y="4724"/>
                    <a:pt x="58" y="4699"/>
                  </a:cubicBezTo>
                  <a:cubicBezTo>
                    <a:pt x="41" y="4583"/>
                    <a:pt x="25" y="4474"/>
                    <a:pt x="30" y="4359"/>
                  </a:cubicBezTo>
                  <a:cubicBezTo>
                    <a:pt x="30" y="4340"/>
                    <a:pt x="31" y="4320"/>
                    <a:pt x="31" y="4301"/>
                  </a:cubicBezTo>
                  <a:cubicBezTo>
                    <a:pt x="32" y="4250"/>
                    <a:pt x="34" y="4195"/>
                    <a:pt x="37" y="4128"/>
                  </a:cubicBezTo>
                  <a:cubicBezTo>
                    <a:pt x="37" y="4108"/>
                    <a:pt x="38" y="4089"/>
                    <a:pt x="39" y="4070"/>
                  </a:cubicBezTo>
                  <a:cubicBezTo>
                    <a:pt x="41" y="3931"/>
                    <a:pt x="49" y="3789"/>
                    <a:pt x="57" y="3652"/>
                  </a:cubicBezTo>
                  <a:cubicBezTo>
                    <a:pt x="68" y="3469"/>
                    <a:pt x="78" y="3280"/>
                    <a:pt x="74" y="3095"/>
                  </a:cubicBezTo>
                  <a:cubicBezTo>
                    <a:pt x="73" y="3073"/>
                    <a:pt x="71" y="3051"/>
                    <a:pt x="69" y="3030"/>
                  </a:cubicBezTo>
                  <a:cubicBezTo>
                    <a:pt x="66" y="3004"/>
                    <a:pt x="63" y="2979"/>
                    <a:pt x="60" y="2953"/>
                  </a:cubicBezTo>
                  <a:cubicBezTo>
                    <a:pt x="54" y="2896"/>
                    <a:pt x="47" y="2838"/>
                    <a:pt x="43" y="2779"/>
                  </a:cubicBezTo>
                  <a:cubicBezTo>
                    <a:pt x="41" y="2756"/>
                    <a:pt x="40" y="2735"/>
                    <a:pt x="39" y="2714"/>
                  </a:cubicBezTo>
                  <a:cubicBezTo>
                    <a:pt x="41" y="2634"/>
                    <a:pt x="43" y="2561"/>
                    <a:pt x="45" y="2489"/>
                  </a:cubicBezTo>
                  <a:cubicBezTo>
                    <a:pt x="45" y="2464"/>
                    <a:pt x="46" y="2439"/>
                    <a:pt x="46" y="2414"/>
                  </a:cubicBezTo>
                  <a:cubicBezTo>
                    <a:pt x="46" y="2413"/>
                    <a:pt x="46" y="2413"/>
                    <a:pt x="46" y="2413"/>
                  </a:cubicBezTo>
                  <a:cubicBezTo>
                    <a:pt x="56" y="2329"/>
                    <a:pt x="55" y="2246"/>
                    <a:pt x="43" y="2167"/>
                  </a:cubicBezTo>
                  <a:cubicBezTo>
                    <a:pt x="26" y="2008"/>
                    <a:pt x="35" y="1851"/>
                    <a:pt x="43" y="1699"/>
                  </a:cubicBezTo>
                  <a:cubicBezTo>
                    <a:pt x="51" y="1570"/>
                    <a:pt x="58" y="1436"/>
                    <a:pt x="49" y="1304"/>
                  </a:cubicBezTo>
                  <a:cubicBezTo>
                    <a:pt x="50" y="1232"/>
                    <a:pt x="50" y="1232"/>
                    <a:pt x="50" y="1232"/>
                  </a:cubicBezTo>
                  <a:cubicBezTo>
                    <a:pt x="51" y="1023"/>
                    <a:pt x="53" y="807"/>
                    <a:pt x="43" y="593"/>
                  </a:cubicBezTo>
                  <a:cubicBezTo>
                    <a:pt x="43" y="528"/>
                    <a:pt x="33" y="467"/>
                    <a:pt x="23" y="403"/>
                  </a:cubicBezTo>
                  <a:cubicBezTo>
                    <a:pt x="19" y="380"/>
                    <a:pt x="15" y="356"/>
                    <a:pt x="11" y="332"/>
                  </a:cubicBezTo>
                  <a:cubicBezTo>
                    <a:pt x="0" y="235"/>
                    <a:pt x="7" y="135"/>
                    <a:pt x="35" y="19"/>
                  </a:cubicBezTo>
                  <a:cubicBezTo>
                    <a:pt x="36" y="13"/>
                    <a:pt x="36" y="10"/>
                    <a:pt x="36" y="10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67" y="2"/>
                    <a:pt x="91" y="0"/>
                    <a:pt x="113" y="0"/>
                  </a:cubicBezTo>
                  <a:cubicBezTo>
                    <a:pt x="150" y="0"/>
                    <a:pt x="185" y="4"/>
                    <a:pt x="217" y="11"/>
                  </a:cubicBezTo>
                  <a:cubicBezTo>
                    <a:pt x="225" y="13"/>
                    <a:pt x="225" y="13"/>
                    <a:pt x="225" y="13"/>
                  </a:cubicBezTo>
                  <a:cubicBezTo>
                    <a:pt x="222" y="20"/>
                    <a:pt x="222" y="20"/>
                    <a:pt x="222" y="20"/>
                  </a:cubicBezTo>
                  <a:cubicBezTo>
                    <a:pt x="189" y="91"/>
                    <a:pt x="158" y="177"/>
                    <a:pt x="171" y="279"/>
                  </a:cubicBezTo>
                  <a:cubicBezTo>
                    <a:pt x="177" y="320"/>
                    <a:pt x="188" y="359"/>
                    <a:pt x="199" y="396"/>
                  </a:cubicBezTo>
                  <a:cubicBezTo>
                    <a:pt x="213" y="441"/>
                    <a:pt x="225" y="483"/>
                    <a:pt x="229" y="529"/>
                  </a:cubicBezTo>
                  <a:cubicBezTo>
                    <a:pt x="232" y="733"/>
                    <a:pt x="235" y="943"/>
                    <a:pt x="238" y="1150"/>
                  </a:cubicBezTo>
                  <a:cubicBezTo>
                    <a:pt x="238" y="1173"/>
                    <a:pt x="238" y="1196"/>
                    <a:pt x="239" y="1219"/>
                  </a:cubicBezTo>
                  <a:cubicBezTo>
                    <a:pt x="248" y="1437"/>
                    <a:pt x="236" y="1646"/>
                    <a:pt x="203" y="1879"/>
                  </a:cubicBezTo>
                  <a:cubicBezTo>
                    <a:pt x="185" y="1973"/>
                    <a:pt x="193" y="2066"/>
                    <a:pt x="228" y="2170"/>
                  </a:cubicBezTo>
                  <a:cubicBezTo>
                    <a:pt x="242" y="2222"/>
                    <a:pt x="240" y="2273"/>
                    <a:pt x="237" y="2323"/>
                  </a:cubicBezTo>
                  <a:cubicBezTo>
                    <a:pt x="236" y="2343"/>
                    <a:pt x="235" y="2363"/>
                    <a:pt x="235" y="2382"/>
                  </a:cubicBezTo>
                  <a:cubicBezTo>
                    <a:pt x="235" y="2405"/>
                    <a:pt x="235" y="2427"/>
                    <a:pt x="235" y="2450"/>
                  </a:cubicBezTo>
                  <a:cubicBezTo>
                    <a:pt x="234" y="2523"/>
                    <a:pt x="233" y="2589"/>
                    <a:pt x="231" y="2652"/>
                  </a:cubicBezTo>
                  <a:cubicBezTo>
                    <a:pt x="230" y="2671"/>
                    <a:pt x="230" y="2692"/>
                    <a:pt x="231" y="2712"/>
                  </a:cubicBezTo>
                  <a:cubicBezTo>
                    <a:pt x="233" y="2792"/>
                    <a:pt x="239" y="2871"/>
                    <a:pt x="249" y="2965"/>
                  </a:cubicBezTo>
                  <a:cubicBezTo>
                    <a:pt x="250" y="2980"/>
                    <a:pt x="252" y="2995"/>
                    <a:pt x="254" y="3010"/>
                  </a:cubicBezTo>
                  <a:cubicBezTo>
                    <a:pt x="254" y="3016"/>
                    <a:pt x="254" y="3016"/>
                    <a:pt x="254" y="3016"/>
                  </a:cubicBezTo>
                  <a:cubicBezTo>
                    <a:pt x="279" y="3384"/>
                    <a:pt x="250" y="3739"/>
                    <a:pt x="219" y="4115"/>
                  </a:cubicBezTo>
                  <a:cubicBezTo>
                    <a:pt x="217" y="4142"/>
                    <a:pt x="217" y="4142"/>
                    <a:pt x="217" y="4142"/>
                  </a:cubicBezTo>
                  <a:cubicBezTo>
                    <a:pt x="215" y="4162"/>
                    <a:pt x="214" y="4183"/>
                    <a:pt x="213" y="4202"/>
                  </a:cubicBezTo>
                  <a:cubicBezTo>
                    <a:pt x="210" y="4247"/>
                    <a:pt x="208" y="4293"/>
                    <a:pt x="207" y="4337"/>
                  </a:cubicBezTo>
                  <a:cubicBezTo>
                    <a:pt x="207" y="4360"/>
                    <a:pt x="207" y="4383"/>
                    <a:pt x="207" y="4405"/>
                  </a:cubicBezTo>
                  <a:cubicBezTo>
                    <a:pt x="206" y="4406"/>
                    <a:pt x="206" y="4406"/>
                    <a:pt x="206" y="4406"/>
                  </a:cubicBezTo>
                  <a:cubicBezTo>
                    <a:pt x="196" y="4495"/>
                    <a:pt x="211" y="4598"/>
                    <a:pt x="227" y="4707"/>
                  </a:cubicBezTo>
                  <a:cubicBezTo>
                    <a:pt x="236" y="4770"/>
                    <a:pt x="246" y="4835"/>
                    <a:pt x="250" y="4898"/>
                  </a:cubicBezTo>
                  <a:cubicBezTo>
                    <a:pt x="252" y="4923"/>
                    <a:pt x="252" y="4946"/>
                    <a:pt x="252" y="4968"/>
                  </a:cubicBezTo>
                  <a:cubicBezTo>
                    <a:pt x="251" y="4990"/>
                    <a:pt x="252" y="5013"/>
                    <a:pt x="252" y="5038"/>
                  </a:cubicBezTo>
                  <a:cubicBezTo>
                    <a:pt x="255" y="5157"/>
                    <a:pt x="259" y="5305"/>
                    <a:pt x="122" y="5344"/>
                  </a:cubicBezTo>
                  <a:lnTo>
                    <a:pt x="114" y="5346"/>
                  </a:lnTo>
                  <a:close/>
                  <a:moveTo>
                    <a:pt x="59" y="2414"/>
                  </a:moveTo>
                  <a:cubicBezTo>
                    <a:pt x="59" y="2439"/>
                    <a:pt x="58" y="2464"/>
                    <a:pt x="58" y="2489"/>
                  </a:cubicBezTo>
                  <a:cubicBezTo>
                    <a:pt x="56" y="2561"/>
                    <a:pt x="54" y="2635"/>
                    <a:pt x="52" y="2714"/>
                  </a:cubicBezTo>
                  <a:cubicBezTo>
                    <a:pt x="53" y="2734"/>
                    <a:pt x="54" y="2755"/>
                    <a:pt x="56" y="2778"/>
                  </a:cubicBezTo>
                  <a:cubicBezTo>
                    <a:pt x="60" y="2837"/>
                    <a:pt x="67" y="2895"/>
                    <a:pt x="73" y="2951"/>
                  </a:cubicBezTo>
                  <a:cubicBezTo>
                    <a:pt x="76" y="2977"/>
                    <a:pt x="79" y="3003"/>
                    <a:pt x="82" y="3028"/>
                  </a:cubicBezTo>
                  <a:cubicBezTo>
                    <a:pt x="84" y="3050"/>
                    <a:pt x="86" y="3072"/>
                    <a:pt x="87" y="3095"/>
                  </a:cubicBezTo>
                  <a:cubicBezTo>
                    <a:pt x="91" y="3280"/>
                    <a:pt x="80" y="3470"/>
                    <a:pt x="70" y="3652"/>
                  </a:cubicBezTo>
                  <a:cubicBezTo>
                    <a:pt x="62" y="3789"/>
                    <a:pt x="54" y="3931"/>
                    <a:pt x="52" y="4070"/>
                  </a:cubicBezTo>
                  <a:cubicBezTo>
                    <a:pt x="51" y="4090"/>
                    <a:pt x="50" y="4109"/>
                    <a:pt x="49" y="4128"/>
                  </a:cubicBezTo>
                  <a:cubicBezTo>
                    <a:pt x="47" y="4195"/>
                    <a:pt x="45" y="4250"/>
                    <a:pt x="44" y="4301"/>
                  </a:cubicBezTo>
                  <a:cubicBezTo>
                    <a:pt x="43" y="4320"/>
                    <a:pt x="43" y="4340"/>
                    <a:pt x="43" y="4359"/>
                  </a:cubicBezTo>
                  <a:cubicBezTo>
                    <a:pt x="38" y="4474"/>
                    <a:pt x="54" y="4582"/>
                    <a:pt x="71" y="4697"/>
                  </a:cubicBezTo>
                  <a:cubicBezTo>
                    <a:pt x="74" y="4722"/>
                    <a:pt x="78" y="4748"/>
                    <a:pt x="82" y="4774"/>
                  </a:cubicBezTo>
                  <a:cubicBezTo>
                    <a:pt x="83" y="4785"/>
                    <a:pt x="84" y="4796"/>
                    <a:pt x="85" y="4807"/>
                  </a:cubicBezTo>
                  <a:cubicBezTo>
                    <a:pt x="85" y="4815"/>
                    <a:pt x="86" y="4823"/>
                    <a:pt x="87" y="4832"/>
                  </a:cubicBezTo>
                  <a:cubicBezTo>
                    <a:pt x="88" y="4848"/>
                    <a:pt x="90" y="4869"/>
                    <a:pt x="90" y="4890"/>
                  </a:cubicBezTo>
                  <a:cubicBezTo>
                    <a:pt x="90" y="4890"/>
                    <a:pt x="90" y="4890"/>
                    <a:pt x="90" y="4890"/>
                  </a:cubicBezTo>
                  <a:cubicBezTo>
                    <a:pt x="90" y="4891"/>
                    <a:pt x="90" y="4891"/>
                    <a:pt x="90" y="4891"/>
                  </a:cubicBezTo>
                  <a:cubicBezTo>
                    <a:pt x="73" y="4985"/>
                    <a:pt x="88" y="5073"/>
                    <a:pt x="104" y="5166"/>
                  </a:cubicBezTo>
                  <a:cubicBezTo>
                    <a:pt x="114" y="5219"/>
                    <a:pt x="123" y="5273"/>
                    <a:pt x="126" y="5329"/>
                  </a:cubicBezTo>
                  <a:cubicBezTo>
                    <a:pt x="246" y="5290"/>
                    <a:pt x="242" y="5157"/>
                    <a:pt x="240" y="5039"/>
                  </a:cubicBezTo>
                  <a:cubicBezTo>
                    <a:pt x="239" y="5014"/>
                    <a:pt x="238" y="4990"/>
                    <a:pt x="239" y="4968"/>
                  </a:cubicBezTo>
                  <a:cubicBezTo>
                    <a:pt x="239" y="4946"/>
                    <a:pt x="239" y="4924"/>
                    <a:pt x="237" y="4898"/>
                  </a:cubicBezTo>
                  <a:cubicBezTo>
                    <a:pt x="233" y="4837"/>
                    <a:pt x="224" y="4772"/>
                    <a:pt x="214" y="4709"/>
                  </a:cubicBezTo>
                  <a:cubicBezTo>
                    <a:pt x="198" y="4599"/>
                    <a:pt x="183" y="4495"/>
                    <a:pt x="194" y="4405"/>
                  </a:cubicBezTo>
                  <a:cubicBezTo>
                    <a:pt x="194" y="4382"/>
                    <a:pt x="194" y="4360"/>
                    <a:pt x="195" y="4337"/>
                  </a:cubicBezTo>
                  <a:cubicBezTo>
                    <a:pt x="196" y="4292"/>
                    <a:pt x="197" y="4247"/>
                    <a:pt x="200" y="4202"/>
                  </a:cubicBezTo>
                  <a:cubicBezTo>
                    <a:pt x="201" y="4182"/>
                    <a:pt x="203" y="4162"/>
                    <a:pt x="204" y="4141"/>
                  </a:cubicBezTo>
                  <a:cubicBezTo>
                    <a:pt x="206" y="4114"/>
                    <a:pt x="206" y="4114"/>
                    <a:pt x="206" y="4114"/>
                  </a:cubicBezTo>
                  <a:cubicBezTo>
                    <a:pt x="237" y="3739"/>
                    <a:pt x="266" y="3384"/>
                    <a:pt x="242" y="3017"/>
                  </a:cubicBezTo>
                  <a:cubicBezTo>
                    <a:pt x="241" y="3011"/>
                    <a:pt x="241" y="3011"/>
                    <a:pt x="241" y="3011"/>
                  </a:cubicBezTo>
                  <a:cubicBezTo>
                    <a:pt x="239" y="2996"/>
                    <a:pt x="238" y="2981"/>
                    <a:pt x="236" y="2966"/>
                  </a:cubicBezTo>
                  <a:cubicBezTo>
                    <a:pt x="227" y="2872"/>
                    <a:pt x="220" y="2793"/>
                    <a:pt x="218" y="2713"/>
                  </a:cubicBezTo>
                  <a:cubicBezTo>
                    <a:pt x="218" y="2692"/>
                    <a:pt x="218" y="2671"/>
                    <a:pt x="218" y="2651"/>
                  </a:cubicBezTo>
                  <a:cubicBezTo>
                    <a:pt x="220" y="2589"/>
                    <a:pt x="221" y="2523"/>
                    <a:pt x="222" y="2450"/>
                  </a:cubicBezTo>
                  <a:cubicBezTo>
                    <a:pt x="222" y="2427"/>
                    <a:pt x="222" y="2405"/>
                    <a:pt x="222" y="2382"/>
                  </a:cubicBezTo>
                  <a:cubicBezTo>
                    <a:pt x="222" y="2362"/>
                    <a:pt x="223" y="2342"/>
                    <a:pt x="224" y="2322"/>
                  </a:cubicBezTo>
                  <a:cubicBezTo>
                    <a:pt x="227" y="2274"/>
                    <a:pt x="230" y="2223"/>
                    <a:pt x="216" y="2174"/>
                  </a:cubicBezTo>
                  <a:cubicBezTo>
                    <a:pt x="181" y="2068"/>
                    <a:pt x="172" y="1973"/>
                    <a:pt x="190" y="1877"/>
                  </a:cubicBezTo>
                  <a:cubicBezTo>
                    <a:pt x="224" y="1645"/>
                    <a:pt x="235" y="1436"/>
                    <a:pt x="226" y="1220"/>
                  </a:cubicBezTo>
                  <a:cubicBezTo>
                    <a:pt x="226" y="1196"/>
                    <a:pt x="225" y="1173"/>
                    <a:pt x="225" y="1150"/>
                  </a:cubicBezTo>
                  <a:cubicBezTo>
                    <a:pt x="223" y="943"/>
                    <a:pt x="219" y="733"/>
                    <a:pt x="216" y="529"/>
                  </a:cubicBezTo>
                  <a:cubicBezTo>
                    <a:pt x="213" y="486"/>
                    <a:pt x="200" y="444"/>
                    <a:pt x="187" y="400"/>
                  </a:cubicBezTo>
                  <a:cubicBezTo>
                    <a:pt x="176" y="362"/>
                    <a:pt x="164" y="323"/>
                    <a:pt x="158" y="281"/>
                  </a:cubicBezTo>
                  <a:cubicBezTo>
                    <a:pt x="145" y="179"/>
                    <a:pt x="175" y="93"/>
                    <a:pt x="207" y="22"/>
                  </a:cubicBezTo>
                  <a:cubicBezTo>
                    <a:pt x="159" y="12"/>
                    <a:pt x="109" y="11"/>
                    <a:pt x="48" y="17"/>
                  </a:cubicBezTo>
                  <a:cubicBezTo>
                    <a:pt x="48" y="18"/>
                    <a:pt x="48" y="19"/>
                    <a:pt x="48" y="21"/>
                  </a:cubicBezTo>
                  <a:cubicBezTo>
                    <a:pt x="20" y="137"/>
                    <a:pt x="13" y="235"/>
                    <a:pt x="24" y="330"/>
                  </a:cubicBezTo>
                  <a:cubicBezTo>
                    <a:pt x="27" y="354"/>
                    <a:pt x="31" y="378"/>
                    <a:pt x="35" y="401"/>
                  </a:cubicBezTo>
                  <a:cubicBezTo>
                    <a:pt x="46" y="466"/>
                    <a:pt x="56" y="527"/>
                    <a:pt x="56" y="593"/>
                  </a:cubicBezTo>
                  <a:cubicBezTo>
                    <a:pt x="66" y="807"/>
                    <a:pt x="64" y="1023"/>
                    <a:pt x="62" y="1232"/>
                  </a:cubicBezTo>
                  <a:cubicBezTo>
                    <a:pt x="62" y="1303"/>
                    <a:pt x="62" y="1303"/>
                    <a:pt x="62" y="1303"/>
                  </a:cubicBezTo>
                  <a:cubicBezTo>
                    <a:pt x="71" y="1436"/>
                    <a:pt x="64" y="1570"/>
                    <a:pt x="56" y="1700"/>
                  </a:cubicBezTo>
                  <a:cubicBezTo>
                    <a:pt x="48" y="1851"/>
                    <a:pt x="39" y="2008"/>
                    <a:pt x="56" y="2165"/>
                  </a:cubicBezTo>
                  <a:cubicBezTo>
                    <a:pt x="68" y="2245"/>
                    <a:pt x="69" y="2329"/>
                    <a:pt x="59" y="2414"/>
                  </a:cubicBezTo>
                </a:path>
              </a:pathLst>
            </a:custGeom>
            <a:solidFill>
              <a:srgbClr val="603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PA_任意多边形 277"/>
            <p:cNvSpPr/>
            <p:nvPr>
              <p:custDataLst>
                <p:tags r:id="rId75"/>
              </p:custDataLst>
            </p:nvPr>
          </p:nvSpPr>
          <p:spPr bwMode="auto">
            <a:xfrm>
              <a:off x="4638675" y="5487988"/>
              <a:ext cx="103188" cy="33338"/>
            </a:xfrm>
            <a:custGeom>
              <a:avLst/>
              <a:gdLst>
                <a:gd name="T0" fmla="*/ 19 w 162"/>
                <a:gd name="T1" fmla="*/ 51 h 51"/>
                <a:gd name="T2" fmla="*/ 0 w 162"/>
                <a:gd name="T3" fmla="*/ 43 h 51"/>
                <a:gd name="T4" fmla="*/ 12 w 162"/>
                <a:gd name="T5" fmla="*/ 37 h 51"/>
                <a:gd name="T6" fmla="*/ 157 w 162"/>
                <a:gd name="T7" fmla="*/ 0 h 51"/>
                <a:gd name="T8" fmla="*/ 162 w 162"/>
                <a:gd name="T9" fmla="*/ 12 h 51"/>
                <a:gd name="T10" fmla="*/ 79 w 162"/>
                <a:gd name="T11" fmla="*/ 39 h 51"/>
                <a:gd name="T12" fmla="*/ 19 w 162"/>
                <a:gd name="T13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2" h="51">
                  <a:moveTo>
                    <a:pt x="19" y="51"/>
                  </a:moveTo>
                  <a:cubicBezTo>
                    <a:pt x="7" y="51"/>
                    <a:pt x="3" y="47"/>
                    <a:pt x="0" y="43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22" y="45"/>
                    <a:pt x="114" y="18"/>
                    <a:pt x="157" y="0"/>
                  </a:cubicBezTo>
                  <a:cubicBezTo>
                    <a:pt x="162" y="12"/>
                    <a:pt x="162" y="12"/>
                    <a:pt x="162" y="12"/>
                  </a:cubicBezTo>
                  <a:cubicBezTo>
                    <a:pt x="151" y="16"/>
                    <a:pt x="115" y="29"/>
                    <a:pt x="79" y="39"/>
                  </a:cubicBezTo>
                  <a:cubicBezTo>
                    <a:pt x="49" y="48"/>
                    <a:pt x="31" y="51"/>
                    <a:pt x="19" y="51"/>
                  </a:cubicBezTo>
                </a:path>
              </a:pathLst>
            </a:custGeom>
            <a:solidFill>
              <a:srgbClr val="603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PA_任意多边形 278"/>
            <p:cNvSpPr/>
            <p:nvPr>
              <p:custDataLst>
                <p:tags r:id="rId76"/>
              </p:custDataLst>
            </p:nvPr>
          </p:nvSpPr>
          <p:spPr bwMode="auto">
            <a:xfrm>
              <a:off x="4641850" y="5472113"/>
              <a:ext cx="92075" cy="26988"/>
            </a:xfrm>
            <a:custGeom>
              <a:avLst/>
              <a:gdLst>
                <a:gd name="T0" fmla="*/ 5 w 145"/>
                <a:gd name="T1" fmla="*/ 43 h 43"/>
                <a:gd name="T2" fmla="*/ 0 w 145"/>
                <a:gd name="T3" fmla="*/ 43 h 43"/>
                <a:gd name="T4" fmla="*/ 0 w 145"/>
                <a:gd name="T5" fmla="*/ 30 h 43"/>
                <a:gd name="T6" fmla="*/ 74 w 145"/>
                <a:gd name="T7" fmla="*/ 15 h 43"/>
                <a:gd name="T8" fmla="*/ 145 w 145"/>
                <a:gd name="T9" fmla="*/ 0 h 43"/>
                <a:gd name="T10" fmla="*/ 145 w 145"/>
                <a:gd name="T11" fmla="*/ 13 h 43"/>
                <a:gd name="T12" fmla="*/ 78 w 145"/>
                <a:gd name="T13" fmla="*/ 27 h 43"/>
                <a:gd name="T14" fmla="*/ 5 w 145"/>
                <a:gd name="T1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5" h="43">
                  <a:moveTo>
                    <a:pt x="5" y="43"/>
                  </a:moveTo>
                  <a:cubicBezTo>
                    <a:pt x="3" y="43"/>
                    <a:pt x="2" y="43"/>
                    <a:pt x="0" y="43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28" y="31"/>
                    <a:pt x="50" y="23"/>
                    <a:pt x="74" y="15"/>
                  </a:cubicBezTo>
                  <a:cubicBezTo>
                    <a:pt x="95" y="8"/>
                    <a:pt x="118" y="0"/>
                    <a:pt x="145" y="0"/>
                  </a:cubicBezTo>
                  <a:cubicBezTo>
                    <a:pt x="145" y="13"/>
                    <a:pt x="145" y="13"/>
                    <a:pt x="145" y="13"/>
                  </a:cubicBezTo>
                  <a:cubicBezTo>
                    <a:pt x="120" y="13"/>
                    <a:pt x="100" y="20"/>
                    <a:pt x="78" y="27"/>
                  </a:cubicBezTo>
                  <a:cubicBezTo>
                    <a:pt x="56" y="35"/>
                    <a:pt x="33" y="43"/>
                    <a:pt x="5" y="43"/>
                  </a:cubicBezTo>
                </a:path>
              </a:pathLst>
            </a:custGeom>
            <a:solidFill>
              <a:srgbClr val="603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PA_任意多边形 279"/>
            <p:cNvSpPr/>
            <p:nvPr>
              <p:custDataLst>
                <p:tags r:id="rId77"/>
              </p:custDataLst>
            </p:nvPr>
          </p:nvSpPr>
          <p:spPr bwMode="auto">
            <a:xfrm>
              <a:off x="4630738" y="5100638"/>
              <a:ext cx="104775" cy="14288"/>
            </a:xfrm>
            <a:custGeom>
              <a:avLst/>
              <a:gdLst>
                <a:gd name="T0" fmla="*/ 55 w 163"/>
                <a:gd name="T1" fmla="*/ 22 h 22"/>
                <a:gd name="T2" fmla="*/ 27 w 163"/>
                <a:gd name="T3" fmla="*/ 22 h 22"/>
                <a:gd name="T4" fmla="*/ 0 w 163"/>
                <a:gd name="T5" fmla="*/ 22 h 22"/>
                <a:gd name="T6" fmla="*/ 0 w 163"/>
                <a:gd name="T7" fmla="*/ 9 h 22"/>
                <a:gd name="T8" fmla="*/ 28 w 163"/>
                <a:gd name="T9" fmla="*/ 9 h 22"/>
                <a:gd name="T10" fmla="*/ 161 w 163"/>
                <a:gd name="T11" fmla="*/ 0 h 22"/>
                <a:gd name="T12" fmla="*/ 163 w 163"/>
                <a:gd name="T13" fmla="*/ 13 h 22"/>
                <a:gd name="T14" fmla="*/ 55 w 163"/>
                <a:gd name="T1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3" h="22">
                  <a:moveTo>
                    <a:pt x="55" y="22"/>
                  </a:moveTo>
                  <a:cubicBezTo>
                    <a:pt x="46" y="22"/>
                    <a:pt x="37" y="22"/>
                    <a:pt x="27" y="22"/>
                  </a:cubicBezTo>
                  <a:cubicBezTo>
                    <a:pt x="18" y="22"/>
                    <a:pt x="9" y="22"/>
                    <a:pt x="0" y="22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9" y="9"/>
                    <a:pt x="18" y="9"/>
                    <a:pt x="28" y="9"/>
                  </a:cubicBezTo>
                  <a:cubicBezTo>
                    <a:pt x="72" y="9"/>
                    <a:pt x="118" y="10"/>
                    <a:pt x="161" y="0"/>
                  </a:cubicBezTo>
                  <a:cubicBezTo>
                    <a:pt x="163" y="13"/>
                    <a:pt x="163" y="13"/>
                    <a:pt x="163" y="13"/>
                  </a:cubicBezTo>
                  <a:cubicBezTo>
                    <a:pt x="128" y="21"/>
                    <a:pt x="92" y="22"/>
                    <a:pt x="55" y="22"/>
                  </a:cubicBezTo>
                </a:path>
              </a:pathLst>
            </a:custGeom>
            <a:solidFill>
              <a:srgbClr val="603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PA_任意多边形 280"/>
            <p:cNvSpPr/>
            <p:nvPr>
              <p:custDataLst>
                <p:tags r:id="rId78"/>
              </p:custDataLst>
            </p:nvPr>
          </p:nvSpPr>
          <p:spPr bwMode="auto">
            <a:xfrm>
              <a:off x="4629150" y="5075238"/>
              <a:ext cx="106363" cy="14288"/>
            </a:xfrm>
            <a:custGeom>
              <a:avLst/>
              <a:gdLst>
                <a:gd name="T0" fmla="*/ 0 w 167"/>
                <a:gd name="T1" fmla="*/ 24 h 24"/>
                <a:gd name="T2" fmla="*/ 0 w 167"/>
                <a:gd name="T3" fmla="*/ 11 h 24"/>
                <a:gd name="T4" fmla="*/ 70 w 167"/>
                <a:gd name="T5" fmla="*/ 7 h 24"/>
                <a:gd name="T6" fmla="*/ 167 w 167"/>
                <a:gd name="T7" fmla="*/ 3 h 24"/>
                <a:gd name="T8" fmla="*/ 165 w 167"/>
                <a:gd name="T9" fmla="*/ 16 h 24"/>
                <a:gd name="T10" fmla="*/ 71 w 167"/>
                <a:gd name="T11" fmla="*/ 19 h 24"/>
                <a:gd name="T12" fmla="*/ 0 w 167"/>
                <a:gd name="T1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" h="24">
                  <a:moveTo>
                    <a:pt x="0" y="24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22" y="11"/>
                    <a:pt x="47" y="9"/>
                    <a:pt x="70" y="7"/>
                  </a:cubicBezTo>
                  <a:cubicBezTo>
                    <a:pt x="102" y="3"/>
                    <a:pt x="136" y="0"/>
                    <a:pt x="167" y="3"/>
                  </a:cubicBezTo>
                  <a:cubicBezTo>
                    <a:pt x="165" y="16"/>
                    <a:pt x="165" y="16"/>
                    <a:pt x="165" y="16"/>
                  </a:cubicBezTo>
                  <a:cubicBezTo>
                    <a:pt x="136" y="13"/>
                    <a:pt x="103" y="16"/>
                    <a:pt x="71" y="19"/>
                  </a:cubicBezTo>
                  <a:cubicBezTo>
                    <a:pt x="48" y="22"/>
                    <a:pt x="23" y="24"/>
                    <a:pt x="0" y="24"/>
                  </a:cubicBezTo>
                </a:path>
              </a:pathLst>
            </a:custGeom>
            <a:solidFill>
              <a:srgbClr val="603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PA_任意多边形 281"/>
            <p:cNvSpPr/>
            <p:nvPr>
              <p:custDataLst>
                <p:tags r:id="rId79"/>
              </p:custDataLst>
            </p:nvPr>
          </p:nvSpPr>
          <p:spPr bwMode="auto">
            <a:xfrm>
              <a:off x="4640263" y="4699000"/>
              <a:ext cx="122238" cy="20638"/>
            </a:xfrm>
            <a:custGeom>
              <a:avLst/>
              <a:gdLst>
                <a:gd name="T0" fmla="*/ 106 w 191"/>
                <a:gd name="T1" fmla="*/ 32 h 32"/>
                <a:gd name="T2" fmla="*/ 0 w 191"/>
                <a:gd name="T3" fmla="*/ 12 h 32"/>
                <a:gd name="T4" fmla="*/ 5 w 191"/>
                <a:gd name="T5" fmla="*/ 0 h 32"/>
                <a:gd name="T6" fmla="*/ 189 w 191"/>
                <a:gd name="T7" fmla="*/ 12 h 32"/>
                <a:gd name="T8" fmla="*/ 191 w 191"/>
                <a:gd name="T9" fmla="*/ 25 h 32"/>
                <a:gd name="T10" fmla="*/ 106 w 191"/>
                <a:gd name="T11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1" h="32">
                  <a:moveTo>
                    <a:pt x="106" y="32"/>
                  </a:moveTo>
                  <a:cubicBezTo>
                    <a:pt x="71" y="32"/>
                    <a:pt x="36" y="27"/>
                    <a:pt x="0" y="12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1" y="24"/>
                    <a:pt x="115" y="23"/>
                    <a:pt x="189" y="12"/>
                  </a:cubicBezTo>
                  <a:cubicBezTo>
                    <a:pt x="191" y="25"/>
                    <a:pt x="191" y="25"/>
                    <a:pt x="191" y="25"/>
                  </a:cubicBezTo>
                  <a:cubicBezTo>
                    <a:pt x="162" y="29"/>
                    <a:pt x="134" y="32"/>
                    <a:pt x="106" y="32"/>
                  </a:cubicBezTo>
                </a:path>
              </a:pathLst>
            </a:custGeom>
            <a:solidFill>
              <a:srgbClr val="603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PA_任意多边形 282"/>
            <p:cNvSpPr/>
            <p:nvPr>
              <p:custDataLst>
                <p:tags r:id="rId80"/>
              </p:custDataLst>
            </p:nvPr>
          </p:nvSpPr>
          <p:spPr bwMode="auto">
            <a:xfrm>
              <a:off x="4641850" y="4675188"/>
              <a:ext cx="115888" cy="20638"/>
            </a:xfrm>
            <a:custGeom>
              <a:avLst/>
              <a:gdLst>
                <a:gd name="T0" fmla="*/ 115 w 180"/>
                <a:gd name="T1" fmla="*/ 33 h 33"/>
                <a:gd name="T2" fmla="*/ 0 w 180"/>
                <a:gd name="T3" fmla="*/ 11 h 33"/>
                <a:gd name="T4" fmla="*/ 6 w 180"/>
                <a:gd name="T5" fmla="*/ 0 h 33"/>
                <a:gd name="T6" fmla="*/ 176 w 180"/>
                <a:gd name="T7" fmla="*/ 12 h 33"/>
                <a:gd name="T8" fmla="*/ 180 w 180"/>
                <a:gd name="T9" fmla="*/ 24 h 33"/>
                <a:gd name="T10" fmla="*/ 115 w 180"/>
                <a:gd name="T11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0" h="33">
                  <a:moveTo>
                    <a:pt x="115" y="33"/>
                  </a:moveTo>
                  <a:cubicBezTo>
                    <a:pt x="72" y="33"/>
                    <a:pt x="26" y="24"/>
                    <a:pt x="0" y="1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3" y="19"/>
                    <a:pt x="130" y="29"/>
                    <a:pt x="176" y="12"/>
                  </a:cubicBezTo>
                  <a:cubicBezTo>
                    <a:pt x="180" y="24"/>
                    <a:pt x="180" y="24"/>
                    <a:pt x="180" y="24"/>
                  </a:cubicBezTo>
                  <a:cubicBezTo>
                    <a:pt x="163" y="31"/>
                    <a:pt x="139" y="33"/>
                    <a:pt x="115" y="33"/>
                  </a:cubicBezTo>
                </a:path>
              </a:pathLst>
            </a:custGeom>
            <a:solidFill>
              <a:srgbClr val="603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PA_任意多边形 283"/>
            <p:cNvSpPr/>
            <p:nvPr>
              <p:custDataLst>
                <p:tags r:id="rId81"/>
              </p:custDataLst>
            </p:nvPr>
          </p:nvSpPr>
          <p:spPr bwMode="auto">
            <a:xfrm>
              <a:off x="4625975" y="4257675"/>
              <a:ext cx="122238" cy="25400"/>
            </a:xfrm>
            <a:custGeom>
              <a:avLst/>
              <a:gdLst>
                <a:gd name="T0" fmla="*/ 131 w 191"/>
                <a:gd name="T1" fmla="*/ 38 h 38"/>
                <a:gd name="T2" fmla="*/ 0 w 191"/>
                <a:gd name="T3" fmla="*/ 10 h 38"/>
                <a:gd name="T4" fmla="*/ 7 w 191"/>
                <a:gd name="T5" fmla="*/ 0 h 38"/>
                <a:gd name="T6" fmla="*/ 162 w 191"/>
                <a:gd name="T7" fmla="*/ 25 h 38"/>
                <a:gd name="T8" fmla="*/ 191 w 191"/>
                <a:gd name="T9" fmla="*/ 24 h 38"/>
                <a:gd name="T10" fmla="*/ 191 w 191"/>
                <a:gd name="T11" fmla="*/ 37 h 38"/>
                <a:gd name="T12" fmla="*/ 162 w 191"/>
                <a:gd name="T13" fmla="*/ 37 h 38"/>
                <a:gd name="T14" fmla="*/ 131 w 191"/>
                <a:gd name="T15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1" h="38">
                  <a:moveTo>
                    <a:pt x="131" y="38"/>
                  </a:moveTo>
                  <a:cubicBezTo>
                    <a:pt x="84" y="38"/>
                    <a:pt x="37" y="34"/>
                    <a:pt x="0" y="1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49" y="27"/>
                    <a:pt x="109" y="26"/>
                    <a:pt x="162" y="25"/>
                  </a:cubicBezTo>
                  <a:cubicBezTo>
                    <a:pt x="172" y="24"/>
                    <a:pt x="182" y="24"/>
                    <a:pt x="191" y="24"/>
                  </a:cubicBezTo>
                  <a:cubicBezTo>
                    <a:pt x="191" y="37"/>
                    <a:pt x="191" y="37"/>
                    <a:pt x="191" y="37"/>
                  </a:cubicBezTo>
                  <a:cubicBezTo>
                    <a:pt x="182" y="37"/>
                    <a:pt x="172" y="37"/>
                    <a:pt x="162" y="37"/>
                  </a:cubicBezTo>
                  <a:cubicBezTo>
                    <a:pt x="152" y="38"/>
                    <a:pt x="141" y="38"/>
                    <a:pt x="131" y="38"/>
                  </a:cubicBezTo>
                </a:path>
              </a:pathLst>
            </a:custGeom>
            <a:solidFill>
              <a:srgbClr val="603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PA_任意多边形 284"/>
            <p:cNvSpPr/>
            <p:nvPr>
              <p:custDataLst>
                <p:tags r:id="rId82"/>
              </p:custDataLst>
            </p:nvPr>
          </p:nvSpPr>
          <p:spPr bwMode="auto">
            <a:xfrm>
              <a:off x="4629150" y="4232275"/>
              <a:ext cx="112713" cy="30163"/>
            </a:xfrm>
            <a:custGeom>
              <a:avLst/>
              <a:gdLst>
                <a:gd name="T0" fmla="*/ 138 w 177"/>
                <a:gd name="T1" fmla="*/ 46 h 46"/>
                <a:gd name="T2" fmla="*/ 67 w 177"/>
                <a:gd name="T3" fmla="*/ 29 h 46"/>
                <a:gd name="T4" fmla="*/ 0 w 177"/>
                <a:gd name="T5" fmla="*/ 13 h 46"/>
                <a:gd name="T6" fmla="*/ 0 w 177"/>
                <a:gd name="T7" fmla="*/ 0 h 46"/>
                <a:gd name="T8" fmla="*/ 71 w 177"/>
                <a:gd name="T9" fmla="*/ 17 h 46"/>
                <a:gd name="T10" fmla="*/ 172 w 177"/>
                <a:gd name="T11" fmla="*/ 26 h 46"/>
                <a:gd name="T12" fmla="*/ 177 w 177"/>
                <a:gd name="T13" fmla="*/ 38 h 46"/>
                <a:gd name="T14" fmla="*/ 138 w 177"/>
                <a:gd name="T15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7" h="46">
                  <a:moveTo>
                    <a:pt x="138" y="46"/>
                  </a:moveTo>
                  <a:cubicBezTo>
                    <a:pt x="114" y="46"/>
                    <a:pt x="90" y="37"/>
                    <a:pt x="67" y="29"/>
                  </a:cubicBezTo>
                  <a:cubicBezTo>
                    <a:pt x="44" y="21"/>
                    <a:pt x="22" y="13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4" y="0"/>
                    <a:pt x="48" y="9"/>
                    <a:pt x="71" y="17"/>
                  </a:cubicBezTo>
                  <a:cubicBezTo>
                    <a:pt x="105" y="29"/>
                    <a:pt x="138" y="41"/>
                    <a:pt x="172" y="26"/>
                  </a:cubicBezTo>
                  <a:cubicBezTo>
                    <a:pt x="177" y="38"/>
                    <a:pt x="177" y="38"/>
                    <a:pt x="177" y="38"/>
                  </a:cubicBezTo>
                  <a:cubicBezTo>
                    <a:pt x="164" y="44"/>
                    <a:pt x="151" y="46"/>
                    <a:pt x="138" y="46"/>
                  </a:cubicBezTo>
                </a:path>
              </a:pathLst>
            </a:custGeom>
            <a:solidFill>
              <a:srgbClr val="603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PA_任意多边形 285"/>
            <p:cNvSpPr/>
            <p:nvPr>
              <p:custDataLst>
                <p:tags r:id="rId83"/>
              </p:custDataLst>
            </p:nvPr>
          </p:nvSpPr>
          <p:spPr bwMode="auto">
            <a:xfrm>
              <a:off x="4621213" y="3854450"/>
              <a:ext cx="123825" cy="25400"/>
            </a:xfrm>
            <a:custGeom>
              <a:avLst/>
              <a:gdLst>
                <a:gd name="T0" fmla="*/ 134 w 194"/>
                <a:gd name="T1" fmla="*/ 40 h 40"/>
                <a:gd name="T2" fmla="*/ 0 w 194"/>
                <a:gd name="T3" fmla="*/ 12 h 40"/>
                <a:gd name="T4" fmla="*/ 4 w 194"/>
                <a:gd name="T5" fmla="*/ 0 h 40"/>
                <a:gd name="T6" fmla="*/ 186 w 194"/>
                <a:gd name="T7" fmla="*/ 14 h 40"/>
                <a:gd name="T8" fmla="*/ 194 w 194"/>
                <a:gd name="T9" fmla="*/ 24 h 40"/>
                <a:gd name="T10" fmla="*/ 134 w 194"/>
                <a:gd name="T11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40">
                  <a:moveTo>
                    <a:pt x="134" y="40"/>
                  </a:moveTo>
                  <a:cubicBezTo>
                    <a:pt x="100" y="40"/>
                    <a:pt x="56" y="31"/>
                    <a:pt x="0" y="12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96" y="31"/>
                    <a:pt x="157" y="36"/>
                    <a:pt x="186" y="14"/>
                  </a:cubicBezTo>
                  <a:cubicBezTo>
                    <a:pt x="194" y="24"/>
                    <a:pt x="194" y="24"/>
                    <a:pt x="194" y="24"/>
                  </a:cubicBezTo>
                  <a:cubicBezTo>
                    <a:pt x="180" y="35"/>
                    <a:pt x="160" y="40"/>
                    <a:pt x="134" y="40"/>
                  </a:cubicBezTo>
                </a:path>
              </a:pathLst>
            </a:custGeom>
            <a:solidFill>
              <a:srgbClr val="603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PA_任意多边形 286"/>
            <p:cNvSpPr/>
            <p:nvPr>
              <p:custDataLst>
                <p:tags r:id="rId84"/>
              </p:custDataLst>
            </p:nvPr>
          </p:nvSpPr>
          <p:spPr bwMode="auto">
            <a:xfrm>
              <a:off x="4625975" y="3833813"/>
              <a:ext cx="106363" cy="26988"/>
            </a:xfrm>
            <a:custGeom>
              <a:avLst/>
              <a:gdLst>
                <a:gd name="T0" fmla="*/ 123 w 166"/>
                <a:gd name="T1" fmla="*/ 42 h 42"/>
                <a:gd name="T2" fmla="*/ 0 w 166"/>
                <a:gd name="T3" fmla="*/ 10 h 42"/>
                <a:gd name="T4" fmla="*/ 8 w 166"/>
                <a:gd name="T5" fmla="*/ 0 h 42"/>
                <a:gd name="T6" fmla="*/ 144 w 166"/>
                <a:gd name="T7" fmla="*/ 29 h 42"/>
                <a:gd name="T8" fmla="*/ 166 w 166"/>
                <a:gd name="T9" fmla="*/ 29 h 42"/>
                <a:gd name="T10" fmla="*/ 166 w 166"/>
                <a:gd name="T11" fmla="*/ 41 h 42"/>
                <a:gd name="T12" fmla="*/ 144 w 166"/>
                <a:gd name="T13" fmla="*/ 42 h 42"/>
                <a:gd name="T14" fmla="*/ 123 w 166"/>
                <a:gd name="T15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6" h="42">
                  <a:moveTo>
                    <a:pt x="123" y="42"/>
                  </a:moveTo>
                  <a:cubicBezTo>
                    <a:pt x="80" y="42"/>
                    <a:pt x="37" y="38"/>
                    <a:pt x="0" y="1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7" y="30"/>
                    <a:pt x="94" y="29"/>
                    <a:pt x="144" y="29"/>
                  </a:cubicBezTo>
                  <a:cubicBezTo>
                    <a:pt x="151" y="29"/>
                    <a:pt x="159" y="29"/>
                    <a:pt x="166" y="29"/>
                  </a:cubicBezTo>
                  <a:cubicBezTo>
                    <a:pt x="166" y="41"/>
                    <a:pt x="166" y="41"/>
                    <a:pt x="166" y="41"/>
                  </a:cubicBezTo>
                  <a:cubicBezTo>
                    <a:pt x="159" y="41"/>
                    <a:pt x="151" y="41"/>
                    <a:pt x="144" y="42"/>
                  </a:cubicBezTo>
                  <a:cubicBezTo>
                    <a:pt x="137" y="42"/>
                    <a:pt x="130" y="42"/>
                    <a:pt x="123" y="42"/>
                  </a:cubicBezTo>
                </a:path>
              </a:pathLst>
            </a:custGeom>
            <a:solidFill>
              <a:srgbClr val="603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PA_任意多边形 287"/>
            <p:cNvSpPr/>
            <p:nvPr>
              <p:custDataLst>
                <p:tags r:id="rId85"/>
              </p:custDataLst>
            </p:nvPr>
          </p:nvSpPr>
          <p:spPr bwMode="auto">
            <a:xfrm>
              <a:off x="4632325" y="3517900"/>
              <a:ext cx="112713" cy="17463"/>
            </a:xfrm>
            <a:custGeom>
              <a:avLst/>
              <a:gdLst>
                <a:gd name="T0" fmla="*/ 79 w 175"/>
                <a:gd name="T1" fmla="*/ 29 h 29"/>
                <a:gd name="T2" fmla="*/ 0 w 175"/>
                <a:gd name="T3" fmla="*/ 20 h 29"/>
                <a:gd name="T4" fmla="*/ 3 w 175"/>
                <a:gd name="T5" fmla="*/ 8 h 29"/>
                <a:gd name="T6" fmla="*/ 169 w 175"/>
                <a:gd name="T7" fmla="*/ 0 h 29"/>
                <a:gd name="T8" fmla="*/ 175 w 175"/>
                <a:gd name="T9" fmla="*/ 11 h 29"/>
                <a:gd name="T10" fmla="*/ 79 w 175"/>
                <a:gd name="T11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5" h="29">
                  <a:moveTo>
                    <a:pt x="79" y="29"/>
                  </a:moveTo>
                  <a:cubicBezTo>
                    <a:pt x="49" y="29"/>
                    <a:pt x="19" y="26"/>
                    <a:pt x="0" y="20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4" y="20"/>
                    <a:pt x="132" y="21"/>
                    <a:pt x="169" y="0"/>
                  </a:cubicBezTo>
                  <a:cubicBezTo>
                    <a:pt x="175" y="11"/>
                    <a:pt x="175" y="11"/>
                    <a:pt x="175" y="11"/>
                  </a:cubicBezTo>
                  <a:cubicBezTo>
                    <a:pt x="153" y="24"/>
                    <a:pt x="115" y="29"/>
                    <a:pt x="79" y="29"/>
                  </a:cubicBezTo>
                </a:path>
              </a:pathLst>
            </a:custGeom>
            <a:solidFill>
              <a:srgbClr val="603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PA_任意多边形 288"/>
            <p:cNvSpPr/>
            <p:nvPr>
              <p:custDataLst>
                <p:tags r:id="rId86"/>
              </p:custDataLst>
            </p:nvPr>
          </p:nvSpPr>
          <p:spPr bwMode="auto">
            <a:xfrm>
              <a:off x="4635500" y="3492500"/>
              <a:ext cx="106363" cy="23813"/>
            </a:xfrm>
            <a:custGeom>
              <a:avLst/>
              <a:gdLst>
                <a:gd name="T0" fmla="*/ 118 w 166"/>
                <a:gd name="T1" fmla="*/ 36 h 36"/>
                <a:gd name="T2" fmla="*/ 50 w 166"/>
                <a:gd name="T3" fmla="*/ 24 h 36"/>
                <a:gd name="T4" fmla="*/ 0 w 166"/>
                <a:gd name="T5" fmla="*/ 13 h 36"/>
                <a:gd name="T6" fmla="*/ 1 w 166"/>
                <a:gd name="T7" fmla="*/ 0 h 36"/>
                <a:gd name="T8" fmla="*/ 54 w 166"/>
                <a:gd name="T9" fmla="*/ 11 h 36"/>
                <a:gd name="T10" fmla="*/ 160 w 166"/>
                <a:gd name="T11" fmla="*/ 13 h 36"/>
                <a:gd name="T12" fmla="*/ 166 w 166"/>
                <a:gd name="T13" fmla="*/ 25 h 36"/>
                <a:gd name="T14" fmla="*/ 118 w 166"/>
                <a:gd name="T15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6" h="36">
                  <a:moveTo>
                    <a:pt x="118" y="36"/>
                  </a:moveTo>
                  <a:cubicBezTo>
                    <a:pt x="95" y="36"/>
                    <a:pt x="72" y="30"/>
                    <a:pt x="50" y="24"/>
                  </a:cubicBezTo>
                  <a:cubicBezTo>
                    <a:pt x="33" y="19"/>
                    <a:pt x="16" y="14"/>
                    <a:pt x="0" y="13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8" y="1"/>
                    <a:pt x="36" y="6"/>
                    <a:pt x="54" y="11"/>
                  </a:cubicBezTo>
                  <a:cubicBezTo>
                    <a:pt x="89" y="21"/>
                    <a:pt x="125" y="32"/>
                    <a:pt x="160" y="13"/>
                  </a:cubicBezTo>
                  <a:cubicBezTo>
                    <a:pt x="166" y="25"/>
                    <a:pt x="166" y="25"/>
                    <a:pt x="166" y="25"/>
                  </a:cubicBezTo>
                  <a:cubicBezTo>
                    <a:pt x="149" y="33"/>
                    <a:pt x="133" y="36"/>
                    <a:pt x="118" y="36"/>
                  </a:cubicBezTo>
                </a:path>
              </a:pathLst>
            </a:custGeom>
            <a:solidFill>
              <a:srgbClr val="603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PA_任意多边形 289"/>
            <p:cNvSpPr/>
            <p:nvPr>
              <p:custDataLst>
                <p:tags r:id="rId87"/>
              </p:custDataLst>
            </p:nvPr>
          </p:nvSpPr>
          <p:spPr bwMode="auto">
            <a:xfrm>
              <a:off x="4629150" y="3074988"/>
              <a:ext cx="117475" cy="23813"/>
            </a:xfrm>
            <a:custGeom>
              <a:avLst/>
              <a:gdLst>
                <a:gd name="T0" fmla="*/ 87 w 184"/>
                <a:gd name="T1" fmla="*/ 36 h 38"/>
                <a:gd name="T2" fmla="*/ 0 w 184"/>
                <a:gd name="T3" fmla="*/ 9 h 38"/>
                <a:gd name="T4" fmla="*/ 9 w 184"/>
                <a:gd name="T5" fmla="*/ 0 h 38"/>
                <a:gd name="T6" fmla="*/ 182 w 184"/>
                <a:gd name="T7" fmla="*/ 11 h 38"/>
                <a:gd name="T8" fmla="*/ 184 w 184"/>
                <a:gd name="T9" fmla="*/ 24 h 38"/>
                <a:gd name="T10" fmla="*/ 87 w 184"/>
                <a:gd name="T11" fmla="*/ 3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4" h="38">
                  <a:moveTo>
                    <a:pt x="87" y="36"/>
                  </a:moveTo>
                  <a:cubicBezTo>
                    <a:pt x="53" y="36"/>
                    <a:pt x="20" y="30"/>
                    <a:pt x="0" y="9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7" y="38"/>
                    <a:pt x="141" y="19"/>
                    <a:pt x="182" y="11"/>
                  </a:cubicBezTo>
                  <a:cubicBezTo>
                    <a:pt x="184" y="24"/>
                    <a:pt x="184" y="24"/>
                    <a:pt x="184" y="24"/>
                  </a:cubicBezTo>
                  <a:cubicBezTo>
                    <a:pt x="162" y="28"/>
                    <a:pt x="124" y="36"/>
                    <a:pt x="87" y="36"/>
                  </a:cubicBezTo>
                </a:path>
              </a:pathLst>
            </a:custGeom>
            <a:solidFill>
              <a:srgbClr val="603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PA_任意多边形 290"/>
            <p:cNvSpPr/>
            <p:nvPr>
              <p:custDataLst>
                <p:tags r:id="rId88"/>
              </p:custDataLst>
            </p:nvPr>
          </p:nvSpPr>
          <p:spPr bwMode="auto">
            <a:xfrm>
              <a:off x="4635500" y="3059113"/>
              <a:ext cx="111125" cy="19050"/>
            </a:xfrm>
            <a:custGeom>
              <a:avLst/>
              <a:gdLst>
                <a:gd name="T0" fmla="*/ 89 w 174"/>
                <a:gd name="T1" fmla="*/ 31 h 31"/>
                <a:gd name="T2" fmla="*/ 0 w 174"/>
                <a:gd name="T3" fmla="*/ 19 h 31"/>
                <a:gd name="T4" fmla="*/ 5 w 174"/>
                <a:gd name="T5" fmla="*/ 7 h 31"/>
                <a:gd name="T6" fmla="*/ 164 w 174"/>
                <a:gd name="T7" fmla="*/ 0 h 31"/>
                <a:gd name="T8" fmla="*/ 174 w 174"/>
                <a:gd name="T9" fmla="*/ 8 h 31"/>
                <a:gd name="T10" fmla="*/ 89 w 174"/>
                <a:gd name="T11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31">
                  <a:moveTo>
                    <a:pt x="89" y="31"/>
                  </a:moveTo>
                  <a:cubicBezTo>
                    <a:pt x="54" y="31"/>
                    <a:pt x="19" y="26"/>
                    <a:pt x="0" y="19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1" y="20"/>
                    <a:pt x="142" y="26"/>
                    <a:pt x="164" y="0"/>
                  </a:cubicBezTo>
                  <a:cubicBezTo>
                    <a:pt x="174" y="8"/>
                    <a:pt x="174" y="8"/>
                    <a:pt x="174" y="8"/>
                  </a:cubicBezTo>
                  <a:cubicBezTo>
                    <a:pt x="160" y="25"/>
                    <a:pt x="125" y="31"/>
                    <a:pt x="89" y="31"/>
                  </a:cubicBezTo>
                </a:path>
              </a:pathLst>
            </a:custGeom>
            <a:solidFill>
              <a:srgbClr val="603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PA_任意多边形 291"/>
            <p:cNvSpPr/>
            <p:nvPr>
              <p:custDataLst>
                <p:tags r:id="rId89"/>
              </p:custDataLst>
            </p:nvPr>
          </p:nvSpPr>
          <p:spPr bwMode="auto">
            <a:xfrm>
              <a:off x="4606925" y="2601913"/>
              <a:ext cx="96838" cy="20638"/>
            </a:xfrm>
            <a:custGeom>
              <a:avLst/>
              <a:gdLst>
                <a:gd name="T0" fmla="*/ 55 w 150"/>
                <a:gd name="T1" fmla="*/ 31 h 31"/>
                <a:gd name="T2" fmla="*/ 0 w 150"/>
                <a:gd name="T3" fmla="*/ 21 h 31"/>
                <a:gd name="T4" fmla="*/ 6 w 150"/>
                <a:gd name="T5" fmla="*/ 9 h 31"/>
                <a:gd name="T6" fmla="*/ 145 w 150"/>
                <a:gd name="T7" fmla="*/ 0 h 31"/>
                <a:gd name="T8" fmla="*/ 150 w 150"/>
                <a:gd name="T9" fmla="*/ 12 h 31"/>
                <a:gd name="T10" fmla="*/ 55 w 150"/>
                <a:gd name="T11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0" h="31">
                  <a:moveTo>
                    <a:pt x="55" y="31"/>
                  </a:moveTo>
                  <a:cubicBezTo>
                    <a:pt x="35" y="31"/>
                    <a:pt x="16" y="28"/>
                    <a:pt x="0" y="21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45" y="28"/>
                    <a:pt x="112" y="14"/>
                    <a:pt x="145" y="0"/>
                  </a:cubicBezTo>
                  <a:cubicBezTo>
                    <a:pt x="150" y="12"/>
                    <a:pt x="150" y="12"/>
                    <a:pt x="150" y="12"/>
                  </a:cubicBezTo>
                  <a:cubicBezTo>
                    <a:pt x="127" y="22"/>
                    <a:pt x="90" y="31"/>
                    <a:pt x="55" y="31"/>
                  </a:cubicBezTo>
                </a:path>
              </a:pathLst>
            </a:custGeom>
            <a:solidFill>
              <a:srgbClr val="603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PA_任意多边形 292"/>
            <p:cNvSpPr/>
            <p:nvPr>
              <p:custDataLst>
                <p:tags r:id="rId90"/>
              </p:custDataLst>
            </p:nvPr>
          </p:nvSpPr>
          <p:spPr bwMode="auto">
            <a:xfrm>
              <a:off x="4608513" y="2581275"/>
              <a:ext cx="100013" cy="15875"/>
            </a:xfrm>
            <a:custGeom>
              <a:avLst/>
              <a:gdLst>
                <a:gd name="T0" fmla="*/ 54 w 156"/>
                <a:gd name="T1" fmla="*/ 26 h 26"/>
                <a:gd name="T2" fmla="*/ 27 w 156"/>
                <a:gd name="T3" fmla="*/ 26 h 26"/>
                <a:gd name="T4" fmla="*/ 0 w 156"/>
                <a:gd name="T5" fmla="*/ 25 h 26"/>
                <a:gd name="T6" fmla="*/ 0 w 156"/>
                <a:gd name="T7" fmla="*/ 13 h 26"/>
                <a:gd name="T8" fmla="*/ 27 w 156"/>
                <a:gd name="T9" fmla="*/ 13 h 26"/>
                <a:gd name="T10" fmla="*/ 151 w 156"/>
                <a:gd name="T11" fmla="*/ 0 h 26"/>
                <a:gd name="T12" fmla="*/ 156 w 156"/>
                <a:gd name="T13" fmla="*/ 12 h 26"/>
                <a:gd name="T14" fmla="*/ 54 w 156"/>
                <a:gd name="T1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6" h="26">
                  <a:moveTo>
                    <a:pt x="54" y="26"/>
                  </a:moveTo>
                  <a:cubicBezTo>
                    <a:pt x="45" y="26"/>
                    <a:pt x="36" y="26"/>
                    <a:pt x="27" y="26"/>
                  </a:cubicBezTo>
                  <a:cubicBezTo>
                    <a:pt x="18" y="26"/>
                    <a:pt x="9" y="25"/>
                    <a:pt x="0" y="2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9" y="13"/>
                    <a:pt x="18" y="13"/>
                    <a:pt x="27" y="13"/>
                  </a:cubicBezTo>
                  <a:cubicBezTo>
                    <a:pt x="70" y="14"/>
                    <a:pt x="112" y="14"/>
                    <a:pt x="151" y="0"/>
                  </a:cubicBezTo>
                  <a:cubicBezTo>
                    <a:pt x="156" y="12"/>
                    <a:pt x="156" y="12"/>
                    <a:pt x="156" y="12"/>
                  </a:cubicBezTo>
                  <a:cubicBezTo>
                    <a:pt x="122" y="24"/>
                    <a:pt x="89" y="26"/>
                    <a:pt x="54" y="26"/>
                  </a:cubicBezTo>
                </a:path>
              </a:pathLst>
            </a:custGeom>
            <a:solidFill>
              <a:srgbClr val="603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PA_任意多边形 293"/>
            <p:cNvSpPr/>
            <p:nvPr>
              <p:custDataLst>
                <p:tags r:id="rId91"/>
              </p:custDataLst>
            </p:nvPr>
          </p:nvSpPr>
          <p:spPr bwMode="auto">
            <a:xfrm>
              <a:off x="7650163" y="6142038"/>
              <a:ext cx="238125" cy="323850"/>
            </a:xfrm>
            <a:custGeom>
              <a:avLst/>
              <a:gdLst>
                <a:gd name="T0" fmla="*/ 219 w 373"/>
                <a:gd name="T1" fmla="*/ 0 h 508"/>
                <a:gd name="T2" fmla="*/ 224 w 373"/>
                <a:gd name="T3" fmla="*/ 1 h 508"/>
                <a:gd name="T4" fmla="*/ 203 w 373"/>
                <a:gd name="T5" fmla="*/ 82 h 508"/>
                <a:gd name="T6" fmla="*/ 208 w 373"/>
                <a:gd name="T7" fmla="*/ 84 h 508"/>
                <a:gd name="T8" fmla="*/ 293 w 373"/>
                <a:gd name="T9" fmla="*/ 38 h 508"/>
                <a:gd name="T10" fmla="*/ 292 w 373"/>
                <a:gd name="T11" fmla="*/ 54 h 508"/>
                <a:gd name="T12" fmla="*/ 270 w 373"/>
                <a:gd name="T13" fmla="*/ 112 h 508"/>
                <a:gd name="T14" fmla="*/ 368 w 373"/>
                <a:gd name="T15" fmla="*/ 72 h 508"/>
                <a:gd name="T16" fmla="*/ 338 w 373"/>
                <a:gd name="T17" fmla="*/ 232 h 508"/>
                <a:gd name="T18" fmla="*/ 331 w 373"/>
                <a:gd name="T19" fmla="*/ 250 h 508"/>
                <a:gd name="T20" fmla="*/ 199 w 373"/>
                <a:gd name="T21" fmla="*/ 283 h 508"/>
                <a:gd name="T22" fmla="*/ 177 w 373"/>
                <a:gd name="T23" fmla="*/ 274 h 508"/>
                <a:gd name="T24" fmla="*/ 105 w 373"/>
                <a:gd name="T25" fmla="*/ 231 h 508"/>
                <a:gd name="T26" fmla="*/ 101 w 373"/>
                <a:gd name="T27" fmla="*/ 240 h 508"/>
                <a:gd name="T28" fmla="*/ 67 w 373"/>
                <a:gd name="T29" fmla="*/ 398 h 508"/>
                <a:gd name="T30" fmla="*/ 71 w 373"/>
                <a:gd name="T31" fmla="*/ 400 h 508"/>
                <a:gd name="T32" fmla="*/ 137 w 373"/>
                <a:gd name="T33" fmla="*/ 379 h 508"/>
                <a:gd name="T34" fmla="*/ 140 w 373"/>
                <a:gd name="T35" fmla="*/ 385 h 508"/>
                <a:gd name="T36" fmla="*/ 70 w 373"/>
                <a:gd name="T37" fmla="*/ 431 h 508"/>
                <a:gd name="T38" fmla="*/ 77 w 373"/>
                <a:gd name="T39" fmla="*/ 506 h 508"/>
                <a:gd name="T40" fmla="*/ 67 w 373"/>
                <a:gd name="T41" fmla="*/ 508 h 508"/>
                <a:gd name="T42" fmla="*/ 61 w 373"/>
                <a:gd name="T43" fmla="*/ 344 h 508"/>
                <a:gd name="T44" fmla="*/ 4 w 373"/>
                <a:gd name="T45" fmla="*/ 291 h 508"/>
                <a:gd name="T46" fmla="*/ 7 w 373"/>
                <a:gd name="T47" fmla="*/ 282 h 508"/>
                <a:gd name="T48" fmla="*/ 29 w 373"/>
                <a:gd name="T49" fmla="*/ 280 h 508"/>
                <a:gd name="T50" fmla="*/ 64 w 373"/>
                <a:gd name="T51" fmla="*/ 325 h 508"/>
                <a:gd name="T52" fmla="*/ 68 w 373"/>
                <a:gd name="T53" fmla="*/ 326 h 508"/>
                <a:gd name="T54" fmla="*/ 87 w 373"/>
                <a:gd name="T55" fmla="*/ 235 h 508"/>
                <a:gd name="T56" fmla="*/ 99 w 373"/>
                <a:gd name="T57" fmla="*/ 219 h 508"/>
                <a:gd name="T58" fmla="*/ 99 w 373"/>
                <a:gd name="T59" fmla="*/ 110 h 508"/>
                <a:gd name="T60" fmla="*/ 219 w 373"/>
                <a:gd name="T61" fmla="*/ 0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73" h="508">
                  <a:moveTo>
                    <a:pt x="219" y="0"/>
                  </a:moveTo>
                  <a:cubicBezTo>
                    <a:pt x="224" y="1"/>
                    <a:pt x="224" y="1"/>
                    <a:pt x="224" y="1"/>
                  </a:cubicBezTo>
                  <a:cubicBezTo>
                    <a:pt x="228" y="3"/>
                    <a:pt x="222" y="32"/>
                    <a:pt x="203" y="82"/>
                  </a:cubicBezTo>
                  <a:cubicBezTo>
                    <a:pt x="208" y="84"/>
                    <a:pt x="208" y="84"/>
                    <a:pt x="208" y="84"/>
                  </a:cubicBezTo>
                  <a:cubicBezTo>
                    <a:pt x="236" y="63"/>
                    <a:pt x="265" y="43"/>
                    <a:pt x="293" y="38"/>
                  </a:cubicBezTo>
                  <a:cubicBezTo>
                    <a:pt x="297" y="40"/>
                    <a:pt x="296" y="45"/>
                    <a:pt x="292" y="54"/>
                  </a:cubicBezTo>
                  <a:cubicBezTo>
                    <a:pt x="270" y="112"/>
                    <a:pt x="270" y="112"/>
                    <a:pt x="270" y="112"/>
                  </a:cubicBezTo>
                  <a:cubicBezTo>
                    <a:pt x="368" y="72"/>
                    <a:pt x="368" y="72"/>
                    <a:pt x="368" y="72"/>
                  </a:cubicBezTo>
                  <a:cubicBezTo>
                    <a:pt x="373" y="74"/>
                    <a:pt x="363" y="127"/>
                    <a:pt x="338" y="232"/>
                  </a:cubicBezTo>
                  <a:cubicBezTo>
                    <a:pt x="331" y="250"/>
                    <a:pt x="331" y="250"/>
                    <a:pt x="331" y="250"/>
                  </a:cubicBezTo>
                  <a:cubicBezTo>
                    <a:pt x="318" y="287"/>
                    <a:pt x="273" y="295"/>
                    <a:pt x="199" y="283"/>
                  </a:cubicBezTo>
                  <a:cubicBezTo>
                    <a:pt x="177" y="274"/>
                    <a:pt x="177" y="274"/>
                    <a:pt x="177" y="274"/>
                  </a:cubicBezTo>
                  <a:cubicBezTo>
                    <a:pt x="105" y="231"/>
                    <a:pt x="105" y="231"/>
                    <a:pt x="105" y="231"/>
                  </a:cubicBezTo>
                  <a:cubicBezTo>
                    <a:pt x="101" y="240"/>
                    <a:pt x="101" y="240"/>
                    <a:pt x="101" y="240"/>
                  </a:cubicBezTo>
                  <a:cubicBezTo>
                    <a:pt x="94" y="258"/>
                    <a:pt x="80" y="310"/>
                    <a:pt x="67" y="398"/>
                  </a:cubicBezTo>
                  <a:cubicBezTo>
                    <a:pt x="71" y="400"/>
                    <a:pt x="71" y="400"/>
                    <a:pt x="71" y="400"/>
                  </a:cubicBezTo>
                  <a:cubicBezTo>
                    <a:pt x="76" y="387"/>
                    <a:pt x="100" y="380"/>
                    <a:pt x="137" y="379"/>
                  </a:cubicBezTo>
                  <a:cubicBezTo>
                    <a:pt x="140" y="385"/>
                    <a:pt x="140" y="385"/>
                    <a:pt x="140" y="385"/>
                  </a:cubicBezTo>
                  <a:cubicBezTo>
                    <a:pt x="136" y="394"/>
                    <a:pt x="114" y="411"/>
                    <a:pt x="70" y="431"/>
                  </a:cubicBezTo>
                  <a:cubicBezTo>
                    <a:pt x="77" y="506"/>
                    <a:pt x="77" y="506"/>
                    <a:pt x="77" y="506"/>
                  </a:cubicBezTo>
                  <a:cubicBezTo>
                    <a:pt x="67" y="508"/>
                    <a:pt x="67" y="508"/>
                    <a:pt x="67" y="508"/>
                  </a:cubicBezTo>
                  <a:cubicBezTo>
                    <a:pt x="58" y="463"/>
                    <a:pt x="54" y="404"/>
                    <a:pt x="61" y="344"/>
                  </a:cubicBezTo>
                  <a:cubicBezTo>
                    <a:pt x="19" y="318"/>
                    <a:pt x="0" y="300"/>
                    <a:pt x="4" y="291"/>
                  </a:cubicBezTo>
                  <a:cubicBezTo>
                    <a:pt x="7" y="282"/>
                    <a:pt x="7" y="282"/>
                    <a:pt x="7" y="282"/>
                  </a:cubicBezTo>
                  <a:cubicBezTo>
                    <a:pt x="9" y="278"/>
                    <a:pt x="13" y="279"/>
                    <a:pt x="29" y="280"/>
                  </a:cubicBezTo>
                  <a:cubicBezTo>
                    <a:pt x="42" y="285"/>
                    <a:pt x="52" y="300"/>
                    <a:pt x="64" y="325"/>
                  </a:cubicBezTo>
                  <a:cubicBezTo>
                    <a:pt x="68" y="326"/>
                    <a:pt x="68" y="326"/>
                    <a:pt x="68" y="326"/>
                  </a:cubicBezTo>
                  <a:cubicBezTo>
                    <a:pt x="87" y="235"/>
                    <a:pt x="87" y="235"/>
                    <a:pt x="87" y="235"/>
                  </a:cubicBezTo>
                  <a:cubicBezTo>
                    <a:pt x="99" y="219"/>
                    <a:pt x="99" y="219"/>
                    <a:pt x="99" y="219"/>
                  </a:cubicBezTo>
                  <a:cubicBezTo>
                    <a:pt x="84" y="177"/>
                    <a:pt x="87" y="141"/>
                    <a:pt x="99" y="110"/>
                  </a:cubicBezTo>
                  <a:cubicBezTo>
                    <a:pt x="116" y="64"/>
                    <a:pt x="156" y="28"/>
                    <a:pt x="219" y="0"/>
                  </a:cubicBezTo>
                </a:path>
              </a:pathLst>
            </a:custGeom>
            <a:solidFill>
              <a:srgbClr val="4A2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PA_任意多边形 294"/>
            <p:cNvSpPr/>
            <p:nvPr>
              <p:custDataLst>
                <p:tags r:id="rId92"/>
              </p:custDataLst>
            </p:nvPr>
          </p:nvSpPr>
          <p:spPr bwMode="auto">
            <a:xfrm>
              <a:off x="7713663" y="6153150"/>
              <a:ext cx="165100" cy="171450"/>
            </a:xfrm>
            <a:custGeom>
              <a:avLst/>
              <a:gdLst>
                <a:gd name="T0" fmla="*/ 12 w 258"/>
                <a:gd name="T1" fmla="*/ 101 h 268"/>
                <a:gd name="T2" fmla="*/ 15 w 258"/>
                <a:gd name="T3" fmla="*/ 201 h 268"/>
                <a:gd name="T4" fmla="*/ 87 w 258"/>
                <a:gd name="T5" fmla="*/ 244 h 268"/>
                <a:gd name="T6" fmla="*/ 92 w 258"/>
                <a:gd name="T7" fmla="*/ 246 h 268"/>
                <a:gd name="T8" fmla="*/ 222 w 258"/>
                <a:gd name="T9" fmla="*/ 218 h 268"/>
                <a:gd name="T10" fmla="*/ 229 w 258"/>
                <a:gd name="T11" fmla="*/ 200 h 268"/>
                <a:gd name="T12" fmla="*/ 258 w 258"/>
                <a:gd name="T13" fmla="*/ 71 h 268"/>
                <a:gd name="T14" fmla="*/ 253 w 258"/>
                <a:gd name="T15" fmla="*/ 69 h 268"/>
                <a:gd name="T16" fmla="*/ 155 w 258"/>
                <a:gd name="T17" fmla="*/ 109 h 268"/>
                <a:gd name="T18" fmla="*/ 157 w 258"/>
                <a:gd name="T19" fmla="*/ 89 h 268"/>
                <a:gd name="T20" fmla="*/ 167 w 258"/>
                <a:gd name="T21" fmla="*/ 62 h 268"/>
                <a:gd name="T22" fmla="*/ 176 w 258"/>
                <a:gd name="T23" fmla="*/ 39 h 268"/>
                <a:gd name="T24" fmla="*/ 96 w 258"/>
                <a:gd name="T25" fmla="*/ 87 h 268"/>
                <a:gd name="T26" fmla="*/ 104 w 258"/>
                <a:gd name="T27" fmla="*/ 22 h 268"/>
                <a:gd name="T28" fmla="*/ 113 w 258"/>
                <a:gd name="T29" fmla="*/ 0 h 268"/>
                <a:gd name="T30" fmla="*/ 21 w 258"/>
                <a:gd name="T31" fmla="*/ 79 h 268"/>
                <a:gd name="T32" fmla="*/ 12 w 258"/>
                <a:gd name="T33" fmla="*/ 101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58" h="268">
                  <a:moveTo>
                    <a:pt x="12" y="101"/>
                  </a:moveTo>
                  <a:cubicBezTo>
                    <a:pt x="0" y="159"/>
                    <a:pt x="2" y="196"/>
                    <a:pt x="15" y="201"/>
                  </a:cubicBezTo>
                  <a:cubicBezTo>
                    <a:pt x="44" y="223"/>
                    <a:pt x="65" y="236"/>
                    <a:pt x="87" y="244"/>
                  </a:cubicBezTo>
                  <a:cubicBezTo>
                    <a:pt x="92" y="246"/>
                    <a:pt x="92" y="246"/>
                    <a:pt x="92" y="246"/>
                  </a:cubicBezTo>
                  <a:cubicBezTo>
                    <a:pt x="162" y="268"/>
                    <a:pt x="207" y="259"/>
                    <a:pt x="222" y="218"/>
                  </a:cubicBezTo>
                  <a:cubicBezTo>
                    <a:pt x="229" y="200"/>
                    <a:pt x="229" y="200"/>
                    <a:pt x="229" y="200"/>
                  </a:cubicBezTo>
                  <a:cubicBezTo>
                    <a:pt x="258" y="71"/>
                    <a:pt x="258" y="71"/>
                    <a:pt x="258" y="71"/>
                  </a:cubicBezTo>
                  <a:cubicBezTo>
                    <a:pt x="253" y="69"/>
                    <a:pt x="253" y="69"/>
                    <a:pt x="253" y="69"/>
                  </a:cubicBezTo>
                  <a:cubicBezTo>
                    <a:pt x="200" y="100"/>
                    <a:pt x="168" y="114"/>
                    <a:pt x="155" y="109"/>
                  </a:cubicBezTo>
                  <a:cubicBezTo>
                    <a:pt x="157" y="89"/>
                    <a:pt x="157" y="89"/>
                    <a:pt x="157" y="89"/>
                  </a:cubicBezTo>
                  <a:cubicBezTo>
                    <a:pt x="167" y="62"/>
                    <a:pt x="167" y="62"/>
                    <a:pt x="167" y="62"/>
                  </a:cubicBezTo>
                  <a:cubicBezTo>
                    <a:pt x="176" y="39"/>
                    <a:pt x="176" y="39"/>
                    <a:pt x="176" y="39"/>
                  </a:cubicBezTo>
                  <a:cubicBezTo>
                    <a:pt x="133" y="70"/>
                    <a:pt x="106" y="86"/>
                    <a:pt x="96" y="87"/>
                  </a:cubicBezTo>
                  <a:cubicBezTo>
                    <a:pt x="87" y="83"/>
                    <a:pt x="91" y="59"/>
                    <a:pt x="104" y="22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69" y="19"/>
                    <a:pt x="44" y="46"/>
                    <a:pt x="21" y="79"/>
                  </a:cubicBezTo>
                  <a:lnTo>
                    <a:pt x="12" y="101"/>
                  </a:lnTo>
                  <a:close/>
                </a:path>
              </a:pathLst>
            </a:custGeom>
            <a:solidFill>
              <a:srgbClr val="D3C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PA_任意多边形 295"/>
            <p:cNvSpPr/>
            <p:nvPr>
              <p:custDataLst>
                <p:tags r:id="rId93"/>
              </p:custDataLst>
            </p:nvPr>
          </p:nvSpPr>
          <p:spPr bwMode="auto">
            <a:xfrm>
              <a:off x="7658100" y="6327775"/>
              <a:ext cx="23813" cy="17463"/>
            </a:xfrm>
            <a:custGeom>
              <a:avLst/>
              <a:gdLst>
                <a:gd name="T0" fmla="*/ 6 w 37"/>
                <a:gd name="T1" fmla="*/ 2 h 29"/>
                <a:gd name="T2" fmla="*/ 1 w 37"/>
                <a:gd name="T3" fmla="*/ 0 h 29"/>
                <a:gd name="T4" fmla="*/ 0 w 37"/>
                <a:gd name="T5" fmla="*/ 5 h 29"/>
                <a:gd name="T6" fmla="*/ 37 w 37"/>
                <a:gd name="T7" fmla="*/ 29 h 29"/>
                <a:gd name="T8" fmla="*/ 6 w 37"/>
                <a:gd name="T9" fmla="*/ 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29">
                  <a:moveTo>
                    <a:pt x="6" y="2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6" y="16"/>
                    <a:pt x="23" y="24"/>
                    <a:pt x="37" y="29"/>
                  </a:cubicBezTo>
                  <a:cubicBezTo>
                    <a:pt x="31" y="17"/>
                    <a:pt x="24" y="9"/>
                    <a:pt x="6" y="2"/>
                  </a:cubicBezTo>
                </a:path>
              </a:pathLst>
            </a:custGeom>
            <a:solidFill>
              <a:srgbClr val="C1BE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PA_任意多边形 296"/>
            <p:cNvSpPr/>
            <p:nvPr>
              <p:custDataLst>
                <p:tags r:id="rId94"/>
              </p:custDataLst>
            </p:nvPr>
          </p:nvSpPr>
          <p:spPr bwMode="auto">
            <a:xfrm>
              <a:off x="7694613" y="6389688"/>
              <a:ext cx="33338" cy="20638"/>
            </a:xfrm>
            <a:custGeom>
              <a:avLst/>
              <a:gdLst>
                <a:gd name="T0" fmla="*/ 0 w 21"/>
                <a:gd name="T1" fmla="*/ 7 h 13"/>
                <a:gd name="T2" fmla="*/ 0 w 21"/>
                <a:gd name="T3" fmla="*/ 13 h 13"/>
                <a:gd name="T4" fmla="*/ 21 w 21"/>
                <a:gd name="T5" fmla="*/ 2 h 13"/>
                <a:gd name="T6" fmla="*/ 21 w 21"/>
                <a:gd name="T7" fmla="*/ 0 h 13"/>
                <a:gd name="T8" fmla="*/ 0 w 21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3">
                  <a:moveTo>
                    <a:pt x="0" y="7"/>
                  </a:moveTo>
                  <a:lnTo>
                    <a:pt x="0" y="13"/>
                  </a:lnTo>
                  <a:lnTo>
                    <a:pt x="21" y="2"/>
                  </a:lnTo>
                  <a:lnTo>
                    <a:pt x="21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C1BE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PA_任意多边形 297"/>
            <p:cNvSpPr/>
            <p:nvPr>
              <p:custDataLst>
                <p:tags r:id="rId95"/>
              </p:custDataLst>
            </p:nvPr>
          </p:nvSpPr>
          <p:spPr bwMode="auto">
            <a:xfrm>
              <a:off x="7404100" y="6003925"/>
              <a:ext cx="273050" cy="431800"/>
            </a:xfrm>
            <a:custGeom>
              <a:avLst/>
              <a:gdLst>
                <a:gd name="T0" fmla="*/ 219 w 429"/>
                <a:gd name="T1" fmla="*/ 0 h 675"/>
                <a:gd name="T2" fmla="*/ 225 w 429"/>
                <a:gd name="T3" fmla="*/ 2 h 675"/>
                <a:gd name="T4" fmla="*/ 215 w 429"/>
                <a:gd name="T5" fmla="*/ 108 h 675"/>
                <a:gd name="T6" fmla="*/ 221 w 429"/>
                <a:gd name="T7" fmla="*/ 109 h 675"/>
                <a:gd name="T8" fmla="*/ 320 w 429"/>
                <a:gd name="T9" fmla="*/ 35 h 675"/>
                <a:gd name="T10" fmla="*/ 323 w 429"/>
                <a:gd name="T11" fmla="*/ 54 h 675"/>
                <a:gd name="T12" fmla="*/ 306 w 429"/>
                <a:gd name="T13" fmla="*/ 133 h 675"/>
                <a:gd name="T14" fmla="*/ 423 w 429"/>
                <a:gd name="T15" fmla="*/ 63 h 675"/>
                <a:gd name="T16" fmla="*/ 416 w 429"/>
                <a:gd name="T17" fmla="*/ 272 h 675"/>
                <a:gd name="T18" fmla="*/ 411 w 429"/>
                <a:gd name="T19" fmla="*/ 296 h 675"/>
                <a:gd name="T20" fmla="*/ 250 w 429"/>
                <a:gd name="T21" fmla="*/ 364 h 675"/>
                <a:gd name="T22" fmla="*/ 219 w 429"/>
                <a:gd name="T23" fmla="*/ 357 h 675"/>
                <a:gd name="T24" fmla="*/ 119 w 429"/>
                <a:gd name="T25" fmla="*/ 317 h 675"/>
                <a:gd name="T26" fmla="*/ 117 w 429"/>
                <a:gd name="T27" fmla="*/ 329 h 675"/>
                <a:gd name="T28" fmla="*/ 104 w 429"/>
                <a:gd name="T29" fmla="*/ 536 h 675"/>
                <a:gd name="T30" fmla="*/ 110 w 429"/>
                <a:gd name="T31" fmla="*/ 538 h 675"/>
                <a:gd name="T32" fmla="*/ 189 w 429"/>
                <a:gd name="T33" fmla="*/ 497 h 675"/>
                <a:gd name="T34" fmla="*/ 194 w 429"/>
                <a:gd name="T35" fmla="*/ 505 h 675"/>
                <a:gd name="T36" fmla="*/ 115 w 429"/>
                <a:gd name="T37" fmla="*/ 577 h 675"/>
                <a:gd name="T38" fmla="*/ 139 w 429"/>
                <a:gd name="T39" fmla="*/ 671 h 675"/>
                <a:gd name="T40" fmla="*/ 126 w 429"/>
                <a:gd name="T41" fmla="*/ 675 h 675"/>
                <a:gd name="T42" fmla="*/ 87 w 429"/>
                <a:gd name="T43" fmla="*/ 469 h 675"/>
                <a:gd name="T44" fmla="*/ 3 w 429"/>
                <a:gd name="T45" fmla="*/ 413 h 675"/>
                <a:gd name="T46" fmla="*/ 6 w 429"/>
                <a:gd name="T47" fmla="*/ 400 h 675"/>
                <a:gd name="T48" fmla="*/ 33 w 429"/>
                <a:gd name="T49" fmla="*/ 393 h 675"/>
                <a:gd name="T50" fmla="*/ 86 w 429"/>
                <a:gd name="T51" fmla="*/ 443 h 675"/>
                <a:gd name="T52" fmla="*/ 92 w 429"/>
                <a:gd name="T53" fmla="*/ 444 h 675"/>
                <a:gd name="T54" fmla="*/ 99 w 429"/>
                <a:gd name="T55" fmla="*/ 325 h 675"/>
                <a:gd name="T56" fmla="*/ 110 w 429"/>
                <a:gd name="T57" fmla="*/ 302 h 675"/>
                <a:gd name="T58" fmla="*/ 89 w 429"/>
                <a:gd name="T59" fmla="*/ 163 h 675"/>
                <a:gd name="T60" fmla="*/ 219 w 429"/>
                <a:gd name="T61" fmla="*/ 0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9" h="675">
                  <a:moveTo>
                    <a:pt x="219" y="0"/>
                  </a:moveTo>
                  <a:cubicBezTo>
                    <a:pt x="225" y="2"/>
                    <a:pt x="225" y="2"/>
                    <a:pt x="225" y="2"/>
                  </a:cubicBezTo>
                  <a:cubicBezTo>
                    <a:pt x="232" y="3"/>
                    <a:pt x="230" y="41"/>
                    <a:pt x="215" y="108"/>
                  </a:cubicBezTo>
                  <a:cubicBezTo>
                    <a:pt x="221" y="109"/>
                    <a:pt x="221" y="109"/>
                    <a:pt x="221" y="109"/>
                  </a:cubicBezTo>
                  <a:cubicBezTo>
                    <a:pt x="254" y="78"/>
                    <a:pt x="286" y="46"/>
                    <a:pt x="320" y="35"/>
                  </a:cubicBezTo>
                  <a:cubicBezTo>
                    <a:pt x="326" y="36"/>
                    <a:pt x="325" y="42"/>
                    <a:pt x="323" y="54"/>
                  </a:cubicBezTo>
                  <a:cubicBezTo>
                    <a:pt x="306" y="133"/>
                    <a:pt x="306" y="133"/>
                    <a:pt x="306" y="133"/>
                  </a:cubicBezTo>
                  <a:cubicBezTo>
                    <a:pt x="423" y="63"/>
                    <a:pt x="423" y="63"/>
                    <a:pt x="423" y="63"/>
                  </a:cubicBezTo>
                  <a:cubicBezTo>
                    <a:pt x="429" y="64"/>
                    <a:pt x="427" y="134"/>
                    <a:pt x="416" y="272"/>
                  </a:cubicBezTo>
                  <a:cubicBezTo>
                    <a:pt x="411" y="296"/>
                    <a:pt x="411" y="296"/>
                    <a:pt x="411" y="296"/>
                  </a:cubicBezTo>
                  <a:cubicBezTo>
                    <a:pt x="401" y="345"/>
                    <a:pt x="345" y="365"/>
                    <a:pt x="250" y="364"/>
                  </a:cubicBezTo>
                  <a:cubicBezTo>
                    <a:pt x="219" y="357"/>
                    <a:pt x="219" y="357"/>
                    <a:pt x="219" y="357"/>
                  </a:cubicBezTo>
                  <a:cubicBezTo>
                    <a:pt x="119" y="317"/>
                    <a:pt x="119" y="317"/>
                    <a:pt x="119" y="317"/>
                  </a:cubicBezTo>
                  <a:cubicBezTo>
                    <a:pt x="117" y="329"/>
                    <a:pt x="117" y="329"/>
                    <a:pt x="117" y="329"/>
                  </a:cubicBezTo>
                  <a:cubicBezTo>
                    <a:pt x="112" y="353"/>
                    <a:pt x="103" y="421"/>
                    <a:pt x="104" y="536"/>
                  </a:cubicBezTo>
                  <a:cubicBezTo>
                    <a:pt x="110" y="538"/>
                    <a:pt x="110" y="538"/>
                    <a:pt x="110" y="538"/>
                  </a:cubicBezTo>
                  <a:cubicBezTo>
                    <a:pt x="114" y="519"/>
                    <a:pt x="143" y="506"/>
                    <a:pt x="189" y="497"/>
                  </a:cubicBezTo>
                  <a:cubicBezTo>
                    <a:pt x="194" y="505"/>
                    <a:pt x="194" y="505"/>
                    <a:pt x="194" y="505"/>
                  </a:cubicBezTo>
                  <a:cubicBezTo>
                    <a:pt x="191" y="517"/>
                    <a:pt x="166" y="543"/>
                    <a:pt x="115" y="577"/>
                  </a:cubicBezTo>
                  <a:cubicBezTo>
                    <a:pt x="139" y="671"/>
                    <a:pt x="139" y="671"/>
                    <a:pt x="139" y="671"/>
                  </a:cubicBezTo>
                  <a:cubicBezTo>
                    <a:pt x="126" y="675"/>
                    <a:pt x="126" y="675"/>
                    <a:pt x="126" y="675"/>
                  </a:cubicBezTo>
                  <a:cubicBezTo>
                    <a:pt x="105" y="619"/>
                    <a:pt x="89" y="546"/>
                    <a:pt x="87" y="469"/>
                  </a:cubicBezTo>
                  <a:cubicBezTo>
                    <a:pt x="28" y="443"/>
                    <a:pt x="0" y="425"/>
                    <a:pt x="3" y="413"/>
                  </a:cubicBezTo>
                  <a:cubicBezTo>
                    <a:pt x="6" y="400"/>
                    <a:pt x="6" y="400"/>
                    <a:pt x="6" y="400"/>
                  </a:cubicBezTo>
                  <a:cubicBezTo>
                    <a:pt x="7" y="394"/>
                    <a:pt x="13" y="396"/>
                    <a:pt x="33" y="393"/>
                  </a:cubicBezTo>
                  <a:cubicBezTo>
                    <a:pt x="51" y="397"/>
                    <a:pt x="67" y="413"/>
                    <a:pt x="86" y="443"/>
                  </a:cubicBezTo>
                  <a:cubicBezTo>
                    <a:pt x="92" y="444"/>
                    <a:pt x="92" y="444"/>
                    <a:pt x="92" y="444"/>
                  </a:cubicBezTo>
                  <a:cubicBezTo>
                    <a:pt x="99" y="325"/>
                    <a:pt x="99" y="325"/>
                    <a:pt x="99" y="325"/>
                  </a:cubicBezTo>
                  <a:cubicBezTo>
                    <a:pt x="110" y="302"/>
                    <a:pt x="110" y="302"/>
                    <a:pt x="110" y="302"/>
                  </a:cubicBezTo>
                  <a:cubicBezTo>
                    <a:pt x="82" y="251"/>
                    <a:pt x="79" y="206"/>
                    <a:pt x="89" y="163"/>
                  </a:cubicBezTo>
                  <a:cubicBezTo>
                    <a:pt x="102" y="102"/>
                    <a:pt x="145" y="48"/>
                    <a:pt x="219" y="0"/>
                  </a:cubicBezTo>
                </a:path>
              </a:pathLst>
            </a:custGeom>
            <a:solidFill>
              <a:srgbClr val="4A2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PA_任意多边形 298"/>
            <p:cNvSpPr/>
            <p:nvPr>
              <p:custDataLst>
                <p:tags r:id="rId96"/>
              </p:custDataLst>
            </p:nvPr>
          </p:nvSpPr>
          <p:spPr bwMode="auto">
            <a:xfrm>
              <a:off x="7469188" y="6019800"/>
              <a:ext cx="196850" cy="211138"/>
            </a:xfrm>
            <a:custGeom>
              <a:avLst/>
              <a:gdLst>
                <a:gd name="T0" fmla="*/ 4 w 309"/>
                <a:gd name="T1" fmla="*/ 148 h 330"/>
                <a:gd name="T2" fmla="*/ 28 w 309"/>
                <a:gd name="T3" fmla="*/ 275 h 330"/>
                <a:gd name="T4" fmla="*/ 127 w 309"/>
                <a:gd name="T5" fmla="*/ 315 h 330"/>
                <a:gd name="T6" fmla="*/ 133 w 309"/>
                <a:gd name="T7" fmla="*/ 316 h 330"/>
                <a:gd name="T8" fmla="*/ 293 w 309"/>
                <a:gd name="T9" fmla="*/ 255 h 330"/>
                <a:gd name="T10" fmla="*/ 299 w 309"/>
                <a:gd name="T11" fmla="*/ 231 h 330"/>
                <a:gd name="T12" fmla="*/ 309 w 309"/>
                <a:gd name="T13" fmla="*/ 61 h 330"/>
                <a:gd name="T14" fmla="*/ 303 w 309"/>
                <a:gd name="T15" fmla="*/ 60 h 330"/>
                <a:gd name="T16" fmla="*/ 186 w 309"/>
                <a:gd name="T17" fmla="*/ 130 h 330"/>
                <a:gd name="T18" fmla="*/ 185 w 309"/>
                <a:gd name="T19" fmla="*/ 105 h 330"/>
                <a:gd name="T20" fmla="*/ 193 w 309"/>
                <a:gd name="T21" fmla="*/ 68 h 330"/>
                <a:gd name="T22" fmla="*/ 200 w 309"/>
                <a:gd name="T23" fmla="*/ 38 h 330"/>
                <a:gd name="T24" fmla="*/ 107 w 309"/>
                <a:gd name="T25" fmla="*/ 113 h 330"/>
                <a:gd name="T26" fmla="*/ 106 w 309"/>
                <a:gd name="T27" fmla="*/ 30 h 330"/>
                <a:gd name="T28" fmla="*/ 112 w 309"/>
                <a:gd name="T29" fmla="*/ 0 h 330"/>
                <a:gd name="T30" fmla="*/ 10 w 309"/>
                <a:gd name="T31" fmla="*/ 118 h 330"/>
                <a:gd name="T32" fmla="*/ 4 w 309"/>
                <a:gd name="T33" fmla="*/ 148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09" h="330">
                  <a:moveTo>
                    <a:pt x="4" y="148"/>
                  </a:moveTo>
                  <a:cubicBezTo>
                    <a:pt x="0" y="224"/>
                    <a:pt x="9" y="271"/>
                    <a:pt x="28" y="275"/>
                  </a:cubicBezTo>
                  <a:cubicBezTo>
                    <a:pt x="68" y="296"/>
                    <a:pt x="97" y="309"/>
                    <a:pt x="127" y="315"/>
                  </a:cubicBezTo>
                  <a:cubicBezTo>
                    <a:pt x="133" y="316"/>
                    <a:pt x="133" y="316"/>
                    <a:pt x="133" y="316"/>
                  </a:cubicBezTo>
                  <a:cubicBezTo>
                    <a:pt x="226" y="330"/>
                    <a:pt x="282" y="310"/>
                    <a:pt x="293" y="255"/>
                  </a:cubicBezTo>
                  <a:cubicBezTo>
                    <a:pt x="299" y="231"/>
                    <a:pt x="299" y="231"/>
                    <a:pt x="299" y="231"/>
                  </a:cubicBezTo>
                  <a:cubicBezTo>
                    <a:pt x="309" y="61"/>
                    <a:pt x="309" y="61"/>
                    <a:pt x="309" y="61"/>
                  </a:cubicBezTo>
                  <a:cubicBezTo>
                    <a:pt x="303" y="60"/>
                    <a:pt x="303" y="60"/>
                    <a:pt x="303" y="60"/>
                  </a:cubicBezTo>
                  <a:cubicBezTo>
                    <a:pt x="241" y="110"/>
                    <a:pt x="204" y="134"/>
                    <a:pt x="186" y="130"/>
                  </a:cubicBezTo>
                  <a:cubicBezTo>
                    <a:pt x="185" y="105"/>
                    <a:pt x="185" y="105"/>
                    <a:pt x="185" y="105"/>
                  </a:cubicBezTo>
                  <a:cubicBezTo>
                    <a:pt x="193" y="68"/>
                    <a:pt x="193" y="68"/>
                    <a:pt x="193" y="68"/>
                  </a:cubicBezTo>
                  <a:cubicBezTo>
                    <a:pt x="200" y="38"/>
                    <a:pt x="200" y="38"/>
                    <a:pt x="200" y="38"/>
                  </a:cubicBezTo>
                  <a:cubicBezTo>
                    <a:pt x="151" y="85"/>
                    <a:pt x="120" y="110"/>
                    <a:pt x="107" y="113"/>
                  </a:cubicBezTo>
                  <a:cubicBezTo>
                    <a:pt x="95" y="111"/>
                    <a:pt x="95" y="79"/>
                    <a:pt x="106" y="3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60" y="33"/>
                    <a:pt x="33" y="72"/>
                    <a:pt x="10" y="118"/>
                  </a:cubicBezTo>
                  <a:lnTo>
                    <a:pt x="4" y="148"/>
                  </a:lnTo>
                  <a:close/>
                </a:path>
              </a:pathLst>
            </a:custGeom>
            <a:solidFill>
              <a:srgbClr val="F4BE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PA_任意多边形 299"/>
            <p:cNvSpPr/>
            <p:nvPr>
              <p:custDataLst>
                <p:tags r:id="rId97"/>
              </p:custDataLst>
            </p:nvPr>
          </p:nvSpPr>
          <p:spPr bwMode="auto">
            <a:xfrm>
              <a:off x="7413625" y="6265863"/>
              <a:ext cx="33338" cy="19050"/>
            </a:xfrm>
            <a:custGeom>
              <a:avLst/>
              <a:gdLst>
                <a:gd name="T0" fmla="*/ 8 w 53"/>
                <a:gd name="T1" fmla="*/ 1 h 30"/>
                <a:gd name="T2" fmla="*/ 2 w 53"/>
                <a:gd name="T3" fmla="*/ 0 h 30"/>
                <a:gd name="T4" fmla="*/ 0 w 53"/>
                <a:gd name="T5" fmla="*/ 6 h 30"/>
                <a:gd name="T6" fmla="*/ 53 w 53"/>
                <a:gd name="T7" fmla="*/ 30 h 30"/>
                <a:gd name="T8" fmla="*/ 8 w 53"/>
                <a:gd name="T9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30">
                  <a:moveTo>
                    <a:pt x="8" y="1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3" y="17"/>
                    <a:pt x="34" y="26"/>
                    <a:pt x="53" y="30"/>
                  </a:cubicBezTo>
                  <a:cubicBezTo>
                    <a:pt x="43" y="15"/>
                    <a:pt x="32" y="7"/>
                    <a:pt x="8" y="1"/>
                  </a:cubicBezTo>
                </a:path>
              </a:pathLst>
            </a:custGeom>
            <a:solidFill>
              <a:srgbClr val="C1BE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PA_任意多边形 300"/>
            <p:cNvSpPr/>
            <p:nvPr>
              <p:custDataLst>
                <p:tags r:id="rId98"/>
              </p:custDataLst>
            </p:nvPr>
          </p:nvSpPr>
          <p:spPr bwMode="auto">
            <a:xfrm>
              <a:off x="7472363" y="6330950"/>
              <a:ext cx="41275" cy="31750"/>
            </a:xfrm>
            <a:custGeom>
              <a:avLst/>
              <a:gdLst>
                <a:gd name="T0" fmla="*/ 0 w 26"/>
                <a:gd name="T1" fmla="*/ 13 h 20"/>
                <a:gd name="T2" fmla="*/ 1 w 26"/>
                <a:gd name="T3" fmla="*/ 20 h 20"/>
                <a:gd name="T4" fmla="*/ 26 w 26"/>
                <a:gd name="T5" fmla="*/ 3 h 20"/>
                <a:gd name="T6" fmla="*/ 26 w 26"/>
                <a:gd name="T7" fmla="*/ 0 h 20"/>
                <a:gd name="T8" fmla="*/ 0 w 26"/>
                <a:gd name="T9" fmla="*/ 1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0">
                  <a:moveTo>
                    <a:pt x="0" y="13"/>
                  </a:moveTo>
                  <a:lnTo>
                    <a:pt x="1" y="20"/>
                  </a:lnTo>
                  <a:lnTo>
                    <a:pt x="26" y="3"/>
                  </a:lnTo>
                  <a:lnTo>
                    <a:pt x="26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C1BE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PA_任意多边形 301"/>
            <p:cNvSpPr/>
            <p:nvPr>
              <p:custDataLst>
                <p:tags r:id="rId99"/>
              </p:custDataLst>
            </p:nvPr>
          </p:nvSpPr>
          <p:spPr bwMode="auto">
            <a:xfrm>
              <a:off x="4230688" y="1592263"/>
              <a:ext cx="871538" cy="374650"/>
            </a:xfrm>
            <a:custGeom>
              <a:avLst/>
              <a:gdLst>
                <a:gd name="T0" fmla="*/ 261 w 1364"/>
                <a:gd name="T1" fmla="*/ 202 h 585"/>
                <a:gd name="T2" fmla="*/ 122 w 1364"/>
                <a:gd name="T3" fmla="*/ 203 h 585"/>
                <a:gd name="T4" fmla="*/ 2 w 1364"/>
                <a:gd name="T5" fmla="*/ 342 h 585"/>
                <a:gd name="T6" fmla="*/ 101 w 1364"/>
                <a:gd name="T7" fmla="*/ 434 h 585"/>
                <a:gd name="T8" fmla="*/ 292 w 1364"/>
                <a:gd name="T9" fmla="*/ 415 h 585"/>
                <a:gd name="T10" fmla="*/ 315 w 1364"/>
                <a:gd name="T11" fmla="*/ 545 h 585"/>
                <a:gd name="T12" fmla="*/ 540 w 1364"/>
                <a:gd name="T13" fmla="*/ 472 h 585"/>
                <a:gd name="T14" fmla="*/ 638 w 1364"/>
                <a:gd name="T15" fmla="*/ 526 h 585"/>
                <a:gd name="T16" fmla="*/ 719 w 1364"/>
                <a:gd name="T17" fmla="*/ 472 h 585"/>
                <a:gd name="T18" fmla="*/ 997 w 1364"/>
                <a:gd name="T19" fmla="*/ 557 h 585"/>
                <a:gd name="T20" fmla="*/ 1116 w 1364"/>
                <a:gd name="T21" fmla="*/ 463 h 585"/>
                <a:gd name="T22" fmla="*/ 1102 w 1364"/>
                <a:gd name="T23" fmla="*/ 390 h 585"/>
                <a:gd name="T24" fmla="*/ 1356 w 1364"/>
                <a:gd name="T25" fmla="*/ 282 h 585"/>
                <a:gd name="T26" fmla="*/ 1153 w 1364"/>
                <a:gd name="T27" fmla="*/ 243 h 585"/>
                <a:gd name="T28" fmla="*/ 1216 w 1364"/>
                <a:gd name="T29" fmla="*/ 146 h 585"/>
                <a:gd name="T30" fmla="*/ 1131 w 1364"/>
                <a:gd name="T31" fmla="*/ 56 h 585"/>
                <a:gd name="T32" fmla="*/ 837 w 1364"/>
                <a:gd name="T33" fmla="*/ 199 h 585"/>
                <a:gd name="T34" fmla="*/ 738 w 1364"/>
                <a:gd name="T35" fmla="*/ 81 h 585"/>
                <a:gd name="T36" fmla="*/ 576 w 1364"/>
                <a:gd name="T37" fmla="*/ 101 h 585"/>
                <a:gd name="T38" fmla="*/ 560 w 1364"/>
                <a:gd name="T39" fmla="*/ 185 h 585"/>
                <a:gd name="T40" fmla="*/ 400 w 1364"/>
                <a:gd name="T41" fmla="*/ 80 h 585"/>
                <a:gd name="T42" fmla="*/ 241 w 1364"/>
                <a:gd name="T43" fmla="*/ 224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64" h="585">
                  <a:moveTo>
                    <a:pt x="261" y="202"/>
                  </a:moveTo>
                  <a:cubicBezTo>
                    <a:pt x="220" y="202"/>
                    <a:pt x="159" y="195"/>
                    <a:pt x="122" y="203"/>
                  </a:cubicBezTo>
                  <a:cubicBezTo>
                    <a:pt x="26" y="225"/>
                    <a:pt x="4" y="293"/>
                    <a:pt x="2" y="342"/>
                  </a:cubicBezTo>
                  <a:cubicBezTo>
                    <a:pt x="0" y="386"/>
                    <a:pt x="15" y="418"/>
                    <a:pt x="101" y="434"/>
                  </a:cubicBezTo>
                  <a:cubicBezTo>
                    <a:pt x="159" y="445"/>
                    <a:pt x="243" y="433"/>
                    <a:pt x="292" y="415"/>
                  </a:cubicBezTo>
                  <a:cubicBezTo>
                    <a:pt x="261" y="460"/>
                    <a:pt x="231" y="514"/>
                    <a:pt x="315" y="545"/>
                  </a:cubicBezTo>
                  <a:cubicBezTo>
                    <a:pt x="422" y="585"/>
                    <a:pt x="516" y="528"/>
                    <a:pt x="540" y="472"/>
                  </a:cubicBezTo>
                  <a:cubicBezTo>
                    <a:pt x="524" y="508"/>
                    <a:pt x="582" y="527"/>
                    <a:pt x="638" y="526"/>
                  </a:cubicBezTo>
                  <a:cubicBezTo>
                    <a:pt x="708" y="524"/>
                    <a:pt x="689" y="501"/>
                    <a:pt x="719" y="472"/>
                  </a:cubicBezTo>
                  <a:cubicBezTo>
                    <a:pt x="699" y="547"/>
                    <a:pt x="905" y="572"/>
                    <a:pt x="997" y="557"/>
                  </a:cubicBezTo>
                  <a:cubicBezTo>
                    <a:pt x="1080" y="544"/>
                    <a:pt x="1091" y="504"/>
                    <a:pt x="1116" y="463"/>
                  </a:cubicBezTo>
                  <a:cubicBezTo>
                    <a:pt x="1130" y="442"/>
                    <a:pt x="1165" y="400"/>
                    <a:pt x="1102" y="390"/>
                  </a:cubicBezTo>
                  <a:cubicBezTo>
                    <a:pt x="1196" y="432"/>
                    <a:pt x="1364" y="341"/>
                    <a:pt x="1356" y="282"/>
                  </a:cubicBezTo>
                  <a:cubicBezTo>
                    <a:pt x="1350" y="232"/>
                    <a:pt x="1205" y="191"/>
                    <a:pt x="1153" y="243"/>
                  </a:cubicBezTo>
                  <a:cubicBezTo>
                    <a:pt x="1191" y="206"/>
                    <a:pt x="1216" y="192"/>
                    <a:pt x="1216" y="146"/>
                  </a:cubicBezTo>
                  <a:cubicBezTo>
                    <a:pt x="1215" y="106"/>
                    <a:pt x="1196" y="78"/>
                    <a:pt x="1131" y="56"/>
                  </a:cubicBezTo>
                  <a:cubicBezTo>
                    <a:pt x="965" y="0"/>
                    <a:pt x="834" y="118"/>
                    <a:pt x="837" y="199"/>
                  </a:cubicBezTo>
                  <a:cubicBezTo>
                    <a:pt x="848" y="156"/>
                    <a:pt x="818" y="98"/>
                    <a:pt x="738" y="81"/>
                  </a:cubicBezTo>
                  <a:cubicBezTo>
                    <a:pt x="691" y="71"/>
                    <a:pt x="609" y="77"/>
                    <a:pt x="576" y="101"/>
                  </a:cubicBezTo>
                  <a:cubicBezTo>
                    <a:pt x="546" y="123"/>
                    <a:pt x="559" y="158"/>
                    <a:pt x="560" y="185"/>
                  </a:cubicBezTo>
                  <a:cubicBezTo>
                    <a:pt x="516" y="147"/>
                    <a:pt x="497" y="90"/>
                    <a:pt x="400" y="80"/>
                  </a:cubicBezTo>
                  <a:cubicBezTo>
                    <a:pt x="313" y="72"/>
                    <a:pt x="159" y="188"/>
                    <a:pt x="241" y="224"/>
                  </a:cubicBezTo>
                </a:path>
              </a:pathLst>
            </a:custGeom>
            <a:solidFill>
              <a:srgbClr val="F5F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PA_任意多边形 302"/>
            <p:cNvSpPr>
              <a:spLocks noEditPoints="1"/>
            </p:cNvSpPr>
            <p:nvPr>
              <p:custDataLst>
                <p:tags r:id="rId100"/>
              </p:custDataLst>
            </p:nvPr>
          </p:nvSpPr>
          <p:spPr bwMode="auto">
            <a:xfrm>
              <a:off x="4219575" y="1585913"/>
              <a:ext cx="892175" cy="349250"/>
            </a:xfrm>
            <a:custGeom>
              <a:avLst/>
              <a:gdLst>
                <a:gd name="T0" fmla="*/ 762 w 1398"/>
                <a:gd name="T1" fmla="*/ 510 h 547"/>
                <a:gd name="T2" fmla="*/ 657 w 1398"/>
                <a:gd name="T3" fmla="*/ 510 h 547"/>
                <a:gd name="T4" fmla="*/ 551 w 1398"/>
                <a:gd name="T5" fmla="*/ 484 h 547"/>
                <a:gd name="T6" fmla="*/ 322 w 1398"/>
                <a:gd name="T7" fmla="*/ 528 h 547"/>
                <a:gd name="T8" fmla="*/ 114 w 1398"/>
                <a:gd name="T9" fmla="*/ 418 h 547"/>
                <a:gd name="T10" fmla="*/ 133 w 1398"/>
                <a:gd name="T11" fmla="*/ 167 h 547"/>
                <a:gd name="T12" fmla="*/ 234 w 1398"/>
                <a:gd name="T13" fmla="*/ 130 h 547"/>
                <a:gd name="T14" fmla="*/ 556 w 1398"/>
                <a:gd name="T15" fmla="*/ 113 h 547"/>
                <a:gd name="T16" fmla="*/ 763 w 1398"/>
                <a:gd name="T17" fmla="*/ 46 h 547"/>
                <a:gd name="T18" fmla="*/ 979 w 1398"/>
                <a:gd name="T19" fmla="*/ 18 h 547"/>
                <a:gd name="T20" fmla="*/ 1252 w 1398"/>
                <a:gd name="T21" fmla="*/ 120 h 547"/>
                <a:gd name="T22" fmla="*/ 1273 w 1398"/>
                <a:gd name="T23" fmla="*/ 184 h 547"/>
                <a:gd name="T24" fmla="*/ 1251 w 1398"/>
                <a:gd name="T25" fmla="*/ 374 h 547"/>
                <a:gd name="T26" fmla="*/ 1156 w 1398"/>
                <a:gd name="T27" fmla="*/ 434 h 547"/>
                <a:gd name="T28" fmla="*/ 1142 w 1398"/>
                <a:gd name="T29" fmla="*/ 457 h 547"/>
                <a:gd name="T30" fmla="*/ 957 w 1398"/>
                <a:gd name="T31" fmla="*/ 545 h 547"/>
                <a:gd name="T32" fmla="*/ 743 w 1398"/>
                <a:gd name="T33" fmla="*/ 437 h 547"/>
                <a:gd name="T34" fmla="*/ 787 w 1398"/>
                <a:gd name="T35" fmla="*/ 495 h 547"/>
                <a:gd name="T36" fmla="*/ 1107 w 1398"/>
                <a:gd name="T37" fmla="*/ 450 h 547"/>
                <a:gd name="T38" fmla="*/ 1121 w 1398"/>
                <a:gd name="T39" fmla="*/ 427 h 547"/>
                <a:gd name="T40" fmla="*/ 1133 w 1398"/>
                <a:gd name="T41" fmla="*/ 380 h 547"/>
                <a:gd name="T42" fmla="*/ 1104 w 1398"/>
                <a:gd name="T43" fmla="*/ 359 h 547"/>
                <a:gd name="T44" fmla="*/ 1154 w 1398"/>
                <a:gd name="T45" fmla="*/ 363 h 547"/>
                <a:gd name="T46" fmla="*/ 1356 w 1398"/>
                <a:gd name="T47" fmla="*/ 257 h 547"/>
                <a:gd name="T48" fmla="*/ 1187 w 1398"/>
                <a:gd name="T49" fmla="*/ 221 h 547"/>
                <a:gd name="T50" fmla="*/ 1162 w 1398"/>
                <a:gd name="T51" fmla="*/ 226 h 547"/>
                <a:gd name="T52" fmla="*/ 1155 w 1398"/>
                <a:gd name="T53" fmla="*/ 211 h 547"/>
                <a:gd name="T54" fmla="*/ 1215 w 1398"/>
                <a:gd name="T55" fmla="*/ 120 h 547"/>
                <a:gd name="T56" fmla="*/ 998 w 1398"/>
                <a:gd name="T57" fmla="*/ 36 h 547"/>
                <a:gd name="T58" fmla="*/ 873 w 1398"/>
                <a:gd name="T59" fmla="*/ 174 h 547"/>
                <a:gd name="T60" fmla="*/ 836 w 1398"/>
                <a:gd name="T61" fmla="*/ 173 h 547"/>
                <a:gd name="T62" fmla="*/ 750 w 1398"/>
                <a:gd name="T63" fmla="*/ 65 h 547"/>
                <a:gd name="T64" fmla="*/ 595 w 1398"/>
                <a:gd name="T65" fmla="*/ 141 h 547"/>
                <a:gd name="T66" fmla="*/ 583 w 1398"/>
                <a:gd name="T67" fmla="*/ 169 h 547"/>
                <a:gd name="T68" fmla="*/ 530 w 1398"/>
                <a:gd name="T69" fmla="*/ 131 h 547"/>
                <a:gd name="T70" fmla="*/ 268 w 1398"/>
                <a:gd name="T71" fmla="*/ 138 h 547"/>
                <a:gd name="T72" fmla="*/ 279 w 1398"/>
                <a:gd name="T73" fmla="*/ 166 h 547"/>
                <a:gd name="T74" fmla="*/ 279 w 1398"/>
                <a:gd name="T75" fmla="*/ 186 h 547"/>
                <a:gd name="T76" fmla="*/ 263 w 1398"/>
                <a:gd name="T77" fmla="*/ 186 h 547"/>
                <a:gd name="T78" fmla="*/ 273 w 1398"/>
                <a:gd name="T79" fmla="*/ 205 h 547"/>
                <a:gd name="T80" fmla="*/ 221 w 1398"/>
                <a:gd name="T81" fmla="*/ 184 h 547"/>
                <a:gd name="T82" fmla="*/ 39 w 1398"/>
                <a:gd name="T83" fmla="*/ 316 h 547"/>
                <a:gd name="T84" fmla="*/ 300 w 1398"/>
                <a:gd name="T85" fmla="*/ 380 h 547"/>
                <a:gd name="T86" fmla="*/ 328 w 1398"/>
                <a:gd name="T87" fmla="*/ 393 h 547"/>
                <a:gd name="T88" fmla="*/ 440 w 1398"/>
                <a:gd name="T89" fmla="*/ 518 h 547"/>
                <a:gd name="T90" fmla="*/ 540 w 1398"/>
                <a:gd name="T91" fmla="*/ 443 h 547"/>
                <a:gd name="T92" fmla="*/ 576 w 1398"/>
                <a:gd name="T93" fmla="*/ 448 h 547"/>
                <a:gd name="T94" fmla="*/ 584 w 1398"/>
                <a:gd name="T95" fmla="*/ 474 h 547"/>
                <a:gd name="T96" fmla="*/ 701 w 1398"/>
                <a:gd name="T97" fmla="*/ 468 h 547"/>
                <a:gd name="T98" fmla="*/ 737 w 1398"/>
                <a:gd name="T99" fmla="*/ 436 h 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98" h="547">
                  <a:moveTo>
                    <a:pt x="957" y="545"/>
                  </a:moveTo>
                  <a:cubicBezTo>
                    <a:pt x="890" y="545"/>
                    <a:pt x="810" y="534"/>
                    <a:pt x="762" y="510"/>
                  </a:cubicBezTo>
                  <a:cubicBezTo>
                    <a:pt x="748" y="503"/>
                    <a:pt x="737" y="495"/>
                    <a:pt x="729" y="486"/>
                  </a:cubicBezTo>
                  <a:cubicBezTo>
                    <a:pt x="720" y="499"/>
                    <a:pt x="703" y="509"/>
                    <a:pt x="657" y="510"/>
                  </a:cubicBezTo>
                  <a:cubicBezTo>
                    <a:pt x="616" y="511"/>
                    <a:pt x="577" y="502"/>
                    <a:pt x="556" y="487"/>
                  </a:cubicBezTo>
                  <a:cubicBezTo>
                    <a:pt x="554" y="487"/>
                    <a:pt x="553" y="486"/>
                    <a:pt x="551" y="484"/>
                  </a:cubicBezTo>
                  <a:cubicBezTo>
                    <a:pt x="528" y="509"/>
                    <a:pt x="493" y="529"/>
                    <a:pt x="454" y="537"/>
                  </a:cubicBezTo>
                  <a:cubicBezTo>
                    <a:pt x="411" y="547"/>
                    <a:pt x="365" y="544"/>
                    <a:pt x="322" y="528"/>
                  </a:cubicBezTo>
                  <a:cubicBezTo>
                    <a:pt x="241" y="498"/>
                    <a:pt x="255" y="447"/>
                    <a:pt x="277" y="410"/>
                  </a:cubicBezTo>
                  <a:cubicBezTo>
                    <a:pt x="226" y="422"/>
                    <a:pt x="163" y="427"/>
                    <a:pt x="114" y="418"/>
                  </a:cubicBezTo>
                  <a:cubicBezTo>
                    <a:pt x="12" y="399"/>
                    <a:pt x="0" y="358"/>
                    <a:pt x="1" y="316"/>
                  </a:cubicBezTo>
                  <a:cubicBezTo>
                    <a:pt x="3" y="271"/>
                    <a:pt x="23" y="193"/>
                    <a:pt x="133" y="167"/>
                  </a:cubicBezTo>
                  <a:cubicBezTo>
                    <a:pt x="157" y="162"/>
                    <a:pt x="188" y="162"/>
                    <a:pt x="217" y="163"/>
                  </a:cubicBezTo>
                  <a:cubicBezTo>
                    <a:pt x="219" y="153"/>
                    <a:pt x="224" y="142"/>
                    <a:pt x="234" y="130"/>
                  </a:cubicBezTo>
                  <a:cubicBezTo>
                    <a:pt x="270" y="84"/>
                    <a:pt x="356" y="38"/>
                    <a:pt x="422" y="44"/>
                  </a:cubicBezTo>
                  <a:cubicBezTo>
                    <a:pt x="495" y="51"/>
                    <a:pt x="529" y="83"/>
                    <a:pt x="556" y="113"/>
                  </a:cubicBezTo>
                  <a:cubicBezTo>
                    <a:pt x="557" y="97"/>
                    <a:pt x="562" y="81"/>
                    <a:pt x="580" y="69"/>
                  </a:cubicBezTo>
                  <a:cubicBezTo>
                    <a:pt x="617" y="41"/>
                    <a:pt x="707" y="34"/>
                    <a:pt x="763" y="46"/>
                  </a:cubicBezTo>
                  <a:cubicBezTo>
                    <a:pt x="810" y="55"/>
                    <a:pt x="842" y="78"/>
                    <a:pt x="860" y="104"/>
                  </a:cubicBezTo>
                  <a:cubicBezTo>
                    <a:pt x="883" y="69"/>
                    <a:pt x="924" y="36"/>
                    <a:pt x="979" y="18"/>
                  </a:cubicBezTo>
                  <a:cubicBezTo>
                    <a:pt x="1036" y="0"/>
                    <a:pt x="1098" y="1"/>
                    <a:pt x="1159" y="21"/>
                  </a:cubicBezTo>
                  <a:cubicBezTo>
                    <a:pt x="1225" y="44"/>
                    <a:pt x="1252" y="72"/>
                    <a:pt x="1252" y="120"/>
                  </a:cubicBezTo>
                  <a:cubicBezTo>
                    <a:pt x="1252" y="149"/>
                    <a:pt x="1243" y="166"/>
                    <a:pt x="1227" y="183"/>
                  </a:cubicBezTo>
                  <a:cubicBezTo>
                    <a:pt x="1242" y="182"/>
                    <a:pt x="1257" y="182"/>
                    <a:pt x="1273" y="184"/>
                  </a:cubicBezTo>
                  <a:cubicBezTo>
                    <a:pt x="1329" y="192"/>
                    <a:pt x="1389" y="220"/>
                    <a:pt x="1393" y="256"/>
                  </a:cubicBezTo>
                  <a:cubicBezTo>
                    <a:pt x="1398" y="300"/>
                    <a:pt x="1324" y="352"/>
                    <a:pt x="1251" y="374"/>
                  </a:cubicBezTo>
                  <a:cubicBezTo>
                    <a:pt x="1224" y="381"/>
                    <a:pt x="1198" y="385"/>
                    <a:pt x="1174" y="385"/>
                  </a:cubicBezTo>
                  <a:cubicBezTo>
                    <a:pt x="1177" y="401"/>
                    <a:pt x="1166" y="420"/>
                    <a:pt x="1156" y="434"/>
                  </a:cubicBezTo>
                  <a:cubicBezTo>
                    <a:pt x="1155" y="436"/>
                    <a:pt x="1153" y="438"/>
                    <a:pt x="1152" y="440"/>
                  </a:cubicBezTo>
                  <a:cubicBezTo>
                    <a:pt x="1149" y="446"/>
                    <a:pt x="1145" y="451"/>
                    <a:pt x="1142" y="457"/>
                  </a:cubicBezTo>
                  <a:cubicBezTo>
                    <a:pt x="1122" y="492"/>
                    <a:pt x="1101" y="528"/>
                    <a:pt x="1020" y="541"/>
                  </a:cubicBezTo>
                  <a:cubicBezTo>
                    <a:pt x="1002" y="544"/>
                    <a:pt x="980" y="545"/>
                    <a:pt x="957" y="545"/>
                  </a:cubicBezTo>
                  <a:moveTo>
                    <a:pt x="737" y="436"/>
                  </a:moveTo>
                  <a:cubicBezTo>
                    <a:pt x="739" y="436"/>
                    <a:pt x="741" y="436"/>
                    <a:pt x="743" y="437"/>
                  </a:cubicBezTo>
                  <a:cubicBezTo>
                    <a:pt x="751" y="438"/>
                    <a:pt x="756" y="443"/>
                    <a:pt x="755" y="448"/>
                  </a:cubicBezTo>
                  <a:cubicBezTo>
                    <a:pt x="750" y="466"/>
                    <a:pt x="761" y="482"/>
                    <a:pt x="787" y="495"/>
                  </a:cubicBezTo>
                  <a:cubicBezTo>
                    <a:pt x="841" y="521"/>
                    <a:pt x="949" y="531"/>
                    <a:pt x="1010" y="521"/>
                  </a:cubicBezTo>
                  <a:cubicBezTo>
                    <a:pt x="1072" y="511"/>
                    <a:pt x="1087" y="484"/>
                    <a:pt x="1107" y="450"/>
                  </a:cubicBezTo>
                  <a:cubicBezTo>
                    <a:pt x="1110" y="445"/>
                    <a:pt x="1113" y="439"/>
                    <a:pt x="1117" y="434"/>
                  </a:cubicBezTo>
                  <a:cubicBezTo>
                    <a:pt x="1118" y="431"/>
                    <a:pt x="1120" y="429"/>
                    <a:pt x="1121" y="427"/>
                  </a:cubicBezTo>
                  <a:cubicBezTo>
                    <a:pt x="1130" y="413"/>
                    <a:pt x="1144" y="392"/>
                    <a:pt x="1134" y="382"/>
                  </a:cubicBezTo>
                  <a:cubicBezTo>
                    <a:pt x="1134" y="381"/>
                    <a:pt x="1134" y="381"/>
                    <a:pt x="1133" y="380"/>
                  </a:cubicBezTo>
                  <a:cubicBezTo>
                    <a:pt x="1124" y="378"/>
                    <a:pt x="1116" y="376"/>
                    <a:pt x="1109" y="372"/>
                  </a:cubicBezTo>
                  <a:cubicBezTo>
                    <a:pt x="1102" y="369"/>
                    <a:pt x="1100" y="364"/>
                    <a:pt x="1104" y="359"/>
                  </a:cubicBezTo>
                  <a:cubicBezTo>
                    <a:pt x="1108" y="355"/>
                    <a:pt x="1117" y="353"/>
                    <a:pt x="1125" y="354"/>
                  </a:cubicBezTo>
                  <a:cubicBezTo>
                    <a:pt x="1137" y="356"/>
                    <a:pt x="1147" y="359"/>
                    <a:pt x="1154" y="363"/>
                  </a:cubicBezTo>
                  <a:cubicBezTo>
                    <a:pt x="1182" y="367"/>
                    <a:pt x="1211" y="362"/>
                    <a:pt x="1233" y="355"/>
                  </a:cubicBezTo>
                  <a:cubicBezTo>
                    <a:pt x="1301" y="335"/>
                    <a:pt x="1360" y="288"/>
                    <a:pt x="1356" y="257"/>
                  </a:cubicBezTo>
                  <a:cubicBezTo>
                    <a:pt x="1353" y="232"/>
                    <a:pt x="1306" y="210"/>
                    <a:pt x="1265" y="205"/>
                  </a:cubicBezTo>
                  <a:cubicBezTo>
                    <a:pt x="1245" y="202"/>
                    <a:pt x="1209" y="201"/>
                    <a:pt x="1187" y="221"/>
                  </a:cubicBezTo>
                  <a:cubicBezTo>
                    <a:pt x="1187" y="222"/>
                    <a:pt x="1187" y="222"/>
                    <a:pt x="1187" y="222"/>
                  </a:cubicBezTo>
                  <a:cubicBezTo>
                    <a:pt x="1182" y="227"/>
                    <a:pt x="1171" y="228"/>
                    <a:pt x="1162" y="226"/>
                  </a:cubicBezTo>
                  <a:cubicBezTo>
                    <a:pt x="1153" y="223"/>
                    <a:pt x="1150" y="216"/>
                    <a:pt x="1155" y="211"/>
                  </a:cubicBezTo>
                  <a:cubicBezTo>
                    <a:pt x="1155" y="211"/>
                    <a:pt x="1155" y="211"/>
                    <a:pt x="1155" y="211"/>
                  </a:cubicBezTo>
                  <a:cubicBezTo>
                    <a:pt x="1161" y="205"/>
                    <a:pt x="1167" y="200"/>
                    <a:pt x="1173" y="194"/>
                  </a:cubicBezTo>
                  <a:cubicBezTo>
                    <a:pt x="1200" y="169"/>
                    <a:pt x="1215" y="155"/>
                    <a:pt x="1215" y="120"/>
                  </a:cubicBezTo>
                  <a:cubicBezTo>
                    <a:pt x="1215" y="79"/>
                    <a:pt x="1194" y="58"/>
                    <a:pt x="1140" y="39"/>
                  </a:cubicBezTo>
                  <a:cubicBezTo>
                    <a:pt x="1091" y="23"/>
                    <a:pt x="1043" y="22"/>
                    <a:pt x="998" y="36"/>
                  </a:cubicBezTo>
                  <a:cubicBezTo>
                    <a:pt x="930" y="58"/>
                    <a:pt x="886" y="110"/>
                    <a:pt x="875" y="153"/>
                  </a:cubicBezTo>
                  <a:cubicBezTo>
                    <a:pt x="876" y="160"/>
                    <a:pt x="875" y="167"/>
                    <a:pt x="873" y="174"/>
                  </a:cubicBezTo>
                  <a:cubicBezTo>
                    <a:pt x="872" y="180"/>
                    <a:pt x="863" y="184"/>
                    <a:pt x="854" y="183"/>
                  </a:cubicBezTo>
                  <a:cubicBezTo>
                    <a:pt x="844" y="183"/>
                    <a:pt x="836" y="179"/>
                    <a:pt x="836" y="173"/>
                  </a:cubicBezTo>
                  <a:cubicBezTo>
                    <a:pt x="836" y="166"/>
                    <a:pt x="837" y="159"/>
                    <a:pt x="838" y="151"/>
                  </a:cubicBezTo>
                  <a:cubicBezTo>
                    <a:pt x="836" y="115"/>
                    <a:pt x="807" y="77"/>
                    <a:pt x="750" y="65"/>
                  </a:cubicBezTo>
                  <a:cubicBezTo>
                    <a:pt x="708" y="56"/>
                    <a:pt x="635" y="62"/>
                    <a:pt x="609" y="81"/>
                  </a:cubicBezTo>
                  <a:cubicBezTo>
                    <a:pt x="589" y="96"/>
                    <a:pt x="592" y="119"/>
                    <a:pt x="595" y="141"/>
                  </a:cubicBezTo>
                  <a:cubicBezTo>
                    <a:pt x="595" y="147"/>
                    <a:pt x="596" y="153"/>
                    <a:pt x="596" y="159"/>
                  </a:cubicBezTo>
                  <a:cubicBezTo>
                    <a:pt x="597" y="163"/>
                    <a:pt x="591" y="168"/>
                    <a:pt x="583" y="169"/>
                  </a:cubicBezTo>
                  <a:cubicBezTo>
                    <a:pt x="575" y="170"/>
                    <a:pt x="567" y="168"/>
                    <a:pt x="562" y="165"/>
                  </a:cubicBezTo>
                  <a:cubicBezTo>
                    <a:pt x="550" y="154"/>
                    <a:pt x="540" y="143"/>
                    <a:pt x="530" y="131"/>
                  </a:cubicBezTo>
                  <a:cubicBezTo>
                    <a:pt x="503" y="100"/>
                    <a:pt x="477" y="71"/>
                    <a:pt x="415" y="64"/>
                  </a:cubicBezTo>
                  <a:cubicBezTo>
                    <a:pt x="374" y="60"/>
                    <a:pt x="300" y="98"/>
                    <a:pt x="268" y="138"/>
                  </a:cubicBezTo>
                  <a:cubicBezTo>
                    <a:pt x="263" y="144"/>
                    <a:pt x="256" y="154"/>
                    <a:pt x="254" y="165"/>
                  </a:cubicBezTo>
                  <a:cubicBezTo>
                    <a:pt x="263" y="165"/>
                    <a:pt x="271" y="166"/>
                    <a:pt x="279" y="166"/>
                  </a:cubicBezTo>
                  <a:cubicBezTo>
                    <a:pt x="289" y="166"/>
                    <a:pt x="297" y="170"/>
                    <a:pt x="297" y="176"/>
                  </a:cubicBezTo>
                  <a:cubicBezTo>
                    <a:pt x="297" y="182"/>
                    <a:pt x="289" y="186"/>
                    <a:pt x="279" y="186"/>
                  </a:cubicBezTo>
                  <a:cubicBezTo>
                    <a:pt x="279" y="186"/>
                    <a:pt x="279" y="186"/>
                    <a:pt x="279" y="186"/>
                  </a:cubicBezTo>
                  <a:cubicBezTo>
                    <a:pt x="274" y="186"/>
                    <a:pt x="269" y="186"/>
                    <a:pt x="263" y="186"/>
                  </a:cubicBezTo>
                  <a:cubicBezTo>
                    <a:pt x="265" y="187"/>
                    <a:pt x="267" y="189"/>
                    <a:pt x="270" y="190"/>
                  </a:cubicBezTo>
                  <a:cubicBezTo>
                    <a:pt x="278" y="194"/>
                    <a:pt x="280" y="200"/>
                    <a:pt x="273" y="205"/>
                  </a:cubicBezTo>
                  <a:cubicBezTo>
                    <a:pt x="267" y="209"/>
                    <a:pt x="256" y="210"/>
                    <a:pt x="247" y="206"/>
                  </a:cubicBezTo>
                  <a:cubicBezTo>
                    <a:pt x="234" y="201"/>
                    <a:pt x="225" y="193"/>
                    <a:pt x="221" y="184"/>
                  </a:cubicBezTo>
                  <a:cubicBezTo>
                    <a:pt x="194" y="183"/>
                    <a:pt x="165" y="183"/>
                    <a:pt x="147" y="187"/>
                  </a:cubicBezTo>
                  <a:cubicBezTo>
                    <a:pt x="57" y="207"/>
                    <a:pt x="40" y="277"/>
                    <a:pt x="39" y="316"/>
                  </a:cubicBezTo>
                  <a:cubicBezTo>
                    <a:pt x="37" y="358"/>
                    <a:pt x="50" y="385"/>
                    <a:pt x="125" y="398"/>
                  </a:cubicBezTo>
                  <a:cubicBezTo>
                    <a:pt x="177" y="408"/>
                    <a:pt x="255" y="397"/>
                    <a:pt x="300" y="380"/>
                  </a:cubicBezTo>
                  <a:cubicBezTo>
                    <a:pt x="307" y="378"/>
                    <a:pt x="316" y="378"/>
                    <a:pt x="322" y="381"/>
                  </a:cubicBezTo>
                  <a:cubicBezTo>
                    <a:pt x="328" y="384"/>
                    <a:pt x="331" y="389"/>
                    <a:pt x="328" y="393"/>
                  </a:cubicBezTo>
                  <a:cubicBezTo>
                    <a:pt x="290" y="446"/>
                    <a:pt x="278" y="487"/>
                    <a:pt x="343" y="511"/>
                  </a:cubicBezTo>
                  <a:cubicBezTo>
                    <a:pt x="375" y="523"/>
                    <a:pt x="408" y="525"/>
                    <a:pt x="440" y="518"/>
                  </a:cubicBezTo>
                  <a:cubicBezTo>
                    <a:pt x="485" y="508"/>
                    <a:pt x="525" y="478"/>
                    <a:pt x="539" y="444"/>
                  </a:cubicBezTo>
                  <a:cubicBezTo>
                    <a:pt x="539" y="444"/>
                    <a:pt x="539" y="444"/>
                    <a:pt x="540" y="443"/>
                  </a:cubicBezTo>
                  <a:cubicBezTo>
                    <a:pt x="542" y="438"/>
                    <a:pt x="552" y="434"/>
                    <a:pt x="562" y="436"/>
                  </a:cubicBezTo>
                  <a:cubicBezTo>
                    <a:pt x="572" y="437"/>
                    <a:pt x="578" y="442"/>
                    <a:pt x="576" y="448"/>
                  </a:cubicBezTo>
                  <a:cubicBezTo>
                    <a:pt x="575" y="448"/>
                    <a:pt x="575" y="449"/>
                    <a:pt x="575" y="449"/>
                  </a:cubicBezTo>
                  <a:cubicBezTo>
                    <a:pt x="571" y="459"/>
                    <a:pt x="574" y="468"/>
                    <a:pt x="584" y="474"/>
                  </a:cubicBezTo>
                  <a:cubicBezTo>
                    <a:pt x="598" y="484"/>
                    <a:pt x="626" y="490"/>
                    <a:pt x="656" y="489"/>
                  </a:cubicBezTo>
                  <a:cubicBezTo>
                    <a:pt x="690" y="489"/>
                    <a:pt x="693" y="484"/>
                    <a:pt x="701" y="468"/>
                  </a:cubicBezTo>
                  <a:cubicBezTo>
                    <a:pt x="705" y="461"/>
                    <a:pt x="710" y="451"/>
                    <a:pt x="721" y="441"/>
                  </a:cubicBezTo>
                  <a:cubicBezTo>
                    <a:pt x="724" y="438"/>
                    <a:pt x="730" y="436"/>
                    <a:pt x="737" y="436"/>
                  </a:cubicBezTo>
                </a:path>
              </a:pathLst>
            </a:custGeom>
            <a:solidFill>
              <a:srgbClr val="6D42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PA_任意多边形 303"/>
            <p:cNvSpPr/>
            <p:nvPr>
              <p:custDataLst>
                <p:tags r:id="rId101"/>
              </p:custDataLst>
            </p:nvPr>
          </p:nvSpPr>
          <p:spPr bwMode="auto">
            <a:xfrm>
              <a:off x="4459288" y="488950"/>
              <a:ext cx="644525" cy="276225"/>
            </a:xfrm>
            <a:custGeom>
              <a:avLst/>
              <a:gdLst>
                <a:gd name="T0" fmla="*/ 193 w 1011"/>
                <a:gd name="T1" fmla="*/ 149 h 433"/>
                <a:gd name="T2" fmla="*/ 91 w 1011"/>
                <a:gd name="T3" fmla="*/ 150 h 433"/>
                <a:gd name="T4" fmla="*/ 2 w 1011"/>
                <a:gd name="T5" fmla="*/ 253 h 433"/>
                <a:gd name="T6" fmla="*/ 75 w 1011"/>
                <a:gd name="T7" fmla="*/ 321 h 433"/>
                <a:gd name="T8" fmla="*/ 217 w 1011"/>
                <a:gd name="T9" fmla="*/ 307 h 433"/>
                <a:gd name="T10" fmla="*/ 233 w 1011"/>
                <a:gd name="T11" fmla="*/ 404 h 433"/>
                <a:gd name="T12" fmla="*/ 400 w 1011"/>
                <a:gd name="T13" fmla="*/ 349 h 433"/>
                <a:gd name="T14" fmla="*/ 473 w 1011"/>
                <a:gd name="T15" fmla="*/ 389 h 433"/>
                <a:gd name="T16" fmla="*/ 533 w 1011"/>
                <a:gd name="T17" fmla="*/ 350 h 433"/>
                <a:gd name="T18" fmla="*/ 739 w 1011"/>
                <a:gd name="T19" fmla="*/ 412 h 433"/>
                <a:gd name="T20" fmla="*/ 827 w 1011"/>
                <a:gd name="T21" fmla="*/ 343 h 433"/>
                <a:gd name="T22" fmla="*/ 817 w 1011"/>
                <a:gd name="T23" fmla="*/ 289 h 433"/>
                <a:gd name="T24" fmla="*/ 1005 w 1011"/>
                <a:gd name="T25" fmla="*/ 209 h 433"/>
                <a:gd name="T26" fmla="*/ 855 w 1011"/>
                <a:gd name="T27" fmla="*/ 179 h 433"/>
                <a:gd name="T28" fmla="*/ 901 w 1011"/>
                <a:gd name="T29" fmla="*/ 108 h 433"/>
                <a:gd name="T30" fmla="*/ 839 w 1011"/>
                <a:gd name="T31" fmla="*/ 41 h 433"/>
                <a:gd name="T32" fmla="*/ 620 w 1011"/>
                <a:gd name="T33" fmla="*/ 147 h 433"/>
                <a:gd name="T34" fmla="*/ 547 w 1011"/>
                <a:gd name="T35" fmla="*/ 60 h 433"/>
                <a:gd name="T36" fmla="*/ 427 w 1011"/>
                <a:gd name="T37" fmla="*/ 74 h 433"/>
                <a:gd name="T38" fmla="*/ 415 w 1011"/>
                <a:gd name="T39" fmla="*/ 137 h 433"/>
                <a:gd name="T40" fmla="*/ 297 w 1011"/>
                <a:gd name="T41" fmla="*/ 59 h 433"/>
                <a:gd name="T42" fmla="*/ 179 w 1011"/>
                <a:gd name="T43" fmla="*/ 166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11" h="433">
                  <a:moveTo>
                    <a:pt x="193" y="149"/>
                  </a:moveTo>
                  <a:cubicBezTo>
                    <a:pt x="163" y="149"/>
                    <a:pt x="118" y="144"/>
                    <a:pt x="91" y="150"/>
                  </a:cubicBezTo>
                  <a:cubicBezTo>
                    <a:pt x="20" y="166"/>
                    <a:pt x="3" y="217"/>
                    <a:pt x="2" y="253"/>
                  </a:cubicBezTo>
                  <a:cubicBezTo>
                    <a:pt x="0" y="286"/>
                    <a:pt x="11" y="310"/>
                    <a:pt x="75" y="321"/>
                  </a:cubicBezTo>
                  <a:cubicBezTo>
                    <a:pt x="118" y="329"/>
                    <a:pt x="181" y="320"/>
                    <a:pt x="217" y="307"/>
                  </a:cubicBezTo>
                  <a:cubicBezTo>
                    <a:pt x="193" y="341"/>
                    <a:pt x="172" y="381"/>
                    <a:pt x="233" y="404"/>
                  </a:cubicBezTo>
                  <a:cubicBezTo>
                    <a:pt x="313" y="433"/>
                    <a:pt x="383" y="391"/>
                    <a:pt x="400" y="349"/>
                  </a:cubicBezTo>
                  <a:cubicBezTo>
                    <a:pt x="388" y="376"/>
                    <a:pt x="432" y="390"/>
                    <a:pt x="473" y="389"/>
                  </a:cubicBezTo>
                  <a:cubicBezTo>
                    <a:pt x="525" y="388"/>
                    <a:pt x="511" y="371"/>
                    <a:pt x="533" y="350"/>
                  </a:cubicBezTo>
                  <a:cubicBezTo>
                    <a:pt x="518" y="405"/>
                    <a:pt x="671" y="423"/>
                    <a:pt x="739" y="412"/>
                  </a:cubicBezTo>
                  <a:cubicBezTo>
                    <a:pt x="800" y="403"/>
                    <a:pt x="808" y="373"/>
                    <a:pt x="827" y="343"/>
                  </a:cubicBezTo>
                  <a:cubicBezTo>
                    <a:pt x="837" y="327"/>
                    <a:pt x="863" y="296"/>
                    <a:pt x="817" y="289"/>
                  </a:cubicBezTo>
                  <a:cubicBezTo>
                    <a:pt x="887" y="320"/>
                    <a:pt x="1011" y="252"/>
                    <a:pt x="1005" y="209"/>
                  </a:cubicBezTo>
                  <a:cubicBezTo>
                    <a:pt x="1001" y="171"/>
                    <a:pt x="893" y="142"/>
                    <a:pt x="855" y="179"/>
                  </a:cubicBezTo>
                  <a:cubicBezTo>
                    <a:pt x="882" y="152"/>
                    <a:pt x="901" y="142"/>
                    <a:pt x="901" y="108"/>
                  </a:cubicBezTo>
                  <a:cubicBezTo>
                    <a:pt x="901" y="78"/>
                    <a:pt x="887" y="58"/>
                    <a:pt x="839" y="41"/>
                  </a:cubicBezTo>
                  <a:cubicBezTo>
                    <a:pt x="715" y="0"/>
                    <a:pt x="618" y="87"/>
                    <a:pt x="620" y="147"/>
                  </a:cubicBezTo>
                  <a:cubicBezTo>
                    <a:pt x="628" y="115"/>
                    <a:pt x="606" y="72"/>
                    <a:pt x="547" y="60"/>
                  </a:cubicBezTo>
                  <a:cubicBezTo>
                    <a:pt x="512" y="53"/>
                    <a:pt x="451" y="57"/>
                    <a:pt x="427" y="74"/>
                  </a:cubicBezTo>
                  <a:cubicBezTo>
                    <a:pt x="405" y="91"/>
                    <a:pt x="414" y="117"/>
                    <a:pt x="415" y="137"/>
                  </a:cubicBezTo>
                  <a:cubicBezTo>
                    <a:pt x="383" y="109"/>
                    <a:pt x="368" y="66"/>
                    <a:pt x="297" y="59"/>
                  </a:cubicBezTo>
                  <a:cubicBezTo>
                    <a:pt x="232" y="53"/>
                    <a:pt x="118" y="139"/>
                    <a:pt x="179" y="166"/>
                  </a:cubicBezTo>
                </a:path>
              </a:pathLst>
            </a:custGeom>
            <a:solidFill>
              <a:srgbClr val="F5F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PA_任意多边形 304"/>
            <p:cNvSpPr>
              <a:spLocks noEditPoints="1"/>
            </p:cNvSpPr>
            <p:nvPr>
              <p:custDataLst>
                <p:tags r:id="rId102"/>
              </p:custDataLst>
            </p:nvPr>
          </p:nvSpPr>
          <p:spPr bwMode="auto">
            <a:xfrm>
              <a:off x="4449763" y="484188"/>
              <a:ext cx="661988" cy="258763"/>
            </a:xfrm>
            <a:custGeom>
              <a:avLst/>
              <a:gdLst>
                <a:gd name="T0" fmla="*/ 565 w 1036"/>
                <a:gd name="T1" fmla="*/ 378 h 406"/>
                <a:gd name="T2" fmla="*/ 487 w 1036"/>
                <a:gd name="T3" fmla="*/ 378 h 406"/>
                <a:gd name="T4" fmla="*/ 408 w 1036"/>
                <a:gd name="T5" fmla="*/ 359 h 406"/>
                <a:gd name="T6" fmla="*/ 239 w 1036"/>
                <a:gd name="T7" fmla="*/ 391 h 406"/>
                <a:gd name="T8" fmla="*/ 84 w 1036"/>
                <a:gd name="T9" fmla="*/ 310 h 406"/>
                <a:gd name="T10" fmla="*/ 99 w 1036"/>
                <a:gd name="T11" fmla="*/ 124 h 406"/>
                <a:gd name="T12" fmla="*/ 173 w 1036"/>
                <a:gd name="T13" fmla="*/ 96 h 406"/>
                <a:gd name="T14" fmla="*/ 412 w 1036"/>
                <a:gd name="T15" fmla="*/ 84 h 406"/>
                <a:gd name="T16" fmla="*/ 565 w 1036"/>
                <a:gd name="T17" fmla="*/ 34 h 406"/>
                <a:gd name="T18" fmla="*/ 725 w 1036"/>
                <a:gd name="T19" fmla="*/ 14 h 406"/>
                <a:gd name="T20" fmla="*/ 928 w 1036"/>
                <a:gd name="T21" fmla="*/ 89 h 406"/>
                <a:gd name="T22" fmla="*/ 943 w 1036"/>
                <a:gd name="T23" fmla="*/ 137 h 406"/>
                <a:gd name="T24" fmla="*/ 927 w 1036"/>
                <a:gd name="T25" fmla="*/ 277 h 406"/>
                <a:gd name="T26" fmla="*/ 857 w 1036"/>
                <a:gd name="T27" fmla="*/ 322 h 406"/>
                <a:gd name="T28" fmla="*/ 846 w 1036"/>
                <a:gd name="T29" fmla="*/ 339 h 406"/>
                <a:gd name="T30" fmla="*/ 709 w 1036"/>
                <a:gd name="T31" fmla="*/ 404 h 406"/>
                <a:gd name="T32" fmla="*/ 550 w 1036"/>
                <a:gd name="T33" fmla="*/ 324 h 406"/>
                <a:gd name="T34" fmla="*/ 583 w 1036"/>
                <a:gd name="T35" fmla="*/ 367 h 406"/>
                <a:gd name="T36" fmla="*/ 820 w 1036"/>
                <a:gd name="T37" fmla="*/ 334 h 406"/>
                <a:gd name="T38" fmla="*/ 831 w 1036"/>
                <a:gd name="T39" fmla="*/ 316 h 406"/>
                <a:gd name="T40" fmla="*/ 839 w 1036"/>
                <a:gd name="T41" fmla="*/ 282 h 406"/>
                <a:gd name="T42" fmla="*/ 818 w 1036"/>
                <a:gd name="T43" fmla="*/ 267 h 406"/>
                <a:gd name="T44" fmla="*/ 855 w 1036"/>
                <a:gd name="T45" fmla="*/ 269 h 406"/>
                <a:gd name="T46" fmla="*/ 1005 w 1036"/>
                <a:gd name="T47" fmla="*/ 191 h 406"/>
                <a:gd name="T48" fmla="*/ 880 w 1036"/>
                <a:gd name="T49" fmla="*/ 164 h 406"/>
                <a:gd name="T50" fmla="*/ 861 w 1036"/>
                <a:gd name="T51" fmla="*/ 167 h 406"/>
                <a:gd name="T52" fmla="*/ 856 w 1036"/>
                <a:gd name="T53" fmla="*/ 157 h 406"/>
                <a:gd name="T54" fmla="*/ 900 w 1036"/>
                <a:gd name="T55" fmla="*/ 89 h 406"/>
                <a:gd name="T56" fmla="*/ 739 w 1036"/>
                <a:gd name="T57" fmla="*/ 27 h 406"/>
                <a:gd name="T58" fmla="*/ 647 w 1036"/>
                <a:gd name="T59" fmla="*/ 130 h 406"/>
                <a:gd name="T60" fmla="*/ 620 w 1036"/>
                <a:gd name="T61" fmla="*/ 129 h 406"/>
                <a:gd name="T62" fmla="*/ 556 w 1036"/>
                <a:gd name="T63" fmla="*/ 49 h 406"/>
                <a:gd name="T64" fmla="*/ 441 w 1036"/>
                <a:gd name="T65" fmla="*/ 105 h 406"/>
                <a:gd name="T66" fmla="*/ 432 w 1036"/>
                <a:gd name="T67" fmla="*/ 125 h 406"/>
                <a:gd name="T68" fmla="*/ 393 w 1036"/>
                <a:gd name="T69" fmla="*/ 98 h 406"/>
                <a:gd name="T70" fmla="*/ 198 w 1036"/>
                <a:gd name="T71" fmla="*/ 103 h 406"/>
                <a:gd name="T72" fmla="*/ 207 w 1036"/>
                <a:gd name="T73" fmla="*/ 123 h 406"/>
                <a:gd name="T74" fmla="*/ 206 w 1036"/>
                <a:gd name="T75" fmla="*/ 138 h 406"/>
                <a:gd name="T76" fmla="*/ 195 w 1036"/>
                <a:gd name="T77" fmla="*/ 138 h 406"/>
                <a:gd name="T78" fmla="*/ 203 w 1036"/>
                <a:gd name="T79" fmla="*/ 152 h 406"/>
                <a:gd name="T80" fmla="*/ 164 w 1036"/>
                <a:gd name="T81" fmla="*/ 137 h 406"/>
                <a:gd name="T82" fmla="*/ 29 w 1036"/>
                <a:gd name="T83" fmla="*/ 235 h 406"/>
                <a:gd name="T84" fmla="*/ 222 w 1036"/>
                <a:gd name="T85" fmla="*/ 282 h 406"/>
                <a:gd name="T86" fmla="*/ 243 w 1036"/>
                <a:gd name="T87" fmla="*/ 291 h 406"/>
                <a:gd name="T88" fmla="*/ 326 w 1036"/>
                <a:gd name="T89" fmla="*/ 384 h 406"/>
                <a:gd name="T90" fmla="*/ 400 w 1036"/>
                <a:gd name="T91" fmla="*/ 329 h 406"/>
                <a:gd name="T92" fmla="*/ 426 w 1036"/>
                <a:gd name="T93" fmla="*/ 332 h 406"/>
                <a:gd name="T94" fmla="*/ 433 w 1036"/>
                <a:gd name="T95" fmla="*/ 352 h 406"/>
                <a:gd name="T96" fmla="*/ 519 w 1036"/>
                <a:gd name="T97" fmla="*/ 347 h 406"/>
                <a:gd name="T98" fmla="*/ 546 w 1036"/>
                <a:gd name="T99" fmla="*/ 324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36" h="406">
                  <a:moveTo>
                    <a:pt x="709" y="404"/>
                  </a:moveTo>
                  <a:cubicBezTo>
                    <a:pt x="659" y="404"/>
                    <a:pt x="600" y="396"/>
                    <a:pt x="565" y="378"/>
                  </a:cubicBezTo>
                  <a:cubicBezTo>
                    <a:pt x="554" y="373"/>
                    <a:pt x="546" y="367"/>
                    <a:pt x="540" y="361"/>
                  </a:cubicBezTo>
                  <a:cubicBezTo>
                    <a:pt x="533" y="370"/>
                    <a:pt x="521" y="377"/>
                    <a:pt x="487" y="378"/>
                  </a:cubicBezTo>
                  <a:cubicBezTo>
                    <a:pt x="456" y="379"/>
                    <a:pt x="428" y="373"/>
                    <a:pt x="412" y="362"/>
                  </a:cubicBezTo>
                  <a:cubicBezTo>
                    <a:pt x="411" y="361"/>
                    <a:pt x="409" y="360"/>
                    <a:pt x="408" y="359"/>
                  </a:cubicBezTo>
                  <a:cubicBezTo>
                    <a:pt x="391" y="378"/>
                    <a:pt x="365" y="392"/>
                    <a:pt x="336" y="398"/>
                  </a:cubicBezTo>
                  <a:cubicBezTo>
                    <a:pt x="304" y="406"/>
                    <a:pt x="271" y="403"/>
                    <a:pt x="239" y="391"/>
                  </a:cubicBezTo>
                  <a:cubicBezTo>
                    <a:pt x="178" y="369"/>
                    <a:pt x="189" y="332"/>
                    <a:pt x="205" y="304"/>
                  </a:cubicBezTo>
                  <a:cubicBezTo>
                    <a:pt x="168" y="313"/>
                    <a:pt x="121" y="317"/>
                    <a:pt x="84" y="310"/>
                  </a:cubicBezTo>
                  <a:cubicBezTo>
                    <a:pt x="9" y="296"/>
                    <a:pt x="0" y="266"/>
                    <a:pt x="1" y="234"/>
                  </a:cubicBezTo>
                  <a:cubicBezTo>
                    <a:pt x="2" y="201"/>
                    <a:pt x="17" y="143"/>
                    <a:pt x="99" y="124"/>
                  </a:cubicBezTo>
                  <a:cubicBezTo>
                    <a:pt x="116" y="120"/>
                    <a:pt x="139" y="120"/>
                    <a:pt x="161" y="121"/>
                  </a:cubicBezTo>
                  <a:cubicBezTo>
                    <a:pt x="162" y="114"/>
                    <a:pt x="166" y="105"/>
                    <a:pt x="173" y="96"/>
                  </a:cubicBezTo>
                  <a:cubicBezTo>
                    <a:pt x="200" y="63"/>
                    <a:pt x="264" y="28"/>
                    <a:pt x="312" y="33"/>
                  </a:cubicBezTo>
                  <a:cubicBezTo>
                    <a:pt x="367" y="38"/>
                    <a:pt x="392" y="62"/>
                    <a:pt x="412" y="84"/>
                  </a:cubicBezTo>
                  <a:cubicBezTo>
                    <a:pt x="412" y="72"/>
                    <a:pt x="416" y="61"/>
                    <a:pt x="429" y="51"/>
                  </a:cubicBezTo>
                  <a:cubicBezTo>
                    <a:pt x="457" y="31"/>
                    <a:pt x="524" y="26"/>
                    <a:pt x="565" y="34"/>
                  </a:cubicBezTo>
                  <a:cubicBezTo>
                    <a:pt x="600" y="41"/>
                    <a:pt x="624" y="58"/>
                    <a:pt x="637" y="78"/>
                  </a:cubicBezTo>
                  <a:cubicBezTo>
                    <a:pt x="654" y="52"/>
                    <a:pt x="685" y="27"/>
                    <a:pt x="725" y="14"/>
                  </a:cubicBezTo>
                  <a:cubicBezTo>
                    <a:pt x="768" y="0"/>
                    <a:pt x="814" y="1"/>
                    <a:pt x="859" y="16"/>
                  </a:cubicBezTo>
                  <a:cubicBezTo>
                    <a:pt x="907" y="33"/>
                    <a:pt x="927" y="54"/>
                    <a:pt x="928" y="89"/>
                  </a:cubicBezTo>
                  <a:cubicBezTo>
                    <a:pt x="928" y="110"/>
                    <a:pt x="921" y="124"/>
                    <a:pt x="909" y="136"/>
                  </a:cubicBezTo>
                  <a:cubicBezTo>
                    <a:pt x="920" y="135"/>
                    <a:pt x="931" y="135"/>
                    <a:pt x="943" y="137"/>
                  </a:cubicBezTo>
                  <a:cubicBezTo>
                    <a:pt x="984" y="142"/>
                    <a:pt x="1029" y="163"/>
                    <a:pt x="1032" y="190"/>
                  </a:cubicBezTo>
                  <a:cubicBezTo>
                    <a:pt x="1036" y="222"/>
                    <a:pt x="981" y="261"/>
                    <a:pt x="927" y="277"/>
                  </a:cubicBezTo>
                  <a:cubicBezTo>
                    <a:pt x="907" y="283"/>
                    <a:pt x="887" y="286"/>
                    <a:pt x="870" y="286"/>
                  </a:cubicBezTo>
                  <a:cubicBezTo>
                    <a:pt x="872" y="298"/>
                    <a:pt x="864" y="311"/>
                    <a:pt x="857" y="322"/>
                  </a:cubicBezTo>
                  <a:cubicBezTo>
                    <a:pt x="855" y="323"/>
                    <a:pt x="854" y="325"/>
                    <a:pt x="853" y="327"/>
                  </a:cubicBezTo>
                  <a:cubicBezTo>
                    <a:pt x="851" y="331"/>
                    <a:pt x="849" y="335"/>
                    <a:pt x="846" y="339"/>
                  </a:cubicBezTo>
                  <a:cubicBezTo>
                    <a:pt x="831" y="365"/>
                    <a:pt x="816" y="392"/>
                    <a:pt x="756" y="401"/>
                  </a:cubicBezTo>
                  <a:cubicBezTo>
                    <a:pt x="742" y="403"/>
                    <a:pt x="726" y="404"/>
                    <a:pt x="709" y="404"/>
                  </a:cubicBezTo>
                  <a:moveTo>
                    <a:pt x="546" y="324"/>
                  </a:moveTo>
                  <a:cubicBezTo>
                    <a:pt x="547" y="324"/>
                    <a:pt x="549" y="324"/>
                    <a:pt x="550" y="324"/>
                  </a:cubicBezTo>
                  <a:cubicBezTo>
                    <a:pt x="556" y="325"/>
                    <a:pt x="560" y="329"/>
                    <a:pt x="559" y="332"/>
                  </a:cubicBezTo>
                  <a:cubicBezTo>
                    <a:pt x="556" y="346"/>
                    <a:pt x="564" y="357"/>
                    <a:pt x="583" y="367"/>
                  </a:cubicBezTo>
                  <a:cubicBezTo>
                    <a:pt x="623" y="387"/>
                    <a:pt x="703" y="393"/>
                    <a:pt x="748" y="386"/>
                  </a:cubicBezTo>
                  <a:cubicBezTo>
                    <a:pt x="794" y="379"/>
                    <a:pt x="806" y="359"/>
                    <a:pt x="820" y="334"/>
                  </a:cubicBezTo>
                  <a:cubicBezTo>
                    <a:pt x="823" y="330"/>
                    <a:pt x="825" y="326"/>
                    <a:pt x="827" y="322"/>
                  </a:cubicBezTo>
                  <a:cubicBezTo>
                    <a:pt x="828" y="320"/>
                    <a:pt x="830" y="318"/>
                    <a:pt x="831" y="316"/>
                  </a:cubicBezTo>
                  <a:cubicBezTo>
                    <a:pt x="838" y="306"/>
                    <a:pt x="848" y="291"/>
                    <a:pt x="840" y="283"/>
                  </a:cubicBezTo>
                  <a:cubicBezTo>
                    <a:pt x="840" y="283"/>
                    <a:pt x="840" y="282"/>
                    <a:pt x="839" y="282"/>
                  </a:cubicBezTo>
                  <a:cubicBezTo>
                    <a:pt x="833" y="281"/>
                    <a:pt x="827" y="279"/>
                    <a:pt x="821" y="276"/>
                  </a:cubicBezTo>
                  <a:cubicBezTo>
                    <a:pt x="816" y="274"/>
                    <a:pt x="815" y="270"/>
                    <a:pt x="818" y="267"/>
                  </a:cubicBezTo>
                  <a:cubicBezTo>
                    <a:pt x="821" y="263"/>
                    <a:pt x="827" y="262"/>
                    <a:pt x="834" y="263"/>
                  </a:cubicBezTo>
                  <a:cubicBezTo>
                    <a:pt x="842" y="264"/>
                    <a:pt x="850" y="266"/>
                    <a:pt x="855" y="269"/>
                  </a:cubicBezTo>
                  <a:cubicBezTo>
                    <a:pt x="876" y="273"/>
                    <a:pt x="898" y="268"/>
                    <a:pt x="914" y="264"/>
                  </a:cubicBezTo>
                  <a:cubicBezTo>
                    <a:pt x="964" y="249"/>
                    <a:pt x="1007" y="214"/>
                    <a:pt x="1005" y="191"/>
                  </a:cubicBezTo>
                  <a:cubicBezTo>
                    <a:pt x="1002" y="172"/>
                    <a:pt x="968" y="156"/>
                    <a:pt x="937" y="152"/>
                  </a:cubicBezTo>
                  <a:cubicBezTo>
                    <a:pt x="922" y="150"/>
                    <a:pt x="895" y="149"/>
                    <a:pt x="880" y="164"/>
                  </a:cubicBezTo>
                  <a:cubicBezTo>
                    <a:pt x="880" y="164"/>
                    <a:pt x="879" y="165"/>
                    <a:pt x="879" y="165"/>
                  </a:cubicBezTo>
                  <a:cubicBezTo>
                    <a:pt x="876" y="168"/>
                    <a:pt x="867" y="170"/>
                    <a:pt x="861" y="167"/>
                  </a:cubicBezTo>
                  <a:cubicBezTo>
                    <a:pt x="854" y="165"/>
                    <a:pt x="852" y="161"/>
                    <a:pt x="856" y="157"/>
                  </a:cubicBezTo>
                  <a:cubicBezTo>
                    <a:pt x="856" y="157"/>
                    <a:pt x="856" y="157"/>
                    <a:pt x="856" y="157"/>
                  </a:cubicBezTo>
                  <a:cubicBezTo>
                    <a:pt x="861" y="152"/>
                    <a:pt x="865" y="148"/>
                    <a:pt x="869" y="144"/>
                  </a:cubicBezTo>
                  <a:cubicBezTo>
                    <a:pt x="889" y="126"/>
                    <a:pt x="901" y="115"/>
                    <a:pt x="900" y="89"/>
                  </a:cubicBezTo>
                  <a:cubicBezTo>
                    <a:pt x="900" y="59"/>
                    <a:pt x="885" y="43"/>
                    <a:pt x="844" y="29"/>
                  </a:cubicBezTo>
                  <a:cubicBezTo>
                    <a:pt x="808" y="17"/>
                    <a:pt x="773" y="16"/>
                    <a:pt x="739" y="27"/>
                  </a:cubicBezTo>
                  <a:cubicBezTo>
                    <a:pt x="689" y="44"/>
                    <a:pt x="656" y="82"/>
                    <a:pt x="649" y="113"/>
                  </a:cubicBezTo>
                  <a:cubicBezTo>
                    <a:pt x="649" y="119"/>
                    <a:pt x="648" y="124"/>
                    <a:pt x="647" y="130"/>
                  </a:cubicBezTo>
                  <a:cubicBezTo>
                    <a:pt x="646" y="134"/>
                    <a:pt x="640" y="136"/>
                    <a:pt x="632" y="136"/>
                  </a:cubicBezTo>
                  <a:cubicBezTo>
                    <a:pt x="625" y="136"/>
                    <a:pt x="620" y="133"/>
                    <a:pt x="620" y="129"/>
                  </a:cubicBezTo>
                  <a:cubicBezTo>
                    <a:pt x="619" y="124"/>
                    <a:pt x="620" y="118"/>
                    <a:pt x="621" y="113"/>
                  </a:cubicBezTo>
                  <a:cubicBezTo>
                    <a:pt x="620" y="85"/>
                    <a:pt x="598" y="57"/>
                    <a:pt x="556" y="49"/>
                  </a:cubicBezTo>
                  <a:cubicBezTo>
                    <a:pt x="525" y="42"/>
                    <a:pt x="471" y="46"/>
                    <a:pt x="451" y="60"/>
                  </a:cubicBezTo>
                  <a:cubicBezTo>
                    <a:pt x="436" y="71"/>
                    <a:pt x="439" y="88"/>
                    <a:pt x="441" y="105"/>
                  </a:cubicBezTo>
                  <a:cubicBezTo>
                    <a:pt x="441" y="109"/>
                    <a:pt x="442" y="114"/>
                    <a:pt x="442" y="118"/>
                  </a:cubicBezTo>
                  <a:cubicBezTo>
                    <a:pt x="442" y="121"/>
                    <a:pt x="438" y="124"/>
                    <a:pt x="432" y="125"/>
                  </a:cubicBezTo>
                  <a:cubicBezTo>
                    <a:pt x="426" y="126"/>
                    <a:pt x="420" y="125"/>
                    <a:pt x="417" y="122"/>
                  </a:cubicBezTo>
                  <a:cubicBezTo>
                    <a:pt x="408" y="115"/>
                    <a:pt x="400" y="106"/>
                    <a:pt x="393" y="98"/>
                  </a:cubicBezTo>
                  <a:cubicBezTo>
                    <a:pt x="373" y="75"/>
                    <a:pt x="354" y="53"/>
                    <a:pt x="308" y="48"/>
                  </a:cubicBezTo>
                  <a:cubicBezTo>
                    <a:pt x="277" y="45"/>
                    <a:pt x="222" y="73"/>
                    <a:pt x="198" y="103"/>
                  </a:cubicBezTo>
                  <a:cubicBezTo>
                    <a:pt x="195" y="107"/>
                    <a:pt x="190" y="115"/>
                    <a:pt x="188" y="123"/>
                  </a:cubicBezTo>
                  <a:cubicBezTo>
                    <a:pt x="195" y="123"/>
                    <a:pt x="201" y="123"/>
                    <a:pt x="207" y="123"/>
                  </a:cubicBezTo>
                  <a:cubicBezTo>
                    <a:pt x="214" y="123"/>
                    <a:pt x="220" y="126"/>
                    <a:pt x="220" y="131"/>
                  </a:cubicBezTo>
                  <a:cubicBezTo>
                    <a:pt x="220" y="135"/>
                    <a:pt x="214" y="138"/>
                    <a:pt x="206" y="138"/>
                  </a:cubicBezTo>
                  <a:cubicBezTo>
                    <a:pt x="206" y="138"/>
                    <a:pt x="206" y="138"/>
                    <a:pt x="206" y="138"/>
                  </a:cubicBezTo>
                  <a:cubicBezTo>
                    <a:pt x="203" y="138"/>
                    <a:pt x="199" y="138"/>
                    <a:pt x="195" y="138"/>
                  </a:cubicBezTo>
                  <a:cubicBezTo>
                    <a:pt x="196" y="139"/>
                    <a:pt x="198" y="140"/>
                    <a:pt x="200" y="141"/>
                  </a:cubicBezTo>
                  <a:cubicBezTo>
                    <a:pt x="206" y="144"/>
                    <a:pt x="207" y="149"/>
                    <a:pt x="203" y="152"/>
                  </a:cubicBezTo>
                  <a:cubicBezTo>
                    <a:pt x="198" y="155"/>
                    <a:pt x="189" y="156"/>
                    <a:pt x="183" y="153"/>
                  </a:cubicBezTo>
                  <a:cubicBezTo>
                    <a:pt x="174" y="149"/>
                    <a:pt x="167" y="143"/>
                    <a:pt x="164" y="137"/>
                  </a:cubicBezTo>
                  <a:cubicBezTo>
                    <a:pt x="143" y="136"/>
                    <a:pt x="123" y="136"/>
                    <a:pt x="109" y="139"/>
                  </a:cubicBezTo>
                  <a:cubicBezTo>
                    <a:pt x="42" y="154"/>
                    <a:pt x="30" y="205"/>
                    <a:pt x="29" y="235"/>
                  </a:cubicBezTo>
                  <a:cubicBezTo>
                    <a:pt x="27" y="266"/>
                    <a:pt x="37" y="285"/>
                    <a:pt x="93" y="296"/>
                  </a:cubicBezTo>
                  <a:cubicBezTo>
                    <a:pt x="131" y="303"/>
                    <a:pt x="189" y="294"/>
                    <a:pt x="222" y="282"/>
                  </a:cubicBezTo>
                  <a:cubicBezTo>
                    <a:pt x="227" y="280"/>
                    <a:pt x="234" y="280"/>
                    <a:pt x="239" y="283"/>
                  </a:cubicBezTo>
                  <a:cubicBezTo>
                    <a:pt x="243" y="285"/>
                    <a:pt x="245" y="288"/>
                    <a:pt x="243" y="291"/>
                  </a:cubicBezTo>
                  <a:cubicBezTo>
                    <a:pt x="215" y="331"/>
                    <a:pt x="206" y="361"/>
                    <a:pt x="254" y="379"/>
                  </a:cubicBezTo>
                  <a:cubicBezTo>
                    <a:pt x="278" y="388"/>
                    <a:pt x="302" y="389"/>
                    <a:pt x="326" y="384"/>
                  </a:cubicBezTo>
                  <a:cubicBezTo>
                    <a:pt x="359" y="377"/>
                    <a:pt x="389" y="355"/>
                    <a:pt x="399" y="330"/>
                  </a:cubicBezTo>
                  <a:cubicBezTo>
                    <a:pt x="399" y="329"/>
                    <a:pt x="400" y="329"/>
                    <a:pt x="400" y="329"/>
                  </a:cubicBezTo>
                  <a:cubicBezTo>
                    <a:pt x="402" y="325"/>
                    <a:pt x="409" y="322"/>
                    <a:pt x="416" y="323"/>
                  </a:cubicBezTo>
                  <a:cubicBezTo>
                    <a:pt x="424" y="324"/>
                    <a:pt x="428" y="328"/>
                    <a:pt x="426" y="332"/>
                  </a:cubicBezTo>
                  <a:cubicBezTo>
                    <a:pt x="426" y="333"/>
                    <a:pt x="426" y="333"/>
                    <a:pt x="426" y="333"/>
                  </a:cubicBezTo>
                  <a:cubicBezTo>
                    <a:pt x="423" y="340"/>
                    <a:pt x="425" y="347"/>
                    <a:pt x="433" y="352"/>
                  </a:cubicBezTo>
                  <a:cubicBezTo>
                    <a:pt x="443" y="359"/>
                    <a:pt x="464" y="363"/>
                    <a:pt x="486" y="363"/>
                  </a:cubicBezTo>
                  <a:cubicBezTo>
                    <a:pt x="512" y="362"/>
                    <a:pt x="513" y="359"/>
                    <a:pt x="519" y="347"/>
                  </a:cubicBezTo>
                  <a:cubicBezTo>
                    <a:pt x="522" y="342"/>
                    <a:pt x="526" y="335"/>
                    <a:pt x="534" y="327"/>
                  </a:cubicBezTo>
                  <a:cubicBezTo>
                    <a:pt x="536" y="325"/>
                    <a:pt x="541" y="324"/>
                    <a:pt x="546" y="324"/>
                  </a:cubicBezTo>
                </a:path>
              </a:pathLst>
            </a:custGeom>
            <a:solidFill>
              <a:srgbClr val="6D42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PA_任意多边形 305"/>
            <p:cNvSpPr/>
            <p:nvPr>
              <p:custDataLst>
                <p:tags r:id="rId103"/>
              </p:custDataLst>
            </p:nvPr>
          </p:nvSpPr>
          <p:spPr bwMode="auto">
            <a:xfrm>
              <a:off x="7088188" y="992188"/>
              <a:ext cx="895350" cy="384175"/>
            </a:xfrm>
            <a:custGeom>
              <a:avLst/>
              <a:gdLst>
                <a:gd name="T0" fmla="*/ 268 w 1403"/>
                <a:gd name="T1" fmla="*/ 207 h 601"/>
                <a:gd name="T2" fmla="*/ 126 w 1403"/>
                <a:gd name="T3" fmla="*/ 209 h 601"/>
                <a:gd name="T4" fmla="*/ 2 w 1403"/>
                <a:gd name="T5" fmla="*/ 352 h 601"/>
                <a:gd name="T6" fmla="*/ 104 w 1403"/>
                <a:gd name="T7" fmla="*/ 447 h 601"/>
                <a:gd name="T8" fmla="*/ 301 w 1403"/>
                <a:gd name="T9" fmla="*/ 427 h 601"/>
                <a:gd name="T10" fmla="*/ 324 w 1403"/>
                <a:gd name="T11" fmla="*/ 561 h 601"/>
                <a:gd name="T12" fmla="*/ 555 w 1403"/>
                <a:gd name="T13" fmla="*/ 485 h 601"/>
                <a:gd name="T14" fmla="*/ 657 w 1403"/>
                <a:gd name="T15" fmla="*/ 541 h 601"/>
                <a:gd name="T16" fmla="*/ 739 w 1403"/>
                <a:gd name="T17" fmla="*/ 486 h 601"/>
                <a:gd name="T18" fmla="*/ 1026 w 1403"/>
                <a:gd name="T19" fmla="*/ 573 h 601"/>
                <a:gd name="T20" fmla="*/ 1149 w 1403"/>
                <a:gd name="T21" fmla="*/ 476 h 601"/>
                <a:gd name="T22" fmla="*/ 1134 w 1403"/>
                <a:gd name="T23" fmla="*/ 401 h 601"/>
                <a:gd name="T24" fmla="*/ 1396 w 1403"/>
                <a:gd name="T25" fmla="*/ 290 h 601"/>
                <a:gd name="T26" fmla="*/ 1186 w 1403"/>
                <a:gd name="T27" fmla="*/ 249 h 601"/>
                <a:gd name="T28" fmla="*/ 1251 w 1403"/>
                <a:gd name="T29" fmla="*/ 150 h 601"/>
                <a:gd name="T30" fmla="*/ 1164 w 1403"/>
                <a:gd name="T31" fmla="*/ 57 h 601"/>
                <a:gd name="T32" fmla="*/ 861 w 1403"/>
                <a:gd name="T33" fmla="*/ 204 h 601"/>
                <a:gd name="T34" fmla="*/ 760 w 1403"/>
                <a:gd name="T35" fmla="*/ 83 h 601"/>
                <a:gd name="T36" fmla="*/ 593 w 1403"/>
                <a:gd name="T37" fmla="*/ 103 h 601"/>
                <a:gd name="T38" fmla="*/ 576 w 1403"/>
                <a:gd name="T39" fmla="*/ 190 h 601"/>
                <a:gd name="T40" fmla="*/ 412 w 1403"/>
                <a:gd name="T41" fmla="*/ 82 h 601"/>
                <a:gd name="T42" fmla="*/ 248 w 1403"/>
                <a:gd name="T43" fmla="*/ 230 h 6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03" h="601">
                  <a:moveTo>
                    <a:pt x="268" y="207"/>
                  </a:moveTo>
                  <a:cubicBezTo>
                    <a:pt x="226" y="207"/>
                    <a:pt x="164" y="200"/>
                    <a:pt x="126" y="209"/>
                  </a:cubicBezTo>
                  <a:cubicBezTo>
                    <a:pt x="27" y="231"/>
                    <a:pt x="4" y="302"/>
                    <a:pt x="2" y="352"/>
                  </a:cubicBezTo>
                  <a:cubicBezTo>
                    <a:pt x="0" y="397"/>
                    <a:pt x="15" y="430"/>
                    <a:pt x="104" y="447"/>
                  </a:cubicBezTo>
                  <a:cubicBezTo>
                    <a:pt x="164" y="458"/>
                    <a:pt x="250" y="445"/>
                    <a:pt x="301" y="427"/>
                  </a:cubicBezTo>
                  <a:cubicBezTo>
                    <a:pt x="268" y="473"/>
                    <a:pt x="238" y="529"/>
                    <a:pt x="324" y="561"/>
                  </a:cubicBezTo>
                  <a:cubicBezTo>
                    <a:pt x="434" y="601"/>
                    <a:pt x="531" y="543"/>
                    <a:pt x="555" y="485"/>
                  </a:cubicBezTo>
                  <a:cubicBezTo>
                    <a:pt x="539" y="522"/>
                    <a:pt x="599" y="542"/>
                    <a:pt x="657" y="541"/>
                  </a:cubicBezTo>
                  <a:cubicBezTo>
                    <a:pt x="729" y="539"/>
                    <a:pt x="709" y="515"/>
                    <a:pt x="739" y="486"/>
                  </a:cubicBezTo>
                  <a:cubicBezTo>
                    <a:pt x="719" y="562"/>
                    <a:pt x="931" y="588"/>
                    <a:pt x="1026" y="573"/>
                  </a:cubicBezTo>
                  <a:cubicBezTo>
                    <a:pt x="1111" y="560"/>
                    <a:pt x="1122" y="519"/>
                    <a:pt x="1149" y="476"/>
                  </a:cubicBezTo>
                  <a:cubicBezTo>
                    <a:pt x="1162" y="454"/>
                    <a:pt x="1198" y="411"/>
                    <a:pt x="1134" y="401"/>
                  </a:cubicBezTo>
                  <a:cubicBezTo>
                    <a:pt x="1231" y="444"/>
                    <a:pt x="1403" y="350"/>
                    <a:pt x="1396" y="290"/>
                  </a:cubicBezTo>
                  <a:cubicBezTo>
                    <a:pt x="1389" y="238"/>
                    <a:pt x="1240" y="197"/>
                    <a:pt x="1186" y="249"/>
                  </a:cubicBezTo>
                  <a:cubicBezTo>
                    <a:pt x="1225" y="211"/>
                    <a:pt x="1251" y="197"/>
                    <a:pt x="1251" y="150"/>
                  </a:cubicBezTo>
                  <a:cubicBezTo>
                    <a:pt x="1251" y="108"/>
                    <a:pt x="1231" y="80"/>
                    <a:pt x="1164" y="57"/>
                  </a:cubicBezTo>
                  <a:cubicBezTo>
                    <a:pt x="993" y="0"/>
                    <a:pt x="858" y="121"/>
                    <a:pt x="861" y="204"/>
                  </a:cubicBezTo>
                  <a:cubicBezTo>
                    <a:pt x="872" y="160"/>
                    <a:pt x="842" y="100"/>
                    <a:pt x="760" y="83"/>
                  </a:cubicBezTo>
                  <a:cubicBezTo>
                    <a:pt x="711" y="73"/>
                    <a:pt x="626" y="79"/>
                    <a:pt x="593" y="103"/>
                  </a:cubicBezTo>
                  <a:cubicBezTo>
                    <a:pt x="562" y="126"/>
                    <a:pt x="575" y="163"/>
                    <a:pt x="576" y="190"/>
                  </a:cubicBezTo>
                  <a:cubicBezTo>
                    <a:pt x="531" y="151"/>
                    <a:pt x="511" y="92"/>
                    <a:pt x="412" y="82"/>
                  </a:cubicBezTo>
                  <a:cubicBezTo>
                    <a:pt x="322" y="73"/>
                    <a:pt x="163" y="193"/>
                    <a:pt x="248" y="230"/>
                  </a:cubicBezTo>
                </a:path>
              </a:pathLst>
            </a:custGeom>
            <a:solidFill>
              <a:srgbClr val="F5F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PA_任意多边形 306"/>
            <p:cNvSpPr>
              <a:spLocks noEditPoints="1"/>
            </p:cNvSpPr>
            <p:nvPr>
              <p:custDataLst>
                <p:tags r:id="rId104"/>
              </p:custDataLst>
            </p:nvPr>
          </p:nvSpPr>
          <p:spPr bwMode="auto">
            <a:xfrm>
              <a:off x="7077075" y="984250"/>
              <a:ext cx="917575" cy="360363"/>
            </a:xfrm>
            <a:custGeom>
              <a:avLst/>
              <a:gdLst>
                <a:gd name="T0" fmla="*/ 785 w 1439"/>
                <a:gd name="T1" fmla="*/ 525 h 563"/>
                <a:gd name="T2" fmla="*/ 677 w 1439"/>
                <a:gd name="T3" fmla="*/ 525 h 563"/>
                <a:gd name="T4" fmla="*/ 568 w 1439"/>
                <a:gd name="T5" fmla="*/ 499 h 563"/>
                <a:gd name="T6" fmla="*/ 332 w 1439"/>
                <a:gd name="T7" fmla="*/ 544 h 563"/>
                <a:gd name="T8" fmla="*/ 117 w 1439"/>
                <a:gd name="T9" fmla="*/ 431 h 563"/>
                <a:gd name="T10" fmla="*/ 137 w 1439"/>
                <a:gd name="T11" fmla="*/ 173 h 563"/>
                <a:gd name="T12" fmla="*/ 241 w 1439"/>
                <a:gd name="T13" fmla="*/ 134 h 563"/>
                <a:gd name="T14" fmla="*/ 572 w 1439"/>
                <a:gd name="T15" fmla="*/ 117 h 563"/>
                <a:gd name="T16" fmla="*/ 785 w 1439"/>
                <a:gd name="T17" fmla="*/ 47 h 563"/>
                <a:gd name="T18" fmla="*/ 1008 w 1439"/>
                <a:gd name="T19" fmla="*/ 19 h 563"/>
                <a:gd name="T20" fmla="*/ 1289 w 1439"/>
                <a:gd name="T21" fmla="*/ 124 h 563"/>
                <a:gd name="T22" fmla="*/ 1311 w 1439"/>
                <a:gd name="T23" fmla="*/ 190 h 563"/>
                <a:gd name="T24" fmla="*/ 1287 w 1439"/>
                <a:gd name="T25" fmla="*/ 385 h 563"/>
                <a:gd name="T26" fmla="*/ 1190 w 1439"/>
                <a:gd name="T27" fmla="*/ 447 h 563"/>
                <a:gd name="T28" fmla="*/ 1176 w 1439"/>
                <a:gd name="T29" fmla="*/ 470 h 563"/>
                <a:gd name="T30" fmla="*/ 985 w 1439"/>
                <a:gd name="T31" fmla="*/ 562 h 563"/>
                <a:gd name="T32" fmla="*/ 765 w 1439"/>
                <a:gd name="T33" fmla="*/ 450 h 563"/>
                <a:gd name="T34" fmla="*/ 810 w 1439"/>
                <a:gd name="T35" fmla="*/ 509 h 563"/>
                <a:gd name="T36" fmla="*/ 1140 w 1439"/>
                <a:gd name="T37" fmla="*/ 464 h 563"/>
                <a:gd name="T38" fmla="*/ 1154 w 1439"/>
                <a:gd name="T39" fmla="*/ 439 h 563"/>
                <a:gd name="T40" fmla="*/ 1166 w 1439"/>
                <a:gd name="T41" fmla="*/ 392 h 563"/>
                <a:gd name="T42" fmla="*/ 1136 w 1439"/>
                <a:gd name="T43" fmla="*/ 370 h 563"/>
                <a:gd name="T44" fmla="*/ 1188 w 1439"/>
                <a:gd name="T45" fmla="*/ 374 h 563"/>
                <a:gd name="T46" fmla="*/ 1396 w 1439"/>
                <a:gd name="T47" fmla="*/ 265 h 563"/>
                <a:gd name="T48" fmla="*/ 1222 w 1439"/>
                <a:gd name="T49" fmla="*/ 228 h 563"/>
                <a:gd name="T50" fmla="*/ 1196 w 1439"/>
                <a:gd name="T51" fmla="*/ 233 h 563"/>
                <a:gd name="T52" fmla="*/ 1189 w 1439"/>
                <a:gd name="T53" fmla="*/ 218 h 563"/>
                <a:gd name="T54" fmla="*/ 1251 w 1439"/>
                <a:gd name="T55" fmla="*/ 124 h 563"/>
                <a:gd name="T56" fmla="*/ 1027 w 1439"/>
                <a:gd name="T57" fmla="*/ 38 h 563"/>
                <a:gd name="T58" fmla="*/ 899 w 1439"/>
                <a:gd name="T59" fmla="*/ 180 h 563"/>
                <a:gd name="T60" fmla="*/ 861 w 1439"/>
                <a:gd name="T61" fmla="*/ 179 h 563"/>
                <a:gd name="T62" fmla="*/ 772 w 1439"/>
                <a:gd name="T63" fmla="*/ 67 h 563"/>
                <a:gd name="T64" fmla="*/ 612 w 1439"/>
                <a:gd name="T65" fmla="*/ 145 h 563"/>
                <a:gd name="T66" fmla="*/ 601 w 1439"/>
                <a:gd name="T67" fmla="*/ 174 h 563"/>
                <a:gd name="T68" fmla="*/ 546 w 1439"/>
                <a:gd name="T69" fmla="*/ 136 h 563"/>
                <a:gd name="T70" fmla="*/ 276 w 1439"/>
                <a:gd name="T71" fmla="*/ 142 h 563"/>
                <a:gd name="T72" fmla="*/ 287 w 1439"/>
                <a:gd name="T73" fmla="*/ 171 h 563"/>
                <a:gd name="T74" fmla="*/ 287 w 1439"/>
                <a:gd name="T75" fmla="*/ 192 h 563"/>
                <a:gd name="T76" fmla="*/ 271 w 1439"/>
                <a:gd name="T77" fmla="*/ 192 h 563"/>
                <a:gd name="T78" fmla="*/ 282 w 1439"/>
                <a:gd name="T79" fmla="*/ 211 h 563"/>
                <a:gd name="T80" fmla="*/ 227 w 1439"/>
                <a:gd name="T81" fmla="*/ 190 h 563"/>
                <a:gd name="T82" fmla="*/ 40 w 1439"/>
                <a:gd name="T83" fmla="*/ 326 h 563"/>
                <a:gd name="T84" fmla="*/ 309 w 1439"/>
                <a:gd name="T85" fmla="*/ 392 h 563"/>
                <a:gd name="T86" fmla="*/ 337 w 1439"/>
                <a:gd name="T87" fmla="*/ 405 h 563"/>
                <a:gd name="T88" fmla="*/ 453 w 1439"/>
                <a:gd name="T89" fmla="*/ 534 h 563"/>
                <a:gd name="T90" fmla="*/ 556 w 1439"/>
                <a:gd name="T91" fmla="*/ 456 h 563"/>
                <a:gd name="T92" fmla="*/ 593 w 1439"/>
                <a:gd name="T93" fmla="*/ 461 h 563"/>
                <a:gd name="T94" fmla="*/ 602 w 1439"/>
                <a:gd name="T95" fmla="*/ 489 h 563"/>
                <a:gd name="T96" fmla="*/ 722 w 1439"/>
                <a:gd name="T97" fmla="*/ 482 h 563"/>
                <a:gd name="T98" fmla="*/ 758 w 1439"/>
                <a:gd name="T99" fmla="*/ 449 h 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39" h="563">
                  <a:moveTo>
                    <a:pt x="985" y="562"/>
                  </a:moveTo>
                  <a:cubicBezTo>
                    <a:pt x="916" y="562"/>
                    <a:pt x="834" y="550"/>
                    <a:pt x="785" y="525"/>
                  </a:cubicBezTo>
                  <a:cubicBezTo>
                    <a:pt x="770" y="518"/>
                    <a:pt x="759" y="510"/>
                    <a:pt x="751" y="501"/>
                  </a:cubicBezTo>
                  <a:cubicBezTo>
                    <a:pt x="741" y="514"/>
                    <a:pt x="724" y="524"/>
                    <a:pt x="677" y="525"/>
                  </a:cubicBezTo>
                  <a:cubicBezTo>
                    <a:pt x="634" y="526"/>
                    <a:pt x="594" y="517"/>
                    <a:pt x="572" y="502"/>
                  </a:cubicBezTo>
                  <a:cubicBezTo>
                    <a:pt x="571" y="501"/>
                    <a:pt x="569" y="500"/>
                    <a:pt x="568" y="499"/>
                  </a:cubicBezTo>
                  <a:cubicBezTo>
                    <a:pt x="544" y="524"/>
                    <a:pt x="508" y="544"/>
                    <a:pt x="467" y="553"/>
                  </a:cubicBezTo>
                  <a:cubicBezTo>
                    <a:pt x="423" y="563"/>
                    <a:pt x="376" y="560"/>
                    <a:pt x="332" y="544"/>
                  </a:cubicBezTo>
                  <a:cubicBezTo>
                    <a:pt x="248" y="513"/>
                    <a:pt x="263" y="460"/>
                    <a:pt x="285" y="423"/>
                  </a:cubicBezTo>
                  <a:cubicBezTo>
                    <a:pt x="233" y="434"/>
                    <a:pt x="168" y="440"/>
                    <a:pt x="117" y="431"/>
                  </a:cubicBezTo>
                  <a:cubicBezTo>
                    <a:pt x="13" y="411"/>
                    <a:pt x="0" y="369"/>
                    <a:pt x="2" y="325"/>
                  </a:cubicBezTo>
                  <a:cubicBezTo>
                    <a:pt x="4" y="279"/>
                    <a:pt x="24" y="198"/>
                    <a:pt x="137" y="173"/>
                  </a:cubicBezTo>
                  <a:cubicBezTo>
                    <a:pt x="162" y="167"/>
                    <a:pt x="194" y="167"/>
                    <a:pt x="224" y="168"/>
                  </a:cubicBezTo>
                  <a:cubicBezTo>
                    <a:pt x="226" y="158"/>
                    <a:pt x="231" y="146"/>
                    <a:pt x="241" y="134"/>
                  </a:cubicBezTo>
                  <a:cubicBezTo>
                    <a:pt x="278" y="87"/>
                    <a:pt x="367" y="39"/>
                    <a:pt x="434" y="46"/>
                  </a:cubicBezTo>
                  <a:cubicBezTo>
                    <a:pt x="510" y="53"/>
                    <a:pt x="544" y="86"/>
                    <a:pt x="572" y="117"/>
                  </a:cubicBezTo>
                  <a:cubicBezTo>
                    <a:pt x="573" y="100"/>
                    <a:pt x="579" y="84"/>
                    <a:pt x="597" y="71"/>
                  </a:cubicBezTo>
                  <a:cubicBezTo>
                    <a:pt x="635" y="43"/>
                    <a:pt x="728" y="35"/>
                    <a:pt x="785" y="47"/>
                  </a:cubicBezTo>
                  <a:cubicBezTo>
                    <a:pt x="834" y="57"/>
                    <a:pt x="867" y="80"/>
                    <a:pt x="885" y="108"/>
                  </a:cubicBezTo>
                  <a:cubicBezTo>
                    <a:pt x="909" y="72"/>
                    <a:pt x="951" y="38"/>
                    <a:pt x="1008" y="19"/>
                  </a:cubicBezTo>
                  <a:cubicBezTo>
                    <a:pt x="1066" y="0"/>
                    <a:pt x="1130" y="1"/>
                    <a:pt x="1193" y="22"/>
                  </a:cubicBezTo>
                  <a:cubicBezTo>
                    <a:pt x="1261" y="45"/>
                    <a:pt x="1289" y="75"/>
                    <a:pt x="1289" y="124"/>
                  </a:cubicBezTo>
                  <a:cubicBezTo>
                    <a:pt x="1289" y="153"/>
                    <a:pt x="1279" y="172"/>
                    <a:pt x="1263" y="189"/>
                  </a:cubicBezTo>
                  <a:cubicBezTo>
                    <a:pt x="1278" y="188"/>
                    <a:pt x="1294" y="188"/>
                    <a:pt x="1311" y="190"/>
                  </a:cubicBezTo>
                  <a:cubicBezTo>
                    <a:pt x="1368" y="197"/>
                    <a:pt x="1429" y="227"/>
                    <a:pt x="1434" y="264"/>
                  </a:cubicBezTo>
                  <a:cubicBezTo>
                    <a:pt x="1439" y="309"/>
                    <a:pt x="1363" y="363"/>
                    <a:pt x="1287" y="385"/>
                  </a:cubicBezTo>
                  <a:cubicBezTo>
                    <a:pt x="1260" y="393"/>
                    <a:pt x="1233" y="397"/>
                    <a:pt x="1209" y="397"/>
                  </a:cubicBezTo>
                  <a:cubicBezTo>
                    <a:pt x="1212" y="413"/>
                    <a:pt x="1200" y="432"/>
                    <a:pt x="1190" y="447"/>
                  </a:cubicBezTo>
                  <a:cubicBezTo>
                    <a:pt x="1189" y="449"/>
                    <a:pt x="1187" y="452"/>
                    <a:pt x="1186" y="454"/>
                  </a:cubicBezTo>
                  <a:cubicBezTo>
                    <a:pt x="1182" y="459"/>
                    <a:pt x="1179" y="465"/>
                    <a:pt x="1176" y="470"/>
                  </a:cubicBezTo>
                  <a:cubicBezTo>
                    <a:pt x="1155" y="507"/>
                    <a:pt x="1133" y="544"/>
                    <a:pt x="1050" y="557"/>
                  </a:cubicBezTo>
                  <a:cubicBezTo>
                    <a:pt x="1031" y="560"/>
                    <a:pt x="1009" y="562"/>
                    <a:pt x="985" y="562"/>
                  </a:cubicBezTo>
                  <a:moveTo>
                    <a:pt x="758" y="449"/>
                  </a:moveTo>
                  <a:cubicBezTo>
                    <a:pt x="760" y="449"/>
                    <a:pt x="763" y="449"/>
                    <a:pt x="765" y="450"/>
                  </a:cubicBezTo>
                  <a:cubicBezTo>
                    <a:pt x="773" y="452"/>
                    <a:pt x="779" y="456"/>
                    <a:pt x="777" y="462"/>
                  </a:cubicBezTo>
                  <a:cubicBezTo>
                    <a:pt x="772" y="480"/>
                    <a:pt x="783" y="496"/>
                    <a:pt x="810" y="509"/>
                  </a:cubicBezTo>
                  <a:cubicBezTo>
                    <a:pt x="866" y="537"/>
                    <a:pt x="977" y="546"/>
                    <a:pt x="1040" y="537"/>
                  </a:cubicBezTo>
                  <a:cubicBezTo>
                    <a:pt x="1103" y="527"/>
                    <a:pt x="1119" y="499"/>
                    <a:pt x="1140" y="464"/>
                  </a:cubicBezTo>
                  <a:cubicBezTo>
                    <a:pt x="1143" y="458"/>
                    <a:pt x="1146" y="452"/>
                    <a:pt x="1150" y="447"/>
                  </a:cubicBezTo>
                  <a:cubicBezTo>
                    <a:pt x="1151" y="444"/>
                    <a:pt x="1153" y="442"/>
                    <a:pt x="1154" y="439"/>
                  </a:cubicBezTo>
                  <a:cubicBezTo>
                    <a:pt x="1164" y="425"/>
                    <a:pt x="1178" y="404"/>
                    <a:pt x="1168" y="393"/>
                  </a:cubicBezTo>
                  <a:cubicBezTo>
                    <a:pt x="1167" y="393"/>
                    <a:pt x="1167" y="392"/>
                    <a:pt x="1166" y="392"/>
                  </a:cubicBezTo>
                  <a:cubicBezTo>
                    <a:pt x="1158" y="390"/>
                    <a:pt x="1149" y="387"/>
                    <a:pt x="1141" y="383"/>
                  </a:cubicBezTo>
                  <a:cubicBezTo>
                    <a:pt x="1134" y="380"/>
                    <a:pt x="1132" y="375"/>
                    <a:pt x="1136" y="370"/>
                  </a:cubicBezTo>
                  <a:cubicBezTo>
                    <a:pt x="1140" y="366"/>
                    <a:pt x="1149" y="363"/>
                    <a:pt x="1158" y="365"/>
                  </a:cubicBezTo>
                  <a:cubicBezTo>
                    <a:pt x="1170" y="367"/>
                    <a:pt x="1180" y="370"/>
                    <a:pt x="1188" y="374"/>
                  </a:cubicBezTo>
                  <a:cubicBezTo>
                    <a:pt x="1217" y="378"/>
                    <a:pt x="1247" y="373"/>
                    <a:pt x="1270" y="366"/>
                  </a:cubicBezTo>
                  <a:cubicBezTo>
                    <a:pt x="1340" y="345"/>
                    <a:pt x="1400" y="297"/>
                    <a:pt x="1396" y="265"/>
                  </a:cubicBezTo>
                  <a:cubicBezTo>
                    <a:pt x="1393" y="239"/>
                    <a:pt x="1345" y="216"/>
                    <a:pt x="1302" y="211"/>
                  </a:cubicBezTo>
                  <a:cubicBezTo>
                    <a:pt x="1282" y="208"/>
                    <a:pt x="1244" y="207"/>
                    <a:pt x="1222" y="228"/>
                  </a:cubicBezTo>
                  <a:cubicBezTo>
                    <a:pt x="1222" y="228"/>
                    <a:pt x="1222" y="229"/>
                    <a:pt x="1222" y="229"/>
                  </a:cubicBezTo>
                  <a:cubicBezTo>
                    <a:pt x="1217" y="234"/>
                    <a:pt x="1205" y="235"/>
                    <a:pt x="1196" y="233"/>
                  </a:cubicBezTo>
                  <a:cubicBezTo>
                    <a:pt x="1187" y="230"/>
                    <a:pt x="1184" y="223"/>
                    <a:pt x="1189" y="218"/>
                  </a:cubicBezTo>
                  <a:cubicBezTo>
                    <a:pt x="1189" y="218"/>
                    <a:pt x="1189" y="218"/>
                    <a:pt x="1189" y="218"/>
                  </a:cubicBezTo>
                  <a:cubicBezTo>
                    <a:pt x="1196" y="211"/>
                    <a:pt x="1202" y="206"/>
                    <a:pt x="1207" y="200"/>
                  </a:cubicBezTo>
                  <a:cubicBezTo>
                    <a:pt x="1236" y="174"/>
                    <a:pt x="1251" y="160"/>
                    <a:pt x="1251" y="124"/>
                  </a:cubicBezTo>
                  <a:cubicBezTo>
                    <a:pt x="1251" y="82"/>
                    <a:pt x="1229" y="60"/>
                    <a:pt x="1173" y="41"/>
                  </a:cubicBezTo>
                  <a:cubicBezTo>
                    <a:pt x="1123" y="24"/>
                    <a:pt x="1073" y="23"/>
                    <a:pt x="1027" y="38"/>
                  </a:cubicBezTo>
                  <a:cubicBezTo>
                    <a:pt x="957" y="60"/>
                    <a:pt x="912" y="113"/>
                    <a:pt x="901" y="157"/>
                  </a:cubicBezTo>
                  <a:cubicBezTo>
                    <a:pt x="901" y="165"/>
                    <a:pt x="901" y="173"/>
                    <a:pt x="899" y="180"/>
                  </a:cubicBezTo>
                  <a:cubicBezTo>
                    <a:pt x="897" y="185"/>
                    <a:pt x="889" y="189"/>
                    <a:pt x="879" y="189"/>
                  </a:cubicBezTo>
                  <a:cubicBezTo>
                    <a:pt x="869" y="189"/>
                    <a:pt x="861" y="184"/>
                    <a:pt x="861" y="179"/>
                  </a:cubicBezTo>
                  <a:cubicBezTo>
                    <a:pt x="861" y="172"/>
                    <a:pt x="861" y="164"/>
                    <a:pt x="863" y="156"/>
                  </a:cubicBezTo>
                  <a:cubicBezTo>
                    <a:pt x="861" y="119"/>
                    <a:pt x="830" y="79"/>
                    <a:pt x="772" y="67"/>
                  </a:cubicBezTo>
                  <a:cubicBezTo>
                    <a:pt x="729" y="58"/>
                    <a:pt x="654" y="64"/>
                    <a:pt x="627" y="84"/>
                  </a:cubicBezTo>
                  <a:cubicBezTo>
                    <a:pt x="607" y="99"/>
                    <a:pt x="609" y="123"/>
                    <a:pt x="612" y="145"/>
                  </a:cubicBezTo>
                  <a:cubicBezTo>
                    <a:pt x="613" y="152"/>
                    <a:pt x="614" y="158"/>
                    <a:pt x="614" y="164"/>
                  </a:cubicBezTo>
                  <a:cubicBezTo>
                    <a:pt x="614" y="169"/>
                    <a:pt x="609" y="173"/>
                    <a:pt x="601" y="174"/>
                  </a:cubicBezTo>
                  <a:cubicBezTo>
                    <a:pt x="592" y="176"/>
                    <a:pt x="584" y="174"/>
                    <a:pt x="579" y="170"/>
                  </a:cubicBezTo>
                  <a:cubicBezTo>
                    <a:pt x="567" y="159"/>
                    <a:pt x="556" y="147"/>
                    <a:pt x="546" y="136"/>
                  </a:cubicBezTo>
                  <a:cubicBezTo>
                    <a:pt x="518" y="103"/>
                    <a:pt x="492" y="73"/>
                    <a:pt x="428" y="67"/>
                  </a:cubicBezTo>
                  <a:cubicBezTo>
                    <a:pt x="385" y="63"/>
                    <a:pt x="309" y="101"/>
                    <a:pt x="276" y="142"/>
                  </a:cubicBezTo>
                  <a:cubicBezTo>
                    <a:pt x="271" y="149"/>
                    <a:pt x="264" y="159"/>
                    <a:pt x="262" y="170"/>
                  </a:cubicBezTo>
                  <a:cubicBezTo>
                    <a:pt x="271" y="170"/>
                    <a:pt x="280" y="171"/>
                    <a:pt x="287" y="171"/>
                  </a:cubicBezTo>
                  <a:cubicBezTo>
                    <a:pt x="298" y="171"/>
                    <a:pt x="306" y="176"/>
                    <a:pt x="306" y="181"/>
                  </a:cubicBezTo>
                  <a:cubicBezTo>
                    <a:pt x="306" y="187"/>
                    <a:pt x="298" y="192"/>
                    <a:pt x="287" y="192"/>
                  </a:cubicBezTo>
                  <a:cubicBezTo>
                    <a:pt x="287" y="192"/>
                    <a:pt x="287" y="192"/>
                    <a:pt x="287" y="192"/>
                  </a:cubicBezTo>
                  <a:cubicBezTo>
                    <a:pt x="282" y="192"/>
                    <a:pt x="277" y="192"/>
                    <a:pt x="271" y="192"/>
                  </a:cubicBezTo>
                  <a:cubicBezTo>
                    <a:pt x="273" y="193"/>
                    <a:pt x="276" y="195"/>
                    <a:pt x="278" y="196"/>
                  </a:cubicBezTo>
                  <a:cubicBezTo>
                    <a:pt x="287" y="200"/>
                    <a:pt x="288" y="206"/>
                    <a:pt x="282" y="211"/>
                  </a:cubicBezTo>
                  <a:cubicBezTo>
                    <a:pt x="275" y="216"/>
                    <a:pt x="263" y="216"/>
                    <a:pt x="255" y="213"/>
                  </a:cubicBezTo>
                  <a:cubicBezTo>
                    <a:pt x="241" y="207"/>
                    <a:pt x="232" y="199"/>
                    <a:pt x="227" y="190"/>
                  </a:cubicBezTo>
                  <a:cubicBezTo>
                    <a:pt x="200" y="189"/>
                    <a:pt x="171" y="188"/>
                    <a:pt x="152" y="193"/>
                  </a:cubicBezTo>
                  <a:cubicBezTo>
                    <a:pt x="59" y="214"/>
                    <a:pt x="42" y="285"/>
                    <a:pt x="40" y="326"/>
                  </a:cubicBezTo>
                  <a:cubicBezTo>
                    <a:pt x="38" y="369"/>
                    <a:pt x="52" y="396"/>
                    <a:pt x="129" y="410"/>
                  </a:cubicBezTo>
                  <a:cubicBezTo>
                    <a:pt x="183" y="420"/>
                    <a:pt x="263" y="409"/>
                    <a:pt x="309" y="392"/>
                  </a:cubicBezTo>
                  <a:cubicBezTo>
                    <a:pt x="316" y="389"/>
                    <a:pt x="325" y="389"/>
                    <a:pt x="332" y="392"/>
                  </a:cubicBezTo>
                  <a:cubicBezTo>
                    <a:pt x="338" y="395"/>
                    <a:pt x="340" y="400"/>
                    <a:pt x="337" y="405"/>
                  </a:cubicBezTo>
                  <a:cubicBezTo>
                    <a:pt x="299" y="460"/>
                    <a:pt x="287" y="501"/>
                    <a:pt x="353" y="526"/>
                  </a:cubicBezTo>
                  <a:cubicBezTo>
                    <a:pt x="387" y="538"/>
                    <a:pt x="420" y="541"/>
                    <a:pt x="453" y="534"/>
                  </a:cubicBezTo>
                  <a:cubicBezTo>
                    <a:pt x="499" y="523"/>
                    <a:pt x="540" y="493"/>
                    <a:pt x="555" y="458"/>
                  </a:cubicBezTo>
                  <a:cubicBezTo>
                    <a:pt x="555" y="457"/>
                    <a:pt x="555" y="457"/>
                    <a:pt x="556" y="456"/>
                  </a:cubicBezTo>
                  <a:cubicBezTo>
                    <a:pt x="558" y="451"/>
                    <a:pt x="568" y="447"/>
                    <a:pt x="579" y="449"/>
                  </a:cubicBezTo>
                  <a:cubicBezTo>
                    <a:pt x="589" y="450"/>
                    <a:pt x="595" y="456"/>
                    <a:pt x="593" y="461"/>
                  </a:cubicBezTo>
                  <a:cubicBezTo>
                    <a:pt x="593" y="462"/>
                    <a:pt x="592" y="462"/>
                    <a:pt x="592" y="462"/>
                  </a:cubicBezTo>
                  <a:cubicBezTo>
                    <a:pt x="588" y="473"/>
                    <a:pt x="591" y="482"/>
                    <a:pt x="602" y="489"/>
                  </a:cubicBezTo>
                  <a:cubicBezTo>
                    <a:pt x="616" y="499"/>
                    <a:pt x="645" y="505"/>
                    <a:pt x="675" y="504"/>
                  </a:cubicBezTo>
                  <a:cubicBezTo>
                    <a:pt x="711" y="503"/>
                    <a:pt x="713" y="498"/>
                    <a:pt x="722" y="482"/>
                  </a:cubicBezTo>
                  <a:cubicBezTo>
                    <a:pt x="726" y="475"/>
                    <a:pt x="731" y="465"/>
                    <a:pt x="742" y="455"/>
                  </a:cubicBezTo>
                  <a:cubicBezTo>
                    <a:pt x="745" y="451"/>
                    <a:pt x="752" y="449"/>
                    <a:pt x="758" y="449"/>
                  </a:cubicBezTo>
                </a:path>
              </a:pathLst>
            </a:custGeom>
            <a:solidFill>
              <a:srgbClr val="6D42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0" name="文本框 309"/>
            <p:cNvSpPr txBox="1"/>
            <p:nvPr/>
          </p:nvSpPr>
          <p:spPr>
            <a:xfrm>
              <a:off x="4442787" y="2619060"/>
              <a:ext cx="3220701" cy="31393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3600" b="1" spc="600">
                  <a:solidFill>
                    <a:srgbClr val="C14F34"/>
                  </a:solidFill>
                  <a:latin typeface="+mj-ea"/>
                  <a:ea typeface="+mj-ea"/>
                </a:defRPr>
              </a:lvl1pPr>
              <a:lvl2pPr>
                <a:defRPr/>
              </a:lvl2pPr>
              <a:lvl3pPr>
                <a:defRPr/>
              </a:lvl3pPr>
              <a:lvl4pPr>
                <a:defRPr/>
              </a:lvl4pPr>
              <a:lvl5pPr>
                <a:defRPr/>
              </a:lvl5pPr>
              <a:lvl6pPr>
                <a:defRPr/>
              </a:lvl6pPr>
              <a:lvl7pPr>
                <a:defRPr/>
              </a:lvl7pPr>
              <a:lvl8pPr>
                <a:defRPr/>
              </a:lvl8pPr>
              <a:lvl9pPr>
                <a:defRPr/>
              </a:lvl9pPr>
            </a:lstStyle>
            <a:p>
              <a:r>
                <a:rPr lang="zh-CN" altLang="en-US" sz="6600" dirty="0">
                  <a:solidFill>
                    <a:srgbClr val="6D421F"/>
                  </a:solidFill>
                  <a:latin typeface="方正喵呜体" panose="02010600010101010101" pitchFamily="2" charset="-122"/>
                  <a:ea typeface="方正喵呜体" panose="02010600010101010101" pitchFamily="2" charset="-122"/>
                </a:rPr>
                <a:t>我的</a:t>
              </a:r>
              <a:endParaRPr lang="en-US" altLang="zh-CN" sz="6600" dirty="0">
                <a:solidFill>
                  <a:srgbClr val="6D421F"/>
                </a:solidFill>
                <a:latin typeface="方正喵呜体" panose="02010600010101010101" pitchFamily="2" charset="-122"/>
                <a:ea typeface="方正喵呜体" panose="02010600010101010101" pitchFamily="2" charset="-122"/>
              </a:endParaRPr>
            </a:p>
            <a:p>
              <a:r>
                <a:rPr lang="zh-CN" altLang="en-US" sz="6600" dirty="0">
                  <a:solidFill>
                    <a:srgbClr val="6D421F"/>
                  </a:solidFill>
                  <a:latin typeface="方正喵呜体" panose="02010600010101010101" pitchFamily="2" charset="-122"/>
                  <a:ea typeface="方正喵呜体" panose="02010600010101010101" pitchFamily="2" charset="-122"/>
                </a:rPr>
                <a:t>寒假</a:t>
              </a:r>
              <a:endParaRPr lang="en-US" altLang="zh-CN" sz="6600" dirty="0">
                <a:solidFill>
                  <a:srgbClr val="6D421F"/>
                </a:solidFill>
                <a:latin typeface="方正喵呜体" panose="02010600010101010101" pitchFamily="2" charset="-122"/>
                <a:ea typeface="方正喵呜体" panose="02010600010101010101" pitchFamily="2" charset="-122"/>
              </a:endParaRPr>
            </a:p>
            <a:p>
              <a:r>
                <a:rPr lang="zh-CN" altLang="en-US" sz="6600" dirty="0">
                  <a:solidFill>
                    <a:srgbClr val="6D421F"/>
                  </a:solidFill>
                  <a:latin typeface="方正喵呜体" panose="02010600010101010101" pitchFamily="2" charset="-122"/>
                  <a:ea typeface="方正喵呜体" panose="02010600010101010101" pitchFamily="2" charset="-122"/>
                </a:rPr>
                <a:t>生活</a:t>
              </a:r>
              <a:endParaRPr lang="en-US" altLang="zh-CN" sz="6600" dirty="0">
                <a:solidFill>
                  <a:srgbClr val="6D421F"/>
                </a:solidFill>
                <a:latin typeface="方正喵呜体" panose="02010600010101010101" pitchFamily="2" charset="-122"/>
                <a:ea typeface="方正喵呜体" panose="02010600010101010101" pitchFamily="2" charset="-122"/>
              </a:endParaRPr>
            </a:p>
          </p:txBody>
        </p:sp>
      </p:grpSp>
      <p:pic>
        <p:nvPicPr>
          <p:cNvPr id="311" name="图片 310"/>
          <p:cNvPicPr>
            <a:picLocks noChangeAspect="1"/>
          </p:cNvPicPr>
          <p:nvPr/>
        </p:nvPicPr>
        <p:blipFill>
          <a:blip r:embed="rId10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07451" y="-32188"/>
            <a:ext cx="2445241" cy="3341039"/>
          </a:xfrm>
          <a:prstGeom prst="rect">
            <a:avLst/>
          </a:prstGeom>
        </p:spPr>
      </p:pic>
      <p:pic>
        <p:nvPicPr>
          <p:cNvPr id="312" name="图片 311"/>
          <p:cNvPicPr>
            <a:picLocks noChangeAspect="1"/>
          </p:cNvPicPr>
          <p:nvPr/>
        </p:nvPicPr>
        <p:blipFill>
          <a:blip r:embed="rId10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4210" y="-32188"/>
            <a:ext cx="2834112" cy="2658730"/>
          </a:xfrm>
          <a:prstGeom prst="rect">
            <a:avLst/>
          </a:prstGeom>
        </p:spPr>
      </p:pic>
      <p:pic>
        <p:nvPicPr>
          <p:cNvPr id="313" name="图片 312"/>
          <p:cNvPicPr>
            <a:picLocks noChangeAspect="1"/>
          </p:cNvPicPr>
          <p:nvPr/>
        </p:nvPicPr>
        <p:blipFill>
          <a:blip r:embed="rId1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54505" y="4119719"/>
            <a:ext cx="2292295" cy="2383743"/>
          </a:xfrm>
          <a:prstGeom prst="rect">
            <a:avLst/>
          </a:prstGeom>
        </p:spPr>
      </p:pic>
      <p:pic>
        <p:nvPicPr>
          <p:cNvPr id="314" name="图片 313"/>
          <p:cNvPicPr>
            <a:picLocks noChangeAspect="1"/>
          </p:cNvPicPr>
          <p:nvPr/>
        </p:nvPicPr>
        <p:blipFill>
          <a:blip r:embed="rId1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8700" y="3571746"/>
            <a:ext cx="2839622" cy="3286254"/>
          </a:xfrm>
          <a:prstGeom prst="rect">
            <a:avLst/>
          </a:prstGeom>
        </p:spPr>
      </p:pic>
      <p:pic>
        <p:nvPicPr>
          <p:cNvPr id="315" name="Joy Gruttmann-Schnapp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2"/>
          <a:stretch>
            <a:fillRect/>
          </a:stretch>
        </p:blipFill>
        <p:spPr>
          <a:xfrm>
            <a:off x="5299075" y="-858043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0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66667E-6 1.11111E-6 L 0.09609 1.11111E-6 L 0.2164 0.00926 " pathEditMode="relative" rAng="0" ptsTypes="AAA">
                                          <p:cBhvr>
                                            <p:cTn id="6" dur="2000" fill="hold"/>
                                            <p:tgtEl>
                                              <p:spTgt spid="3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0820" y="46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0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66667E-6 1.11111E-6 L 0.09609 1.11111E-6 L 0.2164 0.00926 " pathEditMode="relative" rAng="0" ptsTypes="AAA">
                                          <p:cBhvr>
                                            <p:cTn id="10" dur="2000" fill="hold"/>
                                            <p:tgtEl>
                                              <p:spTgt spid="3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0820" y="46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2" presetID="0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91667E-6 -3.7037E-7 L -0.06276 0.00139 L -0.10912 0.00069 L -0.18295 0.00671 L -0.25209 0.00139 " pathEditMode="relative" rAng="0" ptsTypes="AAAAA">
                                          <p:cBhvr>
                                            <p:cTn id="13" dur="2000" fill="hold"/>
                                            <p:tgtEl>
                                              <p:spTgt spid="3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2604" y="32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15" presetID="0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91667E-6 -3.7037E-7 L -0.06276 0.00139 L -0.10912 0.00069 L -0.18295 0.00671 L -0.25209 0.00139 " pathEditMode="relative" rAng="0" ptsTypes="AAAAA">
                                          <p:cBhvr>
                                            <p:cTn id="16" dur="2000" fill="hold"/>
                                            <p:tgtEl>
                                              <p:spTgt spid="3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2604" y="32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4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1" dur="750" fill="hold"/>
                                            <p:tgtEl>
                                              <p:spTgt spid="3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2" dur="750" fill="hold"/>
                                            <p:tgtEl>
                                              <p:spTgt spid="3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4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5" dur="1" fill="hold"/>
                                            <p:tgtEl>
                                              <p:spTgt spid="31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numSld="999" showWhenStopped="0">
                    <p:cTn id="26" repeatCount="indefinite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15"/>
                    </p:tgtEl>
                  </p:cMediaNode>
                </p:audio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0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66667E-6 1.11111E-6 L 0.09609 1.11111E-6 L 0.2164 0.00926 " pathEditMode="relative" rAng="0" ptsTypes="AAA">
                                          <p:cBhvr>
                                            <p:cTn id="6" dur="2000" fill="hold"/>
                                            <p:tgtEl>
                                              <p:spTgt spid="3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0820" y="46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0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66667E-6 1.11111E-6 L 0.09609 1.11111E-6 L 0.2164 0.00926 " pathEditMode="relative" rAng="0" ptsTypes="AAA">
                                          <p:cBhvr>
                                            <p:cTn id="10" dur="2000" fill="hold"/>
                                            <p:tgtEl>
                                              <p:spTgt spid="3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0820" y="46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2" presetID="0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91667E-6 -3.7037E-7 L -0.06276 0.00139 L -0.10912 0.00069 L -0.18295 0.00671 L -0.25209 0.00139 " pathEditMode="relative" rAng="0" ptsTypes="AAAAA">
                                          <p:cBhvr>
                                            <p:cTn id="13" dur="2000" fill="hold"/>
                                            <p:tgtEl>
                                              <p:spTgt spid="3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2604" y="32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15" presetID="0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91667E-6 -3.7037E-7 L -0.06276 0.00139 L -0.10912 0.00069 L -0.18295 0.00671 L -0.25209 0.00139 " pathEditMode="relative" rAng="0" ptsTypes="AAAAA">
                                          <p:cBhvr>
                                            <p:cTn id="16" dur="2000" fill="hold"/>
                                            <p:tgtEl>
                                              <p:spTgt spid="3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2604" y="32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3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3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4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5" dur="1" fill="hold"/>
                                            <p:tgtEl>
                                              <p:spTgt spid="31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numSld="999" showWhenStopped="0">
                    <p:cTn id="26" repeatCount="indefinite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15"/>
                    </p:tgtEl>
                  </p:cMediaNode>
                </p:audio>
              </p:childTnLst>
            </p:cTn>
          </p:par>
        </p:tn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CE6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占位符 4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103" y="1936750"/>
            <a:ext cx="6884194" cy="4589463"/>
          </a:xfr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690" y="899568"/>
            <a:ext cx="5060274" cy="738164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5056052" y="191682"/>
            <a:ext cx="20681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>
                <a:solidFill>
                  <a:srgbClr val="6D421F"/>
                </a:solidFill>
                <a:latin typeface="方正喵呜体" panose="02010600010101010101" pitchFamily="2" charset="-122"/>
                <a:ea typeface="方正喵呜体" panose="02010600010101010101" pitchFamily="2" charset="-122"/>
              </a:rPr>
              <a:t>2.</a:t>
            </a:r>
            <a:r>
              <a:rPr lang="zh-CN" altLang="en-US" sz="4000" b="1" dirty="0">
                <a:solidFill>
                  <a:srgbClr val="6D421F"/>
                </a:solidFill>
                <a:latin typeface="方正喵呜体" panose="02010600010101010101" pitchFamily="2" charset="-122"/>
                <a:ea typeface="方正喵呜体" panose="02010600010101010101" pitchFamily="2" charset="-122"/>
              </a:rPr>
              <a:t>学习篇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2499" y="1320800"/>
            <a:ext cx="1802513" cy="18542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798" y="4049975"/>
            <a:ext cx="1332844" cy="2476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7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8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3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4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8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CE6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690" y="899568"/>
            <a:ext cx="5060274" cy="738164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5056052" y="191682"/>
            <a:ext cx="20681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>
                <a:solidFill>
                  <a:srgbClr val="6D421F"/>
                </a:solidFill>
                <a:latin typeface="方正喵呜体" panose="02010600010101010101" pitchFamily="2" charset="-122"/>
                <a:ea typeface="方正喵呜体" panose="02010600010101010101" pitchFamily="2" charset="-122"/>
              </a:rPr>
              <a:t>2.</a:t>
            </a:r>
            <a:r>
              <a:rPr lang="zh-CN" altLang="en-US" sz="4000" b="1" dirty="0">
                <a:solidFill>
                  <a:srgbClr val="6D421F"/>
                </a:solidFill>
                <a:latin typeface="方正喵呜体" panose="02010600010101010101" pitchFamily="2" charset="-122"/>
                <a:ea typeface="方正喵呜体" panose="02010600010101010101" pitchFamily="2" charset="-122"/>
              </a:rPr>
              <a:t>学习篇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5095" y="1637732"/>
            <a:ext cx="3350174" cy="4723493"/>
          </a:xfrm>
          <a:prstGeom prst="rect">
            <a:avLst/>
          </a:prstGeom>
        </p:spPr>
      </p:pic>
      <p:pic>
        <p:nvPicPr>
          <p:cNvPr id="6" name="图片占位符 5"/>
          <p:cNvPicPr>
            <a:picLocks noGrp="1" noChangeAspect="1"/>
          </p:cNvPicPr>
          <p:nvPr>
            <p:ph type="pic" sz="quarter" idx="12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288" y="2444750"/>
            <a:ext cx="4995862" cy="3330575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7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8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3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4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CE6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690" y="899568"/>
            <a:ext cx="5060274" cy="738164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5056052" y="191682"/>
            <a:ext cx="20681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>
                <a:solidFill>
                  <a:srgbClr val="6D421F"/>
                </a:solidFill>
                <a:latin typeface="方正喵呜体" panose="02010600010101010101" pitchFamily="2" charset="-122"/>
                <a:ea typeface="方正喵呜体" panose="02010600010101010101" pitchFamily="2" charset="-122"/>
              </a:rPr>
              <a:t>2.</a:t>
            </a:r>
            <a:r>
              <a:rPr lang="zh-CN" altLang="en-US" sz="4000" b="1" dirty="0">
                <a:solidFill>
                  <a:srgbClr val="6D421F"/>
                </a:solidFill>
                <a:latin typeface="方正喵呜体" panose="02010600010101010101" pitchFamily="2" charset="-122"/>
                <a:ea typeface="方正喵呜体" panose="02010600010101010101" pitchFamily="2" charset="-122"/>
              </a:rPr>
              <a:t>学习篇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4710" y="4533900"/>
            <a:ext cx="1612107" cy="16129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055" y="4084566"/>
            <a:ext cx="1167825" cy="13589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135" y="2345618"/>
            <a:ext cx="1671555" cy="2341329"/>
          </a:xfrm>
          <a:prstGeom prst="rect">
            <a:avLst/>
          </a:prstGeom>
        </p:spPr>
      </p:pic>
      <p:pic>
        <p:nvPicPr>
          <p:cNvPr id="10" name="图片占位符 9"/>
          <p:cNvPicPr>
            <a:picLocks noGrp="1" noChangeAspect="1"/>
          </p:cNvPicPr>
          <p:nvPr>
            <p:ph type="pic" sz="quarter" idx="12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513" y="2975240"/>
            <a:ext cx="3887787" cy="2591858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7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8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CE6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690" y="899568"/>
            <a:ext cx="5060274" cy="738164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5056052" y="191682"/>
            <a:ext cx="20681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>
                <a:solidFill>
                  <a:srgbClr val="6D421F"/>
                </a:solidFill>
                <a:latin typeface="方正喵呜体" panose="02010600010101010101" pitchFamily="2" charset="-122"/>
                <a:ea typeface="方正喵呜体" panose="02010600010101010101" pitchFamily="2" charset="-122"/>
              </a:rPr>
              <a:t>2.</a:t>
            </a:r>
            <a:r>
              <a:rPr lang="zh-CN" altLang="en-US" sz="4000" b="1" dirty="0">
                <a:solidFill>
                  <a:srgbClr val="6D421F"/>
                </a:solidFill>
                <a:latin typeface="方正喵呜体" panose="02010600010101010101" pitchFamily="2" charset="-122"/>
                <a:ea typeface="方正喵呜体" panose="02010600010101010101" pitchFamily="2" charset="-122"/>
              </a:rPr>
              <a:t>学习篇</a:t>
            </a:r>
          </a:p>
        </p:txBody>
      </p:sp>
      <p:pic>
        <p:nvPicPr>
          <p:cNvPr id="10" name="图片占位符 9"/>
          <p:cNvPicPr>
            <a:picLocks noGrp="1" noChangeAspect="1"/>
          </p:cNvPicPr>
          <p:nvPr>
            <p:ph type="pic" sz="quarter" idx="1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738" y="3307292"/>
            <a:ext cx="2436812" cy="1624541"/>
          </a:xfrm>
        </p:spPr>
      </p:pic>
      <p:pic>
        <p:nvPicPr>
          <p:cNvPr id="11" name="图片占位符 10"/>
          <p:cNvPicPr>
            <a:picLocks noGrp="1" noChangeAspect="1"/>
          </p:cNvPicPr>
          <p:nvPr>
            <p:ph type="pic" sz="quarter" idx="10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950" y="4159780"/>
            <a:ext cx="2832100" cy="1888066"/>
          </a:xfrm>
        </p:spPr>
      </p:pic>
      <p:pic>
        <p:nvPicPr>
          <p:cNvPr id="12" name="图片占位符 11"/>
          <p:cNvPicPr>
            <a:picLocks noGrp="1" noChangeAspect="1"/>
          </p:cNvPicPr>
          <p:nvPr>
            <p:ph type="pic" sz="quarter" idx="1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675" y="2034646"/>
            <a:ext cx="3111500" cy="2074333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7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8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CE6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846" y="136478"/>
            <a:ext cx="10031103" cy="5813946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5945035" y="2655551"/>
            <a:ext cx="249299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6000" b="1" dirty="0">
                <a:solidFill>
                  <a:srgbClr val="6D421F"/>
                </a:solidFill>
                <a:latin typeface="方正喵呜体" panose="02010600010101010101" pitchFamily="2" charset="-122"/>
                <a:ea typeface="方正喵呜体" panose="02010600010101010101" pitchFamily="2" charset="-122"/>
              </a:rPr>
              <a:t>娱乐篇</a:t>
            </a:r>
          </a:p>
        </p:txBody>
      </p:sp>
      <p:sp>
        <p:nvSpPr>
          <p:cNvPr id="4" name="矩形 3"/>
          <p:cNvSpPr/>
          <p:nvPr/>
        </p:nvSpPr>
        <p:spPr>
          <a:xfrm>
            <a:off x="6073337" y="3671214"/>
            <a:ext cx="36848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喵呜体" panose="02010600010101010101" pitchFamily="2" charset="-122"/>
                <a:ea typeface="方正喵呜体" panose="02010600010101010101" pitchFamily="2" charset="-122"/>
              </a:rPr>
              <a:t>寒假如期而至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喵呜体" panose="02010600010101010101" pitchFamily="2" charset="-122"/>
                <a:ea typeface="方正喵呜体" panose="02010600010101010101" pitchFamily="2" charset="-122"/>
              </a:rPr>
              <a:t>,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喵呜体" panose="02010600010101010101" pitchFamily="2" charset="-122"/>
                <a:ea typeface="方正喵呜体" panose="02010600010101010101" pitchFamily="2" charset="-122"/>
              </a:rPr>
              <a:t>你们是否如释重负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喵呜体" panose="02010600010101010101" pitchFamily="2" charset="-122"/>
                <a:ea typeface="方正喵呜体" panose="02010600010101010101" pitchFamily="2" charset="-122"/>
              </a:rPr>
              <a:t>?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喵呜体" panose="02010600010101010101" pitchFamily="2" charset="-122"/>
                <a:ea typeface="方正喵呜体" panose="02010600010101010101" pitchFamily="2" charset="-122"/>
              </a:rPr>
              <a:t>稍事休息之后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喵呜体" panose="02010600010101010101" pitchFamily="2" charset="-122"/>
                <a:ea typeface="方正喵呜体" panose="02010600010101010101" pitchFamily="2" charset="-122"/>
              </a:rPr>
              <a:t>,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喵呜体" panose="02010600010101010101" pitchFamily="2" charset="-122"/>
                <a:ea typeface="方正喵呜体" panose="02010600010101010101" pitchFamily="2" charset="-122"/>
              </a:rPr>
              <a:t>别忘了，寒假是你超越他人、超越自己的契机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720" y="1274342"/>
            <a:ext cx="2994164" cy="37780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7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8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3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4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CE6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690" y="899568"/>
            <a:ext cx="5060274" cy="738164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5056052" y="191682"/>
            <a:ext cx="204254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>
                <a:solidFill>
                  <a:srgbClr val="6D421F"/>
                </a:solidFill>
                <a:latin typeface="方正喵呜体" panose="02010600010101010101" pitchFamily="2" charset="-122"/>
                <a:ea typeface="方正喵呜体" panose="02010600010101010101" pitchFamily="2" charset="-122"/>
              </a:rPr>
              <a:t>3.</a:t>
            </a:r>
            <a:r>
              <a:rPr lang="zh-CN" altLang="en-US" sz="4000" b="1" dirty="0">
                <a:solidFill>
                  <a:srgbClr val="6D421F"/>
                </a:solidFill>
                <a:latin typeface="方正喵呜体" panose="02010600010101010101" pitchFamily="2" charset="-122"/>
                <a:ea typeface="方正喵呜体" panose="02010600010101010101" pitchFamily="2" charset="-122"/>
              </a:rPr>
              <a:t>娱乐篇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96" y="1905050"/>
            <a:ext cx="3872525" cy="480698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96258" y="2082334"/>
            <a:ext cx="2915353" cy="4452419"/>
          </a:xfrm>
          <a:prstGeom prst="rect">
            <a:avLst/>
          </a:prstGeom>
        </p:spPr>
      </p:pic>
      <p:sp>
        <p:nvSpPr>
          <p:cNvPr id="2" name="任意多边形 1"/>
          <p:cNvSpPr/>
          <p:nvPr/>
        </p:nvSpPr>
        <p:spPr>
          <a:xfrm>
            <a:off x="3407651" y="1839827"/>
            <a:ext cx="5707060" cy="4139178"/>
          </a:xfrm>
          <a:custGeom>
            <a:avLst/>
            <a:gdLst>
              <a:gd name="connsiteX0" fmla="*/ 413722 w 5707060"/>
              <a:gd name="connsiteY0" fmla="*/ 2008842 h 4139178"/>
              <a:gd name="connsiteX1" fmla="*/ 45233 w 5707060"/>
              <a:gd name="connsiteY1" fmla="*/ 903373 h 4139178"/>
              <a:gd name="connsiteX2" fmla="*/ 1328122 w 5707060"/>
              <a:gd name="connsiteY2" fmla="*/ 29916 h 4139178"/>
              <a:gd name="connsiteX3" fmla="*/ 4931131 w 5707060"/>
              <a:gd name="connsiteY3" fmla="*/ 275576 h 4139178"/>
              <a:gd name="connsiteX4" fmla="*/ 5654462 w 5707060"/>
              <a:gd name="connsiteY4" fmla="*/ 985260 h 4139178"/>
              <a:gd name="connsiteX5" fmla="*/ 5586224 w 5707060"/>
              <a:gd name="connsiteY5" fmla="*/ 1735886 h 4139178"/>
              <a:gd name="connsiteX6" fmla="*/ 5067609 w 5707060"/>
              <a:gd name="connsiteY6" fmla="*/ 2909594 h 4139178"/>
              <a:gd name="connsiteX7" fmla="*/ 3580003 w 5707060"/>
              <a:gd name="connsiteY7" fmla="*/ 4042358 h 4139178"/>
              <a:gd name="connsiteX8" fmla="*/ 1137053 w 5707060"/>
              <a:gd name="connsiteY8" fmla="*/ 3946824 h 4139178"/>
              <a:gd name="connsiteX9" fmla="*/ 454665 w 5707060"/>
              <a:gd name="connsiteY9" fmla="*/ 2882298 h 4139178"/>
              <a:gd name="connsiteX10" fmla="*/ 222653 w 5707060"/>
              <a:gd name="connsiteY10" fmla="*/ 1476579 h 4139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707060" h="4139178">
                <a:moveTo>
                  <a:pt x="413722" y="2008842"/>
                </a:moveTo>
                <a:cubicBezTo>
                  <a:pt x="153277" y="1621018"/>
                  <a:pt x="-107167" y="1233194"/>
                  <a:pt x="45233" y="903373"/>
                </a:cubicBezTo>
                <a:cubicBezTo>
                  <a:pt x="197633" y="573552"/>
                  <a:pt x="513806" y="134549"/>
                  <a:pt x="1328122" y="29916"/>
                </a:cubicBezTo>
                <a:cubicBezTo>
                  <a:pt x="2142438" y="-74717"/>
                  <a:pt x="4210074" y="116352"/>
                  <a:pt x="4931131" y="275576"/>
                </a:cubicBezTo>
                <a:cubicBezTo>
                  <a:pt x="5652188" y="434800"/>
                  <a:pt x="5545280" y="741875"/>
                  <a:pt x="5654462" y="985260"/>
                </a:cubicBezTo>
                <a:cubicBezTo>
                  <a:pt x="5763644" y="1228645"/>
                  <a:pt x="5684033" y="1415164"/>
                  <a:pt x="5586224" y="1735886"/>
                </a:cubicBezTo>
                <a:cubicBezTo>
                  <a:pt x="5488415" y="2056608"/>
                  <a:pt x="5401979" y="2525182"/>
                  <a:pt x="5067609" y="2909594"/>
                </a:cubicBezTo>
                <a:cubicBezTo>
                  <a:pt x="4733239" y="3294006"/>
                  <a:pt x="4235096" y="3869486"/>
                  <a:pt x="3580003" y="4042358"/>
                </a:cubicBezTo>
                <a:cubicBezTo>
                  <a:pt x="2924910" y="4215230"/>
                  <a:pt x="1657943" y="4140167"/>
                  <a:pt x="1137053" y="3946824"/>
                </a:cubicBezTo>
                <a:cubicBezTo>
                  <a:pt x="616163" y="3753481"/>
                  <a:pt x="607065" y="3294005"/>
                  <a:pt x="454665" y="2882298"/>
                </a:cubicBezTo>
                <a:cubicBezTo>
                  <a:pt x="302265" y="2470591"/>
                  <a:pt x="262459" y="1973585"/>
                  <a:pt x="222653" y="1476579"/>
                </a:cubicBezTo>
              </a:path>
            </a:pathLst>
          </a:custGeom>
          <a:noFill/>
          <a:ln w="28575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/>
          </a:p>
        </p:txBody>
      </p:sp>
      <p:sp>
        <p:nvSpPr>
          <p:cNvPr id="7" name="矩形 6"/>
          <p:cNvSpPr/>
          <p:nvPr/>
        </p:nvSpPr>
        <p:spPr>
          <a:xfrm>
            <a:off x="4397801" y="3548736"/>
            <a:ext cx="360310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dirty="0">
                <a:solidFill>
                  <a:srgbClr val="6D421F"/>
                </a:solidFill>
                <a:latin typeface="方正喵呜体" panose="02010600010101010101" pitchFamily="2" charset="-122"/>
                <a:ea typeface="方正喵呜体" panose="02010600010101010101" pitchFamily="2" charset="-122"/>
              </a:rPr>
              <a:t>请在此处添加详细描述文本，尽量与标题文本语言风格相符合，语言描述尽量简洁生动。</a:t>
            </a:r>
          </a:p>
        </p:txBody>
      </p:sp>
      <p:sp>
        <p:nvSpPr>
          <p:cNvPr id="8" name="矩形 7"/>
          <p:cNvSpPr/>
          <p:nvPr/>
        </p:nvSpPr>
        <p:spPr>
          <a:xfrm>
            <a:off x="4148713" y="2663377"/>
            <a:ext cx="4101287" cy="68326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3200" b="1" dirty="0">
                <a:solidFill>
                  <a:srgbClr val="6D421F"/>
                </a:solidFill>
                <a:latin typeface="方正喵呜体" panose="02010600010101010101" pitchFamily="2" charset="-122"/>
                <a:ea typeface="方正喵呜体" panose="02010600010101010101" pitchFamily="2" charset="-122"/>
              </a:rPr>
              <a:t>请在此添加副标题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7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8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8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7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8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" presetClass="entr" presetSubtype="2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3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4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" presetClass="entr" presetSubtype="4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9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0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2" grpId="0" animBg="1"/>
          <p:bldP spid="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2" grpId="0" animBg="1"/>
          <p:bldP spid="7" grpId="0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CE6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690" y="899568"/>
            <a:ext cx="5060274" cy="738164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5056052" y="191682"/>
            <a:ext cx="204254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>
                <a:solidFill>
                  <a:srgbClr val="6D421F"/>
                </a:solidFill>
                <a:latin typeface="方正喵呜体" panose="02010600010101010101" pitchFamily="2" charset="-122"/>
                <a:ea typeface="方正喵呜体" panose="02010600010101010101" pitchFamily="2" charset="-122"/>
              </a:rPr>
              <a:t>3.</a:t>
            </a:r>
            <a:r>
              <a:rPr lang="zh-CN" altLang="en-US" sz="4000" b="1" dirty="0">
                <a:solidFill>
                  <a:srgbClr val="6D421F"/>
                </a:solidFill>
                <a:latin typeface="方正喵呜体" panose="02010600010101010101" pitchFamily="2" charset="-122"/>
                <a:ea typeface="方正喵呜体" panose="02010600010101010101" pitchFamily="2" charset="-122"/>
              </a:rPr>
              <a:t>娱乐篇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2861" y="1861328"/>
            <a:ext cx="4204920" cy="4483015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578187" y="2651951"/>
            <a:ext cx="2585763" cy="2494133"/>
            <a:chOff x="3553293" y="1976158"/>
            <a:chExt cx="2400188" cy="2315134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3293" y="1976158"/>
              <a:ext cx="2400188" cy="2315134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8043" y="2081391"/>
              <a:ext cx="2170688" cy="2104667"/>
            </a:xfrm>
            <a:prstGeom prst="rect">
              <a:avLst/>
            </a:prstGeom>
          </p:spPr>
        </p:pic>
      </p:grpSp>
      <p:grpSp>
        <p:nvGrpSpPr>
          <p:cNvPr id="12" name="组合 11"/>
          <p:cNvGrpSpPr/>
          <p:nvPr/>
        </p:nvGrpSpPr>
        <p:grpSpPr>
          <a:xfrm rot="870080">
            <a:off x="2906775" y="2167539"/>
            <a:ext cx="2585763" cy="2494133"/>
            <a:chOff x="3553293" y="1976158"/>
            <a:chExt cx="2400188" cy="2315134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3293" y="1976158"/>
              <a:ext cx="2400188" cy="2315134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8043" y="2081391"/>
              <a:ext cx="2170688" cy="2104667"/>
            </a:xfrm>
            <a:prstGeom prst="rect">
              <a:avLst/>
            </a:prstGeom>
          </p:spPr>
        </p:pic>
      </p:grpSp>
      <p:grpSp>
        <p:nvGrpSpPr>
          <p:cNvPr id="17" name="组合 16"/>
          <p:cNvGrpSpPr/>
          <p:nvPr/>
        </p:nvGrpSpPr>
        <p:grpSpPr>
          <a:xfrm rot="21237821">
            <a:off x="4877389" y="3450546"/>
            <a:ext cx="2585763" cy="2494133"/>
            <a:chOff x="3553293" y="1976158"/>
            <a:chExt cx="2400188" cy="2315134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3293" y="1976158"/>
              <a:ext cx="2400188" cy="2315134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8043" y="2081391"/>
              <a:ext cx="2170688" cy="2104667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7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8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3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4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CE6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690" y="899568"/>
            <a:ext cx="5060274" cy="738164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5056052" y="191682"/>
            <a:ext cx="204254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>
                <a:solidFill>
                  <a:srgbClr val="6D421F"/>
                </a:solidFill>
                <a:latin typeface="方正喵呜体" panose="02010600010101010101" pitchFamily="2" charset="-122"/>
                <a:ea typeface="方正喵呜体" panose="02010600010101010101" pitchFamily="2" charset="-122"/>
              </a:rPr>
              <a:t>3.</a:t>
            </a:r>
            <a:r>
              <a:rPr lang="zh-CN" altLang="en-US" sz="4000" b="1" dirty="0">
                <a:solidFill>
                  <a:srgbClr val="6D421F"/>
                </a:solidFill>
                <a:latin typeface="方正喵呜体" panose="02010600010101010101" pitchFamily="2" charset="-122"/>
                <a:ea typeface="方正喵呜体" panose="02010600010101010101" pitchFamily="2" charset="-122"/>
              </a:rPr>
              <a:t>娱乐篇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353" y="2132750"/>
            <a:ext cx="2200027" cy="32561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541" y="1861921"/>
            <a:ext cx="2875208" cy="285385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1165" y="1959011"/>
            <a:ext cx="2450375" cy="2998064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4932416" y="5289792"/>
            <a:ext cx="25915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solidFill>
                  <a:srgbClr val="6D421F"/>
                </a:solidFill>
                <a:latin typeface="方正喵呜体" panose="02010600010101010101" pitchFamily="2" charset="-122"/>
                <a:ea typeface="方正喵呜体" panose="02010600010101010101" pitchFamily="2" charset="-122"/>
              </a:rPr>
              <a:t>请在此处添加详细描述文本，尽量与标题文本语言风格相符合，语言描述尽量简洁生动。</a:t>
            </a:r>
          </a:p>
        </p:txBody>
      </p:sp>
      <p:sp>
        <p:nvSpPr>
          <p:cNvPr id="9" name="矩形 8"/>
          <p:cNvSpPr/>
          <p:nvPr/>
        </p:nvSpPr>
        <p:spPr>
          <a:xfrm>
            <a:off x="4753256" y="4754261"/>
            <a:ext cx="2949886" cy="5355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400" b="1" dirty="0">
                <a:solidFill>
                  <a:srgbClr val="6D421F"/>
                </a:solidFill>
                <a:latin typeface="方正喵呜体" panose="02010600010101010101" pitchFamily="2" charset="-122"/>
                <a:ea typeface="方正喵呜体" panose="02010600010101010101" pitchFamily="2" charset="-122"/>
              </a:rPr>
              <a:t>请在此添加副标题</a:t>
            </a:r>
          </a:p>
        </p:txBody>
      </p:sp>
      <p:sp>
        <p:nvSpPr>
          <p:cNvPr id="10" name="矩形 9"/>
          <p:cNvSpPr/>
          <p:nvPr/>
        </p:nvSpPr>
        <p:spPr>
          <a:xfrm>
            <a:off x="8974428" y="5289792"/>
            <a:ext cx="25915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solidFill>
                  <a:srgbClr val="6D421F"/>
                </a:solidFill>
                <a:latin typeface="方正喵呜体" panose="02010600010101010101" pitchFamily="2" charset="-122"/>
                <a:ea typeface="方正喵呜体" panose="02010600010101010101" pitchFamily="2" charset="-122"/>
              </a:rPr>
              <a:t>请在此处添加详细描述文本，尽量与标题文本语言风格相符合，语言描述尽量简洁生动。</a:t>
            </a:r>
          </a:p>
        </p:txBody>
      </p:sp>
      <p:sp>
        <p:nvSpPr>
          <p:cNvPr id="11" name="矩形 10"/>
          <p:cNvSpPr/>
          <p:nvPr/>
        </p:nvSpPr>
        <p:spPr>
          <a:xfrm>
            <a:off x="8795268" y="4754261"/>
            <a:ext cx="2949886" cy="5355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400" b="1" dirty="0">
                <a:solidFill>
                  <a:srgbClr val="6D421F"/>
                </a:solidFill>
                <a:latin typeface="方正喵呜体" panose="02010600010101010101" pitchFamily="2" charset="-122"/>
                <a:ea typeface="方正喵呜体" panose="02010600010101010101" pitchFamily="2" charset="-122"/>
              </a:rPr>
              <a:t>请在此添加副标题</a:t>
            </a:r>
          </a:p>
        </p:txBody>
      </p:sp>
      <p:sp>
        <p:nvSpPr>
          <p:cNvPr id="12" name="矩形 11"/>
          <p:cNvSpPr/>
          <p:nvPr/>
        </p:nvSpPr>
        <p:spPr>
          <a:xfrm>
            <a:off x="711245" y="5852093"/>
            <a:ext cx="259156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solidFill>
                  <a:srgbClr val="6D421F"/>
                </a:solidFill>
                <a:latin typeface="方正喵呜体" panose="02010600010101010101" pitchFamily="2" charset="-122"/>
                <a:ea typeface="方正喵呜体" panose="02010600010101010101" pitchFamily="2" charset="-122"/>
              </a:rPr>
              <a:t>请在此处添加详细描述文本，尽量与标题文本语言风格相符合</a:t>
            </a:r>
          </a:p>
        </p:txBody>
      </p:sp>
      <p:sp>
        <p:nvSpPr>
          <p:cNvPr id="13" name="矩形 12"/>
          <p:cNvSpPr/>
          <p:nvPr/>
        </p:nvSpPr>
        <p:spPr>
          <a:xfrm>
            <a:off x="532085" y="5316562"/>
            <a:ext cx="2949886" cy="5355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400" b="1" dirty="0">
                <a:solidFill>
                  <a:srgbClr val="6D421F"/>
                </a:solidFill>
                <a:latin typeface="方正喵呜体" panose="02010600010101010101" pitchFamily="2" charset="-122"/>
                <a:ea typeface="方正喵呜体" panose="02010600010101010101" pitchFamily="2" charset="-122"/>
              </a:rPr>
              <a:t>请在此添加副标题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7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8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8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5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6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8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1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2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8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8" grpId="0"/>
          <p:bldP spid="10" grpId="0"/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8" grpId="0"/>
          <p:bldP spid="10" grpId="0"/>
          <p:bldP spid="12" grpId="0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CE6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846" y="136478"/>
            <a:ext cx="10031103" cy="5813946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5945035" y="2655551"/>
            <a:ext cx="249299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6000" b="1" dirty="0">
                <a:solidFill>
                  <a:srgbClr val="6D421F"/>
                </a:solidFill>
                <a:latin typeface="方正喵呜体" panose="02010600010101010101" pitchFamily="2" charset="-122"/>
                <a:ea typeface="方正喵呜体" panose="02010600010101010101" pitchFamily="2" charset="-122"/>
              </a:rPr>
              <a:t>总结篇</a:t>
            </a:r>
          </a:p>
        </p:txBody>
      </p:sp>
      <p:sp>
        <p:nvSpPr>
          <p:cNvPr id="4" name="矩形 3"/>
          <p:cNvSpPr/>
          <p:nvPr/>
        </p:nvSpPr>
        <p:spPr>
          <a:xfrm>
            <a:off x="6073337" y="3671214"/>
            <a:ext cx="36848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喵呜体" panose="02010600010101010101" pitchFamily="2" charset="-122"/>
                <a:ea typeface="方正喵呜体" panose="02010600010101010101" pitchFamily="2" charset="-122"/>
              </a:rPr>
              <a:t>寒假如期而至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喵呜体" panose="02010600010101010101" pitchFamily="2" charset="-122"/>
                <a:ea typeface="方正喵呜体" panose="02010600010101010101" pitchFamily="2" charset="-122"/>
              </a:rPr>
              <a:t>,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喵呜体" panose="02010600010101010101" pitchFamily="2" charset="-122"/>
                <a:ea typeface="方正喵呜体" panose="02010600010101010101" pitchFamily="2" charset="-122"/>
              </a:rPr>
              <a:t>你们是否如释重负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喵呜体" panose="02010600010101010101" pitchFamily="2" charset="-122"/>
                <a:ea typeface="方正喵呜体" panose="02010600010101010101" pitchFamily="2" charset="-122"/>
              </a:rPr>
              <a:t>?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喵呜体" panose="02010600010101010101" pitchFamily="2" charset="-122"/>
                <a:ea typeface="方正喵呜体" panose="02010600010101010101" pitchFamily="2" charset="-122"/>
              </a:rPr>
              <a:t>稍事休息之后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喵呜体" panose="02010600010101010101" pitchFamily="2" charset="-122"/>
                <a:ea typeface="方正喵呜体" panose="02010600010101010101" pitchFamily="2" charset="-122"/>
              </a:rPr>
              <a:t>,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喵呜体" panose="02010600010101010101" pitchFamily="2" charset="-122"/>
                <a:ea typeface="方正喵呜体" panose="02010600010101010101" pitchFamily="2" charset="-122"/>
              </a:rPr>
              <a:t>别忘了，寒假是你超越他人、超越自己的契机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方正喵呜体" panose="02010600010101010101" pitchFamily="2" charset="-122"/>
              <a:ea typeface="方正喵呜体" panose="02010600010101010101" pitchFamily="2" charset="-122"/>
            </a:endParaRPr>
          </a:p>
          <a:p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111" y="236200"/>
            <a:ext cx="3389232" cy="48387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7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8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3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4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CE6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690" y="899568"/>
            <a:ext cx="5060274" cy="738164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5056052" y="191682"/>
            <a:ext cx="208262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>
                <a:solidFill>
                  <a:srgbClr val="6D421F"/>
                </a:solidFill>
                <a:latin typeface="方正喵呜体" panose="02010600010101010101" pitchFamily="2" charset="-122"/>
                <a:ea typeface="方正喵呜体" panose="02010600010101010101" pitchFamily="2" charset="-122"/>
              </a:rPr>
              <a:t>4.</a:t>
            </a:r>
            <a:r>
              <a:rPr lang="zh-CN" altLang="en-US" sz="4000" b="1" dirty="0">
                <a:solidFill>
                  <a:srgbClr val="6D421F"/>
                </a:solidFill>
                <a:latin typeface="方正喵呜体" panose="02010600010101010101" pitchFamily="2" charset="-122"/>
                <a:ea typeface="方正喵呜体" panose="02010600010101010101" pitchFamily="2" charset="-122"/>
              </a:rPr>
              <a:t>总结篇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945" y="3836673"/>
            <a:ext cx="1843929" cy="224839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252" y="1840268"/>
            <a:ext cx="2189665" cy="224198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7241" y="2339227"/>
            <a:ext cx="1549412" cy="264554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3003" y="3710788"/>
            <a:ext cx="1747891" cy="2632736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2285326" y="5258929"/>
            <a:ext cx="259156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solidFill>
                  <a:srgbClr val="6D421F"/>
                </a:solidFill>
                <a:latin typeface="方正喵呜体" panose="02010600010101010101" pitchFamily="2" charset="-122"/>
                <a:ea typeface="方正喵呜体" panose="02010600010101010101" pitchFamily="2" charset="-122"/>
              </a:rPr>
              <a:t>请在此处添加详细描述文本，尽量与标题文本语言风格相符合</a:t>
            </a:r>
          </a:p>
        </p:txBody>
      </p:sp>
      <p:sp>
        <p:nvSpPr>
          <p:cNvPr id="10" name="矩形 9"/>
          <p:cNvSpPr/>
          <p:nvPr/>
        </p:nvSpPr>
        <p:spPr>
          <a:xfrm>
            <a:off x="2106166" y="4723398"/>
            <a:ext cx="2949886" cy="5355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400" b="1" dirty="0">
                <a:solidFill>
                  <a:srgbClr val="6D421F"/>
                </a:solidFill>
                <a:latin typeface="方正喵呜体" panose="02010600010101010101" pitchFamily="2" charset="-122"/>
                <a:ea typeface="方正喵呜体" panose="02010600010101010101" pitchFamily="2" charset="-122"/>
              </a:rPr>
              <a:t>请在此添加副标题</a:t>
            </a:r>
          </a:p>
        </p:txBody>
      </p:sp>
      <p:sp>
        <p:nvSpPr>
          <p:cNvPr id="11" name="矩形 10"/>
          <p:cNvSpPr/>
          <p:nvPr/>
        </p:nvSpPr>
        <p:spPr>
          <a:xfrm>
            <a:off x="7506127" y="2702403"/>
            <a:ext cx="259156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solidFill>
                  <a:srgbClr val="6D421F"/>
                </a:solidFill>
                <a:latin typeface="方正喵呜体" panose="02010600010101010101" pitchFamily="2" charset="-122"/>
                <a:ea typeface="方正喵呜体" panose="02010600010101010101" pitchFamily="2" charset="-122"/>
              </a:rPr>
              <a:t>请在此处添加详细描述文本，尽量与标题文本语言风格相符合</a:t>
            </a:r>
          </a:p>
        </p:txBody>
      </p:sp>
      <p:sp>
        <p:nvSpPr>
          <p:cNvPr id="12" name="矩形 11"/>
          <p:cNvSpPr/>
          <p:nvPr/>
        </p:nvSpPr>
        <p:spPr>
          <a:xfrm>
            <a:off x="7326967" y="2166872"/>
            <a:ext cx="2949886" cy="5355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400" b="1" dirty="0">
                <a:solidFill>
                  <a:srgbClr val="6D421F"/>
                </a:solidFill>
                <a:latin typeface="方正喵呜体" panose="02010600010101010101" pitchFamily="2" charset="-122"/>
                <a:ea typeface="方正喵呜体" panose="02010600010101010101" pitchFamily="2" charset="-122"/>
              </a:rPr>
              <a:t>请在此添加副标题</a:t>
            </a:r>
          </a:p>
        </p:txBody>
      </p:sp>
      <p:sp>
        <p:nvSpPr>
          <p:cNvPr id="13" name="矩形 12"/>
          <p:cNvSpPr/>
          <p:nvPr/>
        </p:nvSpPr>
        <p:spPr>
          <a:xfrm>
            <a:off x="8161221" y="5619015"/>
            <a:ext cx="259156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solidFill>
                  <a:srgbClr val="6D421F"/>
                </a:solidFill>
                <a:latin typeface="方正喵呜体" panose="02010600010101010101" pitchFamily="2" charset="-122"/>
                <a:ea typeface="方正喵呜体" panose="02010600010101010101" pitchFamily="2" charset="-122"/>
              </a:rPr>
              <a:t>请在此处添加详细描述文本，尽量与标题文本语言风格相符合</a:t>
            </a:r>
          </a:p>
        </p:txBody>
      </p:sp>
      <p:sp>
        <p:nvSpPr>
          <p:cNvPr id="14" name="矩形 13"/>
          <p:cNvSpPr/>
          <p:nvPr/>
        </p:nvSpPr>
        <p:spPr>
          <a:xfrm>
            <a:off x="7982061" y="5083484"/>
            <a:ext cx="2949886" cy="5355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400" b="1" dirty="0">
                <a:solidFill>
                  <a:srgbClr val="6D421F"/>
                </a:solidFill>
                <a:latin typeface="方正喵呜体" panose="02010600010101010101" pitchFamily="2" charset="-122"/>
                <a:ea typeface="方正喵呜体" panose="02010600010101010101" pitchFamily="2" charset="-122"/>
              </a:rPr>
              <a:t>请在此添加副标题</a:t>
            </a:r>
          </a:p>
        </p:txBody>
      </p:sp>
      <p:sp>
        <p:nvSpPr>
          <p:cNvPr id="15" name="矩形 14"/>
          <p:cNvSpPr/>
          <p:nvPr/>
        </p:nvSpPr>
        <p:spPr>
          <a:xfrm>
            <a:off x="1427638" y="2547266"/>
            <a:ext cx="259156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solidFill>
                  <a:srgbClr val="6D421F"/>
                </a:solidFill>
                <a:latin typeface="方正喵呜体" panose="02010600010101010101" pitchFamily="2" charset="-122"/>
                <a:ea typeface="方正喵呜体" panose="02010600010101010101" pitchFamily="2" charset="-122"/>
              </a:rPr>
              <a:t>请在此处添加详细描述文本，尽量与标题文本语言风格相符合</a:t>
            </a:r>
          </a:p>
        </p:txBody>
      </p:sp>
      <p:sp>
        <p:nvSpPr>
          <p:cNvPr id="16" name="矩形 15"/>
          <p:cNvSpPr/>
          <p:nvPr/>
        </p:nvSpPr>
        <p:spPr>
          <a:xfrm>
            <a:off x="1248478" y="2011735"/>
            <a:ext cx="2949886" cy="5355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400" b="1" dirty="0">
                <a:solidFill>
                  <a:srgbClr val="6D421F"/>
                </a:solidFill>
                <a:latin typeface="方正喵呜体" panose="02010600010101010101" pitchFamily="2" charset="-122"/>
                <a:ea typeface="方正喵呜体" panose="02010600010101010101" pitchFamily="2" charset="-122"/>
              </a:rPr>
              <a:t>请在此添加副标题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7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8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" presetClass="entr" presetSubtype="8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9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0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" presetClass="entr" presetSubtype="8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5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6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2" presetClass="entr" presetSubtype="8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1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2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2" presetClass="entr" presetSubtype="8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9" grpId="0"/>
          <p:bldP spid="11" grpId="0"/>
          <p:bldP spid="13" grpId="0"/>
          <p:bldP spid="1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9" grpId="0"/>
          <p:bldP spid="11" grpId="0"/>
          <p:bldP spid="13" grpId="0"/>
          <p:bldP spid="15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CE6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" name="组合 307"/>
          <p:cNvGrpSpPr/>
          <p:nvPr/>
        </p:nvGrpSpPr>
        <p:grpSpPr>
          <a:xfrm>
            <a:off x="8716477" y="4577137"/>
            <a:ext cx="1483515" cy="633959"/>
            <a:chOff x="7077075" y="3844925"/>
            <a:chExt cx="917575" cy="392113"/>
          </a:xfrm>
        </p:grpSpPr>
        <p:sp>
          <p:nvSpPr>
            <p:cNvPr id="3" name="Freeform 5"/>
            <p:cNvSpPr/>
            <p:nvPr/>
          </p:nvSpPr>
          <p:spPr bwMode="auto">
            <a:xfrm>
              <a:off x="7088188" y="3852863"/>
              <a:ext cx="895350" cy="384175"/>
            </a:xfrm>
            <a:custGeom>
              <a:avLst/>
              <a:gdLst>
                <a:gd name="T0" fmla="*/ 268 w 1403"/>
                <a:gd name="T1" fmla="*/ 207 h 601"/>
                <a:gd name="T2" fmla="*/ 126 w 1403"/>
                <a:gd name="T3" fmla="*/ 209 h 601"/>
                <a:gd name="T4" fmla="*/ 2 w 1403"/>
                <a:gd name="T5" fmla="*/ 352 h 601"/>
                <a:gd name="T6" fmla="*/ 104 w 1403"/>
                <a:gd name="T7" fmla="*/ 447 h 601"/>
                <a:gd name="T8" fmla="*/ 301 w 1403"/>
                <a:gd name="T9" fmla="*/ 427 h 601"/>
                <a:gd name="T10" fmla="*/ 324 w 1403"/>
                <a:gd name="T11" fmla="*/ 561 h 601"/>
                <a:gd name="T12" fmla="*/ 555 w 1403"/>
                <a:gd name="T13" fmla="*/ 485 h 601"/>
                <a:gd name="T14" fmla="*/ 657 w 1403"/>
                <a:gd name="T15" fmla="*/ 541 h 601"/>
                <a:gd name="T16" fmla="*/ 739 w 1403"/>
                <a:gd name="T17" fmla="*/ 486 h 601"/>
                <a:gd name="T18" fmla="*/ 1026 w 1403"/>
                <a:gd name="T19" fmla="*/ 573 h 601"/>
                <a:gd name="T20" fmla="*/ 1149 w 1403"/>
                <a:gd name="T21" fmla="*/ 476 h 601"/>
                <a:gd name="T22" fmla="*/ 1134 w 1403"/>
                <a:gd name="T23" fmla="*/ 401 h 601"/>
                <a:gd name="T24" fmla="*/ 1396 w 1403"/>
                <a:gd name="T25" fmla="*/ 290 h 601"/>
                <a:gd name="T26" fmla="*/ 1186 w 1403"/>
                <a:gd name="T27" fmla="*/ 249 h 601"/>
                <a:gd name="T28" fmla="*/ 1251 w 1403"/>
                <a:gd name="T29" fmla="*/ 150 h 601"/>
                <a:gd name="T30" fmla="*/ 1164 w 1403"/>
                <a:gd name="T31" fmla="*/ 57 h 601"/>
                <a:gd name="T32" fmla="*/ 861 w 1403"/>
                <a:gd name="T33" fmla="*/ 204 h 601"/>
                <a:gd name="T34" fmla="*/ 760 w 1403"/>
                <a:gd name="T35" fmla="*/ 83 h 601"/>
                <a:gd name="T36" fmla="*/ 593 w 1403"/>
                <a:gd name="T37" fmla="*/ 103 h 601"/>
                <a:gd name="T38" fmla="*/ 576 w 1403"/>
                <a:gd name="T39" fmla="*/ 190 h 601"/>
                <a:gd name="T40" fmla="*/ 412 w 1403"/>
                <a:gd name="T41" fmla="*/ 82 h 601"/>
                <a:gd name="T42" fmla="*/ 248 w 1403"/>
                <a:gd name="T43" fmla="*/ 230 h 6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03" h="601">
                  <a:moveTo>
                    <a:pt x="268" y="207"/>
                  </a:moveTo>
                  <a:cubicBezTo>
                    <a:pt x="226" y="207"/>
                    <a:pt x="164" y="200"/>
                    <a:pt x="126" y="209"/>
                  </a:cubicBezTo>
                  <a:cubicBezTo>
                    <a:pt x="27" y="231"/>
                    <a:pt x="4" y="302"/>
                    <a:pt x="2" y="352"/>
                  </a:cubicBezTo>
                  <a:cubicBezTo>
                    <a:pt x="0" y="397"/>
                    <a:pt x="15" y="430"/>
                    <a:pt x="104" y="447"/>
                  </a:cubicBezTo>
                  <a:cubicBezTo>
                    <a:pt x="164" y="458"/>
                    <a:pt x="250" y="445"/>
                    <a:pt x="301" y="427"/>
                  </a:cubicBezTo>
                  <a:cubicBezTo>
                    <a:pt x="268" y="473"/>
                    <a:pt x="238" y="529"/>
                    <a:pt x="324" y="561"/>
                  </a:cubicBezTo>
                  <a:cubicBezTo>
                    <a:pt x="434" y="601"/>
                    <a:pt x="531" y="543"/>
                    <a:pt x="555" y="485"/>
                  </a:cubicBezTo>
                  <a:cubicBezTo>
                    <a:pt x="539" y="522"/>
                    <a:pt x="599" y="542"/>
                    <a:pt x="657" y="541"/>
                  </a:cubicBezTo>
                  <a:cubicBezTo>
                    <a:pt x="729" y="539"/>
                    <a:pt x="709" y="515"/>
                    <a:pt x="739" y="486"/>
                  </a:cubicBezTo>
                  <a:cubicBezTo>
                    <a:pt x="719" y="562"/>
                    <a:pt x="931" y="588"/>
                    <a:pt x="1026" y="573"/>
                  </a:cubicBezTo>
                  <a:cubicBezTo>
                    <a:pt x="1111" y="560"/>
                    <a:pt x="1122" y="519"/>
                    <a:pt x="1149" y="476"/>
                  </a:cubicBezTo>
                  <a:cubicBezTo>
                    <a:pt x="1162" y="454"/>
                    <a:pt x="1198" y="411"/>
                    <a:pt x="1134" y="401"/>
                  </a:cubicBezTo>
                  <a:cubicBezTo>
                    <a:pt x="1231" y="444"/>
                    <a:pt x="1403" y="350"/>
                    <a:pt x="1396" y="290"/>
                  </a:cubicBezTo>
                  <a:cubicBezTo>
                    <a:pt x="1389" y="238"/>
                    <a:pt x="1240" y="197"/>
                    <a:pt x="1186" y="249"/>
                  </a:cubicBezTo>
                  <a:cubicBezTo>
                    <a:pt x="1225" y="211"/>
                    <a:pt x="1251" y="197"/>
                    <a:pt x="1251" y="150"/>
                  </a:cubicBezTo>
                  <a:cubicBezTo>
                    <a:pt x="1251" y="108"/>
                    <a:pt x="1231" y="80"/>
                    <a:pt x="1164" y="57"/>
                  </a:cubicBezTo>
                  <a:cubicBezTo>
                    <a:pt x="993" y="0"/>
                    <a:pt x="858" y="121"/>
                    <a:pt x="861" y="204"/>
                  </a:cubicBezTo>
                  <a:cubicBezTo>
                    <a:pt x="872" y="160"/>
                    <a:pt x="842" y="100"/>
                    <a:pt x="760" y="83"/>
                  </a:cubicBezTo>
                  <a:cubicBezTo>
                    <a:pt x="711" y="73"/>
                    <a:pt x="626" y="79"/>
                    <a:pt x="593" y="103"/>
                  </a:cubicBezTo>
                  <a:cubicBezTo>
                    <a:pt x="562" y="126"/>
                    <a:pt x="575" y="163"/>
                    <a:pt x="576" y="190"/>
                  </a:cubicBezTo>
                  <a:cubicBezTo>
                    <a:pt x="531" y="151"/>
                    <a:pt x="511" y="92"/>
                    <a:pt x="412" y="82"/>
                  </a:cubicBezTo>
                  <a:cubicBezTo>
                    <a:pt x="322" y="73"/>
                    <a:pt x="163" y="193"/>
                    <a:pt x="248" y="230"/>
                  </a:cubicBezTo>
                </a:path>
              </a:pathLst>
            </a:custGeom>
            <a:solidFill>
              <a:srgbClr val="F5F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" name="Freeform 6"/>
            <p:cNvSpPr>
              <a:spLocks noEditPoints="1"/>
            </p:cNvSpPr>
            <p:nvPr/>
          </p:nvSpPr>
          <p:spPr bwMode="auto">
            <a:xfrm>
              <a:off x="7077075" y="3844925"/>
              <a:ext cx="917575" cy="360363"/>
            </a:xfrm>
            <a:custGeom>
              <a:avLst/>
              <a:gdLst>
                <a:gd name="T0" fmla="*/ 785 w 1439"/>
                <a:gd name="T1" fmla="*/ 525 h 563"/>
                <a:gd name="T2" fmla="*/ 677 w 1439"/>
                <a:gd name="T3" fmla="*/ 525 h 563"/>
                <a:gd name="T4" fmla="*/ 568 w 1439"/>
                <a:gd name="T5" fmla="*/ 499 h 563"/>
                <a:gd name="T6" fmla="*/ 332 w 1439"/>
                <a:gd name="T7" fmla="*/ 544 h 563"/>
                <a:gd name="T8" fmla="*/ 117 w 1439"/>
                <a:gd name="T9" fmla="*/ 431 h 563"/>
                <a:gd name="T10" fmla="*/ 137 w 1439"/>
                <a:gd name="T11" fmla="*/ 173 h 563"/>
                <a:gd name="T12" fmla="*/ 241 w 1439"/>
                <a:gd name="T13" fmla="*/ 134 h 563"/>
                <a:gd name="T14" fmla="*/ 572 w 1439"/>
                <a:gd name="T15" fmla="*/ 117 h 563"/>
                <a:gd name="T16" fmla="*/ 785 w 1439"/>
                <a:gd name="T17" fmla="*/ 47 h 563"/>
                <a:gd name="T18" fmla="*/ 1008 w 1439"/>
                <a:gd name="T19" fmla="*/ 19 h 563"/>
                <a:gd name="T20" fmla="*/ 1289 w 1439"/>
                <a:gd name="T21" fmla="*/ 124 h 563"/>
                <a:gd name="T22" fmla="*/ 1311 w 1439"/>
                <a:gd name="T23" fmla="*/ 190 h 563"/>
                <a:gd name="T24" fmla="*/ 1287 w 1439"/>
                <a:gd name="T25" fmla="*/ 385 h 563"/>
                <a:gd name="T26" fmla="*/ 1190 w 1439"/>
                <a:gd name="T27" fmla="*/ 447 h 563"/>
                <a:gd name="T28" fmla="*/ 1176 w 1439"/>
                <a:gd name="T29" fmla="*/ 470 h 563"/>
                <a:gd name="T30" fmla="*/ 985 w 1439"/>
                <a:gd name="T31" fmla="*/ 562 h 563"/>
                <a:gd name="T32" fmla="*/ 765 w 1439"/>
                <a:gd name="T33" fmla="*/ 450 h 563"/>
                <a:gd name="T34" fmla="*/ 810 w 1439"/>
                <a:gd name="T35" fmla="*/ 509 h 563"/>
                <a:gd name="T36" fmla="*/ 1140 w 1439"/>
                <a:gd name="T37" fmla="*/ 464 h 563"/>
                <a:gd name="T38" fmla="*/ 1154 w 1439"/>
                <a:gd name="T39" fmla="*/ 439 h 563"/>
                <a:gd name="T40" fmla="*/ 1166 w 1439"/>
                <a:gd name="T41" fmla="*/ 392 h 563"/>
                <a:gd name="T42" fmla="*/ 1136 w 1439"/>
                <a:gd name="T43" fmla="*/ 370 h 563"/>
                <a:gd name="T44" fmla="*/ 1188 w 1439"/>
                <a:gd name="T45" fmla="*/ 374 h 563"/>
                <a:gd name="T46" fmla="*/ 1396 w 1439"/>
                <a:gd name="T47" fmla="*/ 265 h 563"/>
                <a:gd name="T48" fmla="*/ 1222 w 1439"/>
                <a:gd name="T49" fmla="*/ 228 h 563"/>
                <a:gd name="T50" fmla="*/ 1196 w 1439"/>
                <a:gd name="T51" fmla="*/ 233 h 563"/>
                <a:gd name="T52" fmla="*/ 1189 w 1439"/>
                <a:gd name="T53" fmla="*/ 218 h 563"/>
                <a:gd name="T54" fmla="*/ 1251 w 1439"/>
                <a:gd name="T55" fmla="*/ 124 h 563"/>
                <a:gd name="T56" fmla="*/ 1027 w 1439"/>
                <a:gd name="T57" fmla="*/ 38 h 563"/>
                <a:gd name="T58" fmla="*/ 899 w 1439"/>
                <a:gd name="T59" fmla="*/ 180 h 563"/>
                <a:gd name="T60" fmla="*/ 861 w 1439"/>
                <a:gd name="T61" fmla="*/ 179 h 563"/>
                <a:gd name="T62" fmla="*/ 772 w 1439"/>
                <a:gd name="T63" fmla="*/ 67 h 563"/>
                <a:gd name="T64" fmla="*/ 612 w 1439"/>
                <a:gd name="T65" fmla="*/ 145 h 563"/>
                <a:gd name="T66" fmla="*/ 601 w 1439"/>
                <a:gd name="T67" fmla="*/ 174 h 563"/>
                <a:gd name="T68" fmla="*/ 546 w 1439"/>
                <a:gd name="T69" fmla="*/ 136 h 563"/>
                <a:gd name="T70" fmla="*/ 276 w 1439"/>
                <a:gd name="T71" fmla="*/ 142 h 563"/>
                <a:gd name="T72" fmla="*/ 287 w 1439"/>
                <a:gd name="T73" fmla="*/ 171 h 563"/>
                <a:gd name="T74" fmla="*/ 287 w 1439"/>
                <a:gd name="T75" fmla="*/ 192 h 563"/>
                <a:gd name="T76" fmla="*/ 271 w 1439"/>
                <a:gd name="T77" fmla="*/ 192 h 563"/>
                <a:gd name="T78" fmla="*/ 282 w 1439"/>
                <a:gd name="T79" fmla="*/ 211 h 563"/>
                <a:gd name="T80" fmla="*/ 227 w 1439"/>
                <a:gd name="T81" fmla="*/ 190 h 563"/>
                <a:gd name="T82" fmla="*/ 40 w 1439"/>
                <a:gd name="T83" fmla="*/ 326 h 563"/>
                <a:gd name="T84" fmla="*/ 309 w 1439"/>
                <a:gd name="T85" fmla="*/ 392 h 563"/>
                <a:gd name="T86" fmla="*/ 337 w 1439"/>
                <a:gd name="T87" fmla="*/ 405 h 563"/>
                <a:gd name="T88" fmla="*/ 453 w 1439"/>
                <a:gd name="T89" fmla="*/ 534 h 563"/>
                <a:gd name="T90" fmla="*/ 556 w 1439"/>
                <a:gd name="T91" fmla="*/ 456 h 563"/>
                <a:gd name="T92" fmla="*/ 593 w 1439"/>
                <a:gd name="T93" fmla="*/ 461 h 563"/>
                <a:gd name="T94" fmla="*/ 602 w 1439"/>
                <a:gd name="T95" fmla="*/ 489 h 563"/>
                <a:gd name="T96" fmla="*/ 722 w 1439"/>
                <a:gd name="T97" fmla="*/ 482 h 563"/>
                <a:gd name="T98" fmla="*/ 758 w 1439"/>
                <a:gd name="T99" fmla="*/ 449 h 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39" h="563">
                  <a:moveTo>
                    <a:pt x="985" y="562"/>
                  </a:moveTo>
                  <a:cubicBezTo>
                    <a:pt x="916" y="562"/>
                    <a:pt x="834" y="550"/>
                    <a:pt x="785" y="525"/>
                  </a:cubicBezTo>
                  <a:cubicBezTo>
                    <a:pt x="770" y="518"/>
                    <a:pt x="759" y="510"/>
                    <a:pt x="751" y="501"/>
                  </a:cubicBezTo>
                  <a:cubicBezTo>
                    <a:pt x="741" y="514"/>
                    <a:pt x="724" y="524"/>
                    <a:pt x="677" y="525"/>
                  </a:cubicBezTo>
                  <a:cubicBezTo>
                    <a:pt x="634" y="526"/>
                    <a:pt x="594" y="517"/>
                    <a:pt x="572" y="502"/>
                  </a:cubicBezTo>
                  <a:cubicBezTo>
                    <a:pt x="571" y="501"/>
                    <a:pt x="569" y="500"/>
                    <a:pt x="568" y="499"/>
                  </a:cubicBezTo>
                  <a:cubicBezTo>
                    <a:pt x="544" y="524"/>
                    <a:pt x="508" y="544"/>
                    <a:pt x="467" y="553"/>
                  </a:cubicBezTo>
                  <a:cubicBezTo>
                    <a:pt x="423" y="563"/>
                    <a:pt x="376" y="560"/>
                    <a:pt x="332" y="544"/>
                  </a:cubicBezTo>
                  <a:cubicBezTo>
                    <a:pt x="248" y="513"/>
                    <a:pt x="263" y="460"/>
                    <a:pt x="285" y="423"/>
                  </a:cubicBezTo>
                  <a:cubicBezTo>
                    <a:pt x="233" y="434"/>
                    <a:pt x="168" y="440"/>
                    <a:pt x="117" y="431"/>
                  </a:cubicBezTo>
                  <a:cubicBezTo>
                    <a:pt x="13" y="411"/>
                    <a:pt x="0" y="369"/>
                    <a:pt x="2" y="325"/>
                  </a:cubicBezTo>
                  <a:cubicBezTo>
                    <a:pt x="4" y="279"/>
                    <a:pt x="24" y="198"/>
                    <a:pt x="137" y="173"/>
                  </a:cubicBezTo>
                  <a:cubicBezTo>
                    <a:pt x="162" y="167"/>
                    <a:pt x="194" y="167"/>
                    <a:pt x="224" y="168"/>
                  </a:cubicBezTo>
                  <a:cubicBezTo>
                    <a:pt x="226" y="158"/>
                    <a:pt x="231" y="146"/>
                    <a:pt x="241" y="134"/>
                  </a:cubicBezTo>
                  <a:cubicBezTo>
                    <a:pt x="278" y="87"/>
                    <a:pt x="367" y="39"/>
                    <a:pt x="434" y="46"/>
                  </a:cubicBezTo>
                  <a:cubicBezTo>
                    <a:pt x="510" y="53"/>
                    <a:pt x="544" y="86"/>
                    <a:pt x="572" y="117"/>
                  </a:cubicBezTo>
                  <a:cubicBezTo>
                    <a:pt x="573" y="100"/>
                    <a:pt x="579" y="84"/>
                    <a:pt x="597" y="71"/>
                  </a:cubicBezTo>
                  <a:cubicBezTo>
                    <a:pt x="635" y="43"/>
                    <a:pt x="728" y="35"/>
                    <a:pt x="785" y="47"/>
                  </a:cubicBezTo>
                  <a:cubicBezTo>
                    <a:pt x="834" y="57"/>
                    <a:pt x="867" y="80"/>
                    <a:pt x="885" y="108"/>
                  </a:cubicBezTo>
                  <a:cubicBezTo>
                    <a:pt x="909" y="72"/>
                    <a:pt x="951" y="38"/>
                    <a:pt x="1008" y="19"/>
                  </a:cubicBezTo>
                  <a:cubicBezTo>
                    <a:pt x="1066" y="0"/>
                    <a:pt x="1130" y="1"/>
                    <a:pt x="1193" y="22"/>
                  </a:cubicBezTo>
                  <a:cubicBezTo>
                    <a:pt x="1261" y="45"/>
                    <a:pt x="1289" y="75"/>
                    <a:pt x="1289" y="124"/>
                  </a:cubicBezTo>
                  <a:cubicBezTo>
                    <a:pt x="1289" y="153"/>
                    <a:pt x="1279" y="172"/>
                    <a:pt x="1263" y="189"/>
                  </a:cubicBezTo>
                  <a:cubicBezTo>
                    <a:pt x="1278" y="188"/>
                    <a:pt x="1294" y="188"/>
                    <a:pt x="1311" y="190"/>
                  </a:cubicBezTo>
                  <a:cubicBezTo>
                    <a:pt x="1368" y="197"/>
                    <a:pt x="1429" y="227"/>
                    <a:pt x="1434" y="264"/>
                  </a:cubicBezTo>
                  <a:cubicBezTo>
                    <a:pt x="1439" y="309"/>
                    <a:pt x="1363" y="363"/>
                    <a:pt x="1287" y="385"/>
                  </a:cubicBezTo>
                  <a:cubicBezTo>
                    <a:pt x="1260" y="393"/>
                    <a:pt x="1233" y="397"/>
                    <a:pt x="1209" y="397"/>
                  </a:cubicBezTo>
                  <a:cubicBezTo>
                    <a:pt x="1212" y="413"/>
                    <a:pt x="1200" y="432"/>
                    <a:pt x="1190" y="447"/>
                  </a:cubicBezTo>
                  <a:cubicBezTo>
                    <a:pt x="1189" y="449"/>
                    <a:pt x="1187" y="452"/>
                    <a:pt x="1186" y="454"/>
                  </a:cubicBezTo>
                  <a:cubicBezTo>
                    <a:pt x="1182" y="459"/>
                    <a:pt x="1179" y="465"/>
                    <a:pt x="1176" y="470"/>
                  </a:cubicBezTo>
                  <a:cubicBezTo>
                    <a:pt x="1155" y="507"/>
                    <a:pt x="1133" y="544"/>
                    <a:pt x="1050" y="557"/>
                  </a:cubicBezTo>
                  <a:cubicBezTo>
                    <a:pt x="1031" y="560"/>
                    <a:pt x="1009" y="562"/>
                    <a:pt x="985" y="562"/>
                  </a:cubicBezTo>
                  <a:moveTo>
                    <a:pt x="758" y="449"/>
                  </a:moveTo>
                  <a:cubicBezTo>
                    <a:pt x="760" y="449"/>
                    <a:pt x="763" y="449"/>
                    <a:pt x="765" y="450"/>
                  </a:cubicBezTo>
                  <a:cubicBezTo>
                    <a:pt x="773" y="452"/>
                    <a:pt x="779" y="456"/>
                    <a:pt x="777" y="462"/>
                  </a:cubicBezTo>
                  <a:cubicBezTo>
                    <a:pt x="772" y="480"/>
                    <a:pt x="783" y="496"/>
                    <a:pt x="810" y="509"/>
                  </a:cubicBezTo>
                  <a:cubicBezTo>
                    <a:pt x="866" y="537"/>
                    <a:pt x="977" y="546"/>
                    <a:pt x="1040" y="537"/>
                  </a:cubicBezTo>
                  <a:cubicBezTo>
                    <a:pt x="1103" y="527"/>
                    <a:pt x="1119" y="499"/>
                    <a:pt x="1140" y="464"/>
                  </a:cubicBezTo>
                  <a:cubicBezTo>
                    <a:pt x="1143" y="458"/>
                    <a:pt x="1146" y="452"/>
                    <a:pt x="1150" y="447"/>
                  </a:cubicBezTo>
                  <a:cubicBezTo>
                    <a:pt x="1151" y="444"/>
                    <a:pt x="1153" y="442"/>
                    <a:pt x="1154" y="439"/>
                  </a:cubicBezTo>
                  <a:cubicBezTo>
                    <a:pt x="1164" y="425"/>
                    <a:pt x="1178" y="404"/>
                    <a:pt x="1168" y="393"/>
                  </a:cubicBezTo>
                  <a:cubicBezTo>
                    <a:pt x="1167" y="393"/>
                    <a:pt x="1167" y="392"/>
                    <a:pt x="1166" y="392"/>
                  </a:cubicBezTo>
                  <a:cubicBezTo>
                    <a:pt x="1158" y="390"/>
                    <a:pt x="1149" y="387"/>
                    <a:pt x="1141" y="383"/>
                  </a:cubicBezTo>
                  <a:cubicBezTo>
                    <a:pt x="1134" y="380"/>
                    <a:pt x="1132" y="375"/>
                    <a:pt x="1136" y="370"/>
                  </a:cubicBezTo>
                  <a:cubicBezTo>
                    <a:pt x="1140" y="366"/>
                    <a:pt x="1149" y="363"/>
                    <a:pt x="1158" y="365"/>
                  </a:cubicBezTo>
                  <a:cubicBezTo>
                    <a:pt x="1170" y="367"/>
                    <a:pt x="1180" y="370"/>
                    <a:pt x="1188" y="374"/>
                  </a:cubicBezTo>
                  <a:cubicBezTo>
                    <a:pt x="1217" y="378"/>
                    <a:pt x="1247" y="373"/>
                    <a:pt x="1270" y="366"/>
                  </a:cubicBezTo>
                  <a:cubicBezTo>
                    <a:pt x="1340" y="345"/>
                    <a:pt x="1400" y="297"/>
                    <a:pt x="1396" y="265"/>
                  </a:cubicBezTo>
                  <a:cubicBezTo>
                    <a:pt x="1393" y="239"/>
                    <a:pt x="1345" y="216"/>
                    <a:pt x="1302" y="211"/>
                  </a:cubicBezTo>
                  <a:cubicBezTo>
                    <a:pt x="1282" y="208"/>
                    <a:pt x="1244" y="207"/>
                    <a:pt x="1222" y="228"/>
                  </a:cubicBezTo>
                  <a:cubicBezTo>
                    <a:pt x="1222" y="228"/>
                    <a:pt x="1222" y="229"/>
                    <a:pt x="1222" y="229"/>
                  </a:cubicBezTo>
                  <a:cubicBezTo>
                    <a:pt x="1217" y="234"/>
                    <a:pt x="1205" y="235"/>
                    <a:pt x="1196" y="233"/>
                  </a:cubicBezTo>
                  <a:cubicBezTo>
                    <a:pt x="1187" y="230"/>
                    <a:pt x="1184" y="223"/>
                    <a:pt x="1189" y="218"/>
                  </a:cubicBezTo>
                  <a:cubicBezTo>
                    <a:pt x="1189" y="218"/>
                    <a:pt x="1189" y="218"/>
                    <a:pt x="1189" y="218"/>
                  </a:cubicBezTo>
                  <a:cubicBezTo>
                    <a:pt x="1196" y="211"/>
                    <a:pt x="1202" y="206"/>
                    <a:pt x="1207" y="200"/>
                  </a:cubicBezTo>
                  <a:cubicBezTo>
                    <a:pt x="1236" y="174"/>
                    <a:pt x="1251" y="160"/>
                    <a:pt x="1251" y="124"/>
                  </a:cubicBezTo>
                  <a:cubicBezTo>
                    <a:pt x="1251" y="82"/>
                    <a:pt x="1229" y="60"/>
                    <a:pt x="1173" y="41"/>
                  </a:cubicBezTo>
                  <a:cubicBezTo>
                    <a:pt x="1123" y="24"/>
                    <a:pt x="1073" y="23"/>
                    <a:pt x="1027" y="38"/>
                  </a:cubicBezTo>
                  <a:cubicBezTo>
                    <a:pt x="957" y="60"/>
                    <a:pt x="912" y="113"/>
                    <a:pt x="901" y="157"/>
                  </a:cubicBezTo>
                  <a:cubicBezTo>
                    <a:pt x="901" y="165"/>
                    <a:pt x="901" y="173"/>
                    <a:pt x="899" y="180"/>
                  </a:cubicBezTo>
                  <a:cubicBezTo>
                    <a:pt x="897" y="185"/>
                    <a:pt x="889" y="189"/>
                    <a:pt x="879" y="189"/>
                  </a:cubicBezTo>
                  <a:cubicBezTo>
                    <a:pt x="869" y="189"/>
                    <a:pt x="861" y="184"/>
                    <a:pt x="861" y="179"/>
                  </a:cubicBezTo>
                  <a:cubicBezTo>
                    <a:pt x="861" y="172"/>
                    <a:pt x="861" y="164"/>
                    <a:pt x="863" y="156"/>
                  </a:cubicBezTo>
                  <a:cubicBezTo>
                    <a:pt x="861" y="119"/>
                    <a:pt x="830" y="79"/>
                    <a:pt x="772" y="67"/>
                  </a:cubicBezTo>
                  <a:cubicBezTo>
                    <a:pt x="729" y="58"/>
                    <a:pt x="654" y="64"/>
                    <a:pt x="627" y="84"/>
                  </a:cubicBezTo>
                  <a:cubicBezTo>
                    <a:pt x="607" y="99"/>
                    <a:pt x="609" y="123"/>
                    <a:pt x="612" y="145"/>
                  </a:cubicBezTo>
                  <a:cubicBezTo>
                    <a:pt x="613" y="152"/>
                    <a:pt x="614" y="158"/>
                    <a:pt x="614" y="164"/>
                  </a:cubicBezTo>
                  <a:cubicBezTo>
                    <a:pt x="614" y="169"/>
                    <a:pt x="609" y="173"/>
                    <a:pt x="601" y="174"/>
                  </a:cubicBezTo>
                  <a:cubicBezTo>
                    <a:pt x="592" y="176"/>
                    <a:pt x="584" y="174"/>
                    <a:pt x="579" y="170"/>
                  </a:cubicBezTo>
                  <a:cubicBezTo>
                    <a:pt x="567" y="159"/>
                    <a:pt x="556" y="147"/>
                    <a:pt x="546" y="136"/>
                  </a:cubicBezTo>
                  <a:cubicBezTo>
                    <a:pt x="518" y="103"/>
                    <a:pt x="492" y="73"/>
                    <a:pt x="428" y="67"/>
                  </a:cubicBezTo>
                  <a:cubicBezTo>
                    <a:pt x="385" y="63"/>
                    <a:pt x="309" y="101"/>
                    <a:pt x="276" y="142"/>
                  </a:cubicBezTo>
                  <a:cubicBezTo>
                    <a:pt x="271" y="149"/>
                    <a:pt x="264" y="159"/>
                    <a:pt x="262" y="170"/>
                  </a:cubicBezTo>
                  <a:cubicBezTo>
                    <a:pt x="271" y="170"/>
                    <a:pt x="280" y="171"/>
                    <a:pt x="287" y="171"/>
                  </a:cubicBezTo>
                  <a:cubicBezTo>
                    <a:pt x="298" y="171"/>
                    <a:pt x="306" y="176"/>
                    <a:pt x="306" y="181"/>
                  </a:cubicBezTo>
                  <a:cubicBezTo>
                    <a:pt x="306" y="187"/>
                    <a:pt x="298" y="192"/>
                    <a:pt x="287" y="192"/>
                  </a:cubicBezTo>
                  <a:cubicBezTo>
                    <a:pt x="287" y="192"/>
                    <a:pt x="287" y="192"/>
                    <a:pt x="287" y="192"/>
                  </a:cubicBezTo>
                  <a:cubicBezTo>
                    <a:pt x="282" y="192"/>
                    <a:pt x="277" y="192"/>
                    <a:pt x="271" y="192"/>
                  </a:cubicBezTo>
                  <a:cubicBezTo>
                    <a:pt x="273" y="193"/>
                    <a:pt x="276" y="195"/>
                    <a:pt x="278" y="196"/>
                  </a:cubicBezTo>
                  <a:cubicBezTo>
                    <a:pt x="287" y="200"/>
                    <a:pt x="288" y="206"/>
                    <a:pt x="282" y="211"/>
                  </a:cubicBezTo>
                  <a:cubicBezTo>
                    <a:pt x="275" y="216"/>
                    <a:pt x="263" y="216"/>
                    <a:pt x="255" y="213"/>
                  </a:cubicBezTo>
                  <a:cubicBezTo>
                    <a:pt x="241" y="207"/>
                    <a:pt x="232" y="199"/>
                    <a:pt x="227" y="190"/>
                  </a:cubicBezTo>
                  <a:cubicBezTo>
                    <a:pt x="200" y="189"/>
                    <a:pt x="171" y="188"/>
                    <a:pt x="152" y="193"/>
                  </a:cubicBezTo>
                  <a:cubicBezTo>
                    <a:pt x="59" y="214"/>
                    <a:pt x="42" y="285"/>
                    <a:pt x="40" y="326"/>
                  </a:cubicBezTo>
                  <a:cubicBezTo>
                    <a:pt x="38" y="369"/>
                    <a:pt x="52" y="396"/>
                    <a:pt x="129" y="410"/>
                  </a:cubicBezTo>
                  <a:cubicBezTo>
                    <a:pt x="183" y="420"/>
                    <a:pt x="263" y="409"/>
                    <a:pt x="309" y="392"/>
                  </a:cubicBezTo>
                  <a:cubicBezTo>
                    <a:pt x="316" y="389"/>
                    <a:pt x="325" y="389"/>
                    <a:pt x="332" y="392"/>
                  </a:cubicBezTo>
                  <a:cubicBezTo>
                    <a:pt x="338" y="395"/>
                    <a:pt x="340" y="400"/>
                    <a:pt x="337" y="405"/>
                  </a:cubicBezTo>
                  <a:cubicBezTo>
                    <a:pt x="299" y="460"/>
                    <a:pt x="287" y="501"/>
                    <a:pt x="353" y="526"/>
                  </a:cubicBezTo>
                  <a:cubicBezTo>
                    <a:pt x="387" y="538"/>
                    <a:pt x="420" y="541"/>
                    <a:pt x="453" y="534"/>
                  </a:cubicBezTo>
                  <a:cubicBezTo>
                    <a:pt x="499" y="523"/>
                    <a:pt x="540" y="493"/>
                    <a:pt x="555" y="458"/>
                  </a:cubicBezTo>
                  <a:cubicBezTo>
                    <a:pt x="555" y="457"/>
                    <a:pt x="555" y="457"/>
                    <a:pt x="556" y="456"/>
                  </a:cubicBezTo>
                  <a:cubicBezTo>
                    <a:pt x="558" y="451"/>
                    <a:pt x="568" y="447"/>
                    <a:pt x="579" y="449"/>
                  </a:cubicBezTo>
                  <a:cubicBezTo>
                    <a:pt x="589" y="450"/>
                    <a:pt x="595" y="456"/>
                    <a:pt x="593" y="461"/>
                  </a:cubicBezTo>
                  <a:cubicBezTo>
                    <a:pt x="593" y="462"/>
                    <a:pt x="592" y="462"/>
                    <a:pt x="592" y="462"/>
                  </a:cubicBezTo>
                  <a:cubicBezTo>
                    <a:pt x="588" y="473"/>
                    <a:pt x="591" y="482"/>
                    <a:pt x="602" y="489"/>
                  </a:cubicBezTo>
                  <a:cubicBezTo>
                    <a:pt x="616" y="499"/>
                    <a:pt x="645" y="505"/>
                    <a:pt x="675" y="504"/>
                  </a:cubicBezTo>
                  <a:cubicBezTo>
                    <a:pt x="711" y="503"/>
                    <a:pt x="713" y="498"/>
                    <a:pt x="722" y="482"/>
                  </a:cubicBezTo>
                  <a:cubicBezTo>
                    <a:pt x="726" y="475"/>
                    <a:pt x="731" y="465"/>
                    <a:pt x="742" y="455"/>
                  </a:cubicBezTo>
                  <a:cubicBezTo>
                    <a:pt x="745" y="451"/>
                    <a:pt x="752" y="449"/>
                    <a:pt x="758" y="449"/>
                  </a:cubicBezTo>
                </a:path>
              </a:pathLst>
            </a:custGeom>
            <a:solidFill>
              <a:srgbClr val="6D42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11" name="组合 310"/>
          <p:cNvGrpSpPr/>
          <p:nvPr/>
        </p:nvGrpSpPr>
        <p:grpSpPr>
          <a:xfrm>
            <a:off x="4922682" y="27436"/>
            <a:ext cx="1747878" cy="3742155"/>
            <a:chOff x="4785148" y="383042"/>
            <a:chExt cx="1747878" cy="3742155"/>
          </a:xfrm>
        </p:grpSpPr>
        <p:sp>
          <p:nvSpPr>
            <p:cNvPr id="5" name="Freeform 7"/>
            <p:cNvSpPr>
              <a:spLocks noEditPoints="1"/>
            </p:cNvSpPr>
            <p:nvPr/>
          </p:nvSpPr>
          <p:spPr bwMode="auto">
            <a:xfrm>
              <a:off x="5413974" y="2136054"/>
              <a:ext cx="402962" cy="1989142"/>
            </a:xfrm>
            <a:custGeom>
              <a:avLst/>
              <a:gdLst>
                <a:gd name="T0" fmla="*/ 307 w 392"/>
                <a:gd name="T1" fmla="*/ 1479 h 1927"/>
                <a:gd name="T2" fmla="*/ 181 w 392"/>
                <a:gd name="T3" fmla="*/ 1470 h 1927"/>
                <a:gd name="T4" fmla="*/ 159 w 392"/>
                <a:gd name="T5" fmla="*/ 1404 h 1927"/>
                <a:gd name="T6" fmla="*/ 198 w 392"/>
                <a:gd name="T7" fmla="*/ 1310 h 1927"/>
                <a:gd name="T8" fmla="*/ 311 w 392"/>
                <a:gd name="T9" fmla="*/ 1232 h 1927"/>
                <a:gd name="T10" fmla="*/ 326 w 392"/>
                <a:gd name="T11" fmla="*/ 817 h 1927"/>
                <a:gd name="T12" fmla="*/ 325 w 392"/>
                <a:gd name="T13" fmla="*/ 819 h 1927"/>
                <a:gd name="T14" fmla="*/ 257 w 392"/>
                <a:gd name="T15" fmla="*/ 829 h 1927"/>
                <a:gd name="T16" fmla="*/ 209 w 392"/>
                <a:gd name="T17" fmla="*/ 784 h 1927"/>
                <a:gd name="T18" fmla="*/ 227 w 392"/>
                <a:gd name="T19" fmla="*/ 727 h 1927"/>
                <a:gd name="T20" fmla="*/ 263 w 392"/>
                <a:gd name="T21" fmla="*/ 726 h 1927"/>
                <a:gd name="T22" fmla="*/ 304 w 392"/>
                <a:gd name="T23" fmla="*/ 753 h 1927"/>
                <a:gd name="T24" fmla="*/ 328 w 392"/>
                <a:gd name="T25" fmla="*/ 782 h 1927"/>
                <a:gd name="T26" fmla="*/ 344 w 392"/>
                <a:gd name="T27" fmla="*/ 521 h 1927"/>
                <a:gd name="T28" fmla="*/ 358 w 392"/>
                <a:gd name="T29" fmla="*/ 338 h 1927"/>
                <a:gd name="T30" fmla="*/ 308 w 392"/>
                <a:gd name="T31" fmla="*/ 332 h 1927"/>
                <a:gd name="T32" fmla="*/ 249 w 392"/>
                <a:gd name="T33" fmla="*/ 277 h 1927"/>
                <a:gd name="T34" fmla="*/ 271 w 392"/>
                <a:gd name="T35" fmla="*/ 205 h 1927"/>
                <a:gd name="T36" fmla="*/ 316 w 392"/>
                <a:gd name="T37" fmla="*/ 204 h 1927"/>
                <a:gd name="T38" fmla="*/ 368 w 392"/>
                <a:gd name="T39" fmla="*/ 237 h 1927"/>
                <a:gd name="T40" fmla="*/ 377 w 392"/>
                <a:gd name="T41" fmla="*/ 137 h 1927"/>
                <a:gd name="T42" fmla="*/ 392 w 392"/>
                <a:gd name="T43" fmla="*/ 0 h 1927"/>
                <a:gd name="T44" fmla="*/ 191 w 392"/>
                <a:gd name="T45" fmla="*/ 19 h 1927"/>
                <a:gd name="T46" fmla="*/ 180 w 392"/>
                <a:gd name="T47" fmla="*/ 19 h 1927"/>
                <a:gd name="T48" fmla="*/ 136 w 392"/>
                <a:gd name="T49" fmla="*/ 16 h 1927"/>
                <a:gd name="T50" fmla="*/ 84 w 392"/>
                <a:gd name="T51" fmla="*/ 69 h 1927"/>
                <a:gd name="T52" fmla="*/ 24 w 392"/>
                <a:gd name="T53" fmla="*/ 54 h 1927"/>
                <a:gd name="T54" fmla="*/ 24 w 392"/>
                <a:gd name="T55" fmla="*/ 1033 h 1927"/>
                <a:gd name="T56" fmla="*/ 138 w 392"/>
                <a:gd name="T57" fmla="*/ 1067 h 1927"/>
                <a:gd name="T58" fmla="*/ 90 w 392"/>
                <a:gd name="T59" fmla="*/ 1159 h 1927"/>
                <a:gd name="T60" fmla="*/ 22 w 392"/>
                <a:gd name="T61" fmla="*/ 1183 h 1927"/>
                <a:gd name="T62" fmla="*/ 11 w 392"/>
                <a:gd name="T63" fmla="*/ 1626 h 1927"/>
                <a:gd name="T64" fmla="*/ 60 w 392"/>
                <a:gd name="T65" fmla="*/ 1744 h 1927"/>
                <a:gd name="T66" fmla="*/ 3 w 392"/>
                <a:gd name="T67" fmla="*/ 1848 h 1927"/>
                <a:gd name="T68" fmla="*/ 0 w 392"/>
                <a:gd name="T69" fmla="*/ 1927 h 1927"/>
                <a:gd name="T70" fmla="*/ 309 w 392"/>
                <a:gd name="T71" fmla="*/ 1927 h 1927"/>
                <a:gd name="T72" fmla="*/ 307 w 392"/>
                <a:gd name="T73" fmla="*/ 1479 h 1927"/>
                <a:gd name="T74" fmla="*/ 62 w 392"/>
                <a:gd name="T75" fmla="*/ 556 h 1927"/>
                <a:gd name="T76" fmla="*/ 50 w 392"/>
                <a:gd name="T77" fmla="*/ 517 h 1927"/>
                <a:gd name="T78" fmla="*/ 72 w 392"/>
                <a:gd name="T79" fmla="*/ 463 h 1927"/>
                <a:gd name="T80" fmla="*/ 153 w 392"/>
                <a:gd name="T81" fmla="*/ 419 h 1927"/>
                <a:gd name="T82" fmla="*/ 188 w 392"/>
                <a:gd name="T83" fmla="*/ 491 h 1927"/>
                <a:gd name="T84" fmla="*/ 144 w 392"/>
                <a:gd name="T85" fmla="*/ 558 h 1927"/>
                <a:gd name="T86" fmla="*/ 62 w 392"/>
                <a:gd name="T87" fmla="*/ 556 h 19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92" h="1927">
                  <a:moveTo>
                    <a:pt x="307" y="1479"/>
                  </a:moveTo>
                  <a:cubicBezTo>
                    <a:pt x="269" y="1496"/>
                    <a:pt x="213" y="1510"/>
                    <a:pt x="181" y="1470"/>
                  </a:cubicBezTo>
                  <a:cubicBezTo>
                    <a:pt x="170" y="1453"/>
                    <a:pt x="166" y="1429"/>
                    <a:pt x="159" y="1404"/>
                  </a:cubicBezTo>
                  <a:cubicBezTo>
                    <a:pt x="160" y="1374"/>
                    <a:pt x="173" y="1341"/>
                    <a:pt x="198" y="1310"/>
                  </a:cubicBezTo>
                  <a:cubicBezTo>
                    <a:pt x="220" y="1268"/>
                    <a:pt x="263" y="1232"/>
                    <a:pt x="311" y="1232"/>
                  </a:cubicBezTo>
                  <a:cubicBezTo>
                    <a:pt x="314" y="1091"/>
                    <a:pt x="319" y="953"/>
                    <a:pt x="326" y="817"/>
                  </a:cubicBezTo>
                  <a:cubicBezTo>
                    <a:pt x="326" y="817"/>
                    <a:pt x="326" y="818"/>
                    <a:pt x="325" y="819"/>
                  </a:cubicBezTo>
                  <a:cubicBezTo>
                    <a:pt x="307" y="838"/>
                    <a:pt x="278" y="839"/>
                    <a:pt x="257" y="829"/>
                  </a:cubicBezTo>
                  <a:cubicBezTo>
                    <a:pt x="235" y="818"/>
                    <a:pt x="213" y="808"/>
                    <a:pt x="209" y="784"/>
                  </a:cubicBezTo>
                  <a:cubicBezTo>
                    <a:pt x="204" y="766"/>
                    <a:pt x="200" y="737"/>
                    <a:pt x="227" y="727"/>
                  </a:cubicBezTo>
                  <a:cubicBezTo>
                    <a:pt x="237" y="725"/>
                    <a:pt x="250" y="726"/>
                    <a:pt x="263" y="726"/>
                  </a:cubicBezTo>
                  <a:cubicBezTo>
                    <a:pt x="277" y="730"/>
                    <a:pt x="292" y="739"/>
                    <a:pt x="304" y="753"/>
                  </a:cubicBezTo>
                  <a:cubicBezTo>
                    <a:pt x="315" y="761"/>
                    <a:pt x="324" y="771"/>
                    <a:pt x="328" y="782"/>
                  </a:cubicBezTo>
                  <a:cubicBezTo>
                    <a:pt x="333" y="694"/>
                    <a:pt x="338" y="607"/>
                    <a:pt x="344" y="521"/>
                  </a:cubicBezTo>
                  <a:cubicBezTo>
                    <a:pt x="349" y="459"/>
                    <a:pt x="353" y="399"/>
                    <a:pt x="358" y="338"/>
                  </a:cubicBezTo>
                  <a:cubicBezTo>
                    <a:pt x="342" y="341"/>
                    <a:pt x="323" y="339"/>
                    <a:pt x="308" y="332"/>
                  </a:cubicBezTo>
                  <a:cubicBezTo>
                    <a:pt x="281" y="319"/>
                    <a:pt x="254" y="306"/>
                    <a:pt x="249" y="277"/>
                  </a:cubicBezTo>
                  <a:cubicBezTo>
                    <a:pt x="243" y="254"/>
                    <a:pt x="238" y="217"/>
                    <a:pt x="271" y="205"/>
                  </a:cubicBezTo>
                  <a:cubicBezTo>
                    <a:pt x="283" y="202"/>
                    <a:pt x="299" y="203"/>
                    <a:pt x="316" y="204"/>
                  </a:cubicBezTo>
                  <a:cubicBezTo>
                    <a:pt x="334" y="208"/>
                    <a:pt x="352" y="220"/>
                    <a:pt x="368" y="237"/>
                  </a:cubicBezTo>
                  <a:cubicBezTo>
                    <a:pt x="371" y="204"/>
                    <a:pt x="374" y="170"/>
                    <a:pt x="377" y="137"/>
                  </a:cubicBezTo>
                  <a:cubicBezTo>
                    <a:pt x="382" y="91"/>
                    <a:pt x="387" y="45"/>
                    <a:pt x="392" y="0"/>
                  </a:cubicBezTo>
                  <a:cubicBezTo>
                    <a:pt x="329" y="15"/>
                    <a:pt x="261" y="21"/>
                    <a:pt x="191" y="19"/>
                  </a:cubicBezTo>
                  <a:cubicBezTo>
                    <a:pt x="187" y="19"/>
                    <a:pt x="184" y="19"/>
                    <a:pt x="180" y="19"/>
                  </a:cubicBezTo>
                  <a:cubicBezTo>
                    <a:pt x="165" y="19"/>
                    <a:pt x="150" y="18"/>
                    <a:pt x="136" y="16"/>
                  </a:cubicBezTo>
                  <a:cubicBezTo>
                    <a:pt x="128" y="41"/>
                    <a:pt x="112" y="62"/>
                    <a:pt x="84" y="69"/>
                  </a:cubicBezTo>
                  <a:cubicBezTo>
                    <a:pt x="61" y="72"/>
                    <a:pt x="40" y="66"/>
                    <a:pt x="24" y="54"/>
                  </a:cubicBezTo>
                  <a:cubicBezTo>
                    <a:pt x="27" y="364"/>
                    <a:pt x="28" y="692"/>
                    <a:pt x="24" y="1033"/>
                  </a:cubicBezTo>
                  <a:cubicBezTo>
                    <a:pt x="67" y="1021"/>
                    <a:pt x="119" y="1029"/>
                    <a:pt x="138" y="1067"/>
                  </a:cubicBezTo>
                  <a:cubicBezTo>
                    <a:pt x="150" y="1106"/>
                    <a:pt x="125" y="1142"/>
                    <a:pt x="90" y="1159"/>
                  </a:cubicBezTo>
                  <a:cubicBezTo>
                    <a:pt x="68" y="1170"/>
                    <a:pt x="45" y="1181"/>
                    <a:pt x="22" y="1183"/>
                  </a:cubicBezTo>
                  <a:cubicBezTo>
                    <a:pt x="19" y="1329"/>
                    <a:pt x="16" y="1477"/>
                    <a:pt x="11" y="1626"/>
                  </a:cubicBezTo>
                  <a:cubicBezTo>
                    <a:pt x="56" y="1651"/>
                    <a:pt x="71" y="1701"/>
                    <a:pt x="60" y="1744"/>
                  </a:cubicBezTo>
                  <a:cubicBezTo>
                    <a:pt x="49" y="1784"/>
                    <a:pt x="39" y="1824"/>
                    <a:pt x="3" y="1848"/>
                  </a:cubicBezTo>
                  <a:cubicBezTo>
                    <a:pt x="2" y="1874"/>
                    <a:pt x="1" y="1901"/>
                    <a:pt x="0" y="1927"/>
                  </a:cubicBezTo>
                  <a:cubicBezTo>
                    <a:pt x="309" y="1927"/>
                    <a:pt x="309" y="1927"/>
                    <a:pt x="309" y="1927"/>
                  </a:cubicBezTo>
                  <a:cubicBezTo>
                    <a:pt x="307" y="1774"/>
                    <a:pt x="306" y="1625"/>
                    <a:pt x="307" y="1479"/>
                  </a:cubicBezTo>
                  <a:moveTo>
                    <a:pt x="62" y="556"/>
                  </a:moveTo>
                  <a:cubicBezTo>
                    <a:pt x="56" y="546"/>
                    <a:pt x="53" y="532"/>
                    <a:pt x="50" y="517"/>
                  </a:cubicBezTo>
                  <a:cubicBezTo>
                    <a:pt x="50" y="500"/>
                    <a:pt x="58" y="481"/>
                    <a:pt x="72" y="463"/>
                  </a:cubicBezTo>
                  <a:cubicBezTo>
                    <a:pt x="87" y="434"/>
                    <a:pt x="119" y="410"/>
                    <a:pt x="153" y="419"/>
                  </a:cubicBezTo>
                  <a:cubicBezTo>
                    <a:pt x="184" y="433"/>
                    <a:pt x="195" y="464"/>
                    <a:pt x="188" y="491"/>
                  </a:cubicBezTo>
                  <a:cubicBezTo>
                    <a:pt x="181" y="518"/>
                    <a:pt x="174" y="545"/>
                    <a:pt x="144" y="558"/>
                  </a:cubicBezTo>
                  <a:cubicBezTo>
                    <a:pt x="121" y="569"/>
                    <a:pt x="84" y="582"/>
                    <a:pt x="62" y="556"/>
                  </a:cubicBezTo>
                </a:path>
              </a:pathLst>
            </a:custGeom>
            <a:solidFill>
              <a:srgbClr val="F4BE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9"/>
            <p:cNvSpPr/>
            <p:nvPr/>
          </p:nvSpPr>
          <p:spPr bwMode="auto">
            <a:xfrm>
              <a:off x="5398574" y="2125788"/>
              <a:ext cx="43634" cy="1999409"/>
            </a:xfrm>
            <a:custGeom>
              <a:avLst/>
              <a:gdLst>
                <a:gd name="T0" fmla="*/ 15 w 43"/>
                <a:gd name="T1" fmla="*/ 1936 h 1936"/>
                <a:gd name="T2" fmla="*/ 18 w 43"/>
                <a:gd name="T3" fmla="*/ 1857 h 1936"/>
                <a:gd name="T4" fmla="*/ 14 w 43"/>
                <a:gd name="T5" fmla="*/ 1860 h 1936"/>
                <a:gd name="T6" fmla="*/ 23 w 43"/>
                <a:gd name="T7" fmla="*/ 1633 h 1936"/>
                <a:gd name="T8" fmla="*/ 26 w 43"/>
                <a:gd name="T9" fmla="*/ 1635 h 1936"/>
                <a:gd name="T10" fmla="*/ 37 w 43"/>
                <a:gd name="T11" fmla="*/ 1192 h 1936"/>
                <a:gd name="T12" fmla="*/ 33 w 43"/>
                <a:gd name="T13" fmla="*/ 1193 h 1936"/>
                <a:gd name="T14" fmla="*/ 35 w 43"/>
                <a:gd name="T15" fmla="*/ 1042 h 1936"/>
                <a:gd name="T16" fmla="*/ 37 w 43"/>
                <a:gd name="T17" fmla="*/ 1042 h 1936"/>
                <a:gd name="T18" fmla="*/ 39 w 43"/>
                <a:gd name="T19" fmla="*/ 1042 h 1936"/>
                <a:gd name="T20" fmla="*/ 39 w 43"/>
                <a:gd name="T21" fmla="*/ 63 h 1936"/>
                <a:gd name="T22" fmla="*/ 35 w 43"/>
                <a:gd name="T23" fmla="*/ 61 h 1936"/>
                <a:gd name="T24" fmla="*/ 35 w 43"/>
                <a:gd name="T25" fmla="*/ 4 h 1936"/>
                <a:gd name="T26" fmla="*/ 23 w 43"/>
                <a:gd name="T27" fmla="*/ 0 h 1936"/>
                <a:gd name="T28" fmla="*/ 0 w 43"/>
                <a:gd name="T29" fmla="*/ 1936 h 1936"/>
                <a:gd name="T30" fmla="*/ 15 w 43"/>
                <a:gd name="T31" fmla="*/ 1936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3" h="1936">
                  <a:moveTo>
                    <a:pt x="15" y="1936"/>
                  </a:moveTo>
                  <a:cubicBezTo>
                    <a:pt x="16" y="1910"/>
                    <a:pt x="17" y="1883"/>
                    <a:pt x="18" y="1857"/>
                  </a:cubicBezTo>
                  <a:cubicBezTo>
                    <a:pt x="17" y="1858"/>
                    <a:pt x="16" y="1859"/>
                    <a:pt x="14" y="1860"/>
                  </a:cubicBezTo>
                  <a:cubicBezTo>
                    <a:pt x="17" y="1784"/>
                    <a:pt x="20" y="1709"/>
                    <a:pt x="23" y="1633"/>
                  </a:cubicBezTo>
                  <a:cubicBezTo>
                    <a:pt x="24" y="1634"/>
                    <a:pt x="25" y="1634"/>
                    <a:pt x="26" y="1635"/>
                  </a:cubicBezTo>
                  <a:cubicBezTo>
                    <a:pt x="31" y="1486"/>
                    <a:pt x="34" y="1338"/>
                    <a:pt x="37" y="1192"/>
                  </a:cubicBezTo>
                  <a:cubicBezTo>
                    <a:pt x="36" y="1192"/>
                    <a:pt x="35" y="1192"/>
                    <a:pt x="33" y="1193"/>
                  </a:cubicBezTo>
                  <a:cubicBezTo>
                    <a:pt x="34" y="1142"/>
                    <a:pt x="35" y="1092"/>
                    <a:pt x="35" y="1042"/>
                  </a:cubicBezTo>
                  <a:cubicBezTo>
                    <a:pt x="36" y="1042"/>
                    <a:pt x="37" y="1042"/>
                    <a:pt x="37" y="1042"/>
                  </a:cubicBezTo>
                  <a:cubicBezTo>
                    <a:pt x="38" y="1042"/>
                    <a:pt x="39" y="1042"/>
                    <a:pt x="39" y="1042"/>
                  </a:cubicBezTo>
                  <a:cubicBezTo>
                    <a:pt x="43" y="701"/>
                    <a:pt x="42" y="373"/>
                    <a:pt x="39" y="63"/>
                  </a:cubicBezTo>
                  <a:cubicBezTo>
                    <a:pt x="38" y="62"/>
                    <a:pt x="36" y="62"/>
                    <a:pt x="35" y="61"/>
                  </a:cubicBezTo>
                  <a:cubicBezTo>
                    <a:pt x="35" y="42"/>
                    <a:pt x="35" y="23"/>
                    <a:pt x="35" y="4"/>
                  </a:cubicBezTo>
                  <a:cubicBezTo>
                    <a:pt x="31" y="3"/>
                    <a:pt x="27" y="2"/>
                    <a:pt x="23" y="0"/>
                  </a:cubicBezTo>
                  <a:cubicBezTo>
                    <a:pt x="30" y="589"/>
                    <a:pt x="30" y="1249"/>
                    <a:pt x="0" y="1936"/>
                  </a:cubicBezTo>
                  <a:lnTo>
                    <a:pt x="15" y="1936"/>
                  </a:lnTo>
                  <a:close/>
                </a:path>
              </a:pathLst>
            </a:custGeom>
            <a:solidFill>
              <a:srgbClr val="603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11"/>
            <p:cNvSpPr/>
            <p:nvPr/>
          </p:nvSpPr>
          <p:spPr bwMode="auto">
            <a:xfrm>
              <a:off x="5745069" y="2092421"/>
              <a:ext cx="292596" cy="2032774"/>
            </a:xfrm>
            <a:custGeom>
              <a:avLst/>
              <a:gdLst>
                <a:gd name="T0" fmla="*/ 157 w 283"/>
                <a:gd name="T1" fmla="*/ 1880 h 1968"/>
                <a:gd name="T2" fmla="*/ 119 w 283"/>
                <a:gd name="T3" fmla="*/ 1873 h 1968"/>
                <a:gd name="T4" fmla="*/ 157 w 283"/>
                <a:gd name="T5" fmla="*/ 1867 h 1968"/>
                <a:gd name="T6" fmla="*/ 273 w 283"/>
                <a:gd name="T7" fmla="*/ 1757 h 1968"/>
                <a:gd name="T8" fmla="*/ 164 w 283"/>
                <a:gd name="T9" fmla="*/ 1660 h 1968"/>
                <a:gd name="T10" fmla="*/ 141 w 283"/>
                <a:gd name="T11" fmla="*/ 1654 h 1968"/>
                <a:gd name="T12" fmla="*/ 165 w 283"/>
                <a:gd name="T13" fmla="*/ 1647 h 1968"/>
                <a:gd name="T14" fmla="*/ 252 w 283"/>
                <a:gd name="T15" fmla="*/ 1544 h 1968"/>
                <a:gd name="T16" fmla="*/ 157 w 283"/>
                <a:gd name="T17" fmla="*/ 1440 h 1968"/>
                <a:gd name="T18" fmla="*/ 138 w 283"/>
                <a:gd name="T19" fmla="*/ 1431 h 1968"/>
                <a:gd name="T20" fmla="*/ 159 w 283"/>
                <a:gd name="T21" fmla="*/ 1427 h 1968"/>
                <a:gd name="T22" fmla="*/ 260 w 283"/>
                <a:gd name="T23" fmla="*/ 1336 h 1968"/>
                <a:gd name="T24" fmla="*/ 138 w 283"/>
                <a:gd name="T25" fmla="*/ 1233 h 1968"/>
                <a:gd name="T26" fmla="*/ 89 w 283"/>
                <a:gd name="T27" fmla="*/ 1227 h 1968"/>
                <a:gd name="T28" fmla="*/ 138 w 283"/>
                <a:gd name="T29" fmla="*/ 1220 h 1968"/>
                <a:gd name="T30" fmla="*/ 247 w 283"/>
                <a:gd name="T31" fmla="*/ 1117 h 1968"/>
                <a:gd name="T32" fmla="*/ 160 w 283"/>
                <a:gd name="T33" fmla="*/ 1007 h 1968"/>
                <a:gd name="T34" fmla="*/ 144 w 283"/>
                <a:gd name="T35" fmla="*/ 1000 h 1968"/>
                <a:gd name="T36" fmla="*/ 161 w 283"/>
                <a:gd name="T37" fmla="*/ 995 h 1968"/>
                <a:gd name="T38" fmla="*/ 240 w 283"/>
                <a:gd name="T39" fmla="*/ 903 h 1968"/>
                <a:gd name="T40" fmla="*/ 124 w 283"/>
                <a:gd name="T41" fmla="*/ 800 h 1968"/>
                <a:gd name="T42" fmla="*/ 106 w 283"/>
                <a:gd name="T43" fmla="*/ 792 h 1968"/>
                <a:gd name="T44" fmla="*/ 125 w 283"/>
                <a:gd name="T45" fmla="*/ 787 h 1968"/>
                <a:gd name="T46" fmla="*/ 249 w 283"/>
                <a:gd name="T47" fmla="*/ 689 h 1968"/>
                <a:gd name="T48" fmla="*/ 162 w 283"/>
                <a:gd name="T49" fmla="*/ 581 h 1968"/>
                <a:gd name="T50" fmla="*/ 153 w 283"/>
                <a:gd name="T51" fmla="*/ 577 h 1968"/>
                <a:gd name="T52" fmla="*/ 160 w 283"/>
                <a:gd name="T53" fmla="*/ 571 h 1968"/>
                <a:gd name="T54" fmla="*/ 196 w 283"/>
                <a:gd name="T55" fmla="*/ 546 h 1968"/>
                <a:gd name="T56" fmla="*/ 235 w 283"/>
                <a:gd name="T57" fmla="*/ 490 h 1968"/>
                <a:gd name="T58" fmla="*/ 134 w 283"/>
                <a:gd name="T59" fmla="*/ 401 h 1968"/>
                <a:gd name="T60" fmla="*/ 114 w 283"/>
                <a:gd name="T61" fmla="*/ 396 h 1968"/>
                <a:gd name="T62" fmla="*/ 133 w 283"/>
                <a:gd name="T63" fmla="*/ 388 h 1968"/>
                <a:gd name="T64" fmla="*/ 243 w 283"/>
                <a:gd name="T65" fmla="*/ 278 h 1968"/>
                <a:gd name="T66" fmla="*/ 141 w 283"/>
                <a:gd name="T67" fmla="*/ 180 h 1968"/>
                <a:gd name="T68" fmla="*/ 101 w 283"/>
                <a:gd name="T69" fmla="*/ 160 h 1968"/>
                <a:gd name="T70" fmla="*/ 146 w 283"/>
                <a:gd name="T71" fmla="*/ 168 h 1968"/>
                <a:gd name="T72" fmla="*/ 244 w 283"/>
                <a:gd name="T73" fmla="*/ 133 h 1968"/>
                <a:gd name="T74" fmla="*/ 242 w 283"/>
                <a:gd name="T75" fmla="*/ 126 h 1968"/>
                <a:gd name="T76" fmla="*/ 238 w 283"/>
                <a:gd name="T77" fmla="*/ 99 h 1968"/>
                <a:gd name="T78" fmla="*/ 250 w 283"/>
                <a:gd name="T79" fmla="*/ 54 h 1968"/>
                <a:gd name="T80" fmla="*/ 256 w 283"/>
                <a:gd name="T81" fmla="*/ 50 h 1968"/>
                <a:gd name="T82" fmla="*/ 247 w 283"/>
                <a:gd name="T83" fmla="*/ 34 h 1968"/>
                <a:gd name="T84" fmla="*/ 192 w 283"/>
                <a:gd name="T85" fmla="*/ 0 h 1968"/>
                <a:gd name="T86" fmla="*/ 86 w 283"/>
                <a:gd name="T87" fmla="*/ 37 h 1968"/>
                <a:gd name="T88" fmla="*/ 5 w 283"/>
                <a:gd name="T89" fmla="*/ 1274 h 1968"/>
                <a:gd name="T90" fmla="*/ 8 w 283"/>
                <a:gd name="T91" fmla="*/ 1274 h 1968"/>
                <a:gd name="T92" fmla="*/ 8 w 283"/>
                <a:gd name="T93" fmla="*/ 1510 h 1968"/>
                <a:gd name="T94" fmla="*/ 1 w 283"/>
                <a:gd name="T95" fmla="*/ 1513 h 1968"/>
                <a:gd name="T96" fmla="*/ 3 w 283"/>
                <a:gd name="T97" fmla="*/ 1968 h 1968"/>
                <a:gd name="T98" fmla="*/ 280 w 283"/>
                <a:gd name="T99" fmla="*/ 1968 h 1968"/>
                <a:gd name="T100" fmla="*/ 157 w 283"/>
                <a:gd name="T101" fmla="*/ 1880 h 1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83" h="1968">
                  <a:moveTo>
                    <a:pt x="157" y="1880"/>
                  </a:moveTo>
                  <a:cubicBezTo>
                    <a:pt x="119" y="1873"/>
                    <a:pt x="119" y="1873"/>
                    <a:pt x="119" y="1873"/>
                  </a:cubicBezTo>
                  <a:cubicBezTo>
                    <a:pt x="157" y="1867"/>
                    <a:pt x="157" y="1867"/>
                    <a:pt x="157" y="1867"/>
                  </a:cubicBezTo>
                  <a:cubicBezTo>
                    <a:pt x="247" y="1851"/>
                    <a:pt x="277" y="1822"/>
                    <a:pt x="273" y="1757"/>
                  </a:cubicBezTo>
                  <a:cubicBezTo>
                    <a:pt x="274" y="1712"/>
                    <a:pt x="239" y="1681"/>
                    <a:pt x="164" y="1660"/>
                  </a:cubicBezTo>
                  <a:cubicBezTo>
                    <a:pt x="141" y="1654"/>
                    <a:pt x="141" y="1654"/>
                    <a:pt x="141" y="1654"/>
                  </a:cubicBezTo>
                  <a:cubicBezTo>
                    <a:pt x="165" y="1647"/>
                    <a:pt x="165" y="1647"/>
                    <a:pt x="165" y="1647"/>
                  </a:cubicBezTo>
                  <a:cubicBezTo>
                    <a:pt x="226" y="1631"/>
                    <a:pt x="257" y="1575"/>
                    <a:pt x="252" y="1544"/>
                  </a:cubicBezTo>
                  <a:cubicBezTo>
                    <a:pt x="247" y="1479"/>
                    <a:pt x="219" y="1467"/>
                    <a:pt x="157" y="1440"/>
                  </a:cubicBezTo>
                  <a:cubicBezTo>
                    <a:pt x="138" y="1431"/>
                    <a:pt x="138" y="1431"/>
                    <a:pt x="138" y="1431"/>
                  </a:cubicBezTo>
                  <a:cubicBezTo>
                    <a:pt x="159" y="1427"/>
                    <a:pt x="159" y="1427"/>
                    <a:pt x="159" y="1427"/>
                  </a:cubicBezTo>
                  <a:cubicBezTo>
                    <a:pt x="214" y="1417"/>
                    <a:pt x="243" y="1400"/>
                    <a:pt x="260" y="1336"/>
                  </a:cubicBezTo>
                  <a:cubicBezTo>
                    <a:pt x="262" y="1272"/>
                    <a:pt x="199" y="1241"/>
                    <a:pt x="138" y="1233"/>
                  </a:cubicBezTo>
                  <a:cubicBezTo>
                    <a:pt x="89" y="1227"/>
                    <a:pt x="89" y="1227"/>
                    <a:pt x="89" y="1227"/>
                  </a:cubicBezTo>
                  <a:cubicBezTo>
                    <a:pt x="138" y="1220"/>
                    <a:pt x="138" y="1220"/>
                    <a:pt x="138" y="1220"/>
                  </a:cubicBezTo>
                  <a:cubicBezTo>
                    <a:pt x="219" y="1209"/>
                    <a:pt x="251" y="1179"/>
                    <a:pt x="247" y="1117"/>
                  </a:cubicBezTo>
                  <a:cubicBezTo>
                    <a:pt x="249" y="1063"/>
                    <a:pt x="228" y="1037"/>
                    <a:pt x="160" y="1007"/>
                  </a:cubicBezTo>
                  <a:cubicBezTo>
                    <a:pt x="144" y="1000"/>
                    <a:pt x="144" y="1000"/>
                    <a:pt x="144" y="1000"/>
                  </a:cubicBezTo>
                  <a:cubicBezTo>
                    <a:pt x="161" y="995"/>
                    <a:pt x="161" y="995"/>
                    <a:pt x="161" y="995"/>
                  </a:cubicBezTo>
                  <a:cubicBezTo>
                    <a:pt x="212" y="978"/>
                    <a:pt x="239" y="948"/>
                    <a:pt x="240" y="903"/>
                  </a:cubicBezTo>
                  <a:cubicBezTo>
                    <a:pt x="242" y="856"/>
                    <a:pt x="214" y="837"/>
                    <a:pt x="124" y="800"/>
                  </a:cubicBezTo>
                  <a:cubicBezTo>
                    <a:pt x="106" y="792"/>
                    <a:pt x="106" y="792"/>
                    <a:pt x="106" y="792"/>
                  </a:cubicBezTo>
                  <a:cubicBezTo>
                    <a:pt x="125" y="787"/>
                    <a:pt x="125" y="787"/>
                    <a:pt x="125" y="787"/>
                  </a:cubicBezTo>
                  <a:cubicBezTo>
                    <a:pt x="187" y="770"/>
                    <a:pt x="232" y="747"/>
                    <a:pt x="249" y="689"/>
                  </a:cubicBezTo>
                  <a:cubicBezTo>
                    <a:pt x="264" y="647"/>
                    <a:pt x="239" y="615"/>
                    <a:pt x="162" y="581"/>
                  </a:cubicBezTo>
                  <a:cubicBezTo>
                    <a:pt x="153" y="577"/>
                    <a:pt x="153" y="577"/>
                    <a:pt x="153" y="577"/>
                  </a:cubicBezTo>
                  <a:cubicBezTo>
                    <a:pt x="160" y="571"/>
                    <a:pt x="160" y="571"/>
                    <a:pt x="160" y="571"/>
                  </a:cubicBezTo>
                  <a:cubicBezTo>
                    <a:pt x="171" y="559"/>
                    <a:pt x="184" y="552"/>
                    <a:pt x="196" y="546"/>
                  </a:cubicBezTo>
                  <a:cubicBezTo>
                    <a:pt x="217" y="535"/>
                    <a:pt x="233" y="526"/>
                    <a:pt x="235" y="490"/>
                  </a:cubicBezTo>
                  <a:cubicBezTo>
                    <a:pt x="236" y="452"/>
                    <a:pt x="194" y="415"/>
                    <a:pt x="134" y="401"/>
                  </a:cubicBezTo>
                  <a:cubicBezTo>
                    <a:pt x="114" y="396"/>
                    <a:pt x="114" y="396"/>
                    <a:pt x="114" y="396"/>
                  </a:cubicBezTo>
                  <a:cubicBezTo>
                    <a:pt x="133" y="388"/>
                    <a:pt x="133" y="388"/>
                    <a:pt x="133" y="388"/>
                  </a:cubicBezTo>
                  <a:cubicBezTo>
                    <a:pt x="177" y="370"/>
                    <a:pt x="232" y="336"/>
                    <a:pt x="243" y="278"/>
                  </a:cubicBezTo>
                  <a:cubicBezTo>
                    <a:pt x="237" y="248"/>
                    <a:pt x="218" y="222"/>
                    <a:pt x="141" y="180"/>
                  </a:cubicBezTo>
                  <a:cubicBezTo>
                    <a:pt x="101" y="160"/>
                    <a:pt x="101" y="160"/>
                    <a:pt x="101" y="160"/>
                  </a:cubicBezTo>
                  <a:cubicBezTo>
                    <a:pt x="146" y="168"/>
                    <a:pt x="146" y="168"/>
                    <a:pt x="146" y="168"/>
                  </a:cubicBezTo>
                  <a:cubicBezTo>
                    <a:pt x="195" y="178"/>
                    <a:pt x="227" y="167"/>
                    <a:pt x="244" y="133"/>
                  </a:cubicBezTo>
                  <a:cubicBezTo>
                    <a:pt x="243" y="131"/>
                    <a:pt x="242" y="128"/>
                    <a:pt x="242" y="126"/>
                  </a:cubicBezTo>
                  <a:cubicBezTo>
                    <a:pt x="240" y="118"/>
                    <a:pt x="239" y="109"/>
                    <a:pt x="238" y="99"/>
                  </a:cubicBezTo>
                  <a:cubicBezTo>
                    <a:pt x="238" y="89"/>
                    <a:pt x="239" y="65"/>
                    <a:pt x="250" y="54"/>
                  </a:cubicBezTo>
                  <a:cubicBezTo>
                    <a:pt x="252" y="53"/>
                    <a:pt x="254" y="51"/>
                    <a:pt x="256" y="50"/>
                  </a:cubicBezTo>
                  <a:cubicBezTo>
                    <a:pt x="254" y="44"/>
                    <a:pt x="251" y="39"/>
                    <a:pt x="247" y="34"/>
                  </a:cubicBezTo>
                  <a:cubicBezTo>
                    <a:pt x="235" y="20"/>
                    <a:pt x="217" y="9"/>
                    <a:pt x="192" y="0"/>
                  </a:cubicBezTo>
                  <a:cubicBezTo>
                    <a:pt x="158" y="15"/>
                    <a:pt x="123" y="27"/>
                    <a:pt x="86" y="37"/>
                  </a:cubicBezTo>
                  <a:cubicBezTo>
                    <a:pt x="42" y="433"/>
                    <a:pt x="15" y="840"/>
                    <a:pt x="5" y="1274"/>
                  </a:cubicBezTo>
                  <a:cubicBezTo>
                    <a:pt x="6" y="1274"/>
                    <a:pt x="7" y="1274"/>
                    <a:pt x="8" y="1274"/>
                  </a:cubicBezTo>
                  <a:cubicBezTo>
                    <a:pt x="7" y="1353"/>
                    <a:pt x="8" y="1431"/>
                    <a:pt x="8" y="1510"/>
                  </a:cubicBezTo>
                  <a:cubicBezTo>
                    <a:pt x="6" y="1511"/>
                    <a:pt x="4" y="1512"/>
                    <a:pt x="1" y="1513"/>
                  </a:cubicBezTo>
                  <a:cubicBezTo>
                    <a:pt x="0" y="1661"/>
                    <a:pt x="0" y="1813"/>
                    <a:pt x="3" y="1968"/>
                  </a:cubicBezTo>
                  <a:cubicBezTo>
                    <a:pt x="280" y="1968"/>
                    <a:pt x="280" y="1968"/>
                    <a:pt x="280" y="1968"/>
                  </a:cubicBezTo>
                  <a:cubicBezTo>
                    <a:pt x="283" y="1923"/>
                    <a:pt x="243" y="1894"/>
                    <a:pt x="157" y="1880"/>
                  </a:cubicBezTo>
                </a:path>
              </a:pathLst>
            </a:custGeom>
            <a:solidFill>
              <a:srgbClr val="6D42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13"/>
            <p:cNvSpPr/>
            <p:nvPr/>
          </p:nvSpPr>
          <p:spPr bwMode="auto">
            <a:xfrm>
              <a:off x="5837468" y="2231019"/>
              <a:ext cx="213031" cy="1894176"/>
            </a:xfrm>
            <a:custGeom>
              <a:avLst/>
              <a:gdLst>
                <a:gd name="T0" fmla="*/ 155 w 208"/>
                <a:gd name="T1" fmla="*/ 0 h 1835"/>
                <a:gd name="T2" fmla="*/ 57 w 208"/>
                <a:gd name="T3" fmla="*/ 35 h 1835"/>
                <a:gd name="T4" fmla="*/ 12 w 208"/>
                <a:gd name="T5" fmla="*/ 27 h 1835"/>
                <a:gd name="T6" fmla="*/ 52 w 208"/>
                <a:gd name="T7" fmla="*/ 47 h 1835"/>
                <a:gd name="T8" fmla="*/ 154 w 208"/>
                <a:gd name="T9" fmla="*/ 145 h 1835"/>
                <a:gd name="T10" fmla="*/ 44 w 208"/>
                <a:gd name="T11" fmla="*/ 255 h 1835"/>
                <a:gd name="T12" fmla="*/ 25 w 208"/>
                <a:gd name="T13" fmla="*/ 263 h 1835"/>
                <a:gd name="T14" fmla="*/ 45 w 208"/>
                <a:gd name="T15" fmla="*/ 268 h 1835"/>
                <a:gd name="T16" fmla="*/ 146 w 208"/>
                <a:gd name="T17" fmla="*/ 357 h 1835"/>
                <a:gd name="T18" fmla="*/ 107 w 208"/>
                <a:gd name="T19" fmla="*/ 413 h 1835"/>
                <a:gd name="T20" fmla="*/ 71 w 208"/>
                <a:gd name="T21" fmla="*/ 438 h 1835"/>
                <a:gd name="T22" fmla="*/ 64 w 208"/>
                <a:gd name="T23" fmla="*/ 444 h 1835"/>
                <a:gd name="T24" fmla="*/ 73 w 208"/>
                <a:gd name="T25" fmla="*/ 448 h 1835"/>
                <a:gd name="T26" fmla="*/ 160 w 208"/>
                <a:gd name="T27" fmla="*/ 556 h 1835"/>
                <a:gd name="T28" fmla="*/ 36 w 208"/>
                <a:gd name="T29" fmla="*/ 654 h 1835"/>
                <a:gd name="T30" fmla="*/ 17 w 208"/>
                <a:gd name="T31" fmla="*/ 659 h 1835"/>
                <a:gd name="T32" fmla="*/ 35 w 208"/>
                <a:gd name="T33" fmla="*/ 667 h 1835"/>
                <a:gd name="T34" fmla="*/ 151 w 208"/>
                <a:gd name="T35" fmla="*/ 770 h 1835"/>
                <a:gd name="T36" fmla="*/ 72 w 208"/>
                <a:gd name="T37" fmla="*/ 862 h 1835"/>
                <a:gd name="T38" fmla="*/ 55 w 208"/>
                <a:gd name="T39" fmla="*/ 867 h 1835"/>
                <a:gd name="T40" fmla="*/ 71 w 208"/>
                <a:gd name="T41" fmla="*/ 874 h 1835"/>
                <a:gd name="T42" fmla="*/ 158 w 208"/>
                <a:gd name="T43" fmla="*/ 984 h 1835"/>
                <a:gd name="T44" fmla="*/ 49 w 208"/>
                <a:gd name="T45" fmla="*/ 1087 h 1835"/>
                <a:gd name="T46" fmla="*/ 0 w 208"/>
                <a:gd name="T47" fmla="*/ 1094 h 1835"/>
                <a:gd name="T48" fmla="*/ 49 w 208"/>
                <a:gd name="T49" fmla="*/ 1100 h 1835"/>
                <a:gd name="T50" fmla="*/ 171 w 208"/>
                <a:gd name="T51" fmla="*/ 1203 h 1835"/>
                <a:gd name="T52" fmla="*/ 70 w 208"/>
                <a:gd name="T53" fmla="*/ 1294 h 1835"/>
                <a:gd name="T54" fmla="*/ 49 w 208"/>
                <a:gd name="T55" fmla="*/ 1298 h 1835"/>
                <a:gd name="T56" fmla="*/ 68 w 208"/>
                <a:gd name="T57" fmla="*/ 1307 h 1835"/>
                <a:gd name="T58" fmla="*/ 163 w 208"/>
                <a:gd name="T59" fmla="*/ 1411 h 1835"/>
                <a:gd name="T60" fmla="*/ 76 w 208"/>
                <a:gd name="T61" fmla="*/ 1514 h 1835"/>
                <a:gd name="T62" fmla="*/ 52 w 208"/>
                <a:gd name="T63" fmla="*/ 1521 h 1835"/>
                <a:gd name="T64" fmla="*/ 75 w 208"/>
                <a:gd name="T65" fmla="*/ 1527 h 1835"/>
                <a:gd name="T66" fmla="*/ 184 w 208"/>
                <a:gd name="T67" fmla="*/ 1624 h 1835"/>
                <a:gd name="T68" fmla="*/ 68 w 208"/>
                <a:gd name="T69" fmla="*/ 1734 h 1835"/>
                <a:gd name="T70" fmla="*/ 30 w 208"/>
                <a:gd name="T71" fmla="*/ 1740 h 1835"/>
                <a:gd name="T72" fmla="*/ 68 w 208"/>
                <a:gd name="T73" fmla="*/ 1747 h 1835"/>
                <a:gd name="T74" fmla="*/ 191 w 208"/>
                <a:gd name="T75" fmla="*/ 1835 h 1835"/>
                <a:gd name="T76" fmla="*/ 205 w 208"/>
                <a:gd name="T77" fmla="*/ 1835 h 1835"/>
                <a:gd name="T78" fmla="*/ 101 w 208"/>
                <a:gd name="T79" fmla="*/ 1740 h 1835"/>
                <a:gd name="T80" fmla="*/ 198 w 208"/>
                <a:gd name="T81" fmla="*/ 1624 h 1835"/>
                <a:gd name="T82" fmla="*/ 99 w 208"/>
                <a:gd name="T83" fmla="*/ 1520 h 1835"/>
                <a:gd name="T84" fmla="*/ 177 w 208"/>
                <a:gd name="T85" fmla="*/ 1410 h 1835"/>
                <a:gd name="T86" fmla="*/ 93 w 208"/>
                <a:gd name="T87" fmla="*/ 1303 h 1835"/>
                <a:gd name="T88" fmla="*/ 185 w 208"/>
                <a:gd name="T89" fmla="*/ 1206 h 1835"/>
                <a:gd name="T90" fmla="*/ 185 w 208"/>
                <a:gd name="T91" fmla="*/ 1204 h 1835"/>
                <a:gd name="T92" fmla="*/ 85 w 208"/>
                <a:gd name="T93" fmla="*/ 1094 h 1835"/>
                <a:gd name="T94" fmla="*/ 172 w 208"/>
                <a:gd name="T95" fmla="*/ 984 h 1835"/>
                <a:gd name="T96" fmla="*/ 92 w 208"/>
                <a:gd name="T97" fmla="*/ 869 h 1835"/>
                <a:gd name="T98" fmla="*/ 166 w 208"/>
                <a:gd name="T99" fmla="*/ 771 h 1835"/>
                <a:gd name="T100" fmla="*/ 58 w 208"/>
                <a:gd name="T101" fmla="*/ 662 h 1835"/>
                <a:gd name="T102" fmla="*/ 174 w 208"/>
                <a:gd name="T103" fmla="*/ 560 h 1835"/>
                <a:gd name="T104" fmla="*/ 88 w 208"/>
                <a:gd name="T105" fmla="*/ 440 h 1835"/>
                <a:gd name="T106" fmla="*/ 114 w 208"/>
                <a:gd name="T107" fmla="*/ 424 h 1835"/>
                <a:gd name="T108" fmla="*/ 160 w 208"/>
                <a:gd name="T109" fmla="*/ 358 h 1835"/>
                <a:gd name="T110" fmla="*/ 66 w 208"/>
                <a:gd name="T111" fmla="*/ 260 h 1835"/>
                <a:gd name="T112" fmla="*/ 168 w 208"/>
                <a:gd name="T113" fmla="*/ 146 h 1835"/>
                <a:gd name="T114" fmla="*/ 169 w 208"/>
                <a:gd name="T115" fmla="*/ 145 h 1835"/>
                <a:gd name="T116" fmla="*/ 168 w 208"/>
                <a:gd name="T117" fmla="*/ 144 h 1835"/>
                <a:gd name="T118" fmla="*/ 87 w 208"/>
                <a:gd name="T119" fmla="*/ 52 h 1835"/>
                <a:gd name="T120" fmla="*/ 164 w 208"/>
                <a:gd name="T121" fmla="*/ 15 h 1835"/>
                <a:gd name="T122" fmla="*/ 161 w 208"/>
                <a:gd name="T123" fmla="*/ 11 h 1835"/>
                <a:gd name="T124" fmla="*/ 155 w 208"/>
                <a:gd name="T125" fmla="*/ 0 h 1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8" h="1835">
                  <a:moveTo>
                    <a:pt x="155" y="0"/>
                  </a:moveTo>
                  <a:cubicBezTo>
                    <a:pt x="138" y="34"/>
                    <a:pt x="106" y="45"/>
                    <a:pt x="57" y="35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52" y="47"/>
                    <a:pt x="52" y="47"/>
                    <a:pt x="52" y="47"/>
                  </a:cubicBezTo>
                  <a:cubicBezTo>
                    <a:pt x="129" y="89"/>
                    <a:pt x="148" y="115"/>
                    <a:pt x="154" y="145"/>
                  </a:cubicBezTo>
                  <a:cubicBezTo>
                    <a:pt x="143" y="202"/>
                    <a:pt x="88" y="237"/>
                    <a:pt x="44" y="255"/>
                  </a:cubicBezTo>
                  <a:cubicBezTo>
                    <a:pt x="25" y="263"/>
                    <a:pt x="25" y="263"/>
                    <a:pt x="25" y="263"/>
                  </a:cubicBezTo>
                  <a:cubicBezTo>
                    <a:pt x="45" y="268"/>
                    <a:pt x="45" y="268"/>
                    <a:pt x="45" y="268"/>
                  </a:cubicBezTo>
                  <a:cubicBezTo>
                    <a:pt x="105" y="282"/>
                    <a:pt x="147" y="319"/>
                    <a:pt x="146" y="357"/>
                  </a:cubicBezTo>
                  <a:cubicBezTo>
                    <a:pt x="144" y="393"/>
                    <a:pt x="128" y="402"/>
                    <a:pt x="107" y="413"/>
                  </a:cubicBezTo>
                  <a:cubicBezTo>
                    <a:pt x="95" y="419"/>
                    <a:pt x="82" y="426"/>
                    <a:pt x="71" y="438"/>
                  </a:cubicBezTo>
                  <a:cubicBezTo>
                    <a:pt x="64" y="444"/>
                    <a:pt x="64" y="444"/>
                    <a:pt x="64" y="444"/>
                  </a:cubicBezTo>
                  <a:cubicBezTo>
                    <a:pt x="73" y="448"/>
                    <a:pt x="73" y="448"/>
                    <a:pt x="73" y="448"/>
                  </a:cubicBezTo>
                  <a:cubicBezTo>
                    <a:pt x="150" y="482"/>
                    <a:pt x="175" y="514"/>
                    <a:pt x="160" y="556"/>
                  </a:cubicBezTo>
                  <a:cubicBezTo>
                    <a:pt x="143" y="614"/>
                    <a:pt x="98" y="637"/>
                    <a:pt x="36" y="654"/>
                  </a:cubicBezTo>
                  <a:cubicBezTo>
                    <a:pt x="17" y="659"/>
                    <a:pt x="17" y="659"/>
                    <a:pt x="17" y="659"/>
                  </a:cubicBezTo>
                  <a:cubicBezTo>
                    <a:pt x="35" y="667"/>
                    <a:pt x="35" y="667"/>
                    <a:pt x="35" y="667"/>
                  </a:cubicBezTo>
                  <a:cubicBezTo>
                    <a:pt x="125" y="704"/>
                    <a:pt x="153" y="723"/>
                    <a:pt x="151" y="770"/>
                  </a:cubicBezTo>
                  <a:cubicBezTo>
                    <a:pt x="150" y="815"/>
                    <a:pt x="123" y="845"/>
                    <a:pt x="72" y="862"/>
                  </a:cubicBezTo>
                  <a:cubicBezTo>
                    <a:pt x="55" y="867"/>
                    <a:pt x="55" y="867"/>
                    <a:pt x="55" y="867"/>
                  </a:cubicBezTo>
                  <a:cubicBezTo>
                    <a:pt x="71" y="874"/>
                    <a:pt x="71" y="874"/>
                    <a:pt x="71" y="874"/>
                  </a:cubicBezTo>
                  <a:cubicBezTo>
                    <a:pt x="139" y="904"/>
                    <a:pt x="160" y="930"/>
                    <a:pt x="158" y="984"/>
                  </a:cubicBezTo>
                  <a:cubicBezTo>
                    <a:pt x="162" y="1046"/>
                    <a:pt x="130" y="1076"/>
                    <a:pt x="49" y="1087"/>
                  </a:cubicBezTo>
                  <a:cubicBezTo>
                    <a:pt x="0" y="1094"/>
                    <a:pt x="0" y="1094"/>
                    <a:pt x="0" y="1094"/>
                  </a:cubicBezTo>
                  <a:cubicBezTo>
                    <a:pt x="49" y="1100"/>
                    <a:pt x="49" y="1100"/>
                    <a:pt x="49" y="1100"/>
                  </a:cubicBezTo>
                  <a:cubicBezTo>
                    <a:pt x="110" y="1108"/>
                    <a:pt x="173" y="1139"/>
                    <a:pt x="171" y="1203"/>
                  </a:cubicBezTo>
                  <a:cubicBezTo>
                    <a:pt x="154" y="1267"/>
                    <a:pt x="125" y="1284"/>
                    <a:pt x="70" y="1294"/>
                  </a:cubicBezTo>
                  <a:cubicBezTo>
                    <a:pt x="49" y="1298"/>
                    <a:pt x="49" y="1298"/>
                    <a:pt x="49" y="1298"/>
                  </a:cubicBezTo>
                  <a:cubicBezTo>
                    <a:pt x="68" y="1307"/>
                    <a:pt x="68" y="1307"/>
                    <a:pt x="68" y="1307"/>
                  </a:cubicBezTo>
                  <a:cubicBezTo>
                    <a:pt x="130" y="1334"/>
                    <a:pt x="158" y="1346"/>
                    <a:pt x="163" y="1411"/>
                  </a:cubicBezTo>
                  <a:cubicBezTo>
                    <a:pt x="168" y="1442"/>
                    <a:pt x="137" y="1498"/>
                    <a:pt x="76" y="1514"/>
                  </a:cubicBezTo>
                  <a:cubicBezTo>
                    <a:pt x="52" y="1521"/>
                    <a:pt x="52" y="1521"/>
                    <a:pt x="52" y="1521"/>
                  </a:cubicBezTo>
                  <a:cubicBezTo>
                    <a:pt x="75" y="1527"/>
                    <a:pt x="75" y="1527"/>
                    <a:pt x="75" y="1527"/>
                  </a:cubicBezTo>
                  <a:cubicBezTo>
                    <a:pt x="150" y="1548"/>
                    <a:pt x="185" y="1579"/>
                    <a:pt x="184" y="1624"/>
                  </a:cubicBezTo>
                  <a:cubicBezTo>
                    <a:pt x="188" y="1689"/>
                    <a:pt x="158" y="1718"/>
                    <a:pt x="68" y="1734"/>
                  </a:cubicBezTo>
                  <a:cubicBezTo>
                    <a:pt x="30" y="1740"/>
                    <a:pt x="30" y="1740"/>
                    <a:pt x="30" y="1740"/>
                  </a:cubicBezTo>
                  <a:cubicBezTo>
                    <a:pt x="68" y="1747"/>
                    <a:pt x="68" y="1747"/>
                    <a:pt x="68" y="1747"/>
                  </a:cubicBezTo>
                  <a:cubicBezTo>
                    <a:pt x="154" y="1761"/>
                    <a:pt x="194" y="1790"/>
                    <a:pt x="191" y="1835"/>
                  </a:cubicBezTo>
                  <a:cubicBezTo>
                    <a:pt x="205" y="1835"/>
                    <a:pt x="205" y="1835"/>
                    <a:pt x="205" y="1835"/>
                  </a:cubicBezTo>
                  <a:cubicBezTo>
                    <a:pt x="208" y="1790"/>
                    <a:pt x="173" y="1758"/>
                    <a:pt x="101" y="1740"/>
                  </a:cubicBezTo>
                  <a:cubicBezTo>
                    <a:pt x="175" y="1721"/>
                    <a:pt x="203" y="1687"/>
                    <a:pt x="198" y="1624"/>
                  </a:cubicBezTo>
                  <a:cubicBezTo>
                    <a:pt x="200" y="1577"/>
                    <a:pt x="168" y="1543"/>
                    <a:pt x="99" y="1520"/>
                  </a:cubicBezTo>
                  <a:cubicBezTo>
                    <a:pt x="156" y="1496"/>
                    <a:pt x="183" y="1442"/>
                    <a:pt x="177" y="1410"/>
                  </a:cubicBezTo>
                  <a:cubicBezTo>
                    <a:pt x="173" y="1347"/>
                    <a:pt x="148" y="1328"/>
                    <a:pt x="93" y="1303"/>
                  </a:cubicBezTo>
                  <a:cubicBezTo>
                    <a:pt x="141" y="1290"/>
                    <a:pt x="169" y="1268"/>
                    <a:pt x="185" y="1206"/>
                  </a:cubicBezTo>
                  <a:cubicBezTo>
                    <a:pt x="185" y="1204"/>
                    <a:pt x="185" y="1204"/>
                    <a:pt x="185" y="1204"/>
                  </a:cubicBezTo>
                  <a:cubicBezTo>
                    <a:pt x="188" y="1144"/>
                    <a:pt x="138" y="1109"/>
                    <a:pt x="85" y="1094"/>
                  </a:cubicBezTo>
                  <a:cubicBezTo>
                    <a:pt x="148" y="1078"/>
                    <a:pt x="176" y="1042"/>
                    <a:pt x="172" y="984"/>
                  </a:cubicBezTo>
                  <a:cubicBezTo>
                    <a:pt x="175" y="923"/>
                    <a:pt x="145" y="894"/>
                    <a:pt x="92" y="869"/>
                  </a:cubicBezTo>
                  <a:cubicBezTo>
                    <a:pt x="139" y="849"/>
                    <a:pt x="164" y="816"/>
                    <a:pt x="166" y="771"/>
                  </a:cubicBezTo>
                  <a:cubicBezTo>
                    <a:pt x="168" y="717"/>
                    <a:pt x="133" y="694"/>
                    <a:pt x="58" y="662"/>
                  </a:cubicBezTo>
                  <a:cubicBezTo>
                    <a:pt x="110" y="646"/>
                    <a:pt x="157" y="620"/>
                    <a:pt x="174" y="560"/>
                  </a:cubicBezTo>
                  <a:cubicBezTo>
                    <a:pt x="191" y="512"/>
                    <a:pt x="165" y="476"/>
                    <a:pt x="88" y="440"/>
                  </a:cubicBezTo>
                  <a:cubicBezTo>
                    <a:pt x="96" y="433"/>
                    <a:pt x="105" y="429"/>
                    <a:pt x="114" y="424"/>
                  </a:cubicBezTo>
                  <a:cubicBezTo>
                    <a:pt x="136" y="413"/>
                    <a:pt x="158" y="401"/>
                    <a:pt x="160" y="358"/>
                  </a:cubicBezTo>
                  <a:cubicBezTo>
                    <a:pt x="162" y="318"/>
                    <a:pt x="123" y="278"/>
                    <a:pt x="66" y="260"/>
                  </a:cubicBezTo>
                  <a:cubicBezTo>
                    <a:pt x="125" y="231"/>
                    <a:pt x="160" y="192"/>
                    <a:pt x="168" y="146"/>
                  </a:cubicBezTo>
                  <a:cubicBezTo>
                    <a:pt x="169" y="145"/>
                    <a:pt x="169" y="145"/>
                    <a:pt x="169" y="145"/>
                  </a:cubicBezTo>
                  <a:cubicBezTo>
                    <a:pt x="168" y="144"/>
                    <a:pt x="168" y="144"/>
                    <a:pt x="168" y="144"/>
                  </a:cubicBezTo>
                  <a:cubicBezTo>
                    <a:pt x="163" y="113"/>
                    <a:pt x="147" y="88"/>
                    <a:pt x="87" y="52"/>
                  </a:cubicBezTo>
                  <a:cubicBezTo>
                    <a:pt x="122" y="52"/>
                    <a:pt x="147" y="40"/>
                    <a:pt x="164" y="15"/>
                  </a:cubicBezTo>
                  <a:cubicBezTo>
                    <a:pt x="163" y="14"/>
                    <a:pt x="162" y="13"/>
                    <a:pt x="161" y="11"/>
                  </a:cubicBezTo>
                  <a:cubicBezTo>
                    <a:pt x="159" y="8"/>
                    <a:pt x="157" y="4"/>
                    <a:pt x="155" y="0"/>
                  </a:cubicBezTo>
                </a:path>
              </a:pathLst>
            </a:custGeom>
            <a:solidFill>
              <a:srgbClr val="603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310" name="组合 309"/>
            <p:cNvGrpSpPr/>
            <p:nvPr/>
          </p:nvGrpSpPr>
          <p:grpSpPr>
            <a:xfrm>
              <a:off x="4785148" y="383042"/>
              <a:ext cx="1747878" cy="3026063"/>
              <a:chOff x="4785148" y="383042"/>
              <a:chExt cx="1747878" cy="3026063"/>
            </a:xfrm>
          </p:grpSpPr>
          <p:sp>
            <p:nvSpPr>
              <p:cNvPr id="6" name="Freeform 8"/>
              <p:cNvSpPr/>
              <p:nvPr/>
            </p:nvSpPr>
            <p:spPr bwMode="auto">
              <a:xfrm>
                <a:off x="5768169" y="2485117"/>
                <a:ext cx="15400" cy="189931"/>
              </a:xfrm>
              <a:custGeom>
                <a:avLst/>
                <a:gdLst>
                  <a:gd name="T0" fmla="*/ 14 w 15"/>
                  <a:gd name="T1" fmla="*/ 0 h 183"/>
                  <a:gd name="T2" fmla="*/ 0 w 15"/>
                  <a:gd name="T3" fmla="*/ 183 h 183"/>
                  <a:gd name="T4" fmla="*/ 15 w 15"/>
                  <a:gd name="T5" fmla="*/ 0 h 183"/>
                  <a:gd name="T6" fmla="*/ 14 w 15"/>
                  <a:gd name="T7" fmla="*/ 0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183">
                    <a:moveTo>
                      <a:pt x="14" y="0"/>
                    </a:moveTo>
                    <a:cubicBezTo>
                      <a:pt x="9" y="61"/>
                      <a:pt x="5" y="121"/>
                      <a:pt x="0" y="183"/>
                    </a:cubicBezTo>
                    <a:cubicBezTo>
                      <a:pt x="5" y="122"/>
                      <a:pt x="10" y="61"/>
                      <a:pt x="15" y="0"/>
                    </a:cubicBezTo>
                    <a:cubicBezTo>
                      <a:pt x="15" y="0"/>
                      <a:pt x="14" y="0"/>
                      <a:pt x="14" y="0"/>
                    </a:cubicBezTo>
                  </a:path>
                </a:pathLst>
              </a:custGeom>
              <a:solidFill>
                <a:srgbClr val="6038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" name="Freeform 10"/>
              <p:cNvSpPr/>
              <p:nvPr/>
            </p:nvSpPr>
            <p:spPr bwMode="auto">
              <a:xfrm>
                <a:off x="5793836" y="2277218"/>
                <a:ext cx="7701" cy="102665"/>
              </a:xfrm>
              <a:custGeom>
                <a:avLst/>
                <a:gdLst>
                  <a:gd name="T0" fmla="*/ 9 w 9"/>
                  <a:gd name="T1" fmla="*/ 0 h 100"/>
                  <a:gd name="T2" fmla="*/ 0 w 9"/>
                  <a:gd name="T3" fmla="*/ 100 h 100"/>
                  <a:gd name="T4" fmla="*/ 0 w 9"/>
                  <a:gd name="T5" fmla="*/ 100 h 100"/>
                  <a:gd name="T6" fmla="*/ 9 w 9"/>
                  <a:gd name="T7" fmla="*/ 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100">
                    <a:moveTo>
                      <a:pt x="9" y="0"/>
                    </a:moveTo>
                    <a:cubicBezTo>
                      <a:pt x="6" y="33"/>
                      <a:pt x="3" y="67"/>
                      <a:pt x="0" y="100"/>
                    </a:cubicBezTo>
                    <a:cubicBezTo>
                      <a:pt x="0" y="100"/>
                      <a:pt x="0" y="100"/>
                      <a:pt x="0" y="100"/>
                    </a:cubicBezTo>
                    <a:cubicBezTo>
                      <a:pt x="3" y="67"/>
                      <a:pt x="6" y="34"/>
                      <a:pt x="9" y="0"/>
                    </a:cubicBezTo>
                  </a:path>
                </a:pathLst>
              </a:custGeom>
              <a:solidFill>
                <a:srgbClr val="6038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" name="Freeform 12"/>
              <p:cNvSpPr/>
              <p:nvPr/>
            </p:nvSpPr>
            <p:spPr bwMode="auto">
              <a:xfrm>
                <a:off x="6001732" y="2148887"/>
                <a:ext cx="10267" cy="10267"/>
              </a:xfrm>
              <a:custGeom>
                <a:avLst/>
                <a:gdLst>
                  <a:gd name="T0" fmla="*/ 10 w 10"/>
                  <a:gd name="T1" fmla="*/ 1 h 10"/>
                  <a:gd name="T2" fmla="*/ 9 w 10"/>
                  <a:gd name="T3" fmla="*/ 0 h 10"/>
                  <a:gd name="T4" fmla="*/ 5 w 10"/>
                  <a:gd name="T5" fmla="*/ 3 h 10"/>
                  <a:gd name="T6" fmla="*/ 0 w 10"/>
                  <a:gd name="T7" fmla="*/ 10 h 10"/>
                  <a:gd name="T8" fmla="*/ 4 w 10"/>
                  <a:gd name="T9" fmla="*/ 6 h 10"/>
                  <a:gd name="T10" fmla="*/ 10 w 10"/>
                  <a:gd name="T11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10">
                    <a:moveTo>
                      <a:pt x="10" y="1"/>
                    </a:moveTo>
                    <a:cubicBezTo>
                      <a:pt x="10" y="1"/>
                      <a:pt x="9" y="0"/>
                      <a:pt x="9" y="0"/>
                    </a:cubicBezTo>
                    <a:cubicBezTo>
                      <a:pt x="8" y="1"/>
                      <a:pt x="6" y="2"/>
                      <a:pt x="5" y="3"/>
                    </a:cubicBezTo>
                    <a:cubicBezTo>
                      <a:pt x="3" y="5"/>
                      <a:pt x="2" y="7"/>
                      <a:pt x="0" y="10"/>
                    </a:cubicBezTo>
                    <a:cubicBezTo>
                      <a:pt x="1" y="8"/>
                      <a:pt x="2" y="7"/>
                      <a:pt x="4" y="6"/>
                    </a:cubicBezTo>
                    <a:cubicBezTo>
                      <a:pt x="5" y="4"/>
                      <a:pt x="7" y="3"/>
                      <a:pt x="10" y="1"/>
                    </a:cubicBezTo>
                  </a:path>
                </a:pathLst>
              </a:custGeom>
              <a:solidFill>
                <a:srgbClr val="6D42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" name="Freeform 14"/>
              <p:cNvSpPr/>
              <p:nvPr/>
            </p:nvSpPr>
            <p:spPr bwMode="auto">
              <a:xfrm>
                <a:off x="5734802" y="2130921"/>
                <a:ext cx="97532" cy="1278184"/>
              </a:xfrm>
              <a:custGeom>
                <a:avLst/>
                <a:gdLst>
                  <a:gd name="T0" fmla="*/ 57 w 96"/>
                  <a:gd name="T1" fmla="*/ 241 h 1237"/>
                  <a:gd name="T2" fmla="*/ 57 w 96"/>
                  <a:gd name="T3" fmla="*/ 241 h 1237"/>
                  <a:gd name="T4" fmla="*/ 67 w 96"/>
                  <a:gd name="T5" fmla="*/ 250 h 1237"/>
                  <a:gd name="T6" fmla="*/ 59 w 96"/>
                  <a:gd name="T7" fmla="*/ 339 h 1237"/>
                  <a:gd name="T8" fmla="*/ 48 w 96"/>
                  <a:gd name="T9" fmla="*/ 342 h 1237"/>
                  <a:gd name="T10" fmla="*/ 33 w 96"/>
                  <a:gd name="T11" fmla="*/ 525 h 1237"/>
                  <a:gd name="T12" fmla="*/ 17 w 96"/>
                  <a:gd name="T13" fmla="*/ 786 h 1237"/>
                  <a:gd name="T14" fmla="*/ 15 w 96"/>
                  <a:gd name="T15" fmla="*/ 821 h 1237"/>
                  <a:gd name="T16" fmla="*/ 0 w 96"/>
                  <a:gd name="T17" fmla="*/ 1236 h 1237"/>
                  <a:gd name="T18" fmla="*/ 15 w 96"/>
                  <a:gd name="T19" fmla="*/ 1237 h 1237"/>
                  <a:gd name="T20" fmla="*/ 96 w 96"/>
                  <a:gd name="T21" fmla="*/ 0 h 1237"/>
                  <a:gd name="T22" fmla="*/ 81 w 96"/>
                  <a:gd name="T23" fmla="*/ 4 h 1237"/>
                  <a:gd name="T24" fmla="*/ 66 w 96"/>
                  <a:gd name="T25" fmla="*/ 141 h 1237"/>
                  <a:gd name="T26" fmla="*/ 57 w 96"/>
                  <a:gd name="T27" fmla="*/ 241 h 1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6" h="1237">
                    <a:moveTo>
                      <a:pt x="57" y="241"/>
                    </a:moveTo>
                    <a:cubicBezTo>
                      <a:pt x="57" y="241"/>
                      <a:pt x="57" y="241"/>
                      <a:pt x="57" y="241"/>
                    </a:cubicBezTo>
                    <a:cubicBezTo>
                      <a:pt x="60" y="244"/>
                      <a:pt x="64" y="247"/>
                      <a:pt x="67" y="250"/>
                    </a:cubicBezTo>
                    <a:cubicBezTo>
                      <a:pt x="64" y="279"/>
                      <a:pt x="61" y="309"/>
                      <a:pt x="59" y="339"/>
                    </a:cubicBezTo>
                    <a:cubicBezTo>
                      <a:pt x="55" y="341"/>
                      <a:pt x="51" y="341"/>
                      <a:pt x="48" y="342"/>
                    </a:cubicBezTo>
                    <a:cubicBezTo>
                      <a:pt x="43" y="403"/>
                      <a:pt x="38" y="464"/>
                      <a:pt x="33" y="525"/>
                    </a:cubicBezTo>
                    <a:cubicBezTo>
                      <a:pt x="27" y="611"/>
                      <a:pt x="22" y="698"/>
                      <a:pt x="17" y="786"/>
                    </a:cubicBezTo>
                    <a:cubicBezTo>
                      <a:pt x="22" y="797"/>
                      <a:pt x="22" y="810"/>
                      <a:pt x="15" y="821"/>
                    </a:cubicBezTo>
                    <a:cubicBezTo>
                      <a:pt x="8" y="957"/>
                      <a:pt x="3" y="1095"/>
                      <a:pt x="0" y="1236"/>
                    </a:cubicBezTo>
                    <a:cubicBezTo>
                      <a:pt x="5" y="1236"/>
                      <a:pt x="10" y="1236"/>
                      <a:pt x="15" y="1237"/>
                    </a:cubicBezTo>
                    <a:cubicBezTo>
                      <a:pt x="25" y="803"/>
                      <a:pt x="52" y="396"/>
                      <a:pt x="96" y="0"/>
                    </a:cubicBezTo>
                    <a:cubicBezTo>
                      <a:pt x="91" y="1"/>
                      <a:pt x="86" y="2"/>
                      <a:pt x="81" y="4"/>
                    </a:cubicBezTo>
                    <a:cubicBezTo>
                      <a:pt x="76" y="49"/>
                      <a:pt x="71" y="95"/>
                      <a:pt x="66" y="141"/>
                    </a:cubicBezTo>
                    <a:cubicBezTo>
                      <a:pt x="63" y="175"/>
                      <a:pt x="60" y="208"/>
                      <a:pt x="57" y="241"/>
                    </a:cubicBezTo>
                  </a:path>
                </a:pathLst>
              </a:custGeom>
              <a:solidFill>
                <a:srgbClr val="6038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" name="Freeform 15"/>
              <p:cNvSpPr/>
              <p:nvPr/>
            </p:nvSpPr>
            <p:spPr bwMode="auto">
              <a:xfrm>
                <a:off x="5942701" y="2084722"/>
                <a:ext cx="79566" cy="61599"/>
              </a:xfrm>
              <a:custGeom>
                <a:avLst/>
                <a:gdLst>
                  <a:gd name="T0" fmla="*/ 55 w 77"/>
                  <a:gd name="T1" fmla="*/ 42 h 58"/>
                  <a:gd name="T2" fmla="*/ 64 w 77"/>
                  <a:gd name="T3" fmla="*/ 58 h 58"/>
                  <a:gd name="T4" fmla="*/ 77 w 77"/>
                  <a:gd name="T5" fmla="*/ 53 h 58"/>
                  <a:gd name="T6" fmla="*/ 66 w 77"/>
                  <a:gd name="T7" fmla="*/ 34 h 58"/>
                  <a:gd name="T8" fmla="*/ 17 w 77"/>
                  <a:gd name="T9" fmla="*/ 0 h 58"/>
                  <a:gd name="T10" fmla="*/ 0 w 77"/>
                  <a:gd name="T11" fmla="*/ 8 h 58"/>
                  <a:gd name="T12" fmla="*/ 55 w 77"/>
                  <a:gd name="T13" fmla="*/ 4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7" h="58">
                    <a:moveTo>
                      <a:pt x="55" y="42"/>
                    </a:moveTo>
                    <a:cubicBezTo>
                      <a:pt x="59" y="47"/>
                      <a:pt x="62" y="52"/>
                      <a:pt x="64" y="58"/>
                    </a:cubicBezTo>
                    <a:cubicBezTo>
                      <a:pt x="68" y="56"/>
                      <a:pt x="72" y="54"/>
                      <a:pt x="77" y="53"/>
                    </a:cubicBezTo>
                    <a:cubicBezTo>
                      <a:pt x="75" y="46"/>
                      <a:pt x="71" y="40"/>
                      <a:pt x="66" y="34"/>
                    </a:cubicBezTo>
                    <a:cubicBezTo>
                      <a:pt x="55" y="20"/>
                      <a:pt x="39" y="9"/>
                      <a:pt x="17" y="0"/>
                    </a:cubicBezTo>
                    <a:cubicBezTo>
                      <a:pt x="11" y="3"/>
                      <a:pt x="5" y="5"/>
                      <a:pt x="0" y="8"/>
                    </a:cubicBezTo>
                    <a:cubicBezTo>
                      <a:pt x="25" y="17"/>
                      <a:pt x="43" y="28"/>
                      <a:pt x="55" y="42"/>
                    </a:cubicBezTo>
                  </a:path>
                </a:pathLst>
              </a:custGeom>
              <a:solidFill>
                <a:srgbClr val="6038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" name="Freeform 16"/>
              <p:cNvSpPr/>
              <p:nvPr/>
            </p:nvSpPr>
            <p:spPr bwMode="auto">
              <a:xfrm>
                <a:off x="6009433" y="2143753"/>
                <a:ext cx="15400" cy="7701"/>
              </a:xfrm>
              <a:custGeom>
                <a:avLst/>
                <a:gdLst>
                  <a:gd name="T0" fmla="*/ 14 w 14"/>
                  <a:gd name="T1" fmla="*/ 2 h 7"/>
                  <a:gd name="T2" fmla="*/ 14 w 14"/>
                  <a:gd name="T3" fmla="*/ 0 h 7"/>
                  <a:gd name="T4" fmla="*/ 0 w 14"/>
                  <a:gd name="T5" fmla="*/ 6 h 7"/>
                  <a:gd name="T6" fmla="*/ 1 w 14"/>
                  <a:gd name="T7" fmla="*/ 7 h 7"/>
                  <a:gd name="T8" fmla="*/ 14 w 14"/>
                  <a:gd name="T9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7">
                    <a:moveTo>
                      <a:pt x="14" y="2"/>
                    </a:moveTo>
                    <a:cubicBezTo>
                      <a:pt x="14" y="2"/>
                      <a:pt x="14" y="1"/>
                      <a:pt x="14" y="0"/>
                    </a:cubicBezTo>
                    <a:cubicBezTo>
                      <a:pt x="9" y="2"/>
                      <a:pt x="4" y="3"/>
                      <a:pt x="0" y="6"/>
                    </a:cubicBezTo>
                    <a:cubicBezTo>
                      <a:pt x="0" y="6"/>
                      <a:pt x="1" y="7"/>
                      <a:pt x="1" y="7"/>
                    </a:cubicBezTo>
                    <a:cubicBezTo>
                      <a:pt x="5" y="5"/>
                      <a:pt x="9" y="3"/>
                      <a:pt x="14" y="2"/>
                    </a:cubicBezTo>
                  </a:path>
                </a:pathLst>
              </a:custGeom>
              <a:solidFill>
                <a:srgbClr val="6038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" name="Freeform 18"/>
              <p:cNvSpPr/>
              <p:nvPr/>
            </p:nvSpPr>
            <p:spPr bwMode="auto">
              <a:xfrm>
                <a:off x="5434507" y="2130921"/>
                <a:ext cx="118065" cy="79566"/>
              </a:xfrm>
              <a:custGeom>
                <a:avLst/>
                <a:gdLst>
                  <a:gd name="T0" fmla="*/ 64 w 116"/>
                  <a:gd name="T1" fmla="*/ 74 h 77"/>
                  <a:gd name="T2" fmla="*/ 116 w 116"/>
                  <a:gd name="T3" fmla="*/ 21 h 77"/>
                  <a:gd name="T4" fmla="*/ 0 w 116"/>
                  <a:gd name="T5" fmla="*/ 0 h 77"/>
                  <a:gd name="T6" fmla="*/ 0 w 116"/>
                  <a:gd name="T7" fmla="*/ 57 h 77"/>
                  <a:gd name="T8" fmla="*/ 4 w 116"/>
                  <a:gd name="T9" fmla="*/ 59 h 77"/>
                  <a:gd name="T10" fmla="*/ 64 w 116"/>
                  <a:gd name="T11" fmla="*/ 74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6" h="77">
                    <a:moveTo>
                      <a:pt x="64" y="74"/>
                    </a:moveTo>
                    <a:cubicBezTo>
                      <a:pt x="92" y="67"/>
                      <a:pt x="109" y="46"/>
                      <a:pt x="116" y="21"/>
                    </a:cubicBezTo>
                    <a:cubicBezTo>
                      <a:pt x="75" y="17"/>
                      <a:pt x="37" y="10"/>
                      <a:pt x="0" y="0"/>
                    </a:cubicBezTo>
                    <a:cubicBezTo>
                      <a:pt x="0" y="19"/>
                      <a:pt x="0" y="38"/>
                      <a:pt x="0" y="57"/>
                    </a:cubicBezTo>
                    <a:cubicBezTo>
                      <a:pt x="1" y="58"/>
                      <a:pt x="3" y="58"/>
                      <a:pt x="4" y="59"/>
                    </a:cubicBezTo>
                    <a:cubicBezTo>
                      <a:pt x="20" y="71"/>
                      <a:pt x="41" y="77"/>
                      <a:pt x="64" y="74"/>
                    </a:cubicBezTo>
                  </a:path>
                </a:pathLst>
              </a:custGeom>
              <a:solidFill>
                <a:srgbClr val="6D42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" name="Freeform 20"/>
              <p:cNvSpPr/>
              <p:nvPr/>
            </p:nvSpPr>
            <p:spPr bwMode="auto">
              <a:xfrm>
                <a:off x="5657803" y="2343951"/>
                <a:ext cx="146299" cy="143732"/>
              </a:xfrm>
              <a:custGeom>
                <a:avLst/>
                <a:gdLst>
                  <a:gd name="T0" fmla="*/ 132 w 140"/>
                  <a:gd name="T1" fmla="*/ 133 h 139"/>
                  <a:gd name="T2" fmla="*/ 140 w 140"/>
                  <a:gd name="T3" fmla="*/ 44 h 139"/>
                  <a:gd name="T4" fmla="*/ 130 w 140"/>
                  <a:gd name="T5" fmla="*/ 35 h 139"/>
                  <a:gd name="T6" fmla="*/ 130 w 140"/>
                  <a:gd name="T7" fmla="*/ 35 h 139"/>
                  <a:gd name="T8" fmla="*/ 130 w 140"/>
                  <a:gd name="T9" fmla="*/ 35 h 139"/>
                  <a:gd name="T10" fmla="*/ 78 w 140"/>
                  <a:gd name="T11" fmla="*/ 2 h 139"/>
                  <a:gd name="T12" fmla="*/ 33 w 140"/>
                  <a:gd name="T13" fmla="*/ 3 h 139"/>
                  <a:gd name="T14" fmla="*/ 11 w 140"/>
                  <a:gd name="T15" fmla="*/ 75 h 139"/>
                  <a:gd name="T16" fmla="*/ 70 w 140"/>
                  <a:gd name="T17" fmla="*/ 130 h 139"/>
                  <a:gd name="T18" fmla="*/ 120 w 140"/>
                  <a:gd name="T19" fmla="*/ 136 h 139"/>
                  <a:gd name="T20" fmla="*/ 121 w 140"/>
                  <a:gd name="T21" fmla="*/ 136 h 139"/>
                  <a:gd name="T22" fmla="*/ 132 w 140"/>
                  <a:gd name="T23" fmla="*/ 133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0" h="139">
                    <a:moveTo>
                      <a:pt x="132" y="133"/>
                    </a:moveTo>
                    <a:cubicBezTo>
                      <a:pt x="134" y="103"/>
                      <a:pt x="137" y="73"/>
                      <a:pt x="140" y="44"/>
                    </a:cubicBezTo>
                    <a:cubicBezTo>
                      <a:pt x="137" y="41"/>
                      <a:pt x="133" y="38"/>
                      <a:pt x="130" y="35"/>
                    </a:cubicBezTo>
                    <a:cubicBezTo>
                      <a:pt x="130" y="35"/>
                      <a:pt x="130" y="35"/>
                      <a:pt x="130" y="35"/>
                    </a:cubicBezTo>
                    <a:cubicBezTo>
                      <a:pt x="130" y="35"/>
                      <a:pt x="130" y="35"/>
                      <a:pt x="130" y="35"/>
                    </a:cubicBezTo>
                    <a:cubicBezTo>
                      <a:pt x="114" y="18"/>
                      <a:pt x="96" y="6"/>
                      <a:pt x="78" y="2"/>
                    </a:cubicBezTo>
                    <a:cubicBezTo>
                      <a:pt x="61" y="1"/>
                      <a:pt x="45" y="0"/>
                      <a:pt x="33" y="3"/>
                    </a:cubicBezTo>
                    <a:cubicBezTo>
                      <a:pt x="0" y="15"/>
                      <a:pt x="5" y="52"/>
                      <a:pt x="11" y="75"/>
                    </a:cubicBezTo>
                    <a:cubicBezTo>
                      <a:pt x="16" y="104"/>
                      <a:pt x="43" y="117"/>
                      <a:pt x="70" y="130"/>
                    </a:cubicBezTo>
                    <a:cubicBezTo>
                      <a:pt x="85" y="137"/>
                      <a:pt x="104" y="139"/>
                      <a:pt x="120" y="136"/>
                    </a:cubicBezTo>
                    <a:cubicBezTo>
                      <a:pt x="120" y="136"/>
                      <a:pt x="121" y="136"/>
                      <a:pt x="121" y="136"/>
                    </a:cubicBezTo>
                    <a:cubicBezTo>
                      <a:pt x="124" y="135"/>
                      <a:pt x="128" y="135"/>
                      <a:pt x="132" y="133"/>
                    </a:cubicBezTo>
                  </a:path>
                </a:pathLst>
              </a:custGeom>
              <a:solidFill>
                <a:srgbClr val="6D42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" name="Freeform 22"/>
              <p:cNvSpPr/>
              <p:nvPr/>
            </p:nvSpPr>
            <p:spPr bwMode="auto">
              <a:xfrm>
                <a:off x="5465307" y="2559548"/>
                <a:ext cx="148865" cy="177099"/>
              </a:xfrm>
              <a:custGeom>
                <a:avLst/>
                <a:gdLst>
                  <a:gd name="T0" fmla="*/ 138 w 145"/>
                  <a:gd name="T1" fmla="*/ 81 h 172"/>
                  <a:gd name="T2" fmla="*/ 103 w 145"/>
                  <a:gd name="T3" fmla="*/ 9 h 172"/>
                  <a:gd name="T4" fmla="*/ 22 w 145"/>
                  <a:gd name="T5" fmla="*/ 53 h 172"/>
                  <a:gd name="T6" fmla="*/ 0 w 145"/>
                  <a:gd name="T7" fmla="*/ 107 h 172"/>
                  <a:gd name="T8" fmla="*/ 12 w 145"/>
                  <a:gd name="T9" fmla="*/ 146 h 172"/>
                  <a:gd name="T10" fmla="*/ 94 w 145"/>
                  <a:gd name="T11" fmla="*/ 148 h 172"/>
                  <a:gd name="T12" fmla="*/ 138 w 145"/>
                  <a:gd name="T13" fmla="*/ 81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5" h="172">
                    <a:moveTo>
                      <a:pt x="138" y="81"/>
                    </a:moveTo>
                    <a:cubicBezTo>
                      <a:pt x="145" y="54"/>
                      <a:pt x="134" y="23"/>
                      <a:pt x="103" y="9"/>
                    </a:cubicBezTo>
                    <a:cubicBezTo>
                      <a:pt x="69" y="0"/>
                      <a:pt x="37" y="24"/>
                      <a:pt x="22" y="53"/>
                    </a:cubicBezTo>
                    <a:cubicBezTo>
                      <a:pt x="8" y="71"/>
                      <a:pt x="0" y="90"/>
                      <a:pt x="0" y="107"/>
                    </a:cubicBezTo>
                    <a:cubicBezTo>
                      <a:pt x="3" y="122"/>
                      <a:pt x="6" y="136"/>
                      <a:pt x="12" y="146"/>
                    </a:cubicBezTo>
                    <a:cubicBezTo>
                      <a:pt x="34" y="172"/>
                      <a:pt x="71" y="159"/>
                      <a:pt x="94" y="148"/>
                    </a:cubicBezTo>
                    <a:cubicBezTo>
                      <a:pt x="124" y="135"/>
                      <a:pt x="131" y="108"/>
                      <a:pt x="138" y="81"/>
                    </a:cubicBezTo>
                  </a:path>
                </a:pathLst>
              </a:custGeom>
              <a:solidFill>
                <a:srgbClr val="6D42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Freeform 25"/>
              <p:cNvSpPr/>
              <p:nvPr/>
            </p:nvSpPr>
            <p:spPr bwMode="auto">
              <a:xfrm>
                <a:off x="5216342" y="1399430"/>
                <a:ext cx="2567" cy="10267"/>
              </a:xfrm>
              <a:custGeom>
                <a:avLst/>
                <a:gdLst>
                  <a:gd name="T0" fmla="*/ 0 w 3"/>
                  <a:gd name="T1" fmla="*/ 10 h 10"/>
                  <a:gd name="T2" fmla="*/ 3 w 3"/>
                  <a:gd name="T3" fmla="*/ 0 h 10"/>
                  <a:gd name="T4" fmla="*/ 0 w 3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0">
                    <a:moveTo>
                      <a:pt x="0" y="10"/>
                    </a:moveTo>
                    <a:cubicBezTo>
                      <a:pt x="1" y="7"/>
                      <a:pt x="2" y="3"/>
                      <a:pt x="3" y="0"/>
                    </a:cubicBezTo>
                    <a:cubicBezTo>
                      <a:pt x="2" y="3"/>
                      <a:pt x="1" y="7"/>
                      <a:pt x="0" y="10"/>
                    </a:cubicBezTo>
                  </a:path>
                </a:pathLst>
              </a:custGeom>
              <a:solidFill>
                <a:srgbClr val="F4BE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" name="Freeform 26"/>
              <p:cNvSpPr>
                <a:spLocks noEditPoints="1"/>
              </p:cNvSpPr>
              <p:nvPr/>
            </p:nvSpPr>
            <p:spPr bwMode="auto">
              <a:xfrm>
                <a:off x="4880114" y="519075"/>
                <a:ext cx="1547681" cy="1000987"/>
              </a:xfrm>
              <a:custGeom>
                <a:avLst/>
                <a:gdLst>
                  <a:gd name="T0" fmla="*/ 1117 w 1500"/>
                  <a:gd name="T1" fmla="*/ 799 h 969"/>
                  <a:gd name="T2" fmla="*/ 1144 w 1500"/>
                  <a:gd name="T3" fmla="*/ 643 h 969"/>
                  <a:gd name="T4" fmla="*/ 1081 w 1500"/>
                  <a:gd name="T5" fmla="*/ 516 h 969"/>
                  <a:gd name="T6" fmla="*/ 1478 w 1500"/>
                  <a:gd name="T7" fmla="*/ 375 h 969"/>
                  <a:gd name="T8" fmla="*/ 1497 w 1500"/>
                  <a:gd name="T9" fmla="*/ 267 h 969"/>
                  <a:gd name="T10" fmla="*/ 1481 w 1500"/>
                  <a:gd name="T11" fmla="*/ 220 h 969"/>
                  <a:gd name="T12" fmla="*/ 1039 w 1500"/>
                  <a:gd name="T13" fmla="*/ 406 h 969"/>
                  <a:gd name="T14" fmla="*/ 1025 w 1500"/>
                  <a:gd name="T15" fmla="*/ 405 h 969"/>
                  <a:gd name="T16" fmla="*/ 909 w 1500"/>
                  <a:gd name="T17" fmla="*/ 312 h 969"/>
                  <a:gd name="T18" fmla="*/ 1052 w 1500"/>
                  <a:gd name="T19" fmla="*/ 33 h 969"/>
                  <a:gd name="T20" fmla="*/ 981 w 1500"/>
                  <a:gd name="T21" fmla="*/ 0 h 969"/>
                  <a:gd name="T22" fmla="*/ 872 w 1500"/>
                  <a:gd name="T23" fmla="*/ 280 h 969"/>
                  <a:gd name="T24" fmla="*/ 789 w 1500"/>
                  <a:gd name="T25" fmla="*/ 265 h 969"/>
                  <a:gd name="T26" fmla="*/ 704 w 1500"/>
                  <a:gd name="T27" fmla="*/ 267 h 969"/>
                  <a:gd name="T28" fmla="*/ 553 w 1500"/>
                  <a:gd name="T29" fmla="*/ 11 h 969"/>
                  <a:gd name="T30" fmla="*/ 477 w 1500"/>
                  <a:gd name="T31" fmla="*/ 47 h 969"/>
                  <a:gd name="T32" fmla="*/ 634 w 1500"/>
                  <a:gd name="T33" fmla="*/ 310 h 969"/>
                  <a:gd name="T34" fmla="*/ 541 w 1500"/>
                  <a:gd name="T35" fmla="*/ 377 h 969"/>
                  <a:gd name="T36" fmla="*/ 540 w 1500"/>
                  <a:gd name="T37" fmla="*/ 383 h 969"/>
                  <a:gd name="T38" fmla="*/ 601 w 1500"/>
                  <a:gd name="T39" fmla="*/ 360 h 969"/>
                  <a:gd name="T40" fmla="*/ 472 w 1500"/>
                  <a:gd name="T41" fmla="*/ 462 h 969"/>
                  <a:gd name="T42" fmla="*/ 289 w 1500"/>
                  <a:gd name="T43" fmla="*/ 458 h 969"/>
                  <a:gd name="T44" fmla="*/ 286 w 1500"/>
                  <a:gd name="T45" fmla="*/ 264 h 969"/>
                  <a:gd name="T46" fmla="*/ 410 w 1500"/>
                  <a:gd name="T47" fmla="*/ 353 h 969"/>
                  <a:gd name="T48" fmla="*/ 432 w 1500"/>
                  <a:gd name="T49" fmla="*/ 281 h 969"/>
                  <a:gd name="T50" fmla="*/ 26 w 1500"/>
                  <a:gd name="T51" fmla="*/ 222 h 969"/>
                  <a:gd name="T52" fmla="*/ 323 w 1500"/>
                  <a:gd name="T53" fmla="*/ 538 h 969"/>
                  <a:gd name="T54" fmla="*/ 461 w 1500"/>
                  <a:gd name="T55" fmla="*/ 531 h 969"/>
                  <a:gd name="T56" fmla="*/ 329 w 1500"/>
                  <a:gd name="T57" fmla="*/ 847 h 969"/>
                  <a:gd name="T58" fmla="*/ 366 w 1500"/>
                  <a:gd name="T59" fmla="*/ 871 h 969"/>
                  <a:gd name="T60" fmla="*/ 566 w 1500"/>
                  <a:gd name="T61" fmla="*/ 934 h 969"/>
                  <a:gd name="T62" fmla="*/ 1088 w 1500"/>
                  <a:gd name="T63" fmla="*/ 899 h 969"/>
                  <a:gd name="T64" fmla="*/ 1183 w 1500"/>
                  <a:gd name="T65" fmla="*/ 867 h 969"/>
                  <a:gd name="T66" fmla="*/ 1094 w 1500"/>
                  <a:gd name="T67" fmla="*/ 417 h 969"/>
                  <a:gd name="T68" fmla="*/ 1095 w 1500"/>
                  <a:gd name="T69" fmla="*/ 416 h 969"/>
                  <a:gd name="T70" fmla="*/ 1313 w 1500"/>
                  <a:gd name="T71" fmla="*/ 254 h 969"/>
                  <a:gd name="T72" fmla="*/ 1295 w 1500"/>
                  <a:gd name="T73" fmla="*/ 440 h 969"/>
                  <a:gd name="T74" fmla="*/ 1097 w 1500"/>
                  <a:gd name="T75" fmla="*/ 425 h 969"/>
                  <a:gd name="T76" fmla="*/ 749 w 1500"/>
                  <a:gd name="T77" fmla="*/ 737 h 969"/>
                  <a:gd name="T78" fmla="*/ 647 w 1500"/>
                  <a:gd name="T79" fmla="*/ 802 h 969"/>
                  <a:gd name="T80" fmla="*/ 551 w 1500"/>
                  <a:gd name="T81" fmla="*/ 472 h 969"/>
                  <a:gd name="T82" fmla="*/ 742 w 1500"/>
                  <a:gd name="T83" fmla="*/ 586 h 969"/>
                  <a:gd name="T84" fmla="*/ 1039 w 1500"/>
                  <a:gd name="T85" fmla="*/ 697 h 969"/>
                  <a:gd name="T86" fmla="*/ 839 w 1500"/>
                  <a:gd name="T87" fmla="*/ 793 h 969"/>
                  <a:gd name="T88" fmla="*/ 954 w 1500"/>
                  <a:gd name="T89" fmla="*/ 475 h 969"/>
                  <a:gd name="T90" fmla="*/ 1039 w 1500"/>
                  <a:gd name="T91" fmla="*/ 697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500" h="969">
                    <a:moveTo>
                      <a:pt x="1183" y="861"/>
                    </a:moveTo>
                    <a:cubicBezTo>
                      <a:pt x="1152" y="851"/>
                      <a:pt x="1128" y="827"/>
                      <a:pt x="1117" y="799"/>
                    </a:cubicBezTo>
                    <a:cubicBezTo>
                      <a:pt x="1101" y="760"/>
                      <a:pt x="1086" y="720"/>
                      <a:pt x="1113" y="682"/>
                    </a:cubicBezTo>
                    <a:cubicBezTo>
                      <a:pt x="1120" y="670"/>
                      <a:pt x="1131" y="655"/>
                      <a:pt x="1144" y="643"/>
                    </a:cubicBezTo>
                    <a:cubicBezTo>
                      <a:pt x="1129" y="605"/>
                      <a:pt x="1109" y="567"/>
                      <a:pt x="1087" y="527"/>
                    </a:cubicBezTo>
                    <a:cubicBezTo>
                      <a:pt x="1081" y="516"/>
                      <a:pt x="1081" y="516"/>
                      <a:pt x="1081" y="516"/>
                    </a:cubicBezTo>
                    <a:cubicBezTo>
                      <a:pt x="1095" y="518"/>
                      <a:pt x="1095" y="518"/>
                      <a:pt x="1095" y="518"/>
                    </a:cubicBezTo>
                    <a:cubicBezTo>
                      <a:pt x="1268" y="537"/>
                      <a:pt x="1414" y="481"/>
                      <a:pt x="1478" y="375"/>
                    </a:cubicBezTo>
                    <a:cubicBezTo>
                      <a:pt x="1482" y="368"/>
                      <a:pt x="1486" y="361"/>
                      <a:pt x="1489" y="353"/>
                    </a:cubicBezTo>
                    <a:cubicBezTo>
                      <a:pt x="1480" y="324"/>
                      <a:pt x="1476" y="295"/>
                      <a:pt x="1497" y="267"/>
                    </a:cubicBezTo>
                    <a:cubicBezTo>
                      <a:pt x="1498" y="265"/>
                      <a:pt x="1499" y="263"/>
                      <a:pt x="1500" y="261"/>
                    </a:cubicBezTo>
                    <a:cubicBezTo>
                      <a:pt x="1497" y="246"/>
                      <a:pt x="1491" y="232"/>
                      <a:pt x="1481" y="220"/>
                    </a:cubicBezTo>
                    <a:cubicBezTo>
                      <a:pt x="1437" y="173"/>
                      <a:pt x="1391" y="149"/>
                      <a:pt x="1343" y="147"/>
                    </a:cubicBezTo>
                    <a:cubicBezTo>
                      <a:pt x="1249" y="144"/>
                      <a:pt x="1146" y="231"/>
                      <a:pt x="1039" y="406"/>
                    </a:cubicBezTo>
                    <a:cubicBezTo>
                      <a:pt x="1030" y="420"/>
                      <a:pt x="1030" y="420"/>
                      <a:pt x="1030" y="420"/>
                    </a:cubicBezTo>
                    <a:cubicBezTo>
                      <a:pt x="1025" y="405"/>
                      <a:pt x="1025" y="405"/>
                      <a:pt x="1025" y="405"/>
                    </a:cubicBezTo>
                    <a:cubicBezTo>
                      <a:pt x="1007" y="348"/>
                      <a:pt x="975" y="321"/>
                      <a:pt x="918" y="313"/>
                    </a:cubicBezTo>
                    <a:cubicBezTo>
                      <a:pt x="909" y="312"/>
                      <a:pt x="909" y="312"/>
                      <a:pt x="909" y="312"/>
                    </a:cubicBezTo>
                    <a:cubicBezTo>
                      <a:pt x="912" y="304"/>
                      <a:pt x="912" y="304"/>
                      <a:pt x="912" y="304"/>
                    </a:cubicBezTo>
                    <a:cubicBezTo>
                      <a:pt x="944" y="207"/>
                      <a:pt x="991" y="116"/>
                      <a:pt x="1052" y="33"/>
                    </a:cubicBezTo>
                    <a:cubicBezTo>
                      <a:pt x="1047" y="30"/>
                      <a:pt x="1047" y="30"/>
                      <a:pt x="1047" y="30"/>
                    </a:cubicBezTo>
                    <a:cubicBezTo>
                      <a:pt x="1023" y="24"/>
                      <a:pt x="1000" y="13"/>
                      <a:pt x="981" y="0"/>
                    </a:cubicBezTo>
                    <a:cubicBezTo>
                      <a:pt x="968" y="99"/>
                      <a:pt x="931" y="194"/>
                      <a:pt x="875" y="275"/>
                    </a:cubicBezTo>
                    <a:cubicBezTo>
                      <a:pt x="872" y="280"/>
                      <a:pt x="872" y="280"/>
                      <a:pt x="872" y="280"/>
                    </a:cubicBezTo>
                    <a:cubicBezTo>
                      <a:pt x="866" y="278"/>
                      <a:pt x="866" y="278"/>
                      <a:pt x="866" y="278"/>
                    </a:cubicBezTo>
                    <a:cubicBezTo>
                      <a:pt x="841" y="269"/>
                      <a:pt x="819" y="266"/>
                      <a:pt x="789" y="265"/>
                    </a:cubicBezTo>
                    <a:cubicBezTo>
                      <a:pt x="769" y="264"/>
                      <a:pt x="746" y="265"/>
                      <a:pt x="708" y="267"/>
                    </a:cubicBezTo>
                    <a:cubicBezTo>
                      <a:pt x="704" y="267"/>
                      <a:pt x="704" y="267"/>
                      <a:pt x="704" y="267"/>
                    </a:cubicBezTo>
                    <a:cubicBezTo>
                      <a:pt x="702" y="264"/>
                      <a:pt x="702" y="264"/>
                      <a:pt x="702" y="264"/>
                    </a:cubicBezTo>
                    <a:cubicBezTo>
                      <a:pt x="633" y="183"/>
                      <a:pt x="592" y="96"/>
                      <a:pt x="553" y="11"/>
                    </a:cubicBezTo>
                    <a:cubicBezTo>
                      <a:pt x="541" y="16"/>
                      <a:pt x="541" y="16"/>
                      <a:pt x="541" y="16"/>
                    </a:cubicBezTo>
                    <a:cubicBezTo>
                      <a:pt x="522" y="29"/>
                      <a:pt x="500" y="40"/>
                      <a:pt x="477" y="47"/>
                    </a:cubicBezTo>
                    <a:cubicBezTo>
                      <a:pt x="545" y="114"/>
                      <a:pt x="613" y="197"/>
                      <a:pt x="633" y="303"/>
                    </a:cubicBezTo>
                    <a:cubicBezTo>
                      <a:pt x="634" y="310"/>
                      <a:pt x="634" y="310"/>
                      <a:pt x="634" y="310"/>
                    </a:cubicBezTo>
                    <a:cubicBezTo>
                      <a:pt x="626" y="311"/>
                      <a:pt x="626" y="311"/>
                      <a:pt x="626" y="311"/>
                    </a:cubicBezTo>
                    <a:cubicBezTo>
                      <a:pt x="581" y="316"/>
                      <a:pt x="556" y="336"/>
                      <a:pt x="541" y="377"/>
                    </a:cubicBezTo>
                    <a:cubicBezTo>
                      <a:pt x="540" y="382"/>
                      <a:pt x="540" y="382"/>
                      <a:pt x="540" y="382"/>
                    </a:cubicBezTo>
                    <a:cubicBezTo>
                      <a:pt x="540" y="382"/>
                      <a:pt x="540" y="382"/>
                      <a:pt x="540" y="383"/>
                    </a:cubicBezTo>
                    <a:cubicBezTo>
                      <a:pt x="552" y="349"/>
                      <a:pt x="572" y="329"/>
                      <a:pt x="598" y="319"/>
                    </a:cubicBezTo>
                    <a:cubicBezTo>
                      <a:pt x="601" y="332"/>
                      <a:pt x="602" y="346"/>
                      <a:pt x="601" y="360"/>
                    </a:cubicBezTo>
                    <a:cubicBezTo>
                      <a:pt x="608" y="408"/>
                      <a:pt x="589" y="462"/>
                      <a:pt x="537" y="476"/>
                    </a:cubicBezTo>
                    <a:cubicBezTo>
                      <a:pt x="512" y="479"/>
                      <a:pt x="490" y="473"/>
                      <a:pt x="472" y="462"/>
                    </a:cubicBezTo>
                    <a:cubicBezTo>
                      <a:pt x="456" y="466"/>
                      <a:pt x="432" y="468"/>
                      <a:pt x="400" y="467"/>
                    </a:cubicBezTo>
                    <a:cubicBezTo>
                      <a:pt x="369" y="466"/>
                      <a:pt x="332" y="463"/>
                      <a:pt x="289" y="458"/>
                    </a:cubicBezTo>
                    <a:cubicBezTo>
                      <a:pt x="204" y="447"/>
                      <a:pt x="178" y="399"/>
                      <a:pt x="182" y="358"/>
                    </a:cubicBezTo>
                    <a:cubicBezTo>
                      <a:pt x="187" y="311"/>
                      <a:pt x="230" y="262"/>
                      <a:pt x="286" y="264"/>
                    </a:cubicBezTo>
                    <a:cubicBezTo>
                      <a:pt x="316" y="265"/>
                      <a:pt x="345" y="280"/>
                      <a:pt x="371" y="308"/>
                    </a:cubicBezTo>
                    <a:cubicBezTo>
                      <a:pt x="410" y="353"/>
                      <a:pt x="410" y="353"/>
                      <a:pt x="410" y="353"/>
                    </a:cubicBezTo>
                    <a:cubicBezTo>
                      <a:pt x="408" y="333"/>
                      <a:pt x="410" y="313"/>
                      <a:pt x="424" y="294"/>
                    </a:cubicBezTo>
                    <a:cubicBezTo>
                      <a:pt x="427" y="290"/>
                      <a:pt x="429" y="285"/>
                      <a:pt x="432" y="281"/>
                    </a:cubicBezTo>
                    <a:cubicBezTo>
                      <a:pt x="341" y="203"/>
                      <a:pt x="239" y="154"/>
                      <a:pt x="152" y="152"/>
                    </a:cubicBezTo>
                    <a:cubicBezTo>
                      <a:pt x="88" y="150"/>
                      <a:pt x="43" y="175"/>
                      <a:pt x="26" y="222"/>
                    </a:cubicBezTo>
                    <a:cubicBezTo>
                      <a:pt x="0" y="307"/>
                      <a:pt x="10" y="381"/>
                      <a:pt x="54" y="436"/>
                    </a:cubicBezTo>
                    <a:cubicBezTo>
                      <a:pt x="104" y="499"/>
                      <a:pt x="198" y="534"/>
                      <a:pt x="323" y="538"/>
                    </a:cubicBezTo>
                    <a:cubicBezTo>
                      <a:pt x="362" y="539"/>
                      <a:pt x="403" y="537"/>
                      <a:pt x="446" y="532"/>
                    </a:cubicBezTo>
                    <a:cubicBezTo>
                      <a:pt x="461" y="531"/>
                      <a:pt x="461" y="531"/>
                      <a:pt x="461" y="531"/>
                    </a:cubicBezTo>
                    <a:cubicBezTo>
                      <a:pt x="454" y="542"/>
                      <a:pt x="454" y="542"/>
                      <a:pt x="454" y="542"/>
                    </a:cubicBezTo>
                    <a:cubicBezTo>
                      <a:pt x="398" y="635"/>
                      <a:pt x="358" y="733"/>
                      <a:pt x="329" y="847"/>
                    </a:cubicBezTo>
                    <a:cubicBezTo>
                      <a:pt x="335" y="826"/>
                      <a:pt x="340" y="806"/>
                      <a:pt x="347" y="785"/>
                    </a:cubicBezTo>
                    <a:cubicBezTo>
                      <a:pt x="361" y="808"/>
                      <a:pt x="369" y="838"/>
                      <a:pt x="366" y="871"/>
                    </a:cubicBezTo>
                    <a:cubicBezTo>
                      <a:pt x="368" y="880"/>
                      <a:pt x="368" y="890"/>
                      <a:pt x="367" y="900"/>
                    </a:cubicBezTo>
                    <a:cubicBezTo>
                      <a:pt x="430" y="905"/>
                      <a:pt x="499" y="919"/>
                      <a:pt x="566" y="934"/>
                    </a:cubicBezTo>
                    <a:cubicBezTo>
                      <a:pt x="637" y="949"/>
                      <a:pt x="710" y="964"/>
                      <a:pt x="775" y="968"/>
                    </a:cubicBezTo>
                    <a:cubicBezTo>
                      <a:pt x="902" y="969"/>
                      <a:pt x="1005" y="930"/>
                      <a:pt x="1088" y="899"/>
                    </a:cubicBezTo>
                    <a:cubicBezTo>
                      <a:pt x="1123" y="887"/>
                      <a:pt x="1154" y="875"/>
                      <a:pt x="1183" y="868"/>
                    </a:cubicBezTo>
                    <a:cubicBezTo>
                      <a:pt x="1183" y="867"/>
                      <a:pt x="1183" y="867"/>
                      <a:pt x="1183" y="867"/>
                    </a:cubicBezTo>
                    <a:cubicBezTo>
                      <a:pt x="1183" y="865"/>
                      <a:pt x="1183" y="863"/>
                      <a:pt x="1183" y="861"/>
                    </a:cubicBezTo>
                    <a:moveTo>
                      <a:pt x="1094" y="417"/>
                    </a:moveTo>
                    <a:cubicBezTo>
                      <a:pt x="1095" y="416"/>
                      <a:pt x="1095" y="416"/>
                      <a:pt x="1095" y="416"/>
                    </a:cubicBezTo>
                    <a:cubicBezTo>
                      <a:pt x="1095" y="416"/>
                      <a:pt x="1095" y="416"/>
                      <a:pt x="1095" y="416"/>
                    </a:cubicBezTo>
                    <a:cubicBezTo>
                      <a:pt x="1225" y="293"/>
                      <a:pt x="1225" y="293"/>
                      <a:pt x="1225" y="293"/>
                    </a:cubicBezTo>
                    <a:cubicBezTo>
                      <a:pt x="1253" y="266"/>
                      <a:pt x="1284" y="253"/>
                      <a:pt x="1313" y="254"/>
                    </a:cubicBezTo>
                    <a:cubicBezTo>
                      <a:pt x="1370" y="255"/>
                      <a:pt x="1409" y="308"/>
                      <a:pt x="1409" y="354"/>
                    </a:cubicBezTo>
                    <a:cubicBezTo>
                      <a:pt x="1409" y="373"/>
                      <a:pt x="1401" y="437"/>
                      <a:pt x="1295" y="440"/>
                    </a:cubicBezTo>
                    <a:cubicBezTo>
                      <a:pt x="1252" y="443"/>
                      <a:pt x="1214" y="444"/>
                      <a:pt x="1184" y="443"/>
                    </a:cubicBezTo>
                    <a:cubicBezTo>
                      <a:pt x="1136" y="442"/>
                      <a:pt x="1106" y="436"/>
                      <a:pt x="1097" y="425"/>
                    </a:cubicBezTo>
                    <a:cubicBezTo>
                      <a:pt x="1094" y="421"/>
                      <a:pt x="1094" y="418"/>
                      <a:pt x="1094" y="417"/>
                    </a:cubicBezTo>
                    <a:moveTo>
                      <a:pt x="749" y="737"/>
                    </a:moveTo>
                    <a:cubicBezTo>
                      <a:pt x="736" y="765"/>
                      <a:pt x="715" y="785"/>
                      <a:pt x="688" y="795"/>
                    </a:cubicBezTo>
                    <a:cubicBezTo>
                      <a:pt x="675" y="800"/>
                      <a:pt x="661" y="802"/>
                      <a:pt x="647" y="802"/>
                    </a:cubicBezTo>
                    <a:cubicBezTo>
                      <a:pt x="585" y="800"/>
                      <a:pt x="522" y="752"/>
                      <a:pt x="490" y="681"/>
                    </a:cubicBezTo>
                    <a:cubicBezTo>
                      <a:pt x="455" y="598"/>
                      <a:pt x="483" y="504"/>
                      <a:pt x="551" y="472"/>
                    </a:cubicBezTo>
                    <a:cubicBezTo>
                      <a:pt x="564" y="467"/>
                      <a:pt x="578" y="465"/>
                      <a:pt x="592" y="466"/>
                    </a:cubicBezTo>
                    <a:cubicBezTo>
                      <a:pt x="654" y="467"/>
                      <a:pt x="716" y="517"/>
                      <a:pt x="742" y="586"/>
                    </a:cubicBezTo>
                    <a:cubicBezTo>
                      <a:pt x="766" y="637"/>
                      <a:pt x="768" y="694"/>
                      <a:pt x="749" y="737"/>
                    </a:cubicBezTo>
                    <a:moveTo>
                      <a:pt x="1039" y="697"/>
                    </a:moveTo>
                    <a:cubicBezTo>
                      <a:pt x="1008" y="763"/>
                      <a:pt x="946" y="807"/>
                      <a:pt x="887" y="805"/>
                    </a:cubicBezTo>
                    <a:cubicBezTo>
                      <a:pt x="870" y="805"/>
                      <a:pt x="854" y="801"/>
                      <a:pt x="839" y="793"/>
                    </a:cubicBezTo>
                    <a:cubicBezTo>
                      <a:pt x="773" y="764"/>
                      <a:pt x="753" y="669"/>
                      <a:pt x="794" y="581"/>
                    </a:cubicBezTo>
                    <a:cubicBezTo>
                      <a:pt x="832" y="513"/>
                      <a:pt x="892" y="474"/>
                      <a:pt x="954" y="475"/>
                    </a:cubicBezTo>
                    <a:cubicBezTo>
                      <a:pt x="970" y="476"/>
                      <a:pt x="986" y="479"/>
                      <a:pt x="1001" y="485"/>
                    </a:cubicBezTo>
                    <a:cubicBezTo>
                      <a:pt x="1065" y="513"/>
                      <a:pt x="1082" y="606"/>
                      <a:pt x="1039" y="697"/>
                    </a:cubicBezTo>
                  </a:path>
                </a:pathLst>
              </a:custGeom>
              <a:solidFill>
                <a:srgbClr val="F4BE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" name="Freeform 27"/>
              <p:cNvSpPr/>
              <p:nvPr/>
            </p:nvSpPr>
            <p:spPr bwMode="auto">
              <a:xfrm>
                <a:off x="5439640" y="508808"/>
                <a:ext cx="454295" cy="300297"/>
              </a:xfrm>
              <a:custGeom>
                <a:avLst/>
                <a:gdLst>
                  <a:gd name="T0" fmla="*/ 0 w 440"/>
                  <a:gd name="T1" fmla="*/ 26 h 290"/>
                  <a:gd name="T2" fmla="*/ 12 w 440"/>
                  <a:gd name="T3" fmla="*/ 21 h 290"/>
                  <a:gd name="T4" fmla="*/ 161 w 440"/>
                  <a:gd name="T5" fmla="*/ 274 h 290"/>
                  <a:gd name="T6" fmla="*/ 163 w 440"/>
                  <a:gd name="T7" fmla="*/ 277 h 290"/>
                  <a:gd name="T8" fmla="*/ 167 w 440"/>
                  <a:gd name="T9" fmla="*/ 277 h 290"/>
                  <a:gd name="T10" fmla="*/ 248 w 440"/>
                  <a:gd name="T11" fmla="*/ 275 h 290"/>
                  <a:gd name="T12" fmla="*/ 325 w 440"/>
                  <a:gd name="T13" fmla="*/ 288 h 290"/>
                  <a:gd name="T14" fmla="*/ 331 w 440"/>
                  <a:gd name="T15" fmla="*/ 290 h 290"/>
                  <a:gd name="T16" fmla="*/ 334 w 440"/>
                  <a:gd name="T17" fmla="*/ 285 h 290"/>
                  <a:gd name="T18" fmla="*/ 440 w 440"/>
                  <a:gd name="T19" fmla="*/ 10 h 290"/>
                  <a:gd name="T20" fmla="*/ 426 w 440"/>
                  <a:gd name="T21" fmla="*/ 0 h 290"/>
                  <a:gd name="T22" fmla="*/ 325 w 440"/>
                  <a:gd name="T23" fmla="*/ 273 h 290"/>
                  <a:gd name="T24" fmla="*/ 248 w 440"/>
                  <a:gd name="T25" fmla="*/ 261 h 290"/>
                  <a:gd name="T26" fmla="*/ 170 w 440"/>
                  <a:gd name="T27" fmla="*/ 263 h 290"/>
                  <a:gd name="T28" fmla="*/ 22 w 440"/>
                  <a:gd name="T29" fmla="*/ 10 h 290"/>
                  <a:gd name="T30" fmla="*/ 21 w 440"/>
                  <a:gd name="T31" fmla="*/ 8 h 290"/>
                  <a:gd name="T32" fmla="*/ 0 w 440"/>
                  <a:gd name="T33" fmla="*/ 26 h 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40" h="290">
                    <a:moveTo>
                      <a:pt x="0" y="26"/>
                    </a:moveTo>
                    <a:cubicBezTo>
                      <a:pt x="12" y="21"/>
                      <a:pt x="12" y="21"/>
                      <a:pt x="12" y="21"/>
                    </a:cubicBezTo>
                    <a:cubicBezTo>
                      <a:pt x="51" y="106"/>
                      <a:pt x="92" y="193"/>
                      <a:pt x="161" y="274"/>
                    </a:cubicBezTo>
                    <a:cubicBezTo>
                      <a:pt x="163" y="277"/>
                      <a:pt x="163" y="277"/>
                      <a:pt x="163" y="277"/>
                    </a:cubicBezTo>
                    <a:cubicBezTo>
                      <a:pt x="167" y="277"/>
                      <a:pt x="167" y="277"/>
                      <a:pt x="167" y="277"/>
                    </a:cubicBezTo>
                    <a:cubicBezTo>
                      <a:pt x="205" y="275"/>
                      <a:pt x="228" y="274"/>
                      <a:pt x="248" y="275"/>
                    </a:cubicBezTo>
                    <a:cubicBezTo>
                      <a:pt x="278" y="276"/>
                      <a:pt x="300" y="279"/>
                      <a:pt x="325" y="288"/>
                    </a:cubicBezTo>
                    <a:cubicBezTo>
                      <a:pt x="331" y="290"/>
                      <a:pt x="331" y="290"/>
                      <a:pt x="331" y="290"/>
                    </a:cubicBezTo>
                    <a:cubicBezTo>
                      <a:pt x="334" y="285"/>
                      <a:pt x="334" y="285"/>
                      <a:pt x="334" y="285"/>
                    </a:cubicBezTo>
                    <a:cubicBezTo>
                      <a:pt x="390" y="204"/>
                      <a:pt x="427" y="109"/>
                      <a:pt x="440" y="10"/>
                    </a:cubicBezTo>
                    <a:cubicBezTo>
                      <a:pt x="435" y="7"/>
                      <a:pt x="431" y="3"/>
                      <a:pt x="426" y="0"/>
                    </a:cubicBezTo>
                    <a:cubicBezTo>
                      <a:pt x="415" y="98"/>
                      <a:pt x="380" y="193"/>
                      <a:pt x="325" y="273"/>
                    </a:cubicBezTo>
                    <a:cubicBezTo>
                      <a:pt x="301" y="266"/>
                      <a:pt x="278" y="262"/>
                      <a:pt x="248" y="261"/>
                    </a:cubicBezTo>
                    <a:cubicBezTo>
                      <a:pt x="229" y="261"/>
                      <a:pt x="206" y="261"/>
                      <a:pt x="170" y="263"/>
                    </a:cubicBezTo>
                    <a:cubicBezTo>
                      <a:pt x="102" y="183"/>
                      <a:pt x="62" y="95"/>
                      <a:pt x="22" y="10"/>
                    </a:cubicBezTo>
                    <a:cubicBezTo>
                      <a:pt x="21" y="8"/>
                      <a:pt x="21" y="8"/>
                      <a:pt x="21" y="8"/>
                    </a:cubicBezTo>
                    <a:cubicBezTo>
                      <a:pt x="15" y="14"/>
                      <a:pt x="8" y="20"/>
                      <a:pt x="0" y="26"/>
                    </a:cubicBezTo>
                  </a:path>
                </a:pathLst>
              </a:custGeom>
              <a:solidFill>
                <a:srgbClr val="6038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" name="Freeform 28"/>
              <p:cNvSpPr/>
              <p:nvPr/>
            </p:nvSpPr>
            <p:spPr bwMode="auto">
              <a:xfrm>
                <a:off x="5996599" y="883537"/>
                <a:ext cx="428629" cy="531294"/>
              </a:xfrm>
              <a:custGeom>
                <a:avLst/>
                <a:gdLst>
                  <a:gd name="T0" fmla="*/ 408 w 415"/>
                  <a:gd name="T1" fmla="*/ 0 h 515"/>
                  <a:gd name="T2" fmla="*/ 397 w 415"/>
                  <a:gd name="T3" fmla="*/ 22 h 515"/>
                  <a:gd name="T4" fmla="*/ 14 w 415"/>
                  <a:gd name="T5" fmla="*/ 165 h 515"/>
                  <a:gd name="T6" fmla="*/ 0 w 415"/>
                  <a:gd name="T7" fmla="*/ 163 h 515"/>
                  <a:gd name="T8" fmla="*/ 6 w 415"/>
                  <a:gd name="T9" fmla="*/ 174 h 515"/>
                  <a:gd name="T10" fmla="*/ 63 w 415"/>
                  <a:gd name="T11" fmla="*/ 290 h 515"/>
                  <a:gd name="T12" fmla="*/ 70 w 415"/>
                  <a:gd name="T13" fmla="*/ 283 h 515"/>
                  <a:gd name="T14" fmla="*/ 115 w 415"/>
                  <a:gd name="T15" fmla="*/ 511 h 515"/>
                  <a:gd name="T16" fmla="*/ 102 w 415"/>
                  <a:gd name="T17" fmla="*/ 508 h 515"/>
                  <a:gd name="T18" fmla="*/ 102 w 415"/>
                  <a:gd name="T19" fmla="*/ 514 h 515"/>
                  <a:gd name="T20" fmla="*/ 102 w 415"/>
                  <a:gd name="T21" fmla="*/ 515 h 515"/>
                  <a:gd name="T22" fmla="*/ 117 w 415"/>
                  <a:gd name="T23" fmla="*/ 511 h 515"/>
                  <a:gd name="T24" fmla="*/ 25 w 415"/>
                  <a:gd name="T25" fmla="*/ 179 h 515"/>
                  <a:gd name="T26" fmla="*/ 63 w 415"/>
                  <a:gd name="T27" fmla="*/ 181 h 515"/>
                  <a:gd name="T28" fmla="*/ 409 w 415"/>
                  <a:gd name="T29" fmla="*/ 29 h 515"/>
                  <a:gd name="T30" fmla="*/ 415 w 415"/>
                  <a:gd name="T31" fmla="*/ 19 h 515"/>
                  <a:gd name="T32" fmla="*/ 408 w 415"/>
                  <a:gd name="T33" fmla="*/ 0 h 5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15" h="515">
                    <a:moveTo>
                      <a:pt x="408" y="0"/>
                    </a:moveTo>
                    <a:cubicBezTo>
                      <a:pt x="405" y="8"/>
                      <a:pt x="401" y="15"/>
                      <a:pt x="397" y="22"/>
                    </a:cubicBezTo>
                    <a:cubicBezTo>
                      <a:pt x="333" y="128"/>
                      <a:pt x="187" y="184"/>
                      <a:pt x="14" y="165"/>
                    </a:cubicBezTo>
                    <a:cubicBezTo>
                      <a:pt x="0" y="163"/>
                      <a:pt x="0" y="163"/>
                      <a:pt x="0" y="163"/>
                    </a:cubicBezTo>
                    <a:cubicBezTo>
                      <a:pt x="6" y="174"/>
                      <a:pt x="6" y="174"/>
                      <a:pt x="6" y="174"/>
                    </a:cubicBezTo>
                    <a:cubicBezTo>
                      <a:pt x="28" y="214"/>
                      <a:pt x="48" y="252"/>
                      <a:pt x="63" y="290"/>
                    </a:cubicBezTo>
                    <a:cubicBezTo>
                      <a:pt x="65" y="287"/>
                      <a:pt x="68" y="285"/>
                      <a:pt x="70" y="283"/>
                    </a:cubicBezTo>
                    <a:cubicBezTo>
                      <a:pt x="102" y="357"/>
                      <a:pt x="117" y="427"/>
                      <a:pt x="115" y="511"/>
                    </a:cubicBezTo>
                    <a:cubicBezTo>
                      <a:pt x="111" y="510"/>
                      <a:pt x="106" y="509"/>
                      <a:pt x="102" y="508"/>
                    </a:cubicBezTo>
                    <a:cubicBezTo>
                      <a:pt x="102" y="510"/>
                      <a:pt x="102" y="512"/>
                      <a:pt x="102" y="514"/>
                    </a:cubicBezTo>
                    <a:cubicBezTo>
                      <a:pt x="102" y="515"/>
                      <a:pt x="102" y="515"/>
                      <a:pt x="102" y="515"/>
                    </a:cubicBezTo>
                    <a:cubicBezTo>
                      <a:pt x="107" y="513"/>
                      <a:pt x="112" y="512"/>
                      <a:pt x="117" y="511"/>
                    </a:cubicBezTo>
                    <a:cubicBezTo>
                      <a:pt x="121" y="383"/>
                      <a:pt x="85" y="288"/>
                      <a:pt x="25" y="179"/>
                    </a:cubicBezTo>
                    <a:cubicBezTo>
                      <a:pt x="38" y="180"/>
                      <a:pt x="51" y="181"/>
                      <a:pt x="63" y="181"/>
                    </a:cubicBezTo>
                    <a:cubicBezTo>
                      <a:pt x="220" y="186"/>
                      <a:pt x="349" y="129"/>
                      <a:pt x="409" y="29"/>
                    </a:cubicBezTo>
                    <a:cubicBezTo>
                      <a:pt x="411" y="26"/>
                      <a:pt x="413" y="22"/>
                      <a:pt x="415" y="19"/>
                    </a:cubicBezTo>
                    <a:cubicBezTo>
                      <a:pt x="412" y="13"/>
                      <a:pt x="410" y="6"/>
                      <a:pt x="408" y="0"/>
                    </a:cubicBezTo>
                  </a:path>
                </a:pathLst>
              </a:custGeom>
              <a:solidFill>
                <a:srgbClr val="6038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" name="Freeform 29"/>
              <p:cNvSpPr/>
              <p:nvPr/>
            </p:nvSpPr>
            <p:spPr bwMode="auto">
              <a:xfrm>
                <a:off x="5819502" y="549874"/>
                <a:ext cx="633959" cy="402962"/>
              </a:xfrm>
              <a:custGeom>
                <a:avLst/>
                <a:gdLst>
                  <a:gd name="T0" fmla="*/ 151 w 615"/>
                  <a:gd name="T1" fmla="*/ 3 h 390"/>
                  <a:gd name="T2" fmla="*/ 138 w 615"/>
                  <a:gd name="T3" fmla="*/ 0 h 390"/>
                  <a:gd name="T4" fmla="*/ 143 w 615"/>
                  <a:gd name="T5" fmla="*/ 3 h 390"/>
                  <a:gd name="T6" fmla="*/ 3 w 615"/>
                  <a:gd name="T7" fmla="*/ 274 h 390"/>
                  <a:gd name="T8" fmla="*/ 0 w 615"/>
                  <a:gd name="T9" fmla="*/ 282 h 390"/>
                  <a:gd name="T10" fmla="*/ 9 w 615"/>
                  <a:gd name="T11" fmla="*/ 283 h 390"/>
                  <a:gd name="T12" fmla="*/ 116 w 615"/>
                  <a:gd name="T13" fmla="*/ 375 h 390"/>
                  <a:gd name="T14" fmla="*/ 121 w 615"/>
                  <a:gd name="T15" fmla="*/ 390 h 390"/>
                  <a:gd name="T16" fmla="*/ 130 w 615"/>
                  <a:gd name="T17" fmla="*/ 376 h 390"/>
                  <a:gd name="T18" fmla="*/ 434 w 615"/>
                  <a:gd name="T19" fmla="*/ 117 h 390"/>
                  <a:gd name="T20" fmla="*/ 572 w 615"/>
                  <a:gd name="T21" fmla="*/ 190 h 390"/>
                  <a:gd name="T22" fmla="*/ 591 w 615"/>
                  <a:gd name="T23" fmla="*/ 231 h 390"/>
                  <a:gd name="T24" fmla="*/ 599 w 615"/>
                  <a:gd name="T25" fmla="*/ 220 h 390"/>
                  <a:gd name="T26" fmla="*/ 604 w 615"/>
                  <a:gd name="T27" fmla="*/ 299 h 390"/>
                  <a:gd name="T28" fmla="*/ 584 w 615"/>
                  <a:gd name="T29" fmla="*/ 182 h 390"/>
                  <a:gd name="T30" fmla="*/ 435 w 615"/>
                  <a:gd name="T31" fmla="*/ 104 h 390"/>
                  <a:gd name="T32" fmla="*/ 125 w 615"/>
                  <a:gd name="T33" fmla="*/ 356 h 390"/>
                  <a:gd name="T34" fmla="*/ 19 w 615"/>
                  <a:gd name="T35" fmla="*/ 271 h 390"/>
                  <a:gd name="T36" fmla="*/ 159 w 615"/>
                  <a:gd name="T37" fmla="*/ 4 h 390"/>
                  <a:gd name="T38" fmla="*/ 151 w 615"/>
                  <a:gd name="T39" fmla="*/ 3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15" h="390">
                    <a:moveTo>
                      <a:pt x="151" y="3"/>
                    </a:moveTo>
                    <a:cubicBezTo>
                      <a:pt x="147" y="2"/>
                      <a:pt x="142" y="1"/>
                      <a:pt x="138" y="0"/>
                    </a:cubicBezTo>
                    <a:cubicBezTo>
                      <a:pt x="143" y="3"/>
                      <a:pt x="143" y="3"/>
                      <a:pt x="143" y="3"/>
                    </a:cubicBezTo>
                    <a:cubicBezTo>
                      <a:pt x="82" y="86"/>
                      <a:pt x="35" y="177"/>
                      <a:pt x="3" y="274"/>
                    </a:cubicBezTo>
                    <a:cubicBezTo>
                      <a:pt x="0" y="282"/>
                      <a:pt x="0" y="282"/>
                      <a:pt x="0" y="282"/>
                    </a:cubicBezTo>
                    <a:cubicBezTo>
                      <a:pt x="9" y="283"/>
                      <a:pt x="9" y="283"/>
                      <a:pt x="9" y="283"/>
                    </a:cubicBezTo>
                    <a:cubicBezTo>
                      <a:pt x="66" y="291"/>
                      <a:pt x="98" y="318"/>
                      <a:pt x="116" y="375"/>
                    </a:cubicBezTo>
                    <a:cubicBezTo>
                      <a:pt x="121" y="390"/>
                      <a:pt x="121" y="390"/>
                      <a:pt x="121" y="390"/>
                    </a:cubicBezTo>
                    <a:cubicBezTo>
                      <a:pt x="130" y="376"/>
                      <a:pt x="130" y="376"/>
                      <a:pt x="130" y="376"/>
                    </a:cubicBezTo>
                    <a:cubicBezTo>
                      <a:pt x="237" y="201"/>
                      <a:pt x="340" y="114"/>
                      <a:pt x="434" y="117"/>
                    </a:cubicBezTo>
                    <a:cubicBezTo>
                      <a:pt x="482" y="119"/>
                      <a:pt x="528" y="143"/>
                      <a:pt x="572" y="190"/>
                    </a:cubicBezTo>
                    <a:cubicBezTo>
                      <a:pt x="582" y="202"/>
                      <a:pt x="588" y="216"/>
                      <a:pt x="591" y="231"/>
                    </a:cubicBezTo>
                    <a:cubicBezTo>
                      <a:pt x="594" y="227"/>
                      <a:pt x="596" y="224"/>
                      <a:pt x="599" y="220"/>
                    </a:cubicBezTo>
                    <a:cubicBezTo>
                      <a:pt x="608" y="243"/>
                      <a:pt x="610" y="271"/>
                      <a:pt x="604" y="299"/>
                    </a:cubicBezTo>
                    <a:cubicBezTo>
                      <a:pt x="615" y="255"/>
                      <a:pt x="609" y="214"/>
                      <a:pt x="584" y="182"/>
                    </a:cubicBezTo>
                    <a:cubicBezTo>
                      <a:pt x="537" y="132"/>
                      <a:pt x="486" y="105"/>
                      <a:pt x="435" y="104"/>
                    </a:cubicBezTo>
                    <a:cubicBezTo>
                      <a:pt x="337" y="101"/>
                      <a:pt x="233" y="186"/>
                      <a:pt x="125" y="356"/>
                    </a:cubicBezTo>
                    <a:cubicBezTo>
                      <a:pt x="105" y="307"/>
                      <a:pt x="72" y="281"/>
                      <a:pt x="19" y="271"/>
                    </a:cubicBezTo>
                    <a:cubicBezTo>
                      <a:pt x="52" y="176"/>
                      <a:pt x="99" y="86"/>
                      <a:pt x="159" y="4"/>
                    </a:cubicBezTo>
                    <a:cubicBezTo>
                      <a:pt x="156" y="4"/>
                      <a:pt x="154" y="4"/>
                      <a:pt x="151" y="3"/>
                    </a:cubicBezTo>
                  </a:path>
                </a:pathLst>
              </a:custGeom>
              <a:solidFill>
                <a:srgbClr val="6038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" name="Freeform 30"/>
              <p:cNvSpPr/>
              <p:nvPr/>
            </p:nvSpPr>
            <p:spPr bwMode="auto">
              <a:xfrm>
                <a:off x="4864714" y="567840"/>
                <a:ext cx="669892" cy="880356"/>
              </a:xfrm>
              <a:custGeom>
                <a:avLst/>
                <a:gdLst>
                  <a:gd name="T0" fmla="*/ 332 w 649"/>
                  <a:gd name="T1" fmla="*/ 852 h 852"/>
                  <a:gd name="T2" fmla="*/ 340 w 649"/>
                  <a:gd name="T3" fmla="*/ 816 h 852"/>
                  <a:gd name="T4" fmla="*/ 343 w 649"/>
                  <a:gd name="T5" fmla="*/ 806 h 852"/>
                  <a:gd name="T6" fmla="*/ 344 w 649"/>
                  <a:gd name="T7" fmla="*/ 800 h 852"/>
                  <a:gd name="T8" fmla="*/ 469 w 649"/>
                  <a:gd name="T9" fmla="*/ 495 h 852"/>
                  <a:gd name="T10" fmla="*/ 476 w 649"/>
                  <a:gd name="T11" fmla="*/ 484 h 852"/>
                  <a:gd name="T12" fmla="*/ 461 w 649"/>
                  <a:gd name="T13" fmla="*/ 485 h 852"/>
                  <a:gd name="T14" fmla="*/ 338 w 649"/>
                  <a:gd name="T15" fmla="*/ 491 h 852"/>
                  <a:gd name="T16" fmla="*/ 69 w 649"/>
                  <a:gd name="T17" fmla="*/ 389 h 852"/>
                  <a:gd name="T18" fmla="*/ 41 w 649"/>
                  <a:gd name="T19" fmla="*/ 175 h 852"/>
                  <a:gd name="T20" fmla="*/ 167 w 649"/>
                  <a:gd name="T21" fmla="*/ 105 h 852"/>
                  <a:gd name="T22" fmla="*/ 448 w 649"/>
                  <a:gd name="T23" fmla="*/ 234 h 852"/>
                  <a:gd name="T24" fmla="*/ 450 w 649"/>
                  <a:gd name="T25" fmla="*/ 230 h 852"/>
                  <a:gd name="T26" fmla="*/ 555 w 649"/>
                  <a:gd name="T27" fmla="*/ 335 h 852"/>
                  <a:gd name="T28" fmla="*/ 556 w 649"/>
                  <a:gd name="T29" fmla="*/ 330 h 852"/>
                  <a:gd name="T30" fmla="*/ 641 w 649"/>
                  <a:gd name="T31" fmla="*/ 264 h 852"/>
                  <a:gd name="T32" fmla="*/ 649 w 649"/>
                  <a:gd name="T33" fmla="*/ 263 h 852"/>
                  <a:gd name="T34" fmla="*/ 648 w 649"/>
                  <a:gd name="T35" fmla="*/ 256 h 852"/>
                  <a:gd name="T36" fmla="*/ 492 w 649"/>
                  <a:gd name="T37" fmla="*/ 0 h 852"/>
                  <a:gd name="T38" fmla="*/ 491 w 649"/>
                  <a:gd name="T39" fmla="*/ 0 h 852"/>
                  <a:gd name="T40" fmla="*/ 476 w 649"/>
                  <a:gd name="T41" fmla="*/ 4 h 852"/>
                  <a:gd name="T42" fmla="*/ 632 w 649"/>
                  <a:gd name="T43" fmla="*/ 252 h 852"/>
                  <a:gd name="T44" fmla="*/ 547 w 649"/>
                  <a:gd name="T45" fmla="*/ 314 h 852"/>
                  <a:gd name="T46" fmla="*/ 168 w 649"/>
                  <a:gd name="T47" fmla="*/ 92 h 852"/>
                  <a:gd name="T48" fmla="*/ 27 w 649"/>
                  <a:gd name="T49" fmla="*/ 171 h 852"/>
                  <a:gd name="T50" fmla="*/ 57 w 649"/>
                  <a:gd name="T51" fmla="*/ 397 h 852"/>
                  <a:gd name="T52" fmla="*/ 338 w 649"/>
                  <a:gd name="T53" fmla="*/ 504 h 852"/>
                  <a:gd name="T54" fmla="*/ 449 w 649"/>
                  <a:gd name="T55" fmla="*/ 500 h 852"/>
                  <a:gd name="T56" fmla="*/ 317 w 649"/>
                  <a:gd name="T57" fmla="*/ 852 h 852"/>
                  <a:gd name="T58" fmla="*/ 332 w 649"/>
                  <a:gd name="T59" fmla="*/ 852 h 8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649" h="852">
                    <a:moveTo>
                      <a:pt x="332" y="852"/>
                    </a:moveTo>
                    <a:cubicBezTo>
                      <a:pt x="335" y="840"/>
                      <a:pt x="337" y="828"/>
                      <a:pt x="340" y="816"/>
                    </a:cubicBezTo>
                    <a:cubicBezTo>
                      <a:pt x="341" y="813"/>
                      <a:pt x="342" y="809"/>
                      <a:pt x="343" y="806"/>
                    </a:cubicBezTo>
                    <a:cubicBezTo>
                      <a:pt x="343" y="804"/>
                      <a:pt x="344" y="802"/>
                      <a:pt x="344" y="800"/>
                    </a:cubicBezTo>
                    <a:cubicBezTo>
                      <a:pt x="373" y="686"/>
                      <a:pt x="413" y="588"/>
                      <a:pt x="469" y="495"/>
                    </a:cubicBezTo>
                    <a:cubicBezTo>
                      <a:pt x="476" y="484"/>
                      <a:pt x="476" y="484"/>
                      <a:pt x="476" y="484"/>
                    </a:cubicBezTo>
                    <a:cubicBezTo>
                      <a:pt x="461" y="485"/>
                      <a:pt x="461" y="485"/>
                      <a:pt x="461" y="485"/>
                    </a:cubicBezTo>
                    <a:cubicBezTo>
                      <a:pt x="418" y="490"/>
                      <a:pt x="377" y="492"/>
                      <a:pt x="338" y="491"/>
                    </a:cubicBezTo>
                    <a:cubicBezTo>
                      <a:pt x="213" y="487"/>
                      <a:pt x="119" y="452"/>
                      <a:pt x="69" y="389"/>
                    </a:cubicBezTo>
                    <a:cubicBezTo>
                      <a:pt x="25" y="334"/>
                      <a:pt x="15" y="260"/>
                      <a:pt x="41" y="175"/>
                    </a:cubicBezTo>
                    <a:cubicBezTo>
                      <a:pt x="58" y="128"/>
                      <a:pt x="103" y="103"/>
                      <a:pt x="167" y="105"/>
                    </a:cubicBezTo>
                    <a:cubicBezTo>
                      <a:pt x="254" y="107"/>
                      <a:pt x="356" y="156"/>
                      <a:pt x="448" y="234"/>
                    </a:cubicBezTo>
                    <a:cubicBezTo>
                      <a:pt x="448" y="233"/>
                      <a:pt x="449" y="231"/>
                      <a:pt x="450" y="230"/>
                    </a:cubicBezTo>
                    <a:cubicBezTo>
                      <a:pt x="486" y="260"/>
                      <a:pt x="521" y="295"/>
                      <a:pt x="555" y="335"/>
                    </a:cubicBezTo>
                    <a:cubicBezTo>
                      <a:pt x="556" y="330"/>
                      <a:pt x="556" y="330"/>
                      <a:pt x="556" y="330"/>
                    </a:cubicBezTo>
                    <a:cubicBezTo>
                      <a:pt x="571" y="289"/>
                      <a:pt x="596" y="269"/>
                      <a:pt x="641" y="264"/>
                    </a:cubicBezTo>
                    <a:cubicBezTo>
                      <a:pt x="649" y="263"/>
                      <a:pt x="649" y="263"/>
                      <a:pt x="649" y="263"/>
                    </a:cubicBezTo>
                    <a:cubicBezTo>
                      <a:pt x="648" y="256"/>
                      <a:pt x="648" y="256"/>
                      <a:pt x="648" y="256"/>
                    </a:cubicBezTo>
                    <a:cubicBezTo>
                      <a:pt x="628" y="150"/>
                      <a:pt x="560" y="67"/>
                      <a:pt x="492" y="0"/>
                    </a:cubicBezTo>
                    <a:cubicBezTo>
                      <a:pt x="492" y="0"/>
                      <a:pt x="491" y="0"/>
                      <a:pt x="491" y="0"/>
                    </a:cubicBezTo>
                    <a:cubicBezTo>
                      <a:pt x="486" y="1"/>
                      <a:pt x="481" y="3"/>
                      <a:pt x="476" y="4"/>
                    </a:cubicBezTo>
                    <a:cubicBezTo>
                      <a:pt x="568" y="95"/>
                      <a:pt x="615" y="170"/>
                      <a:pt x="632" y="252"/>
                    </a:cubicBezTo>
                    <a:cubicBezTo>
                      <a:pt x="590" y="259"/>
                      <a:pt x="563" y="278"/>
                      <a:pt x="547" y="314"/>
                    </a:cubicBezTo>
                    <a:cubicBezTo>
                      <a:pt x="435" y="182"/>
                      <a:pt x="287" y="95"/>
                      <a:pt x="168" y="92"/>
                    </a:cubicBezTo>
                    <a:cubicBezTo>
                      <a:pt x="97" y="90"/>
                      <a:pt x="46" y="119"/>
                      <a:pt x="27" y="171"/>
                    </a:cubicBezTo>
                    <a:cubicBezTo>
                      <a:pt x="0" y="261"/>
                      <a:pt x="10" y="339"/>
                      <a:pt x="57" y="397"/>
                    </a:cubicBezTo>
                    <a:cubicBezTo>
                      <a:pt x="110" y="463"/>
                      <a:pt x="207" y="500"/>
                      <a:pt x="338" y="504"/>
                    </a:cubicBezTo>
                    <a:cubicBezTo>
                      <a:pt x="373" y="505"/>
                      <a:pt x="410" y="504"/>
                      <a:pt x="449" y="500"/>
                    </a:cubicBezTo>
                    <a:cubicBezTo>
                      <a:pt x="388" y="605"/>
                      <a:pt x="346" y="718"/>
                      <a:pt x="317" y="852"/>
                    </a:cubicBezTo>
                    <a:cubicBezTo>
                      <a:pt x="322" y="852"/>
                      <a:pt x="327" y="852"/>
                      <a:pt x="332" y="852"/>
                    </a:cubicBezTo>
                  </a:path>
                </a:pathLst>
              </a:custGeom>
              <a:solidFill>
                <a:srgbClr val="6038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" name="Freeform 31"/>
              <p:cNvSpPr/>
              <p:nvPr/>
            </p:nvSpPr>
            <p:spPr bwMode="auto">
              <a:xfrm>
                <a:off x="6001732" y="1176133"/>
                <a:ext cx="115499" cy="236130"/>
              </a:xfrm>
              <a:custGeom>
                <a:avLst/>
                <a:gdLst>
                  <a:gd name="T0" fmla="*/ 27 w 112"/>
                  <a:gd name="T1" fmla="*/ 46 h 228"/>
                  <a:gd name="T2" fmla="*/ 31 w 112"/>
                  <a:gd name="T3" fmla="*/ 163 h 228"/>
                  <a:gd name="T4" fmla="*/ 97 w 112"/>
                  <a:gd name="T5" fmla="*/ 225 h 228"/>
                  <a:gd name="T6" fmla="*/ 110 w 112"/>
                  <a:gd name="T7" fmla="*/ 228 h 228"/>
                  <a:gd name="T8" fmla="*/ 65 w 112"/>
                  <a:gd name="T9" fmla="*/ 0 h 228"/>
                  <a:gd name="T10" fmla="*/ 58 w 112"/>
                  <a:gd name="T11" fmla="*/ 7 h 228"/>
                  <a:gd name="T12" fmla="*/ 27 w 112"/>
                  <a:gd name="T13" fmla="*/ 46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2" h="228">
                    <a:moveTo>
                      <a:pt x="27" y="46"/>
                    </a:moveTo>
                    <a:cubicBezTo>
                      <a:pt x="0" y="84"/>
                      <a:pt x="15" y="124"/>
                      <a:pt x="31" y="163"/>
                    </a:cubicBezTo>
                    <a:cubicBezTo>
                      <a:pt x="42" y="191"/>
                      <a:pt x="66" y="215"/>
                      <a:pt x="97" y="225"/>
                    </a:cubicBezTo>
                    <a:cubicBezTo>
                      <a:pt x="101" y="226"/>
                      <a:pt x="106" y="227"/>
                      <a:pt x="110" y="228"/>
                    </a:cubicBezTo>
                    <a:cubicBezTo>
                      <a:pt x="112" y="144"/>
                      <a:pt x="97" y="74"/>
                      <a:pt x="65" y="0"/>
                    </a:cubicBezTo>
                    <a:cubicBezTo>
                      <a:pt x="63" y="2"/>
                      <a:pt x="60" y="4"/>
                      <a:pt x="58" y="7"/>
                    </a:cubicBezTo>
                    <a:cubicBezTo>
                      <a:pt x="45" y="19"/>
                      <a:pt x="34" y="34"/>
                      <a:pt x="27" y="46"/>
                    </a:cubicBezTo>
                  </a:path>
                </a:pathLst>
              </a:custGeom>
              <a:solidFill>
                <a:srgbClr val="6D42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" name="Freeform 32"/>
              <p:cNvSpPr/>
              <p:nvPr/>
            </p:nvSpPr>
            <p:spPr bwMode="auto">
              <a:xfrm>
                <a:off x="5301042" y="803970"/>
                <a:ext cx="207898" cy="210464"/>
              </a:xfrm>
              <a:custGeom>
                <a:avLst/>
                <a:gdLst>
                  <a:gd name="T0" fmla="*/ 2 w 200"/>
                  <a:gd name="T1" fmla="*/ 76 h 202"/>
                  <a:gd name="T2" fmla="*/ 83 w 200"/>
                  <a:gd name="T3" fmla="*/ 168 h 202"/>
                  <a:gd name="T4" fmla="*/ 83 w 200"/>
                  <a:gd name="T5" fmla="*/ 169 h 202"/>
                  <a:gd name="T6" fmla="*/ 80 w 200"/>
                  <a:gd name="T7" fmla="*/ 177 h 202"/>
                  <a:gd name="T8" fmla="*/ 64 w 200"/>
                  <a:gd name="T9" fmla="*/ 185 h 202"/>
                  <a:gd name="T10" fmla="*/ 129 w 200"/>
                  <a:gd name="T11" fmla="*/ 199 h 202"/>
                  <a:gd name="T12" fmla="*/ 193 w 200"/>
                  <a:gd name="T13" fmla="*/ 83 h 202"/>
                  <a:gd name="T14" fmla="*/ 190 w 200"/>
                  <a:gd name="T15" fmla="*/ 42 h 202"/>
                  <a:gd name="T16" fmla="*/ 132 w 200"/>
                  <a:gd name="T17" fmla="*/ 106 h 202"/>
                  <a:gd name="T18" fmla="*/ 132 w 200"/>
                  <a:gd name="T19" fmla="*/ 105 h 202"/>
                  <a:gd name="T20" fmla="*/ 27 w 200"/>
                  <a:gd name="T21" fmla="*/ 0 h 202"/>
                  <a:gd name="T22" fmla="*/ 25 w 200"/>
                  <a:gd name="T23" fmla="*/ 4 h 202"/>
                  <a:gd name="T24" fmla="*/ 16 w 200"/>
                  <a:gd name="T25" fmla="*/ 17 h 202"/>
                  <a:gd name="T26" fmla="*/ 2 w 200"/>
                  <a:gd name="T27" fmla="*/ 76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0" h="202">
                    <a:moveTo>
                      <a:pt x="2" y="76"/>
                    </a:moveTo>
                    <a:cubicBezTo>
                      <a:pt x="83" y="168"/>
                      <a:pt x="83" y="168"/>
                      <a:pt x="83" y="168"/>
                    </a:cubicBezTo>
                    <a:cubicBezTo>
                      <a:pt x="83" y="169"/>
                      <a:pt x="83" y="169"/>
                      <a:pt x="83" y="169"/>
                    </a:cubicBezTo>
                    <a:cubicBezTo>
                      <a:pt x="83" y="170"/>
                      <a:pt x="84" y="173"/>
                      <a:pt x="80" y="177"/>
                    </a:cubicBezTo>
                    <a:cubicBezTo>
                      <a:pt x="77" y="180"/>
                      <a:pt x="71" y="183"/>
                      <a:pt x="64" y="185"/>
                    </a:cubicBezTo>
                    <a:cubicBezTo>
                      <a:pt x="82" y="196"/>
                      <a:pt x="104" y="202"/>
                      <a:pt x="129" y="199"/>
                    </a:cubicBezTo>
                    <a:cubicBezTo>
                      <a:pt x="181" y="185"/>
                      <a:pt x="200" y="131"/>
                      <a:pt x="193" y="83"/>
                    </a:cubicBezTo>
                    <a:cubicBezTo>
                      <a:pt x="194" y="69"/>
                      <a:pt x="193" y="55"/>
                      <a:pt x="190" y="42"/>
                    </a:cubicBezTo>
                    <a:cubicBezTo>
                      <a:pt x="164" y="52"/>
                      <a:pt x="144" y="72"/>
                      <a:pt x="132" y="106"/>
                    </a:cubicBezTo>
                    <a:cubicBezTo>
                      <a:pt x="132" y="105"/>
                      <a:pt x="132" y="105"/>
                      <a:pt x="132" y="105"/>
                    </a:cubicBezTo>
                    <a:cubicBezTo>
                      <a:pt x="98" y="65"/>
                      <a:pt x="63" y="30"/>
                      <a:pt x="27" y="0"/>
                    </a:cubicBezTo>
                    <a:cubicBezTo>
                      <a:pt x="26" y="1"/>
                      <a:pt x="25" y="3"/>
                      <a:pt x="25" y="4"/>
                    </a:cubicBezTo>
                    <a:cubicBezTo>
                      <a:pt x="21" y="8"/>
                      <a:pt x="19" y="13"/>
                      <a:pt x="16" y="17"/>
                    </a:cubicBezTo>
                    <a:cubicBezTo>
                      <a:pt x="2" y="36"/>
                      <a:pt x="0" y="56"/>
                      <a:pt x="2" y="76"/>
                    </a:cubicBezTo>
                  </a:path>
                </a:pathLst>
              </a:custGeom>
              <a:solidFill>
                <a:srgbClr val="6D42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" name="Freeform 33"/>
              <p:cNvSpPr/>
              <p:nvPr/>
            </p:nvSpPr>
            <p:spPr bwMode="auto">
              <a:xfrm>
                <a:off x="5208643" y="1330131"/>
                <a:ext cx="53900" cy="118065"/>
              </a:xfrm>
              <a:custGeom>
                <a:avLst/>
                <a:gdLst>
                  <a:gd name="T0" fmla="*/ 49 w 52"/>
                  <a:gd name="T1" fmla="*/ 86 h 115"/>
                  <a:gd name="T2" fmla="*/ 30 w 52"/>
                  <a:gd name="T3" fmla="*/ 0 h 115"/>
                  <a:gd name="T4" fmla="*/ 12 w 52"/>
                  <a:gd name="T5" fmla="*/ 62 h 115"/>
                  <a:gd name="T6" fmla="*/ 11 w 52"/>
                  <a:gd name="T7" fmla="*/ 68 h 115"/>
                  <a:gd name="T8" fmla="*/ 8 w 52"/>
                  <a:gd name="T9" fmla="*/ 78 h 115"/>
                  <a:gd name="T10" fmla="*/ 0 w 52"/>
                  <a:gd name="T11" fmla="*/ 114 h 115"/>
                  <a:gd name="T12" fmla="*/ 24 w 52"/>
                  <a:gd name="T13" fmla="*/ 114 h 115"/>
                  <a:gd name="T14" fmla="*/ 50 w 52"/>
                  <a:gd name="T15" fmla="*/ 115 h 115"/>
                  <a:gd name="T16" fmla="*/ 49 w 52"/>
                  <a:gd name="T17" fmla="*/ 86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115">
                    <a:moveTo>
                      <a:pt x="49" y="86"/>
                    </a:moveTo>
                    <a:cubicBezTo>
                      <a:pt x="52" y="53"/>
                      <a:pt x="44" y="23"/>
                      <a:pt x="30" y="0"/>
                    </a:cubicBezTo>
                    <a:cubicBezTo>
                      <a:pt x="23" y="21"/>
                      <a:pt x="18" y="41"/>
                      <a:pt x="12" y="62"/>
                    </a:cubicBezTo>
                    <a:cubicBezTo>
                      <a:pt x="12" y="64"/>
                      <a:pt x="11" y="66"/>
                      <a:pt x="11" y="68"/>
                    </a:cubicBezTo>
                    <a:cubicBezTo>
                      <a:pt x="10" y="71"/>
                      <a:pt x="9" y="75"/>
                      <a:pt x="8" y="78"/>
                    </a:cubicBezTo>
                    <a:cubicBezTo>
                      <a:pt x="5" y="90"/>
                      <a:pt x="3" y="102"/>
                      <a:pt x="0" y="114"/>
                    </a:cubicBezTo>
                    <a:cubicBezTo>
                      <a:pt x="8" y="113"/>
                      <a:pt x="16" y="113"/>
                      <a:pt x="24" y="114"/>
                    </a:cubicBezTo>
                    <a:cubicBezTo>
                      <a:pt x="32" y="114"/>
                      <a:pt x="41" y="114"/>
                      <a:pt x="50" y="115"/>
                    </a:cubicBezTo>
                    <a:cubicBezTo>
                      <a:pt x="51" y="105"/>
                      <a:pt x="51" y="95"/>
                      <a:pt x="49" y="86"/>
                    </a:cubicBezTo>
                  </a:path>
                </a:pathLst>
              </a:custGeom>
              <a:solidFill>
                <a:srgbClr val="6D42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" name="Freeform 34"/>
              <p:cNvSpPr/>
              <p:nvPr/>
            </p:nvSpPr>
            <p:spPr bwMode="auto">
              <a:xfrm>
                <a:off x="6404695" y="778304"/>
                <a:ext cx="43634" cy="128332"/>
              </a:xfrm>
              <a:custGeom>
                <a:avLst/>
                <a:gdLst>
                  <a:gd name="T0" fmla="*/ 32 w 43"/>
                  <a:gd name="T1" fmla="*/ 0 h 124"/>
                  <a:gd name="T2" fmla="*/ 24 w 43"/>
                  <a:gd name="T3" fmla="*/ 11 h 124"/>
                  <a:gd name="T4" fmla="*/ 21 w 43"/>
                  <a:gd name="T5" fmla="*/ 17 h 124"/>
                  <a:gd name="T6" fmla="*/ 13 w 43"/>
                  <a:gd name="T7" fmla="*/ 103 h 124"/>
                  <a:gd name="T8" fmla="*/ 20 w 43"/>
                  <a:gd name="T9" fmla="*/ 122 h 124"/>
                  <a:gd name="T10" fmla="*/ 21 w 43"/>
                  <a:gd name="T11" fmla="*/ 124 h 124"/>
                  <a:gd name="T12" fmla="*/ 37 w 43"/>
                  <a:gd name="T13" fmla="*/ 79 h 124"/>
                  <a:gd name="T14" fmla="*/ 32 w 43"/>
                  <a:gd name="T15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3" h="124">
                    <a:moveTo>
                      <a:pt x="32" y="0"/>
                    </a:moveTo>
                    <a:cubicBezTo>
                      <a:pt x="29" y="4"/>
                      <a:pt x="27" y="7"/>
                      <a:pt x="24" y="11"/>
                    </a:cubicBezTo>
                    <a:cubicBezTo>
                      <a:pt x="23" y="13"/>
                      <a:pt x="22" y="15"/>
                      <a:pt x="21" y="17"/>
                    </a:cubicBezTo>
                    <a:cubicBezTo>
                      <a:pt x="0" y="45"/>
                      <a:pt x="4" y="74"/>
                      <a:pt x="13" y="103"/>
                    </a:cubicBezTo>
                    <a:cubicBezTo>
                      <a:pt x="15" y="109"/>
                      <a:pt x="17" y="116"/>
                      <a:pt x="20" y="122"/>
                    </a:cubicBezTo>
                    <a:cubicBezTo>
                      <a:pt x="20" y="123"/>
                      <a:pt x="20" y="123"/>
                      <a:pt x="21" y="124"/>
                    </a:cubicBezTo>
                    <a:cubicBezTo>
                      <a:pt x="28" y="109"/>
                      <a:pt x="34" y="93"/>
                      <a:pt x="37" y="79"/>
                    </a:cubicBezTo>
                    <a:cubicBezTo>
                      <a:pt x="43" y="51"/>
                      <a:pt x="41" y="23"/>
                      <a:pt x="32" y="0"/>
                    </a:cubicBezTo>
                  </a:path>
                </a:pathLst>
              </a:custGeom>
              <a:solidFill>
                <a:srgbClr val="6D42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" name="Freeform 35"/>
              <p:cNvSpPr/>
              <p:nvPr/>
            </p:nvSpPr>
            <p:spPr bwMode="auto">
              <a:xfrm>
                <a:off x="5072611" y="796271"/>
                <a:ext cx="307996" cy="200197"/>
              </a:xfrm>
              <a:custGeom>
                <a:avLst/>
                <a:gdLst>
                  <a:gd name="T0" fmla="*/ 180 w 299"/>
                  <a:gd name="T1" fmla="*/ 43 h 193"/>
                  <a:gd name="T2" fmla="*/ 101 w 299"/>
                  <a:gd name="T3" fmla="*/ 2 h 193"/>
                  <a:gd name="T4" fmla="*/ 5 w 299"/>
                  <a:gd name="T5" fmla="*/ 90 h 193"/>
                  <a:gd name="T6" fmla="*/ 105 w 299"/>
                  <a:gd name="T7" fmla="*/ 182 h 193"/>
                  <a:gd name="T8" fmla="*/ 215 w 299"/>
                  <a:gd name="T9" fmla="*/ 192 h 193"/>
                  <a:gd name="T10" fmla="*/ 297 w 299"/>
                  <a:gd name="T11" fmla="*/ 181 h 193"/>
                  <a:gd name="T12" fmla="*/ 299 w 299"/>
                  <a:gd name="T13" fmla="*/ 179 h 193"/>
                  <a:gd name="T14" fmla="*/ 180 w 299"/>
                  <a:gd name="T15" fmla="*/ 43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99" h="193">
                    <a:moveTo>
                      <a:pt x="180" y="43"/>
                    </a:moveTo>
                    <a:cubicBezTo>
                      <a:pt x="156" y="17"/>
                      <a:pt x="128" y="2"/>
                      <a:pt x="101" y="2"/>
                    </a:cubicBezTo>
                    <a:cubicBezTo>
                      <a:pt x="48" y="0"/>
                      <a:pt x="9" y="46"/>
                      <a:pt x="5" y="90"/>
                    </a:cubicBezTo>
                    <a:cubicBezTo>
                      <a:pt x="0" y="139"/>
                      <a:pt x="37" y="174"/>
                      <a:pt x="105" y="182"/>
                    </a:cubicBezTo>
                    <a:cubicBezTo>
                      <a:pt x="148" y="188"/>
                      <a:pt x="185" y="191"/>
                      <a:pt x="215" y="192"/>
                    </a:cubicBezTo>
                    <a:cubicBezTo>
                      <a:pt x="274" y="193"/>
                      <a:pt x="292" y="186"/>
                      <a:pt x="297" y="181"/>
                    </a:cubicBezTo>
                    <a:cubicBezTo>
                      <a:pt x="298" y="180"/>
                      <a:pt x="299" y="179"/>
                      <a:pt x="299" y="179"/>
                    </a:cubicBezTo>
                    <a:lnTo>
                      <a:pt x="180" y="43"/>
                    </a:lnTo>
                    <a:close/>
                  </a:path>
                </a:pathLst>
              </a:custGeom>
              <a:solidFill>
                <a:srgbClr val="F9F7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" name="Freeform 36"/>
              <p:cNvSpPr>
                <a:spLocks noEditPoints="1"/>
              </p:cNvSpPr>
              <p:nvPr/>
            </p:nvSpPr>
            <p:spPr bwMode="auto">
              <a:xfrm>
                <a:off x="5064912" y="788571"/>
                <a:ext cx="323396" cy="213031"/>
              </a:xfrm>
              <a:custGeom>
                <a:avLst/>
                <a:gdLst>
                  <a:gd name="T0" fmla="*/ 313 w 314"/>
                  <a:gd name="T1" fmla="*/ 184 h 206"/>
                  <a:gd name="T2" fmla="*/ 313 w 314"/>
                  <a:gd name="T3" fmla="*/ 183 h 206"/>
                  <a:gd name="T4" fmla="*/ 232 w 314"/>
                  <a:gd name="T5" fmla="*/ 91 h 206"/>
                  <a:gd name="T6" fmla="*/ 193 w 314"/>
                  <a:gd name="T7" fmla="*/ 46 h 206"/>
                  <a:gd name="T8" fmla="*/ 108 w 314"/>
                  <a:gd name="T9" fmla="*/ 2 h 206"/>
                  <a:gd name="T10" fmla="*/ 4 w 314"/>
                  <a:gd name="T11" fmla="*/ 96 h 206"/>
                  <a:gd name="T12" fmla="*/ 111 w 314"/>
                  <a:gd name="T13" fmla="*/ 196 h 206"/>
                  <a:gd name="T14" fmla="*/ 222 w 314"/>
                  <a:gd name="T15" fmla="*/ 205 h 206"/>
                  <a:gd name="T16" fmla="*/ 294 w 314"/>
                  <a:gd name="T17" fmla="*/ 200 h 206"/>
                  <a:gd name="T18" fmla="*/ 310 w 314"/>
                  <a:gd name="T19" fmla="*/ 192 h 206"/>
                  <a:gd name="T20" fmla="*/ 313 w 314"/>
                  <a:gd name="T21" fmla="*/ 184 h 206"/>
                  <a:gd name="T22" fmla="*/ 304 w 314"/>
                  <a:gd name="T23" fmla="*/ 188 h 206"/>
                  <a:gd name="T24" fmla="*/ 222 w 314"/>
                  <a:gd name="T25" fmla="*/ 199 h 206"/>
                  <a:gd name="T26" fmla="*/ 112 w 314"/>
                  <a:gd name="T27" fmla="*/ 189 h 206"/>
                  <a:gd name="T28" fmla="*/ 12 w 314"/>
                  <a:gd name="T29" fmla="*/ 97 h 206"/>
                  <a:gd name="T30" fmla="*/ 108 w 314"/>
                  <a:gd name="T31" fmla="*/ 9 h 206"/>
                  <a:gd name="T32" fmla="*/ 187 w 314"/>
                  <a:gd name="T33" fmla="*/ 50 h 206"/>
                  <a:gd name="T34" fmla="*/ 306 w 314"/>
                  <a:gd name="T35" fmla="*/ 186 h 206"/>
                  <a:gd name="T36" fmla="*/ 304 w 314"/>
                  <a:gd name="T37" fmla="*/ 18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14" h="206">
                    <a:moveTo>
                      <a:pt x="313" y="184"/>
                    </a:moveTo>
                    <a:cubicBezTo>
                      <a:pt x="313" y="183"/>
                      <a:pt x="313" y="183"/>
                      <a:pt x="313" y="183"/>
                    </a:cubicBezTo>
                    <a:cubicBezTo>
                      <a:pt x="232" y="91"/>
                      <a:pt x="232" y="91"/>
                      <a:pt x="232" y="91"/>
                    </a:cubicBezTo>
                    <a:cubicBezTo>
                      <a:pt x="193" y="46"/>
                      <a:pt x="193" y="46"/>
                      <a:pt x="193" y="46"/>
                    </a:cubicBezTo>
                    <a:cubicBezTo>
                      <a:pt x="167" y="18"/>
                      <a:pt x="138" y="3"/>
                      <a:pt x="108" y="2"/>
                    </a:cubicBezTo>
                    <a:cubicBezTo>
                      <a:pt x="52" y="0"/>
                      <a:pt x="9" y="49"/>
                      <a:pt x="4" y="96"/>
                    </a:cubicBezTo>
                    <a:cubicBezTo>
                      <a:pt x="0" y="137"/>
                      <a:pt x="26" y="185"/>
                      <a:pt x="111" y="196"/>
                    </a:cubicBezTo>
                    <a:cubicBezTo>
                      <a:pt x="154" y="201"/>
                      <a:pt x="191" y="204"/>
                      <a:pt x="222" y="205"/>
                    </a:cubicBezTo>
                    <a:cubicBezTo>
                      <a:pt x="254" y="206"/>
                      <a:pt x="278" y="204"/>
                      <a:pt x="294" y="200"/>
                    </a:cubicBezTo>
                    <a:cubicBezTo>
                      <a:pt x="301" y="198"/>
                      <a:pt x="307" y="195"/>
                      <a:pt x="310" y="192"/>
                    </a:cubicBezTo>
                    <a:cubicBezTo>
                      <a:pt x="314" y="188"/>
                      <a:pt x="313" y="185"/>
                      <a:pt x="313" y="184"/>
                    </a:cubicBezTo>
                    <a:moveTo>
                      <a:pt x="304" y="188"/>
                    </a:moveTo>
                    <a:cubicBezTo>
                      <a:pt x="299" y="193"/>
                      <a:pt x="281" y="200"/>
                      <a:pt x="222" y="199"/>
                    </a:cubicBezTo>
                    <a:cubicBezTo>
                      <a:pt x="192" y="198"/>
                      <a:pt x="155" y="195"/>
                      <a:pt x="112" y="189"/>
                    </a:cubicBezTo>
                    <a:cubicBezTo>
                      <a:pt x="44" y="181"/>
                      <a:pt x="7" y="146"/>
                      <a:pt x="12" y="97"/>
                    </a:cubicBezTo>
                    <a:cubicBezTo>
                      <a:pt x="16" y="53"/>
                      <a:pt x="55" y="7"/>
                      <a:pt x="108" y="9"/>
                    </a:cubicBezTo>
                    <a:cubicBezTo>
                      <a:pt x="135" y="9"/>
                      <a:pt x="163" y="24"/>
                      <a:pt x="187" y="50"/>
                    </a:cubicBezTo>
                    <a:cubicBezTo>
                      <a:pt x="306" y="186"/>
                      <a:pt x="306" y="186"/>
                      <a:pt x="306" y="186"/>
                    </a:cubicBezTo>
                    <a:cubicBezTo>
                      <a:pt x="306" y="186"/>
                      <a:pt x="305" y="187"/>
                      <a:pt x="304" y="188"/>
                    </a:cubicBezTo>
                  </a:path>
                </a:pathLst>
              </a:custGeom>
              <a:solidFill>
                <a:srgbClr val="6038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" name="Freeform 37"/>
              <p:cNvSpPr/>
              <p:nvPr/>
            </p:nvSpPr>
            <p:spPr bwMode="auto">
              <a:xfrm>
                <a:off x="6017132" y="788571"/>
                <a:ext cx="310564" cy="182232"/>
              </a:xfrm>
              <a:custGeom>
                <a:avLst/>
                <a:gdLst>
                  <a:gd name="T0" fmla="*/ 0 w 300"/>
                  <a:gd name="T1" fmla="*/ 159 h 178"/>
                  <a:gd name="T2" fmla="*/ 1 w 300"/>
                  <a:gd name="T3" fmla="*/ 161 h 178"/>
                  <a:gd name="T4" fmla="*/ 82 w 300"/>
                  <a:gd name="T5" fmla="*/ 177 h 178"/>
                  <a:gd name="T6" fmla="*/ 193 w 300"/>
                  <a:gd name="T7" fmla="*/ 174 h 178"/>
                  <a:gd name="T8" fmla="*/ 300 w 300"/>
                  <a:gd name="T9" fmla="*/ 94 h 178"/>
                  <a:gd name="T10" fmla="*/ 211 w 300"/>
                  <a:gd name="T11" fmla="*/ 0 h 178"/>
                  <a:gd name="T12" fmla="*/ 128 w 300"/>
                  <a:gd name="T13" fmla="*/ 37 h 178"/>
                  <a:gd name="T14" fmla="*/ 0 w 300"/>
                  <a:gd name="T15" fmla="*/ 159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0" h="178">
                    <a:moveTo>
                      <a:pt x="0" y="159"/>
                    </a:moveTo>
                    <a:cubicBezTo>
                      <a:pt x="0" y="160"/>
                      <a:pt x="0" y="160"/>
                      <a:pt x="1" y="161"/>
                    </a:cubicBezTo>
                    <a:cubicBezTo>
                      <a:pt x="6" y="166"/>
                      <a:pt x="23" y="175"/>
                      <a:pt x="82" y="177"/>
                    </a:cubicBezTo>
                    <a:cubicBezTo>
                      <a:pt x="112" y="178"/>
                      <a:pt x="149" y="177"/>
                      <a:pt x="193" y="174"/>
                    </a:cubicBezTo>
                    <a:cubicBezTo>
                      <a:pt x="260" y="171"/>
                      <a:pt x="300" y="142"/>
                      <a:pt x="300" y="94"/>
                    </a:cubicBezTo>
                    <a:cubicBezTo>
                      <a:pt x="300" y="51"/>
                      <a:pt x="264" y="2"/>
                      <a:pt x="211" y="0"/>
                    </a:cubicBezTo>
                    <a:cubicBezTo>
                      <a:pt x="183" y="0"/>
                      <a:pt x="155" y="12"/>
                      <a:pt x="128" y="37"/>
                    </a:cubicBezTo>
                    <a:lnTo>
                      <a:pt x="0" y="159"/>
                    </a:lnTo>
                    <a:close/>
                  </a:path>
                </a:pathLst>
              </a:custGeom>
              <a:solidFill>
                <a:srgbClr val="F9F7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" name="Freeform 38"/>
              <p:cNvSpPr>
                <a:spLocks noEditPoints="1"/>
              </p:cNvSpPr>
              <p:nvPr/>
            </p:nvSpPr>
            <p:spPr bwMode="auto">
              <a:xfrm>
                <a:off x="6009433" y="780872"/>
                <a:ext cx="325963" cy="197632"/>
              </a:xfrm>
              <a:custGeom>
                <a:avLst/>
                <a:gdLst>
                  <a:gd name="T0" fmla="*/ 90 w 315"/>
                  <a:gd name="T1" fmla="*/ 190 h 191"/>
                  <a:gd name="T2" fmla="*/ 201 w 315"/>
                  <a:gd name="T3" fmla="*/ 187 h 191"/>
                  <a:gd name="T4" fmla="*/ 315 w 315"/>
                  <a:gd name="T5" fmla="*/ 101 h 191"/>
                  <a:gd name="T6" fmla="*/ 219 w 315"/>
                  <a:gd name="T7" fmla="*/ 1 h 191"/>
                  <a:gd name="T8" fmla="*/ 131 w 315"/>
                  <a:gd name="T9" fmla="*/ 40 h 191"/>
                  <a:gd name="T10" fmla="*/ 1 w 315"/>
                  <a:gd name="T11" fmla="*/ 163 h 191"/>
                  <a:gd name="T12" fmla="*/ 1 w 315"/>
                  <a:gd name="T13" fmla="*/ 163 h 191"/>
                  <a:gd name="T14" fmla="*/ 0 w 315"/>
                  <a:gd name="T15" fmla="*/ 164 h 191"/>
                  <a:gd name="T16" fmla="*/ 3 w 315"/>
                  <a:gd name="T17" fmla="*/ 172 h 191"/>
                  <a:gd name="T18" fmla="*/ 90 w 315"/>
                  <a:gd name="T19" fmla="*/ 190 h 191"/>
                  <a:gd name="T20" fmla="*/ 308 w 315"/>
                  <a:gd name="T21" fmla="*/ 101 h 191"/>
                  <a:gd name="T22" fmla="*/ 201 w 315"/>
                  <a:gd name="T23" fmla="*/ 181 h 191"/>
                  <a:gd name="T24" fmla="*/ 90 w 315"/>
                  <a:gd name="T25" fmla="*/ 184 h 191"/>
                  <a:gd name="T26" fmla="*/ 9 w 315"/>
                  <a:gd name="T27" fmla="*/ 168 h 191"/>
                  <a:gd name="T28" fmla="*/ 8 w 315"/>
                  <a:gd name="T29" fmla="*/ 166 h 191"/>
                  <a:gd name="T30" fmla="*/ 136 w 315"/>
                  <a:gd name="T31" fmla="*/ 44 h 191"/>
                  <a:gd name="T32" fmla="*/ 219 w 315"/>
                  <a:gd name="T33" fmla="*/ 7 h 191"/>
                  <a:gd name="T34" fmla="*/ 308 w 315"/>
                  <a:gd name="T35" fmla="*/ 101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15" h="191">
                    <a:moveTo>
                      <a:pt x="90" y="190"/>
                    </a:moveTo>
                    <a:cubicBezTo>
                      <a:pt x="120" y="191"/>
                      <a:pt x="158" y="190"/>
                      <a:pt x="201" y="187"/>
                    </a:cubicBezTo>
                    <a:cubicBezTo>
                      <a:pt x="307" y="184"/>
                      <a:pt x="315" y="120"/>
                      <a:pt x="315" y="101"/>
                    </a:cubicBezTo>
                    <a:cubicBezTo>
                      <a:pt x="315" y="55"/>
                      <a:pt x="276" y="2"/>
                      <a:pt x="219" y="1"/>
                    </a:cubicBezTo>
                    <a:cubicBezTo>
                      <a:pt x="190" y="0"/>
                      <a:pt x="159" y="13"/>
                      <a:pt x="131" y="40"/>
                    </a:cubicBezTo>
                    <a:cubicBezTo>
                      <a:pt x="1" y="163"/>
                      <a:pt x="1" y="163"/>
                      <a:pt x="1" y="163"/>
                    </a:cubicBezTo>
                    <a:cubicBezTo>
                      <a:pt x="1" y="163"/>
                      <a:pt x="1" y="163"/>
                      <a:pt x="1" y="163"/>
                    </a:cubicBezTo>
                    <a:cubicBezTo>
                      <a:pt x="0" y="164"/>
                      <a:pt x="0" y="164"/>
                      <a:pt x="0" y="164"/>
                    </a:cubicBezTo>
                    <a:cubicBezTo>
                      <a:pt x="0" y="165"/>
                      <a:pt x="0" y="168"/>
                      <a:pt x="3" y="172"/>
                    </a:cubicBezTo>
                    <a:cubicBezTo>
                      <a:pt x="12" y="183"/>
                      <a:pt x="42" y="189"/>
                      <a:pt x="90" y="190"/>
                    </a:cubicBezTo>
                    <a:moveTo>
                      <a:pt x="308" y="101"/>
                    </a:moveTo>
                    <a:cubicBezTo>
                      <a:pt x="308" y="149"/>
                      <a:pt x="268" y="178"/>
                      <a:pt x="201" y="181"/>
                    </a:cubicBezTo>
                    <a:cubicBezTo>
                      <a:pt x="157" y="184"/>
                      <a:pt x="120" y="185"/>
                      <a:pt x="90" y="184"/>
                    </a:cubicBezTo>
                    <a:cubicBezTo>
                      <a:pt x="31" y="182"/>
                      <a:pt x="14" y="173"/>
                      <a:pt x="9" y="168"/>
                    </a:cubicBezTo>
                    <a:cubicBezTo>
                      <a:pt x="8" y="167"/>
                      <a:pt x="8" y="167"/>
                      <a:pt x="8" y="166"/>
                    </a:cubicBezTo>
                    <a:cubicBezTo>
                      <a:pt x="136" y="44"/>
                      <a:pt x="136" y="44"/>
                      <a:pt x="136" y="44"/>
                    </a:cubicBezTo>
                    <a:cubicBezTo>
                      <a:pt x="163" y="19"/>
                      <a:pt x="191" y="7"/>
                      <a:pt x="219" y="7"/>
                    </a:cubicBezTo>
                    <a:cubicBezTo>
                      <a:pt x="272" y="9"/>
                      <a:pt x="308" y="58"/>
                      <a:pt x="308" y="101"/>
                    </a:cubicBezTo>
                  </a:path>
                </a:pathLst>
              </a:custGeom>
              <a:solidFill>
                <a:srgbClr val="6038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" name="Freeform 39"/>
              <p:cNvSpPr>
                <a:spLocks noEditPoints="1"/>
              </p:cNvSpPr>
              <p:nvPr/>
            </p:nvSpPr>
            <p:spPr bwMode="auto">
              <a:xfrm>
                <a:off x="5665504" y="1014434"/>
                <a:ext cx="323396" cy="331097"/>
              </a:xfrm>
              <a:custGeom>
                <a:avLst/>
                <a:gdLst>
                  <a:gd name="T0" fmla="*/ 271 w 312"/>
                  <a:gd name="T1" fmla="*/ 214 h 320"/>
                  <a:gd name="T2" fmla="*/ 237 w 312"/>
                  <a:gd name="T3" fmla="*/ 11 h 320"/>
                  <a:gd name="T4" fmla="*/ 193 w 312"/>
                  <a:gd name="T5" fmla="*/ 2 h 320"/>
                  <a:gd name="T6" fmla="*/ 40 w 312"/>
                  <a:gd name="T7" fmla="*/ 104 h 320"/>
                  <a:gd name="T8" fmla="*/ 82 w 312"/>
                  <a:gd name="T9" fmla="*/ 307 h 320"/>
                  <a:gd name="T10" fmla="*/ 126 w 312"/>
                  <a:gd name="T11" fmla="*/ 319 h 320"/>
                  <a:gd name="T12" fmla="*/ 271 w 312"/>
                  <a:gd name="T13" fmla="*/ 214 h 320"/>
                  <a:gd name="T14" fmla="*/ 129 w 312"/>
                  <a:gd name="T15" fmla="*/ 295 h 320"/>
                  <a:gd name="T16" fmla="*/ 117 w 312"/>
                  <a:gd name="T17" fmla="*/ 294 h 320"/>
                  <a:gd name="T18" fmla="*/ 56 w 312"/>
                  <a:gd name="T19" fmla="*/ 259 h 320"/>
                  <a:gd name="T20" fmla="*/ 39 w 312"/>
                  <a:gd name="T21" fmla="*/ 148 h 320"/>
                  <a:gd name="T22" fmla="*/ 176 w 312"/>
                  <a:gd name="T23" fmla="*/ 36 h 320"/>
                  <a:gd name="T24" fmla="*/ 187 w 312"/>
                  <a:gd name="T25" fmla="*/ 37 h 320"/>
                  <a:gd name="T26" fmla="*/ 255 w 312"/>
                  <a:gd name="T27" fmla="*/ 78 h 320"/>
                  <a:gd name="T28" fmla="*/ 265 w 312"/>
                  <a:gd name="T29" fmla="*/ 183 h 320"/>
                  <a:gd name="T30" fmla="*/ 129 w 312"/>
                  <a:gd name="T31" fmla="*/ 295 h 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12" h="320">
                    <a:moveTo>
                      <a:pt x="271" y="214"/>
                    </a:moveTo>
                    <a:cubicBezTo>
                      <a:pt x="312" y="127"/>
                      <a:pt x="297" y="38"/>
                      <a:pt x="237" y="11"/>
                    </a:cubicBezTo>
                    <a:cubicBezTo>
                      <a:pt x="223" y="6"/>
                      <a:pt x="208" y="3"/>
                      <a:pt x="193" y="2"/>
                    </a:cubicBezTo>
                    <a:cubicBezTo>
                      <a:pt x="134" y="0"/>
                      <a:pt x="76" y="38"/>
                      <a:pt x="40" y="104"/>
                    </a:cubicBezTo>
                    <a:cubicBezTo>
                      <a:pt x="0" y="188"/>
                      <a:pt x="19" y="280"/>
                      <a:pt x="82" y="307"/>
                    </a:cubicBezTo>
                    <a:cubicBezTo>
                      <a:pt x="95" y="314"/>
                      <a:pt x="110" y="318"/>
                      <a:pt x="126" y="319"/>
                    </a:cubicBezTo>
                    <a:cubicBezTo>
                      <a:pt x="182" y="320"/>
                      <a:pt x="242" y="278"/>
                      <a:pt x="271" y="214"/>
                    </a:cubicBezTo>
                    <a:moveTo>
                      <a:pt x="129" y="295"/>
                    </a:moveTo>
                    <a:cubicBezTo>
                      <a:pt x="125" y="295"/>
                      <a:pt x="121" y="295"/>
                      <a:pt x="117" y="294"/>
                    </a:cubicBezTo>
                    <a:cubicBezTo>
                      <a:pt x="92" y="291"/>
                      <a:pt x="71" y="278"/>
                      <a:pt x="56" y="259"/>
                    </a:cubicBezTo>
                    <a:cubicBezTo>
                      <a:pt x="35" y="230"/>
                      <a:pt x="29" y="190"/>
                      <a:pt x="39" y="148"/>
                    </a:cubicBezTo>
                    <a:cubicBezTo>
                      <a:pt x="55" y="86"/>
                      <a:pt x="118" y="34"/>
                      <a:pt x="176" y="36"/>
                    </a:cubicBezTo>
                    <a:cubicBezTo>
                      <a:pt x="180" y="36"/>
                      <a:pt x="183" y="36"/>
                      <a:pt x="187" y="37"/>
                    </a:cubicBezTo>
                    <a:cubicBezTo>
                      <a:pt x="215" y="40"/>
                      <a:pt x="239" y="55"/>
                      <a:pt x="255" y="78"/>
                    </a:cubicBezTo>
                    <a:cubicBezTo>
                      <a:pt x="275" y="108"/>
                      <a:pt x="278" y="147"/>
                      <a:pt x="265" y="183"/>
                    </a:cubicBezTo>
                    <a:cubicBezTo>
                      <a:pt x="249" y="249"/>
                      <a:pt x="190" y="297"/>
                      <a:pt x="129" y="29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" name="Freeform 40"/>
              <p:cNvSpPr>
                <a:spLocks noEditPoints="1"/>
              </p:cNvSpPr>
              <p:nvPr/>
            </p:nvSpPr>
            <p:spPr bwMode="auto">
              <a:xfrm>
                <a:off x="5657803" y="1009301"/>
                <a:ext cx="338796" cy="343929"/>
              </a:xfrm>
              <a:custGeom>
                <a:avLst/>
                <a:gdLst>
                  <a:gd name="T0" fmla="*/ 248 w 329"/>
                  <a:gd name="T1" fmla="*/ 11 h 333"/>
                  <a:gd name="T2" fmla="*/ 201 w 329"/>
                  <a:gd name="T3" fmla="*/ 1 h 333"/>
                  <a:gd name="T4" fmla="*/ 41 w 329"/>
                  <a:gd name="T5" fmla="*/ 107 h 333"/>
                  <a:gd name="T6" fmla="*/ 86 w 329"/>
                  <a:gd name="T7" fmla="*/ 319 h 333"/>
                  <a:gd name="T8" fmla="*/ 134 w 329"/>
                  <a:gd name="T9" fmla="*/ 331 h 333"/>
                  <a:gd name="T10" fmla="*/ 286 w 329"/>
                  <a:gd name="T11" fmla="*/ 223 h 333"/>
                  <a:gd name="T12" fmla="*/ 248 w 329"/>
                  <a:gd name="T13" fmla="*/ 11 h 333"/>
                  <a:gd name="T14" fmla="*/ 90 w 329"/>
                  <a:gd name="T15" fmla="*/ 313 h 333"/>
                  <a:gd name="T16" fmla="*/ 48 w 329"/>
                  <a:gd name="T17" fmla="*/ 110 h 333"/>
                  <a:gd name="T18" fmla="*/ 201 w 329"/>
                  <a:gd name="T19" fmla="*/ 8 h 333"/>
                  <a:gd name="T20" fmla="*/ 245 w 329"/>
                  <a:gd name="T21" fmla="*/ 17 h 333"/>
                  <a:gd name="T22" fmla="*/ 279 w 329"/>
                  <a:gd name="T23" fmla="*/ 220 h 333"/>
                  <a:gd name="T24" fmla="*/ 134 w 329"/>
                  <a:gd name="T25" fmla="*/ 325 h 333"/>
                  <a:gd name="T26" fmla="*/ 90 w 329"/>
                  <a:gd name="T27" fmla="*/ 313 h 3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29" h="333">
                    <a:moveTo>
                      <a:pt x="248" y="11"/>
                    </a:moveTo>
                    <a:cubicBezTo>
                      <a:pt x="233" y="5"/>
                      <a:pt x="217" y="2"/>
                      <a:pt x="201" y="1"/>
                    </a:cubicBezTo>
                    <a:cubicBezTo>
                      <a:pt x="139" y="0"/>
                      <a:pt x="79" y="39"/>
                      <a:pt x="41" y="107"/>
                    </a:cubicBezTo>
                    <a:cubicBezTo>
                      <a:pt x="0" y="195"/>
                      <a:pt x="20" y="290"/>
                      <a:pt x="86" y="319"/>
                    </a:cubicBezTo>
                    <a:cubicBezTo>
                      <a:pt x="101" y="327"/>
                      <a:pt x="117" y="331"/>
                      <a:pt x="134" y="331"/>
                    </a:cubicBezTo>
                    <a:cubicBezTo>
                      <a:pt x="193" y="333"/>
                      <a:pt x="255" y="289"/>
                      <a:pt x="286" y="223"/>
                    </a:cubicBezTo>
                    <a:cubicBezTo>
                      <a:pt x="329" y="132"/>
                      <a:pt x="312" y="39"/>
                      <a:pt x="248" y="11"/>
                    </a:cubicBezTo>
                    <a:moveTo>
                      <a:pt x="90" y="313"/>
                    </a:moveTo>
                    <a:cubicBezTo>
                      <a:pt x="27" y="286"/>
                      <a:pt x="8" y="194"/>
                      <a:pt x="48" y="110"/>
                    </a:cubicBezTo>
                    <a:cubicBezTo>
                      <a:pt x="84" y="44"/>
                      <a:pt x="142" y="6"/>
                      <a:pt x="201" y="8"/>
                    </a:cubicBezTo>
                    <a:cubicBezTo>
                      <a:pt x="216" y="9"/>
                      <a:pt x="231" y="12"/>
                      <a:pt x="245" y="17"/>
                    </a:cubicBezTo>
                    <a:cubicBezTo>
                      <a:pt x="305" y="44"/>
                      <a:pt x="320" y="133"/>
                      <a:pt x="279" y="220"/>
                    </a:cubicBezTo>
                    <a:cubicBezTo>
                      <a:pt x="250" y="284"/>
                      <a:pt x="190" y="326"/>
                      <a:pt x="134" y="325"/>
                    </a:cubicBezTo>
                    <a:cubicBezTo>
                      <a:pt x="118" y="324"/>
                      <a:pt x="103" y="320"/>
                      <a:pt x="90" y="313"/>
                    </a:cubicBezTo>
                  </a:path>
                </a:pathLst>
              </a:custGeom>
              <a:solidFill>
                <a:srgbClr val="6038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" name="Freeform 41"/>
              <p:cNvSpPr>
                <a:spLocks noEditPoints="1"/>
              </p:cNvSpPr>
              <p:nvPr/>
            </p:nvSpPr>
            <p:spPr bwMode="auto">
              <a:xfrm>
                <a:off x="5704003" y="1058068"/>
                <a:ext cx="241264" cy="256663"/>
              </a:xfrm>
              <a:custGeom>
                <a:avLst/>
                <a:gdLst>
                  <a:gd name="T0" fmla="*/ 213 w 235"/>
                  <a:gd name="T1" fmla="*/ 41 h 249"/>
                  <a:gd name="T2" fmla="*/ 150 w 235"/>
                  <a:gd name="T3" fmla="*/ 2 h 249"/>
                  <a:gd name="T4" fmla="*/ 140 w 235"/>
                  <a:gd name="T5" fmla="*/ 2 h 249"/>
                  <a:gd name="T6" fmla="*/ 10 w 235"/>
                  <a:gd name="T7" fmla="*/ 109 h 249"/>
                  <a:gd name="T8" fmla="*/ 26 w 235"/>
                  <a:gd name="T9" fmla="*/ 214 h 249"/>
                  <a:gd name="T10" fmla="*/ 82 w 235"/>
                  <a:gd name="T11" fmla="*/ 247 h 249"/>
                  <a:gd name="T12" fmla="*/ 93 w 235"/>
                  <a:gd name="T13" fmla="*/ 248 h 249"/>
                  <a:gd name="T14" fmla="*/ 222 w 235"/>
                  <a:gd name="T15" fmla="*/ 140 h 249"/>
                  <a:gd name="T16" fmla="*/ 213 w 235"/>
                  <a:gd name="T17" fmla="*/ 41 h 249"/>
                  <a:gd name="T18" fmla="*/ 90 w 235"/>
                  <a:gd name="T19" fmla="*/ 230 h 249"/>
                  <a:gd name="T20" fmla="*/ 19 w 235"/>
                  <a:gd name="T21" fmla="*/ 162 h 249"/>
                  <a:gd name="T22" fmla="*/ 95 w 235"/>
                  <a:gd name="T23" fmla="*/ 97 h 249"/>
                  <a:gd name="T24" fmla="*/ 165 w 235"/>
                  <a:gd name="T25" fmla="*/ 166 h 249"/>
                  <a:gd name="T26" fmla="*/ 90 w 235"/>
                  <a:gd name="T27" fmla="*/ 230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5" h="249">
                    <a:moveTo>
                      <a:pt x="213" y="41"/>
                    </a:moveTo>
                    <a:cubicBezTo>
                      <a:pt x="198" y="20"/>
                      <a:pt x="176" y="6"/>
                      <a:pt x="150" y="2"/>
                    </a:cubicBezTo>
                    <a:cubicBezTo>
                      <a:pt x="146" y="2"/>
                      <a:pt x="143" y="2"/>
                      <a:pt x="140" y="2"/>
                    </a:cubicBezTo>
                    <a:cubicBezTo>
                      <a:pt x="85" y="0"/>
                      <a:pt x="26" y="49"/>
                      <a:pt x="10" y="109"/>
                    </a:cubicBezTo>
                    <a:cubicBezTo>
                      <a:pt x="0" y="149"/>
                      <a:pt x="6" y="187"/>
                      <a:pt x="26" y="214"/>
                    </a:cubicBezTo>
                    <a:cubicBezTo>
                      <a:pt x="40" y="232"/>
                      <a:pt x="59" y="244"/>
                      <a:pt x="82" y="247"/>
                    </a:cubicBezTo>
                    <a:cubicBezTo>
                      <a:pt x="86" y="247"/>
                      <a:pt x="89" y="248"/>
                      <a:pt x="93" y="248"/>
                    </a:cubicBezTo>
                    <a:cubicBezTo>
                      <a:pt x="143" y="249"/>
                      <a:pt x="205" y="209"/>
                      <a:pt x="222" y="140"/>
                    </a:cubicBezTo>
                    <a:cubicBezTo>
                      <a:pt x="235" y="105"/>
                      <a:pt x="231" y="68"/>
                      <a:pt x="213" y="41"/>
                    </a:cubicBezTo>
                    <a:moveTo>
                      <a:pt x="90" y="230"/>
                    </a:moveTo>
                    <a:cubicBezTo>
                      <a:pt x="46" y="229"/>
                      <a:pt x="17" y="202"/>
                      <a:pt x="19" y="162"/>
                    </a:cubicBezTo>
                    <a:cubicBezTo>
                      <a:pt x="20" y="122"/>
                      <a:pt x="51" y="96"/>
                      <a:pt x="95" y="97"/>
                    </a:cubicBezTo>
                    <a:cubicBezTo>
                      <a:pt x="131" y="98"/>
                      <a:pt x="167" y="126"/>
                      <a:pt x="165" y="166"/>
                    </a:cubicBezTo>
                    <a:cubicBezTo>
                      <a:pt x="164" y="206"/>
                      <a:pt x="126" y="231"/>
                      <a:pt x="90" y="230"/>
                    </a:cubicBezTo>
                  </a:path>
                </a:pathLst>
              </a:custGeom>
              <a:solidFill>
                <a:srgbClr val="F9F7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" name="Freeform 42"/>
              <p:cNvSpPr>
                <a:spLocks noEditPoints="1"/>
              </p:cNvSpPr>
              <p:nvPr/>
            </p:nvSpPr>
            <p:spPr bwMode="auto">
              <a:xfrm>
                <a:off x="5696304" y="1050367"/>
                <a:ext cx="256663" cy="272063"/>
              </a:xfrm>
              <a:custGeom>
                <a:avLst/>
                <a:gdLst>
                  <a:gd name="T0" fmla="*/ 226 w 249"/>
                  <a:gd name="T1" fmla="*/ 44 h 263"/>
                  <a:gd name="T2" fmla="*/ 158 w 249"/>
                  <a:gd name="T3" fmla="*/ 3 h 263"/>
                  <a:gd name="T4" fmla="*/ 147 w 249"/>
                  <a:gd name="T5" fmla="*/ 2 h 263"/>
                  <a:gd name="T6" fmla="*/ 10 w 249"/>
                  <a:gd name="T7" fmla="*/ 114 h 263"/>
                  <a:gd name="T8" fmla="*/ 27 w 249"/>
                  <a:gd name="T9" fmla="*/ 225 h 263"/>
                  <a:gd name="T10" fmla="*/ 88 w 249"/>
                  <a:gd name="T11" fmla="*/ 260 h 263"/>
                  <a:gd name="T12" fmla="*/ 100 w 249"/>
                  <a:gd name="T13" fmla="*/ 261 h 263"/>
                  <a:gd name="T14" fmla="*/ 236 w 249"/>
                  <a:gd name="T15" fmla="*/ 149 h 263"/>
                  <a:gd name="T16" fmla="*/ 226 w 249"/>
                  <a:gd name="T17" fmla="*/ 44 h 263"/>
                  <a:gd name="T18" fmla="*/ 100 w 249"/>
                  <a:gd name="T19" fmla="*/ 255 h 263"/>
                  <a:gd name="T20" fmla="*/ 89 w 249"/>
                  <a:gd name="T21" fmla="*/ 254 h 263"/>
                  <a:gd name="T22" fmla="*/ 33 w 249"/>
                  <a:gd name="T23" fmla="*/ 221 h 263"/>
                  <a:gd name="T24" fmla="*/ 17 w 249"/>
                  <a:gd name="T25" fmla="*/ 116 h 263"/>
                  <a:gd name="T26" fmla="*/ 147 w 249"/>
                  <a:gd name="T27" fmla="*/ 9 h 263"/>
                  <a:gd name="T28" fmla="*/ 157 w 249"/>
                  <a:gd name="T29" fmla="*/ 9 h 263"/>
                  <a:gd name="T30" fmla="*/ 220 w 249"/>
                  <a:gd name="T31" fmla="*/ 48 h 263"/>
                  <a:gd name="T32" fmla="*/ 229 w 249"/>
                  <a:gd name="T33" fmla="*/ 147 h 263"/>
                  <a:gd name="T34" fmla="*/ 100 w 249"/>
                  <a:gd name="T35" fmla="*/ 255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49" h="263">
                    <a:moveTo>
                      <a:pt x="226" y="44"/>
                    </a:moveTo>
                    <a:cubicBezTo>
                      <a:pt x="210" y="21"/>
                      <a:pt x="186" y="6"/>
                      <a:pt x="158" y="3"/>
                    </a:cubicBezTo>
                    <a:cubicBezTo>
                      <a:pt x="154" y="2"/>
                      <a:pt x="151" y="2"/>
                      <a:pt x="147" y="2"/>
                    </a:cubicBezTo>
                    <a:cubicBezTo>
                      <a:pt x="89" y="0"/>
                      <a:pt x="26" y="52"/>
                      <a:pt x="10" y="114"/>
                    </a:cubicBezTo>
                    <a:cubicBezTo>
                      <a:pt x="0" y="156"/>
                      <a:pt x="6" y="196"/>
                      <a:pt x="27" y="225"/>
                    </a:cubicBezTo>
                    <a:cubicBezTo>
                      <a:pt x="42" y="244"/>
                      <a:pt x="63" y="257"/>
                      <a:pt x="88" y="260"/>
                    </a:cubicBezTo>
                    <a:cubicBezTo>
                      <a:pt x="92" y="261"/>
                      <a:pt x="96" y="261"/>
                      <a:pt x="100" y="261"/>
                    </a:cubicBezTo>
                    <a:cubicBezTo>
                      <a:pt x="161" y="263"/>
                      <a:pt x="220" y="215"/>
                      <a:pt x="236" y="149"/>
                    </a:cubicBezTo>
                    <a:cubicBezTo>
                      <a:pt x="249" y="113"/>
                      <a:pt x="246" y="74"/>
                      <a:pt x="226" y="44"/>
                    </a:cubicBezTo>
                    <a:moveTo>
                      <a:pt x="100" y="255"/>
                    </a:moveTo>
                    <a:cubicBezTo>
                      <a:pt x="96" y="255"/>
                      <a:pt x="93" y="254"/>
                      <a:pt x="89" y="254"/>
                    </a:cubicBezTo>
                    <a:cubicBezTo>
                      <a:pt x="66" y="251"/>
                      <a:pt x="47" y="239"/>
                      <a:pt x="33" y="221"/>
                    </a:cubicBezTo>
                    <a:cubicBezTo>
                      <a:pt x="13" y="194"/>
                      <a:pt x="7" y="156"/>
                      <a:pt x="17" y="116"/>
                    </a:cubicBezTo>
                    <a:cubicBezTo>
                      <a:pt x="33" y="56"/>
                      <a:pt x="92" y="7"/>
                      <a:pt x="147" y="9"/>
                    </a:cubicBezTo>
                    <a:cubicBezTo>
                      <a:pt x="150" y="9"/>
                      <a:pt x="153" y="9"/>
                      <a:pt x="157" y="9"/>
                    </a:cubicBezTo>
                    <a:cubicBezTo>
                      <a:pt x="183" y="13"/>
                      <a:pt x="205" y="27"/>
                      <a:pt x="220" y="48"/>
                    </a:cubicBezTo>
                    <a:cubicBezTo>
                      <a:pt x="238" y="75"/>
                      <a:pt x="242" y="112"/>
                      <a:pt x="229" y="147"/>
                    </a:cubicBezTo>
                    <a:cubicBezTo>
                      <a:pt x="212" y="216"/>
                      <a:pt x="150" y="256"/>
                      <a:pt x="100" y="255"/>
                    </a:cubicBezTo>
                  </a:path>
                </a:pathLst>
              </a:custGeom>
              <a:solidFill>
                <a:srgbClr val="6038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" name="Freeform 43"/>
              <p:cNvSpPr/>
              <p:nvPr/>
            </p:nvSpPr>
            <p:spPr bwMode="auto">
              <a:xfrm>
                <a:off x="5721970" y="1155600"/>
                <a:ext cx="153998" cy="141166"/>
              </a:xfrm>
              <a:custGeom>
                <a:avLst/>
                <a:gdLst>
                  <a:gd name="T0" fmla="*/ 78 w 150"/>
                  <a:gd name="T1" fmla="*/ 1 h 135"/>
                  <a:gd name="T2" fmla="*/ 2 w 150"/>
                  <a:gd name="T3" fmla="*/ 66 h 135"/>
                  <a:gd name="T4" fmla="*/ 73 w 150"/>
                  <a:gd name="T5" fmla="*/ 134 h 135"/>
                  <a:gd name="T6" fmla="*/ 148 w 150"/>
                  <a:gd name="T7" fmla="*/ 70 h 135"/>
                  <a:gd name="T8" fmla="*/ 78 w 150"/>
                  <a:gd name="T9" fmla="*/ 1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0" h="135">
                    <a:moveTo>
                      <a:pt x="78" y="1"/>
                    </a:moveTo>
                    <a:cubicBezTo>
                      <a:pt x="34" y="0"/>
                      <a:pt x="3" y="26"/>
                      <a:pt x="2" y="66"/>
                    </a:cubicBezTo>
                    <a:cubicBezTo>
                      <a:pt x="0" y="106"/>
                      <a:pt x="29" y="133"/>
                      <a:pt x="73" y="134"/>
                    </a:cubicBezTo>
                    <a:cubicBezTo>
                      <a:pt x="109" y="135"/>
                      <a:pt x="147" y="110"/>
                      <a:pt x="148" y="70"/>
                    </a:cubicBezTo>
                    <a:cubicBezTo>
                      <a:pt x="150" y="30"/>
                      <a:pt x="114" y="2"/>
                      <a:pt x="78" y="1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" name="Freeform 44"/>
              <p:cNvSpPr>
                <a:spLocks noEditPoints="1"/>
              </p:cNvSpPr>
              <p:nvPr/>
            </p:nvSpPr>
            <p:spPr bwMode="auto">
              <a:xfrm>
                <a:off x="5357508" y="1006735"/>
                <a:ext cx="307996" cy="333662"/>
              </a:xfrm>
              <a:custGeom>
                <a:avLst/>
                <a:gdLst>
                  <a:gd name="T0" fmla="*/ 129 w 298"/>
                  <a:gd name="T1" fmla="*/ 0 h 324"/>
                  <a:gd name="T2" fmla="*/ 91 w 298"/>
                  <a:gd name="T3" fmla="*/ 6 h 324"/>
                  <a:gd name="T4" fmla="*/ 34 w 298"/>
                  <a:gd name="T5" fmla="*/ 207 h 324"/>
                  <a:gd name="T6" fmla="*/ 184 w 298"/>
                  <a:gd name="T7" fmla="*/ 323 h 324"/>
                  <a:gd name="T8" fmla="*/ 222 w 298"/>
                  <a:gd name="T9" fmla="*/ 317 h 324"/>
                  <a:gd name="T10" fmla="*/ 279 w 298"/>
                  <a:gd name="T11" fmla="*/ 263 h 324"/>
                  <a:gd name="T12" fmla="*/ 273 w 298"/>
                  <a:gd name="T13" fmla="*/ 117 h 324"/>
                  <a:gd name="T14" fmla="*/ 129 w 298"/>
                  <a:gd name="T15" fmla="*/ 0 h 324"/>
                  <a:gd name="T16" fmla="*/ 189 w 298"/>
                  <a:gd name="T17" fmla="*/ 302 h 324"/>
                  <a:gd name="T18" fmla="*/ 177 w 298"/>
                  <a:gd name="T19" fmla="*/ 303 h 324"/>
                  <a:gd name="T20" fmla="*/ 42 w 298"/>
                  <a:gd name="T21" fmla="*/ 183 h 324"/>
                  <a:gd name="T22" fmla="*/ 68 w 298"/>
                  <a:gd name="T23" fmla="*/ 73 h 324"/>
                  <a:gd name="T24" fmla="*/ 132 w 298"/>
                  <a:gd name="T25" fmla="*/ 41 h 324"/>
                  <a:gd name="T26" fmla="*/ 153 w 298"/>
                  <a:gd name="T27" fmla="*/ 40 h 324"/>
                  <a:gd name="T28" fmla="*/ 278 w 298"/>
                  <a:gd name="T29" fmla="*/ 154 h 324"/>
                  <a:gd name="T30" fmla="*/ 189 w 298"/>
                  <a:gd name="T31" fmla="*/ 302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98" h="324">
                    <a:moveTo>
                      <a:pt x="129" y="0"/>
                    </a:moveTo>
                    <a:cubicBezTo>
                      <a:pt x="116" y="0"/>
                      <a:pt x="103" y="2"/>
                      <a:pt x="91" y="6"/>
                    </a:cubicBezTo>
                    <a:cubicBezTo>
                      <a:pt x="26" y="37"/>
                      <a:pt x="0" y="127"/>
                      <a:pt x="34" y="207"/>
                    </a:cubicBezTo>
                    <a:cubicBezTo>
                      <a:pt x="65" y="275"/>
                      <a:pt x="125" y="321"/>
                      <a:pt x="184" y="323"/>
                    </a:cubicBezTo>
                    <a:cubicBezTo>
                      <a:pt x="198" y="324"/>
                      <a:pt x="210" y="322"/>
                      <a:pt x="222" y="317"/>
                    </a:cubicBezTo>
                    <a:cubicBezTo>
                      <a:pt x="247" y="308"/>
                      <a:pt x="267" y="289"/>
                      <a:pt x="279" y="263"/>
                    </a:cubicBezTo>
                    <a:cubicBezTo>
                      <a:pt x="298" y="221"/>
                      <a:pt x="296" y="166"/>
                      <a:pt x="273" y="117"/>
                    </a:cubicBezTo>
                    <a:cubicBezTo>
                      <a:pt x="247" y="50"/>
                      <a:pt x="188" y="2"/>
                      <a:pt x="129" y="0"/>
                    </a:cubicBezTo>
                    <a:moveTo>
                      <a:pt x="189" y="302"/>
                    </a:moveTo>
                    <a:cubicBezTo>
                      <a:pt x="184" y="303"/>
                      <a:pt x="180" y="303"/>
                      <a:pt x="177" y="303"/>
                    </a:cubicBezTo>
                    <a:cubicBezTo>
                      <a:pt x="117" y="301"/>
                      <a:pt x="62" y="252"/>
                      <a:pt x="42" y="183"/>
                    </a:cubicBezTo>
                    <a:cubicBezTo>
                      <a:pt x="35" y="140"/>
                      <a:pt x="45" y="100"/>
                      <a:pt x="68" y="73"/>
                    </a:cubicBezTo>
                    <a:cubicBezTo>
                      <a:pt x="85" y="54"/>
                      <a:pt x="107" y="43"/>
                      <a:pt x="132" y="41"/>
                    </a:cubicBezTo>
                    <a:cubicBezTo>
                      <a:pt x="138" y="40"/>
                      <a:pt x="145" y="39"/>
                      <a:pt x="153" y="40"/>
                    </a:cubicBezTo>
                    <a:cubicBezTo>
                      <a:pt x="208" y="41"/>
                      <a:pt x="259" y="87"/>
                      <a:pt x="278" y="154"/>
                    </a:cubicBezTo>
                    <a:cubicBezTo>
                      <a:pt x="290" y="228"/>
                      <a:pt x="252" y="290"/>
                      <a:pt x="189" y="30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" name="Freeform 45"/>
              <p:cNvSpPr>
                <a:spLocks noEditPoints="1"/>
              </p:cNvSpPr>
              <p:nvPr/>
            </p:nvSpPr>
            <p:spPr bwMode="auto">
              <a:xfrm>
                <a:off x="5349807" y="999035"/>
                <a:ext cx="323396" cy="349062"/>
              </a:xfrm>
              <a:custGeom>
                <a:avLst/>
                <a:gdLst>
                  <a:gd name="T0" fmla="*/ 137 w 313"/>
                  <a:gd name="T1" fmla="*/ 1 h 337"/>
                  <a:gd name="T2" fmla="*/ 96 w 313"/>
                  <a:gd name="T3" fmla="*/ 7 h 337"/>
                  <a:gd name="T4" fmla="*/ 35 w 313"/>
                  <a:gd name="T5" fmla="*/ 216 h 337"/>
                  <a:gd name="T6" fmla="*/ 192 w 313"/>
                  <a:gd name="T7" fmla="*/ 337 h 337"/>
                  <a:gd name="T8" fmla="*/ 233 w 313"/>
                  <a:gd name="T9" fmla="*/ 330 h 337"/>
                  <a:gd name="T10" fmla="*/ 294 w 313"/>
                  <a:gd name="T11" fmla="*/ 272 h 337"/>
                  <a:gd name="T12" fmla="*/ 287 w 313"/>
                  <a:gd name="T13" fmla="*/ 121 h 337"/>
                  <a:gd name="T14" fmla="*/ 137 w 313"/>
                  <a:gd name="T15" fmla="*/ 1 h 337"/>
                  <a:gd name="T16" fmla="*/ 287 w 313"/>
                  <a:gd name="T17" fmla="*/ 270 h 337"/>
                  <a:gd name="T18" fmla="*/ 230 w 313"/>
                  <a:gd name="T19" fmla="*/ 324 h 337"/>
                  <a:gd name="T20" fmla="*/ 192 w 313"/>
                  <a:gd name="T21" fmla="*/ 330 h 337"/>
                  <a:gd name="T22" fmla="*/ 42 w 313"/>
                  <a:gd name="T23" fmla="*/ 214 h 337"/>
                  <a:gd name="T24" fmla="*/ 99 w 313"/>
                  <a:gd name="T25" fmla="*/ 13 h 337"/>
                  <a:gd name="T26" fmla="*/ 137 w 313"/>
                  <a:gd name="T27" fmla="*/ 7 h 337"/>
                  <a:gd name="T28" fmla="*/ 281 w 313"/>
                  <a:gd name="T29" fmla="*/ 124 h 337"/>
                  <a:gd name="T30" fmla="*/ 287 w 313"/>
                  <a:gd name="T31" fmla="*/ 270 h 3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13" h="337">
                    <a:moveTo>
                      <a:pt x="137" y="1"/>
                    </a:moveTo>
                    <a:cubicBezTo>
                      <a:pt x="123" y="0"/>
                      <a:pt x="109" y="2"/>
                      <a:pt x="96" y="7"/>
                    </a:cubicBezTo>
                    <a:cubicBezTo>
                      <a:pt x="28" y="39"/>
                      <a:pt x="0" y="133"/>
                      <a:pt x="35" y="216"/>
                    </a:cubicBezTo>
                    <a:cubicBezTo>
                      <a:pt x="67" y="287"/>
                      <a:pt x="130" y="335"/>
                      <a:pt x="192" y="337"/>
                    </a:cubicBezTo>
                    <a:cubicBezTo>
                      <a:pt x="206" y="337"/>
                      <a:pt x="220" y="335"/>
                      <a:pt x="233" y="330"/>
                    </a:cubicBezTo>
                    <a:cubicBezTo>
                      <a:pt x="260" y="320"/>
                      <a:pt x="281" y="300"/>
                      <a:pt x="294" y="272"/>
                    </a:cubicBezTo>
                    <a:cubicBezTo>
                      <a:pt x="313" y="229"/>
                      <a:pt x="311" y="172"/>
                      <a:pt x="287" y="121"/>
                    </a:cubicBezTo>
                    <a:cubicBezTo>
                      <a:pt x="261" y="52"/>
                      <a:pt x="199" y="2"/>
                      <a:pt x="137" y="1"/>
                    </a:cubicBezTo>
                    <a:moveTo>
                      <a:pt x="287" y="270"/>
                    </a:moveTo>
                    <a:cubicBezTo>
                      <a:pt x="275" y="296"/>
                      <a:pt x="255" y="315"/>
                      <a:pt x="230" y="324"/>
                    </a:cubicBezTo>
                    <a:cubicBezTo>
                      <a:pt x="218" y="329"/>
                      <a:pt x="206" y="331"/>
                      <a:pt x="192" y="330"/>
                    </a:cubicBezTo>
                    <a:cubicBezTo>
                      <a:pt x="133" y="328"/>
                      <a:pt x="73" y="282"/>
                      <a:pt x="42" y="214"/>
                    </a:cubicBezTo>
                    <a:cubicBezTo>
                      <a:pt x="8" y="134"/>
                      <a:pt x="34" y="44"/>
                      <a:pt x="99" y="13"/>
                    </a:cubicBezTo>
                    <a:cubicBezTo>
                      <a:pt x="111" y="9"/>
                      <a:pt x="124" y="7"/>
                      <a:pt x="137" y="7"/>
                    </a:cubicBezTo>
                    <a:cubicBezTo>
                      <a:pt x="196" y="9"/>
                      <a:pt x="255" y="57"/>
                      <a:pt x="281" y="124"/>
                    </a:cubicBezTo>
                    <a:cubicBezTo>
                      <a:pt x="304" y="173"/>
                      <a:pt x="306" y="228"/>
                      <a:pt x="287" y="270"/>
                    </a:cubicBezTo>
                  </a:path>
                </a:pathLst>
              </a:custGeom>
              <a:solidFill>
                <a:srgbClr val="6038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" name="Freeform 46"/>
              <p:cNvSpPr/>
              <p:nvPr/>
            </p:nvSpPr>
            <p:spPr bwMode="auto">
              <a:xfrm>
                <a:off x="4977646" y="1419963"/>
                <a:ext cx="1306418" cy="608293"/>
              </a:xfrm>
              <a:custGeom>
                <a:avLst/>
                <a:gdLst>
                  <a:gd name="T0" fmla="*/ 999 w 1264"/>
                  <a:gd name="T1" fmla="*/ 39 h 589"/>
                  <a:gd name="T2" fmla="*/ 47 w 1264"/>
                  <a:gd name="T3" fmla="*/ 126 h 589"/>
                  <a:gd name="T4" fmla="*/ 276 w 1264"/>
                  <a:gd name="T5" fmla="*/ 554 h 589"/>
                  <a:gd name="T6" fmla="*/ 242 w 1264"/>
                  <a:gd name="T7" fmla="*/ 531 h 589"/>
                  <a:gd name="T8" fmla="*/ 198 w 1264"/>
                  <a:gd name="T9" fmla="*/ 496 h 589"/>
                  <a:gd name="T10" fmla="*/ 163 w 1264"/>
                  <a:gd name="T11" fmla="*/ 462 h 589"/>
                  <a:gd name="T12" fmla="*/ 132 w 1264"/>
                  <a:gd name="T13" fmla="*/ 425 h 589"/>
                  <a:gd name="T14" fmla="*/ 101 w 1264"/>
                  <a:gd name="T15" fmla="*/ 380 h 589"/>
                  <a:gd name="T16" fmla="*/ 81 w 1264"/>
                  <a:gd name="T17" fmla="*/ 337 h 589"/>
                  <a:gd name="T18" fmla="*/ 68 w 1264"/>
                  <a:gd name="T19" fmla="*/ 292 h 589"/>
                  <a:gd name="T20" fmla="*/ 56 w 1264"/>
                  <a:gd name="T21" fmla="*/ 239 h 589"/>
                  <a:gd name="T22" fmla="*/ 65 w 1264"/>
                  <a:gd name="T23" fmla="*/ 192 h 589"/>
                  <a:gd name="T24" fmla="*/ 85 w 1264"/>
                  <a:gd name="T25" fmla="*/ 149 h 589"/>
                  <a:gd name="T26" fmla="*/ 118 w 1264"/>
                  <a:gd name="T27" fmla="*/ 111 h 589"/>
                  <a:gd name="T28" fmla="*/ 163 w 1264"/>
                  <a:gd name="T29" fmla="*/ 84 h 589"/>
                  <a:gd name="T30" fmla="*/ 222 w 1264"/>
                  <a:gd name="T31" fmla="*/ 70 h 589"/>
                  <a:gd name="T32" fmla="*/ 274 w 1264"/>
                  <a:gd name="T33" fmla="*/ 67 h 589"/>
                  <a:gd name="T34" fmla="*/ 325 w 1264"/>
                  <a:gd name="T35" fmla="*/ 77 h 589"/>
                  <a:gd name="T36" fmla="*/ 383 w 1264"/>
                  <a:gd name="T37" fmla="*/ 85 h 589"/>
                  <a:gd name="T38" fmla="*/ 433 w 1264"/>
                  <a:gd name="T39" fmla="*/ 94 h 589"/>
                  <a:gd name="T40" fmla="*/ 483 w 1264"/>
                  <a:gd name="T41" fmla="*/ 104 h 589"/>
                  <a:gd name="T42" fmla="*/ 512 w 1264"/>
                  <a:gd name="T43" fmla="*/ 110 h 589"/>
                  <a:gd name="T44" fmla="*/ 569 w 1264"/>
                  <a:gd name="T45" fmla="*/ 121 h 589"/>
                  <a:gd name="T46" fmla="*/ 620 w 1264"/>
                  <a:gd name="T47" fmla="*/ 129 h 589"/>
                  <a:gd name="T48" fmla="*/ 671 w 1264"/>
                  <a:gd name="T49" fmla="*/ 134 h 589"/>
                  <a:gd name="T50" fmla="*/ 729 w 1264"/>
                  <a:gd name="T51" fmla="*/ 126 h 589"/>
                  <a:gd name="T52" fmla="*/ 779 w 1264"/>
                  <a:gd name="T53" fmla="*/ 120 h 589"/>
                  <a:gd name="T54" fmla="*/ 829 w 1264"/>
                  <a:gd name="T55" fmla="*/ 110 h 589"/>
                  <a:gd name="T56" fmla="*/ 884 w 1264"/>
                  <a:gd name="T57" fmla="*/ 96 h 589"/>
                  <a:gd name="T58" fmla="*/ 932 w 1264"/>
                  <a:gd name="T59" fmla="*/ 80 h 589"/>
                  <a:gd name="T60" fmla="*/ 980 w 1264"/>
                  <a:gd name="T61" fmla="*/ 63 h 589"/>
                  <a:gd name="T62" fmla="*/ 1036 w 1264"/>
                  <a:gd name="T63" fmla="*/ 46 h 589"/>
                  <a:gd name="T64" fmla="*/ 1088 w 1264"/>
                  <a:gd name="T65" fmla="*/ 36 h 589"/>
                  <a:gd name="T66" fmla="*/ 1142 w 1264"/>
                  <a:gd name="T67" fmla="*/ 46 h 589"/>
                  <a:gd name="T68" fmla="*/ 1183 w 1264"/>
                  <a:gd name="T69" fmla="*/ 87 h 589"/>
                  <a:gd name="T70" fmla="*/ 1196 w 1264"/>
                  <a:gd name="T71" fmla="*/ 112 h 589"/>
                  <a:gd name="T72" fmla="*/ 1196 w 1264"/>
                  <a:gd name="T73" fmla="*/ 154 h 589"/>
                  <a:gd name="T74" fmla="*/ 1199 w 1264"/>
                  <a:gd name="T75" fmla="*/ 207 h 589"/>
                  <a:gd name="T76" fmla="*/ 1198 w 1264"/>
                  <a:gd name="T77" fmla="*/ 234 h 589"/>
                  <a:gd name="T78" fmla="*/ 1191 w 1264"/>
                  <a:gd name="T79" fmla="*/ 280 h 589"/>
                  <a:gd name="T80" fmla="*/ 1179 w 1264"/>
                  <a:gd name="T81" fmla="*/ 326 h 589"/>
                  <a:gd name="T82" fmla="*/ 1159 w 1264"/>
                  <a:gd name="T83" fmla="*/ 376 h 589"/>
                  <a:gd name="T84" fmla="*/ 1136 w 1264"/>
                  <a:gd name="T85" fmla="*/ 417 h 589"/>
                  <a:gd name="T86" fmla="*/ 1108 w 1264"/>
                  <a:gd name="T87" fmla="*/ 456 h 589"/>
                  <a:gd name="T88" fmla="*/ 1071 w 1264"/>
                  <a:gd name="T89" fmla="*/ 498 h 589"/>
                  <a:gd name="T90" fmla="*/ 1034 w 1264"/>
                  <a:gd name="T91" fmla="*/ 530 h 589"/>
                  <a:gd name="T92" fmla="*/ 994 w 1264"/>
                  <a:gd name="T93" fmla="*/ 559 h 589"/>
                  <a:gd name="T94" fmla="*/ 1107 w 1264"/>
                  <a:gd name="T95" fmla="*/ 513 h 5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264" h="589">
                    <a:moveTo>
                      <a:pt x="1107" y="513"/>
                    </a:moveTo>
                    <a:cubicBezTo>
                      <a:pt x="1218" y="395"/>
                      <a:pt x="1264" y="237"/>
                      <a:pt x="1232" y="80"/>
                    </a:cubicBezTo>
                    <a:cubicBezTo>
                      <a:pt x="1210" y="26"/>
                      <a:pt x="1183" y="2"/>
                      <a:pt x="1141" y="1"/>
                    </a:cubicBezTo>
                    <a:cubicBezTo>
                      <a:pt x="1103" y="0"/>
                      <a:pt x="1055" y="18"/>
                      <a:pt x="999" y="39"/>
                    </a:cubicBezTo>
                    <a:cubicBezTo>
                      <a:pt x="914" y="70"/>
                      <a:pt x="809" y="109"/>
                      <a:pt x="680" y="108"/>
                    </a:cubicBezTo>
                    <a:cubicBezTo>
                      <a:pt x="613" y="104"/>
                      <a:pt x="539" y="89"/>
                      <a:pt x="468" y="74"/>
                    </a:cubicBezTo>
                    <a:cubicBezTo>
                      <a:pt x="392" y="58"/>
                      <a:pt x="313" y="41"/>
                      <a:pt x="245" y="39"/>
                    </a:cubicBezTo>
                    <a:cubicBezTo>
                      <a:pt x="147" y="36"/>
                      <a:pt x="84" y="64"/>
                      <a:pt x="47" y="126"/>
                    </a:cubicBezTo>
                    <a:cubicBezTo>
                      <a:pt x="0" y="205"/>
                      <a:pt x="9" y="309"/>
                      <a:pt x="73" y="410"/>
                    </a:cubicBezTo>
                    <a:cubicBezTo>
                      <a:pt x="107" y="465"/>
                      <a:pt x="159" y="521"/>
                      <a:pt x="224" y="568"/>
                    </a:cubicBezTo>
                    <a:cubicBezTo>
                      <a:pt x="235" y="564"/>
                      <a:pt x="246" y="561"/>
                      <a:pt x="257" y="558"/>
                    </a:cubicBezTo>
                    <a:cubicBezTo>
                      <a:pt x="263" y="557"/>
                      <a:pt x="269" y="556"/>
                      <a:pt x="276" y="554"/>
                    </a:cubicBezTo>
                    <a:cubicBezTo>
                      <a:pt x="272" y="552"/>
                      <a:pt x="269" y="550"/>
                      <a:pt x="265" y="548"/>
                    </a:cubicBezTo>
                    <a:cubicBezTo>
                      <a:pt x="261" y="553"/>
                      <a:pt x="261" y="553"/>
                      <a:pt x="261" y="553"/>
                    </a:cubicBezTo>
                    <a:cubicBezTo>
                      <a:pt x="253" y="548"/>
                      <a:pt x="245" y="542"/>
                      <a:pt x="237" y="537"/>
                    </a:cubicBezTo>
                    <a:cubicBezTo>
                      <a:pt x="242" y="531"/>
                      <a:pt x="242" y="531"/>
                      <a:pt x="242" y="531"/>
                    </a:cubicBezTo>
                    <a:cubicBezTo>
                      <a:pt x="234" y="526"/>
                      <a:pt x="227" y="520"/>
                      <a:pt x="219" y="514"/>
                    </a:cubicBezTo>
                    <a:cubicBezTo>
                      <a:pt x="215" y="519"/>
                      <a:pt x="215" y="519"/>
                      <a:pt x="215" y="519"/>
                    </a:cubicBezTo>
                    <a:cubicBezTo>
                      <a:pt x="207" y="513"/>
                      <a:pt x="200" y="507"/>
                      <a:pt x="193" y="501"/>
                    </a:cubicBezTo>
                    <a:cubicBezTo>
                      <a:pt x="198" y="496"/>
                      <a:pt x="198" y="496"/>
                      <a:pt x="198" y="496"/>
                    </a:cubicBezTo>
                    <a:cubicBezTo>
                      <a:pt x="193" y="492"/>
                      <a:pt x="188" y="487"/>
                      <a:pt x="183" y="482"/>
                    </a:cubicBezTo>
                    <a:cubicBezTo>
                      <a:pt x="177" y="487"/>
                      <a:pt x="177" y="487"/>
                      <a:pt x="177" y="487"/>
                    </a:cubicBezTo>
                    <a:cubicBezTo>
                      <a:pt x="170" y="480"/>
                      <a:pt x="164" y="473"/>
                      <a:pt x="157" y="467"/>
                    </a:cubicBezTo>
                    <a:cubicBezTo>
                      <a:pt x="163" y="462"/>
                      <a:pt x="163" y="462"/>
                      <a:pt x="163" y="462"/>
                    </a:cubicBezTo>
                    <a:cubicBezTo>
                      <a:pt x="158" y="457"/>
                      <a:pt x="154" y="452"/>
                      <a:pt x="149" y="447"/>
                    </a:cubicBezTo>
                    <a:cubicBezTo>
                      <a:pt x="143" y="451"/>
                      <a:pt x="143" y="451"/>
                      <a:pt x="143" y="451"/>
                    </a:cubicBezTo>
                    <a:cubicBezTo>
                      <a:pt x="137" y="444"/>
                      <a:pt x="131" y="437"/>
                      <a:pt x="126" y="429"/>
                    </a:cubicBezTo>
                    <a:cubicBezTo>
                      <a:pt x="132" y="425"/>
                      <a:pt x="132" y="425"/>
                      <a:pt x="132" y="425"/>
                    </a:cubicBezTo>
                    <a:cubicBezTo>
                      <a:pt x="126" y="418"/>
                      <a:pt x="121" y="411"/>
                      <a:pt x="116" y="403"/>
                    </a:cubicBezTo>
                    <a:cubicBezTo>
                      <a:pt x="109" y="407"/>
                      <a:pt x="109" y="407"/>
                      <a:pt x="109" y="407"/>
                    </a:cubicBezTo>
                    <a:cubicBezTo>
                      <a:pt x="104" y="399"/>
                      <a:pt x="99" y="391"/>
                      <a:pt x="95" y="383"/>
                    </a:cubicBezTo>
                    <a:cubicBezTo>
                      <a:pt x="101" y="380"/>
                      <a:pt x="101" y="380"/>
                      <a:pt x="101" y="380"/>
                    </a:cubicBezTo>
                    <a:cubicBezTo>
                      <a:pt x="98" y="374"/>
                      <a:pt x="95" y="368"/>
                      <a:pt x="92" y="362"/>
                    </a:cubicBezTo>
                    <a:cubicBezTo>
                      <a:pt x="85" y="365"/>
                      <a:pt x="85" y="365"/>
                      <a:pt x="85" y="365"/>
                    </a:cubicBezTo>
                    <a:cubicBezTo>
                      <a:pt x="81" y="356"/>
                      <a:pt x="77" y="348"/>
                      <a:pt x="74" y="340"/>
                    </a:cubicBezTo>
                    <a:cubicBezTo>
                      <a:pt x="81" y="337"/>
                      <a:pt x="81" y="337"/>
                      <a:pt x="81" y="337"/>
                    </a:cubicBezTo>
                    <a:cubicBezTo>
                      <a:pt x="79" y="331"/>
                      <a:pt x="76" y="325"/>
                      <a:pt x="74" y="318"/>
                    </a:cubicBezTo>
                    <a:cubicBezTo>
                      <a:pt x="67" y="320"/>
                      <a:pt x="67" y="320"/>
                      <a:pt x="67" y="320"/>
                    </a:cubicBezTo>
                    <a:cubicBezTo>
                      <a:pt x="64" y="311"/>
                      <a:pt x="62" y="302"/>
                      <a:pt x="60" y="294"/>
                    </a:cubicBezTo>
                    <a:cubicBezTo>
                      <a:pt x="68" y="292"/>
                      <a:pt x="68" y="292"/>
                      <a:pt x="68" y="292"/>
                    </a:cubicBezTo>
                    <a:cubicBezTo>
                      <a:pt x="66" y="284"/>
                      <a:pt x="65" y="275"/>
                      <a:pt x="64" y="266"/>
                    </a:cubicBezTo>
                    <a:cubicBezTo>
                      <a:pt x="57" y="267"/>
                      <a:pt x="57" y="267"/>
                      <a:pt x="57" y="267"/>
                    </a:cubicBezTo>
                    <a:cubicBezTo>
                      <a:pt x="56" y="258"/>
                      <a:pt x="56" y="250"/>
                      <a:pt x="56" y="242"/>
                    </a:cubicBezTo>
                    <a:cubicBezTo>
                      <a:pt x="56" y="239"/>
                      <a:pt x="56" y="239"/>
                      <a:pt x="56" y="239"/>
                    </a:cubicBezTo>
                    <a:cubicBezTo>
                      <a:pt x="64" y="239"/>
                      <a:pt x="64" y="239"/>
                      <a:pt x="64" y="239"/>
                    </a:cubicBezTo>
                    <a:cubicBezTo>
                      <a:pt x="64" y="233"/>
                      <a:pt x="65" y="226"/>
                      <a:pt x="66" y="220"/>
                    </a:cubicBezTo>
                    <a:cubicBezTo>
                      <a:pt x="59" y="219"/>
                      <a:pt x="59" y="219"/>
                      <a:pt x="59" y="219"/>
                    </a:cubicBezTo>
                    <a:cubicBezTo>
                      <a:pt x="60" y="210"/>
                      <a:pt x="62" y="200"/>
                      <a:pt x="65" y="192"/>
                    </a:cubicBezTo>
                    <a:cubicBezTo>
                      <a:pt x="72" y="194"/>
                      <a:pt x="72" y="194"/>
                      <a:pt x="72" y="194"/>
                    </a:cubicBezTo>
                    <a:cubicBezTo>
                      <a:pt x="74" y="187"/>
                      <a:pt x="77" y="181"/>
                      <a:pt x="79" y="175"/>
                    </a:cubicBezTo>
                    <a:cubicBezTo>
                      <a:pt x="73" y="172"/>
                      <a:pt x="73" y="172"/>
                      <a:pt x="73" y="172"/>
                    </a:cubicBezTo>
                    <a:cubicBezTo>
                      <a:pt x="76" y="164"/>
                      <a:pt x="81" y="156"/>
                      <a:pt x="85" y="149"/>
                    </a:cubicBezTo>
                    <a:cubicBezTo>
                      <a:pt x="91" y="140"/>
                      <a:pt x="96" y="133"/>
                      <a:pt x="103" y="126"/>
                    </a:cubicBezTo>
                    <a:cubicBezTo>
                      <a:pt x="108" y="130"/>
                      <a:pt x="108" y="130"/>
                      <a:pt x="108" y="130"/>
                    </a:cubicBezTo>
                    <a:cubicBezTo>
                      <a:pt x="113" y="125"/>
                      <a:pt x="118" y="120"/>
                      <a:pt x="123" y="116"/>
                    </a:cubicBezTo>
                    <a:cubicBezTo>
                      <a:pt x="118" y="111"/>
                      <a:pt x="118" y="111"/>
                      <a:pt x="118" y="111"/>
                    </a:cubicBezTo>
                    <a:cubicBezTo>
                      <a:pt x="126" y="104"/>
                      <a:pt x="134" y="99"/>
                      <a:pt x="143" y="94"/>
                    </a:cubicBezTo>
                    <a:cubicBezTo>
                      <a:pt x="147" y="99"/>
                      <a:pt x="147" y="99"/>
                      <a:pt x="147" y="99"/>
                    </a:cubicBezTo>
                    <a:cubicBezTo>
                      <a:pt x="153" y="96"/>
                      <a:pt x="160" y="93"/>
                      <a:pt x="166" y="90"/>
                    </a:cubicBezTo>
                    <a:cubicBezTo>
                      <a:pt x="163" y="84"/>
                      <a:pt x="163" y="84"/>
                      <a:pt x="163" y="84"/>
                    </a:cubicBezTo>
                    <a:cubicBezTo>
                      <a:pt x="172" y="80"/>
                      <a:pt x="182" y="77"/>
                      <a:pt x="192" y="75"/>
                    </a:cubicBezTo>
                    <a:cubicBezTo>
                      <a:pt x="194" y="81"/>
                      <a:pt x="194" y="81"/>
                      <a:pt x="194" y="81"/>
                    </a:cubicBezTo>
                    <a:cubicBezTo>
                      <a:pt x="203" y="79"/>
                      <a:pt x="213" y="77"/>
                      <a:pt x="223" y="76"/>
                    </a:cubicBezTo>
                    <a:cubicBezTo>
                      <a:pt x="222" y="70"/>
                      <a:pt x="222" y="70"/>
                      <a:pt x="222" y="70"/>
                    </a:cubicBezTo>
                    <a:cubicBezTo>
                      <a:pt x="231" y="68"/>
                      <a:pt x="241" y="68"/>
                      <a:pt x="252" y="67"/>
                    </a:cubicBezTo>
                    <a:cubicBezTo>
                      <a:pt x="252" y="74"/>
                      <a:pt x="252" y="74"/>
                      <a:pt x="252" y="74"/>
                    </a:cubicBezTo>
                    <a:cubicBezTo>
                      <a:pt x="259" y="74"/>
                      <a:pt x="266" y="74"/>
                      <a:pt x="274" y="74"/>
                    </a:cubicBezTo>
                    <a:cubicBezTo>
                      <a:pt x="274" y="67"/>
                      <a:pt x="274" y="67"/>
                      <a:pt x="274" y="67"/>
                    </a:cubicBezTo>
                    <a:cubicBezTo>
                      <a:pt x="276" y="67"/>
                      <a:pt x="278" y="67"/>
                      <a:pt x="279" y="67"/>
                    </a:cubicBezTo>
                    <a:cubicBezTo>
                      <a:pt x="287" y="68"/>
                      <a:pt x="295" y="68"/>
                      <a:pt x="304" y="69"/>
                    </a:cubicBezTo>
                    <a:cubicBezTo>
                      <a:pt x="303" y="75"/>
                      <a:pt x="303" y="75"/>
                      <a:pt x="303" y="75"/>
                    </a:cubicBezTo>
                    <a:cubicBezTo>
                      <a:pt x="310" y="76"/>
                      <a:pt x="318" y="76"/>
                      <a:pt x="325" y="77"/>
                    </a:cubicBezTo>
                    <a:cubicBezTo>
                      <a:pt x="326" y="71"/>
                      <a:pt x="326" y="71"/>
                      <a:pt x="326" y="71"/>
                    </a:cubicBezTo>
                    <a:cubicBezTo>
                      <a:pt x="335" y="72"/>
                      <a:pt x="345" y="73"/>
                      <a:pt x="355" y="74"/>
                    </a:cubicBezTo>
                    <a:cubicBezTo>
                      <a:pt x="354" y="81"/>
                      <a:pt x="354" y="81"/>
                      <a:pt x="354" y="81"/>
                    </a:cubicBezTo>
                    <a:cubicBezTo>
                      <a:pt x="364" y="82"/>
                      <a:pt x="373" y="84"/>
                      <a:pt x="383" y="85"/>
                    </a:cubicBezTo>
                    <a:cubicBezTo>
                      <a:pt x="384" y="79"/>
                      <a:pt x="384" y="79"/>
                      <a:pt x="384" y="79"/>
                    </a:cubicBezTo>
                    <a:cubicBezTo>
                      <a:pt x="394" y="80"/>
                      <a:pt x="403" y="82"/>
                      <a:pt x="413" y="84"/>
                    </a:cubicBezTo>
                    <a:cubicBezTo>
                      <a:pt x="412" y="90"/>
                      <a:pt x="412" y="90"/>
                      <a:pt x="412" y="90"/>
                    </a:cubicBezTo>
                    <a:cubicBezTo>
                      <a:pt x="419" y="92"/>
                      <a:pt x="426" y="93"/>
                      <a:pt x="433" y="94"/>
                    </a:cubicBezTo>
                    <a:cubicBezTo>
                      <a:pt x="435" y="88"/>
                      <a:pt x="435" y="88"/>
                      <a:pt x="435" y="88"/>
                    </a:cubicBezTo>
                    <a:cubicBezTo>
                      <a:pt x="444" y="90"/>
                      <a:pt x="454" y="91"/>
                      <a:pt x="463" y="93"/>
                    </a:cubicBezTo>
                    <a:cubicBezTo>
                      <a:pt x="462" y="100"/>
                      <a:pt x="462" y="100"/>
                      <a:pt x="462" y="100"/>
                    </a:cubicBezTo>
                    <a:cubicBezTo>
                      <a:pt x="469" y="101"/>
                      <a:pt x="476" y="103"/>
                      <a:pt x="483" y="104"/>
                    </a:cubicBezTo>
                    <a:cubicBezTo>
                      <a:pt x="485" y="98"/>
                      <a:pt x="485" y="98"/>
                      <a:pt x="485" y="98"/>
                    </a:cubicBezTo>
                    <a:cubicBezTo>
                      <a:pt x="487" y="98"/>
                      <a:pt x="487" y="98"/>
                      <a:pt x="487" y="98"/>
                    </a:cubicBezTo>
                    <a:cubicBezTo>
                      <a:pt x="496" y="100"/>
                      <a:pt x="505" y="102"/>
                      <a:pt x="514" y="103"/>
                    </a:cubicBezTo>
                    <a:cubicBezTo>
                      <a:pt x="512" y="110"/>
                      <a:pt x="512" y="110"/>
                      <a:pt x="512" y="110"/>
                    </a:cubicBezTo>
                    <a:cubicBezTo>
                      <a:pt x="522" y="112"/>
                      <a:pt x="531" y="114"/>
                      <a:pt x="541" y="116"/>
                    </a:cubicBezTo>
                    <a:cubicBezTo>
                      <a:pt x="542" y="109"/>
                      <a:pt x="542" y="109"/>
                      <a:pt x="542" y="109"/>
                    </a:cubicBezTo>
                    <a:cubicBezTo>
                      <a:pt x="552" y="111"/>
                      <a:pt x="561" y="113"/>
                      <a:pt x="571" y="114"/>
                    </a:cubicBezTo>
                    <a:cubicBezTo>
                      <a:pt x="569" y="121"/>
                      <a:pt x="569" y="121"/>
                      <a:pt x="569" y="121"/>
                    </a:cubicBezTo>
                    <a:cubicBezTo>
                      <a:pt x="577" y="122"/>
                      <a:pt x="584" y="123"/>
                      <a:pt x="591" y="124"/>
                    </a:cubicBezTo>
                    <a:cubicBezTo>
                      <a:pt x="592" y="118"/>
                      <a:pt x="592" y="118"/>
                      <a:pt x="592" y="118"/>
                    </a:cubicBezTo>
                    <a:cubicBezTo>
                      <a:pt x="602" y="119"/>
                      <a:pt x="611" y="121"/>
                      <a:pt x="621" y="122"/>
                    </a:cubicBezTo>
                    <a:cubicBezTo>
                      <a:pt x="620" y="129"/>
                      <a:pt x="620" y="129"/>
                      <a:pt x="620" y="129"/>
                    </a:cubicBezTo>
                    <a:cubicBezTo>
                      <a:pt x="627" y="130"/>
                      <a:pt x="634" y="131"/>
                      <a:pt x="642" y="131"/>
                    </a:cubicBezTo>
                    <a:cubicBezTo>
                      <a:pt x="643" y="125"/>
                      <a:pt x="643" y="125"/>
                      <a:pt x="643" y="125"/>
                    </a:cubicBezTo>
                    <a:cubicBezTo>
                      <a:pt x="653" y="126"/>
                      <a:pt x="662" y="127"/>
                      <a:pt x="671" y="127"/>
                    </a:cubicBezTo>
                    <a:cubicBezTo>
                      <a:pt x="671" y="134"/>
                      <a:pt x="671" y="134"/>
                      <a:pt x="671" y="134"/>
                    </a:cubicBezTo>
                    <a:cubicBezTo>
                      <a:pt x="673" y="134"/>
                      <a:pt x="675" y="134"/>
                      <a:pt x="677" y="134"/>
                    </a:cubicBezTo>
                    <a:cubicBezTo>
                      <a:pt x="685" y="135"/>
                      <a:pt x="693" y="134"/>
                      <a:pt x="700" y="134"/>
                    </a:cubicBezTo>
                    <a:cubicBezTo>
                      <a:pt x="700" y="128"/>
                      <a:pt x="700" y="128"/>
                      <a:pt x="700" y="128"/>
                    </a:cubicBezTo>
                    <a:cubicBezTo>
                      <a:pt x="709" y="127"/>
                      <a:pt x="719" y="127"/>
                      <a:pt x="729" y="126"/>
                    </a:cubicBezTo>
                    <a:cubicBezTo>
                      <a:pt x="729" y="133"/>
                      <a:pt x="729" y="133"/>
                      <a:pt x="729" y="133"/>
                    </a:cubicBezTo>
                    <a:cubicBezTo>
                      <a:pt x="737" y="132"/>
                      <a:pt x="744" y="131"/>
                      <a:pt x="751" y="131"/>
                    </a:cubicBezTo>
                    <a:cubicBezTo>
                      <a:pt x="750" y="124"/>
                      <a:pt x="750" y="124"/>
                      <a:pt x="750" y="124"/>
                    </a:cubicBezTo>
                    <a:cubicBezTo>
                      <a:pt x="760" y="123"/>
                      <a:pt x="769" y="122"/>
                      <a:pt x="779" y="120"/>
                    </a:cubicBezTo>
                    <a:cubicBezTo>
                      <a:pt x="780" y="127"/>
                      <a:pt x="780" y="127"/>
                      <a:pt x="780" y="127"/>
                    </a:cubicBezTo>
                    <a:cubicBezTo>
                      <a:pt x="787" y="126"/>
                      <a:pt x="795" y="124"/>
                      <a:pt x="802" y="123"/>
                    </a:cubicBezTo>
                    <a:cubicBezTo>
                      <a:pt x="800" y="116"/>
                      <a:pt x="800" y="116"/>
                      <a:pt x="800" y="116"/>
                    </a:cubicBezTo>
                    <a:cubicBezTo>
                      <a:pt x="810" y="115"/>
                      <a:pt x="819" y="113"/>
                      <a:pt x="829" y="110"/>
                    </a:cubicBezTo>
                    <a:cubicBezTo>
                      <a:pt x="830" y="117"/>
                      <a:pt x="830" y="117"/>
                      <a:pt x="830" y="117"/>
                    </a:cubicBezTo>
                    <a:cubicBezTo>
                      <a:pt x="840" y="115"/>
                      <a:pt x="849" y="112"/>
                      <a:pt x="859" y="110"/>
                    </a:cubicBezTo>
                    <a:cubicBezTo>
                      <a:pt x="857" y="103"/>
                      <a:pt x="857" y="103"/>
                      <a:pt x="857" y="103"/>
                    </a:cubicBezTo>
                    <a:cubicBezTo>
                      <a:pt x="866" y="101"/>
                      <a:pt x="875" y="98"/>
                      <a:pt x="884" y="96"/>
                    </a:cubicBezTo>
                    <a:cubicBezTo>
                      <a:pt x="887" y="102"/>
                      <a:pt x="887" y="102"/>
                      <a:pt x="887" y="102"/>
                    </a:cubicBezTo>
                    <a:cubicBezTo>
                      <a:pt x="894" y="100"/>
                      <a:pt x="901" y="98"/>
                      <a:pt x="907" y="95"/>
                    </a:cubicBezTo>
                    <a:cubicBezTo>
                      <a:pt x="905" y="89"/>
                      <a:pt x="905" y="89"/>
                      <a:pt x="905" y="89"/>
                    </a:cubicBezTo>
                    <a:cubicBezTo>
                      <a:pt x="914" y="86"/>
                      <a:pt x="924" y="83"/>
                      <a:pt x="932" y="80"/>
                    </a:cubicBezTo>
                    <a:cubicBezTo>
                      <a:pt x="935" y="86"/>
                      <a:pt x="935" y="86"/>
                      <a:pt x="935" y="86"/>
                    </a:cubicBezTo>
                    <a:cubicBezTo>
                      <a:pt x="942" y="84"/>
                      <a:pt x="949" y="82"/>
                      <a:pt x="956" y="79"/>
                    </a:cubicBezTo>
                    <a:cubicBezTo>
                      <a:pt x="953" y="73"/>
                      <a:pt x="953" y="73"/>
                      <a:pt x="953" y="73"/>
                    </a:cubicBezTo>
                    <a:cubicBezTo>
                      <a:pt x="980" y="63"/>
                      <a:pt x="980" y="63"/>
                      <a:pt x="980" y="63"/>
                    </a:cubicBezTo>
                    <a:cubicBezTo>
                      <a:pt x="983" y="70"/>
                      <a:pt x="983" y="70"/>
                      <a:pt x="983" y="70"/>
                    </a:cubicBezTo>
                    <a:cubicBezTo>
                      <a:pt x="993" y="66"/>
                      <a:pt x="1002" y="63"/>
                      <a:pt x="1011" y="60"/>
                    </a:cubicBezTo>
                    <a:cubicBezTo>
                      <a:pt x="1008" y="54"/>
                      <a:pt x="1008" y="54"/>
                      <a:pt x="1008" y="54"/>
                    </a:cubicBezTo>
                    <a:cubicBezTo>
                      <a:pt x="1019" y="51"/>
                      <a:pt x="1028" y="48"/>
                      <a:pt x="1036" y="46"/>
                    </a:cubicBezTo>
                    <a:cubicBezTo>
                      <a:pt x="1038" y="52"/>
                      <a:pt x="1038" y="52"/>
                      <a:pt x="1038" y="52"/>
                    </a:cubicBezTo>
                    <a:cubicBezTo>
                      <a:pt x="1046" y="50"/>
                      <a:pt x="1053" y="48"/>
                      <a:pt x="1060" y="47"/>
                    </a:cubicBezTo>
                    <a:cubicBezTo>
                      <a:pt x="1058" y="40"/>
                      <a:pt x="1058" y="40"/>
                      <a:pt x="1058" y="40"/>
                    </a:cubicBezTo>
                    <a:cubicBezTo>
                      <a:pt x="1069" y="38"/>
                      <a:pt x="1079" y="37"/>
                      <a:pt x="1088" y="36"/>
                    </a:cubicBezTo>
                    <a:cubicBezTo>
                      <a:pt x="1089" y="43"/>
                      <a:pt x="1089" y="43"/>
                      <a:pt x="1089" y="43"/>
                    </a:cubicBezTo>
                    <a:cubicBezTo>
                      <a:pt x="1096" y="42"/>
                      <a:pt x="1104" y="42"/>
                      <a:pt x="1111" y="43"/>
                    </a:cubicBezTo>
                    <a:cubicBezTo>
                      <a:pt x="1112" y="37"/>
                      <a:pt x="1112" y="37"/>
                      <a:pt x="1112" y="37"/>
                    </a:cubicBezTo>
                    <a:cubicBezTo>
                      <a:pt x="1123" y="38"/>
                      <a:pt x="1133" y="41"/>
                      <a:pt x="1142" y="46"/>
                    </a:cubicBezTo>
                    <a:cubicBezTo>
                      <a:pt x="1138" y="52"/>
                      <a:pt x="1138" y="52"/>
                      <a:pt x="1138" y="52"/>
                    </a:cubicBezTo>
                    <a:cubicBezTo>
                      <a:pt x="1146" y="56"/>
                      <a:pt x="1153" y="61"/>
                      <a:pt x="1160" y="69"/>
                    </a:cubicBezTo>
                    <a:cubicBezTo>
                      <a:pt x="1166" y="64"/>
                      <a:pt x="1166" y="64"/>
                      <a:pt x="1166" y="64"/>
                    </a:cubicBezTo>
                    <a:cubicBezTo>
                      <a:pt x="1172" y="71"/>
                      <a:pt x="1178" y="78"/>
                      <a:pt x="1183" y="87"/>
                    </a:cubicBezTo>
                    <a:cubicBezTo>
                      <a:pt x="1177" y="90"/>
                      <a:pt x="1177" y="90"/>
                      <a:pt x="1177" y="90"/>
                    </a:cubicBezTo>
                    <a:cubicBezTo>
                      <a:pt x="1180" y="96"/>
                      <a:pt x="1183" y="102"/>
                      <a:pt x="1186" y="108"/>
                    </a:cubicBezTo>
                    <a:cubicBezTo>
                      <a:pt x="1193" y="106"/>
                      <a:pt x="1193" y="106"/>
                      <a:pt x="1193" y="106"/>
                    </a:cubicBezTo>
                    <a:cubicBezTo>
                      <a:pt x="1194" y="108"/>
                      <a:pt x="1195" y="110"/>
                      <a:pt x="1196" y="112"/>
                    </a:cubicBezTo>
                    <a:cubicBezTo>
                      <a:pt x="1196" y="113"/>
                      <a:pt x="1196" y="113"/>
                      <a:pt x="1196" y="113"/>
                    </a:cubicBezTo>
                    <a:cubicBezTo>
                      <a:pt x="1198" y="120"/>
                      <a:pt x="1199" y="127"/>
                      <a:pt x="1200" y="133"/>
                    </a:cubicBezTo>
                    <a:cubicBezTo>
                      <a:pt x="1193" y="134"/>
                      <a:pt x="1193" y="134"/>
                      <a:pt x="1193" y="134"/>
                    </a:cubicBezTo>
                    <a:cubicBezTo>
                      <a:pt x="1194" y="141"/>
                      <a:pt x="1195" y="148"/>
                      <a:pt x="1196" y="154"/>
                    </a:cubicBezTo>
                    <a:cubicBezTo>
                      <a:pt x="1203" y="153"/>
                      <a:pt x="1203" y="153"/>
                      <a:pt x="1203" y="153"/>
                    </a:cubicBezTo>
                    <a:cubicBezTo>
                      <a:pt x="1204" y="162"/>
                      <a:pt x="1205" y="171"/>
                      <a:pt x="1206" y="180"/>
                    </a:cubicBezTo>
                    <a:cubicBezTo>
                      <a:pt x="1198" y="181"/>
                      <a:pt x="1198" y="181"/>
                      <a:pt x="1198" y="181"/>
                    </a:cubicBezTo>
                    <a:cubicBezTo>
                      <a:pt x="1199" y="190"/>
                      <a:pt x="1199" y="198"/>
                      <a:pt x="1199" y="207"/>
                    </a:cubicBezTo>
                    <a:cubicBezTo>
                      <a:pt x="1206" y="207"/>
                      <a:pt x="1206" y="207"/>
                      <a:pt x="1206" y="207"/>
                    </a:cubicBezTo>
                    <a:cubicBezTo>
                      <a:pt x="1206" y="211"/>
                      <a:pt x="1206" y="215"/>
                      <a:pt x="1206" y="219"/>
                    </a:cubicBezTo>
                    <a:cubicBezTo>
                      <a:pt x="1206" y="224"/>
                      <a:pt x="1205" y="229"/>
                      <a:pt x="1205" y="234"/>
                    </a:cubicBezTo>
                    <a:cubicBezTo>
                      <a:pt x="1198" y="234"/>
                      <a:pt x="1198" y="234"/>
                      <a:pt x="1198" y="234"/>
                    </a:cubicBezTo>
                    <a:cubicBezTo>
                      <a:pt x="1197" y="241"/>
                      <a:pt x="1196" y="247"/>
                      <a:pt x="1196" y="254"/>
                    </a:cubicBezTo>
                    <a:cubicBezTo>
                      <a:pt x="1203" y="255"/>
                      <a:pt x="1203" y="255"/>
                      <a:pt x="1203" y="255"/>
                    </a:cubicBezTo>
                    <a:cubicBezTo>
                      <a:pt x="1202" y="263"/>
                      <a:pt x="1200" y="272"/>
                      <a:pt x="1198" y="281"/>
                    </a:cubicBezTo>
                    <a:cubicBezTo>
                      <a:pt x="1191" y="280"/>
                      <a:pt x="1191" y="280"/>
                      <a:pt x="1191" y="280"/>
                    </a:cubicBezTo>
                    <a:cubicBezTo>
                      <a:pt x="1190" y="287"/>
                      <a:pt x="1188" y="293"/>
                      <a:pt x="1187" y="300"/>
                    </a:cubicBezTo>
                    <a:cubicBezTo>
                      <a:pt x="1194" y="301"/>
                      <a:pt x="1194" y="301"/>
                      <a:pt x="1194" y="301"/>
                    </a:cubicBezTo>
                    <a:cubicBezTo>
                      <a:pt x="1192" y="310"/>
                      <a:pt x="1189" y="319"/>
                      <a:pt x="1186" y="327"/>
                    </a:cubicBezTo>
                    <a:cubicBezTo>
                      <a:pt x="1179" y="326"/>
                      <a:pt x="1179" y="326"/>
                      <a:pt x="1179" y="326"/>
                    </a:cubicBezTo>
                    <a:cubicBezTo>
                      <a:pt x="1176" y="334"/>
                      <a:pt x="1173" y="343"/>
                      <a:pt x="1170" y="351"/>
                    </a:cubicBezTo>
                    <a:cubicBezTo>
                      <a:pt x="1177" y="353"/>
                      <a:pt x="1177" y="353"/>
                      <a:pt x="1177" y="353"/>
                    </a:cubicBezTo>
                    <a:cubicBezTo>
                      <a:pt x="1174" y="362"/>
                      <a:pt x="1170" y="370"/>
                      <a:pt x="1166" y="378"/>
                    </a:cubicBezTo>
                    <a:cubicBezTo>
                      <a:pt x="1159" y="376"/>
                      <a:pt x="1159" y="376"/>
                      <a:pt x="1159" y="376"/>
                    </a:cubicBezTo>
                    <a:cubicBezTo>
                      <a:pt x="1156" y="382"/>
                      <a:pt x="1153" y="388"/>
                      <a:pt x="1150" y="394"/>
                    </a:cubicBezTo>
                    <a:cubicBezTo>
                      <a:pt x="1156" y="397"/>
                      <a:pt x="1156" y="397"/>
                      <a:pt x="1156" y="397"/>
                    </a:cubicBezTo>
                    <a:cubicBezTo>
                      <a:pt x="1152" y="405"/>
                      <a:pt x="1147" y="413"/>
                      <a:pt x="1142" y="421"/>
                    </a:cubicBezTo>
                    <a:cubicBezTo>
                      <a:pt x="1136" y="417"/>
                      <a:pt x="1136" y="417"/>
                      <a:pt x="1136" y="417"/>
                    </a:cubicBezTo>
                    <a:cubicBezTo>
                      <a:pt x="1132" y="423"/>
                      <a:pt x="1129" y="429"/>
                      <a:pt x="1125" y="434"/>
                    </a:cubicBezTo>
                    <a:cubicBezTo>
                      <a:pt x="1131" y="438"/>
                      <a:pt x="1131" y="438"/>
                      <a:pt x="1131" y="438"/>
                    </a:cubicBezTo>
                    <a:cubicBezTo>
                      <a:pt x="1126" y="445"/>
                      <a:pt x="1120" y="453"/>
                      <a:pt x="1114" y="460"/>
                    </a:cubicBezTo>
                    <a:cubicBezTo>
                      <a:pt x="1108" y="456"/>
                      <a:pt x="1108" y="456"/>
                      <a:pt x="1108" y="456"/>
                    </a:cubicBezTo>
                    <a:cubicBezTo>
                      <a:pt x="1102" y="464"/>
                      <a:pt x="1097" y="471"/>
                      <a:pt x="1090" y="477"/>
                    </a:cubicBezTo>
                    <a:cubicBezTo>
                      <a:pt x="1096" y="482"/>
                      <a:pt x="1096" y="482"/>
                      <a:pt x="1096" y="482"/>
                    </a:cubicBezTo>
                    <a:cubicBezTo>
                      <a:pt x="1090" y="489"/>
                      <a:pt x="1083" y="495"/>
                      <a:pt x="1076" y="502"/>
                    </a:cubicBezTo>
                    <a:cubicBezTo>
                      <a:pt x="1071" y="498"/>
                      <a:pt x="1071" y="498"/>
                      <a:pt x="1071" y="498"/>
                    </a:cubicBezTo>
                    <a:cubicBezTo>
                      <a:pt x="1066" y="502"/>
                      <a:pt x="1061" y="507"/>
                      <a:pt x="1056" y="512"/>
                    </a:cubicBezTo>
                    <a:cubicBezTo>
                      <a:pt x="1061" y="517"/>
                      <a:pt x="1061" y="517"/>
                      <a:pt x="1061" y="517"/>
                    </a:cubicBezTo>
                    <a:cubicBezTo>
                      <a:pt x="1054" y="523"/>
                      <a:pt x="1046" y="529"/>
                      <a:pt x="1039" y="535"/>
                    </a:cubicBezTo>
                    <a:cubicBezTo>
                      <a:pt x="1034" y="530"/>
                      <a:pt x="1034" y="530"/>
                      <a:pt x="1034" y="530"/>
                    </a:cubicBezTo>
                    <a:cubicBezTo>
                      <a:pt x="1029" y="534"/>
                      <a:pt x="1023" y="539"/>
                      <a:pt x="1017" y="543"/>
                    </a:cubicBezTo>
                    <a:cubicBezTo>
                      <a:pt x="1022" y="548"/>
                      <a:pt x="1022" y="548"/>
                      <a:pt x="1022" y="548"/>
                    </a:cubicBezTo>
                    <a:cubicBezTo>
                      <a:pt x="1014" y="554"/>
                      <a:pt x="1006" y="559"/>
                      <a:pt x="998" y="565"/>
                    </a:cubicBezTo>
                    <a:cubicBezTo>
                      <a:pt x="994" y="559"/>
                      <a:pt x="994" y="559"/>
                      <a:pt x="994" y="559"/>
                    </a:cubicBezTo>
                    <a:cubicBezTo>
                      <a:pt x="986" y="564"/>
                      <a:pt x="978" y="569"/>
                      <a:pt x="970" y="574"/>
                    </a:cubicBezTo>
                    <a:cubicBezTo>
                      <a:pt x="973" y="579"/>
                      <a:pt x="973" y="579"/>
                      <a:pt x="973" y="579"/>
                    </a:cubicBezTo>
                    <a:cubicBezTo>
                      <a:pt x="988" y="582"/>
                      <a:pt x="1003" y="586"/>
                      <a:pt x="1017" y="589"/>
                    </a:cubicBezTo>
                    <a:cubicBezTo>
                      <a:pt x="1050" y="567"/>
                      <a:pt x="1080" y="542"/>
                      <a:pt x="1107" y="513"/>
                    </a:cubicBezTo>
                  </a:path>
                </a:pathLst>
              </a:custGeom>
              <a:solidFill>
                <a:srgbClr val="F9F7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" name="Freeform 47"/>
              <p:cNvSpPr/>
              <p:nvPr/>
            </p:nvSpPr>
            <p:spPr bwMode="auto">
              <a:xfrm>
                <a:off x="5226609" y="2007723"/>
                <a:ext cx="785390" cy="138598"/>
              </a:xfrm>
              <a:custGeom>
                <a:avLst/>
                <a:gdLst>
                  <a:gd name="T0" fmla="*/ 723 w 761"/>
                  <a:gd name="T1" fmla="*/ 24 h 135"/>
                  <a:gd name="T2" fmla="*/ 716 w 761"/>
                  <a:gd name="T3" fmla="*/ 22 h 135"/>
                  <a:gd name="T4" fmla="*/ 709 w 761"/>
                  <a:gd name="T5" fmla="*/ 26 h 135"/>
                  <a:gd name="T6" fmla="*/ 706 w 761"/>
                  <a:gd name="T7" fmla="*/ 20 h 135"/>
                  <a:gd name="T8" fmla="*/ 686 w 761"/>
                  <a:gd name="T9" fmla="*/ 29 h 135"/>
                  <a:gd name="T10" fmla="*/ 689 w 761"/>
                  <a:gd name="T11" fmla="*/ 35 h 135"/>
                  <a:gd name="T12" fmla="*/ 663 w 761"/>
                  <a:gd name="T13" fmla="*/ 47 h 135"/>
                  <a:gd name="T14" fmla="*/ 660 w 761"/>
                  <a:gd name="T15" fmla="*/ 41 h 135"/>
                  <a:gd name="T16" fmla="*/ 639 w 761"/>
                  <a:gd name="T17" fmla="*/ 49 h 135"/>
                  <a:gd name="T18" fmla="*/ 642 w 761"/>
                  <a:gd name="T19" fmla="*/ 55 h 135"/>
                  <a:gd name="T20" fmla="*/ 614 w 761"/>
                  <a:gd name="T21" fmla="*/ 64 h 135"/>
                  <a:gd name="T22" fmla="*/ 612 w 761"/>
                  <a:gd name="T23" fmla="*/ 58 h 135"/>
                  <a:gd name="T24" fmla="*/ 584 w 761"/>
                  <a:gd name="T25" fmla="*/ 66 h 135"/>
                  <a:gd name="T26" fmla="*/ 586 w 761"/>
                  <a:gd name="T27" fmla="*/ 72 h 135"/>
                  <a:gd name="T28" fmla="*/ 557 w 761"/>
                  <a:gd name="T29" fmla="*/ 79 h 135"/>
                  <a:gd name="T30" fmla="*/ 556 w 761"/>
                  <a:gd name="T31" fmla="*/ 73 h 135"/>
                  <a:gd name="T32" fmla="*/ 534 w 761"/>
                  <a:gd name="T33" fmla="*/ 77 h 135"/>
                  <a:gd name="T34" fmla="*/ 536 w 761"/>
                  <a:gd name="T35" fmla="*/ 83 h 135"/>
                  <a:gd name="T36" fmla="*/ 506 w 761"/>
                  <a:gd name="T37" fmla="*/ 88 h 135"/>
                  <a:gd name="T38" fmla="*/ 505 w 761"/>
                  <a:gd name="T39" fmla="*/ 81 h 135"/>
                  <a:gd name="T40" fmla="*/ 483 w 761"/>
                  <a:gd name="T41" fmla="*/ 84 h 135"/>
                  <a:gd name="T42" fmla="*/ 484 w 761"/>
                  <a:gd name="T43" fmla="*/ 91 h 135"/>
                  <a:gd name="T44" fmla="*/ 455 w 761"/>
                  <a:gd name="T45" fmla="*/ 93 h 135"/>
                  <a:gd name="T46" fmla="*/ 454 w 761"/>
                  <a:gd name="T47" fmla="*/ 87 h 135"/>
                  <a:gd name="T48" fmla="*/ 425 w 761"/>
                  <a:gd name="T49" fmla="*/ 88 h 135"/>
                  <a:gd name="T50" fmla="*/ 425 w 761"/>
                  <a:gd name="T51" fmla="*/ 95 h 135"/>
                  <a:gd name="T52" fmla="*/ 396 w 761"/>
                  <a:gd name="T53" fmla="*/ 95 h 135"/>
                  <a:gd name="T54" fmla="*/ 396 w 761"/>
                  <a:gd name="T55" fmla="*/ 89 h 135"/>
                  <a:gd name="T56" fmla="*/ 377 w 761"/>
                  <a:gd name="T57" fmla="*/ 88 h 135"/>
                  <a:gd name="T58" fmla="*/ 374 w 761"/>
                  <a:gd name="T59" fmla="*/ 88 h 135"/>
                  <a:gd name="T60" fmla="*/ 374 w 761"/>
                  <a:gd name="T61" fmla="*/ 95 h 135"/>
                  <a:gd name="T62" fmla="*/ 367 w 761"/>
                  <a:gd name="T63" fmla="*/ 95 h 135"/>
                  <a:gd name="T64" fmla="*/ 344 w 761"/>
                  <a:gd name="T65" fmla="*/ 94 h 135"/>
                  <a:gd name="T66" fmla="*/ 344 w 761"/>
                  <a:gd name="T67" fmla="*/ 87 h 135"/>
                  <a:gd name="T68" fmla="*/ 323 w 761"/>
                  <a:gd name="T69" fmla="*/ 85 h 135"/>
                  <a:gd name="T70" fmla="*/ 322 w 761"/>
                  <a:gd name="T71" fmla="*/ 92 h 135"/>
                  <a:gd name="T72" fmla="*/ 292 w 761"/>
                  <a:gd name="T73" fmla="*/ 88 h 135"/>
                  <a:gd name="T74" fmla="*/ 294 w 761"/>
                  <a:gd name="T75" fmla="*/ 82 h 135"/>
                  <a:gd name="T76" fmla="*/ 265 w 761"/>
                  <a:gd name="T77" fmla="*/ 77 h 135"/>
                  <a:gd name="T78" fmla="*/ 263 w 761"/>
                  <a:gd name="T79" fmla="*/ 83 h 135"/>
                  <a:gd name="T80" fmla="*/ 234 w 761"/>
                  <a:gd name="T81" fmla="*/ 77 h 135"/>
                  <a:gd name="T82" fmla="*/ 236 w 761"/>
                  <a:gd name="T83" fmla="*/ 71 h 135"/>
                  <a:gd name="T84" fmla="*/ 215 w 761"/>
                  <a:gd name="T85" fmla="*/ 65 h 135"/>
                  <a:gd name="T86" fmla="*/ 213 w 761"/>
                  <a:gd name="T87" fmla="*/ 72 h 135"/>
                  <a:gd name="T88" fmla="*/ 185 w 761"/>
                  <a:gd name="T89" fmla="*/ 63 h 135"/>
                  <a:gd name="T90" fmla="*/ 187 w 761"/>
                  <a:gd name="T91" fmla="*/ 57 h 135"/>
                  <a:gd name="T92" fmla="*/ 167 w 761"/>
                  <a:gd name="T93" fmla="*/ 50 h 135"/>
                  <a:gd name="T94" fmla="*/ 164 w 761"/>
                  <a:gd name="T95" fmla="*/ 56 h 135"/>
                  <a:gd name="T96" fmla="*/ 137 w 761"/>
                  <a:gd name="T97" fmla="*/ 46 h 135"/>
                  <a:gd name="T98" fmla="*/ 140 w 761"/>
                  <a:gd name="T99" fmla="*/ 39 h 135"/>
                  <a:gd name="T100" fmla="*/ 113 w 761"/>
                  <a:gd name="T101" fmla="*/ 28 h 135"/>
                  <a:gd name="T102" fmla="*/ 110 w 761"/>
                  <a:gd name="T103" fmla="*/ 34 h 135"/>
                  <a:gd name="T104" fmla="*/ 84 w 761"/>
                  <a:gd name="T105" fmla="*/ 21 h 135"/>
                  <a:gd name="T106" fmla="*/ 88 w 761"/>
                  <a:gd name="T107" fmla="*/ 15 h 135"/>
                  <a:gd name="T108" fmla="*/ 69 w 761"/>
                  <a:gd name="T109" fmla="*/ 5 h 135"/>
                  <a:gd name="T110" fmla="*/ 65 w 761"/>
                  <a:gd name="T111" fmla="*/ 11 h 135"/>
                  <a:gd name="T112" fmla="*/ 46 w 761"/>
                  <a:gd name="T113" fmla="*/ 0 h 135"/>
                  <a:gd name="T114" fmla="*/ 23 w 761"/>
                  <a:gd name="T115" fmla="*/ 5 h 135"/>
                  <a:gd name="T116" fmla="*/ 0 w 761"/>
                  <a:gd name="T117" fmla="*/ 11 h 135"/>
                  <a:gd name="T118" fmla="*/ 373 w 761"/>
                  <a:gd name="T119" fmla="*/ 131 h 135"/>
                  <a:gd name="T120" fmla="*/ 761 w 761"/>
                  <a:gd name="T121" fmla="*/ 33 h 135"/>
                  <a:gd name="T122" fmla="*/ 723 w 761"/>
                  <a:gd name="T123" fmla="*/ 24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761" h="135">
                    <a:moveTo>
                      <a:pt x="723" y="24"/>
                    </a:moveTo>
                    <a:cubicBezTo>
                      <a:pt x="721" y="23"/>
                      <a:pt x="718" y="23"/>
                      <a:pt x="716" y="22"/>
                    </a:cubicBezTo>
                    <a:cubicBezTo>
                      <a:pt x="714" y="23"/>
                      <a:pt x="711" y="24"/>
                      <a:pt x="709" y="26"/>
                    </a:cubicBezTo>
                    <a:cubicBezTo>
                      <a:pt x="706" y="20"/>
                      <a:pt x="706" y="20"/>
                      <a:pt x="706" y="20"/>
                    </a:cubicBezTo>
                    <a:cubicBezTo>
                      <a:pt x="699" y="23"/>
                      <a:pt x="693" y="26"/>
                      <a:pt x="686" y="29"/>
                    </a:cubicBezTo>
                    <a:cubicBezTo>
                      <a:pt x="689" y="35"/>
                      <a:pt x="689" y="35"/>
                      <a:pt x="689" y="35"/>
                    </a:cubicBezTo>
                    <a:cubicBezTo>
                      <a:pt x="681" y="39"/>
                      <a:pt x="672" y="43"/>
                      <a:pt x="663" y="47"/>
                    </a:cubicBezTo>
                    <a:cubicBezTo>
                      <a:pt x="660" y="41"/>
                      <a:pt x="660" y="41"/>
                      <a:pt x="660" y="41"/>
                    </a:cubicBezTo>
                    <a:cubicBezTo>
                      <a:pt x="653" y="43"/>
                      <a:pt x="646" y="46"/>
                      <a:pt x="639" y="49"/>
                    </a:cubicBezTo>
                    <a:cubicBezTo>
                      <a:pt x="642" y="55"/>
                      <a:pt x="642" y="55"/>
                      <a:pt x="642" y="55"/>
                    </a:cubicBezTo>
                    <a:cubicBezTo>
                      <a:pt x="633" y="58"/>
                      <a:pt x="624" y="61"/>
                      <a:pt x="614" y="64"/>
                    </a:cubicBezTo>
                    <a:cubicBezTo>
                      <a:pt x="612" y="58"/>
                      <a:pt x="612" y="58"/>
                      <a:pt x="612" y="58"/>
                    </a:cubicBezTo>
                    <a:cubicBezTo>
                      <a:pt x="603" y="61"/>
                      <a:pt x="593" y="63"/>
                      <a:pt x="584" y="66"/>
                    </a:cubicBezTo>
                    <a:cubicBezTo>
                      <a:pt x="586" y="72"/>
                      <a:pt x="586" y="72"/>
                      <a:pt x="586" y="72"/>
                    </a:cubicBezTo>
                    <a:cubicBezTo>
                      <a:pt x="577" y="75"/>
                      <a:pt x="567" y="77"/>
                      <a:pt x="557" y="79"/>
                    </a:cubicBezTo>
                    <a:cubicBezTo>
                      <a:pt x="556" y="73"/>
                      <a:pt x="556" y="73"/>
                      <a:pt x="556" y="73"/>
                    </a:cubicBezTo>
                    <a:cubicBezTo>
                      <a:pt x="549" y="74"/>
                      <a:pt x="541" y="76"/>
                      <a:pt x="534" y="77"/>
                    </a:cubicBezTo>
                    <a:cubicBezTo>
                      <a:pt x="536" y="83"/>
                      <a:pt x="536" y="83"/>
                      <a:pt x="536" y="83"/>
                    </a:cubicBezTo>
                    <a:cubicBezTo>
                      <a:pt x="526" y="85"/>
                      <a:pt x="516" y="87"/>
                      <a:pt x="506" y="88"/>
                    </a:cubicBezTo>
                    <a:cubicBezTo>
                      <a:pt x="505" y="81"/>
                      <a:pt x="505" y="81"/>
                      <a:pt x="505" y="81"/>
                    </a:cubicBezTo>
                    <a:cubicBezTo>
                      <a:pt x="498" y="82"/>
                      <a:pt x="491" y="83"/>
                      <a:pt x="483" y="84"/>
                    </a:cubicBezTo>
                    <a:cubicBezTo>
                      <a:pt x="484" y="91"/>
                      <a:pt x="484" y="91"/>
                      <a:pt x="484" y="91"/>
                    </a:cubicBezTo>
                    <a:cubicBezTo>
                      <a:pt x="475" y="92"/>
                      <a:pt x="465" y="93"/>
                      <a:pt x="455" y="93"/>
                    </a:cubicBezTo>
                    <a:cubicBezTo>
                      <a:pt x="454" y="87"/>
                      <a:pt x="454" y="87"/>
                      <a:pt x="454" y="87"/>
                    </a:cubicBezTo>
                    <a:cubicBezTo>
                      <a:pt x="445" y="87"/>
                      <a:pt x="435" y="88"/>
                      <a:pt x="425" y="88"/>
                    </a:cubicBezTo>
                    <a:cubicBezTo>
                      <a:pt x="425" y="95"/>
                      <a:pt x="425" y="95"/>
                      <a:pt x="425" y="95"/>
                    </a:cubicBezTo>
                    <a:cubicBezTo>
                      <a:pt x="415" y="95"/>
                      <a:pt x="406" y="95"/>
                      <a:pt x="396" y="95"/>
                    </a:cubicBezTo>
                    <a:cubicBezTo>
                      <a:pt x="396" y="89"/>
                      <a:pt x="396" y="89"/>
                      <a:pt x="396" y="89"/>
                    </a:cubicBezTo>
                    <a:cubicBezTo>
                      <a:pt x="390" y="89"/>
                      <a:pt x="384" y="88"/>
                      <a:pt x="377" y="88"/>
                    </a:cubicBezTo>
                    <a:cubicBezTo>
                      <a:pt x="376" y="88"/>
                      <a:pt x="375" y="88"/>
                      <a:pt x="374" y="88"/>
                    </a:cubicBezTo>
                    <a:cubicBezTo>
                      <a:pt x="374" y="95"/>
                      <a:pt x="374" y="95"/>
                      <a:pt x="374" y="95"/>
                    </a:cubicBezTo>
                    <a:cubicBezTo>
                      <a:pt x="371" y="95"/>
                      <a:pt x="369" y="95"/>
                      <a:pt x="367" y="95"/>
                    </a:cubicBezTo>
                    <a:cubicBezTo>
                      <a:pt x="359" y="94"/>
                      <a:pt x="352" y="94"/>
                      <a:pt x="344" y="94"/>
                    </a:cubicBezTo>
                    <a:cubicBezTo>
                      <a:pt x="344" y="87"/>
                      <a:pt x="344" y="87"/>
                      <a:pt x="344" y="87"/>
                    </a:cubicBezTo>
                    <a:cubicBezTo>
                      <a:pt x="337" y="86"/>
                      <a:pt x="330" y="86"/>
                      <a:pt x="323" y="85"/>
                    </a:cubicBezTo>
                    <a:cubicBezTo>
                      <a:pt x="322" y="92"/>
                      <a:pt x="322" y="92"/>
                      <a:pt x="322" y="92"/>
                    </a:cubicBezTo>
                    <a:cubicBezTo>
                      <a:pt x="312" y="91"/>
                      <a:pt x="302" y="90"/>
                      <a:pt x="292" y="88"/>
                    </a:cubicBezTo>
                    <a:cubicBezTo>
                      <a:pt x="294" y="82"/>
                      <a:pt x="294" y="82"/>
                      <a:pt x="294" y="82"/>
                    </a:cubicBezTo>
                    <a:cubicBezTo>
                      <a:pt x="284" y="80"/>
                      <a:pt x="274" y="79"/>
                      <a:pt x="265" y="77"/>
                    </a:cubicBezTo>
                    <a:cubicBezTo>
                      <a:pt x="263" y="83"/>
                      <a:pt x="263" y="83"/>
                      <a:pt x="263" y="83"/>
                    </a:cubicBezTo>
                    <a:cubicBezTo>
                      <a:pt x="254" y="81"/>
                      <a:pt x="244" y="79"/>
                      <a:pt x="234" y="77"/>
                    </a:cubicBezTo>
                    <a:cubicBezTo>
                      <a:pt x="236" y="71"/>
                      <a:pt x="236" y="71"/>
                      <a:pt x="236" y="71"/>
                    </a:cubicBezTo>
                    <a:cubicBezTo>
                      <a:pt x="229" y="69"/>
                      <a:pt x="222" y="67"/>
                      <a:pt x="215" y="65"/>
                    </a:cubicBezTo>
                    <a:cubicBezTo>
                      <a:pt x="213" y="72"/>
                      <a:pt x="213" y="72"/>
                      <a:pt x="213" y="72"/>
                    </a:cubicBezTo>
                    <a:cubicBezTo>
                      <a:pt x="204" y="69"/>
                      <a:pt x="194" y="66"/>
                      <a:pt x="185" y="63"/>
                    </a:cubicBezTo>
                    <a:cubicBezTo>
                      <a:pt x="187" y="57"/>
                      <a:pt x="187" y="57"/>
                      <a:pt x="187" y="57"/>
                    </a:cubicBezTo>
                    <a:cubicBezTo>
                      <a:pt x="180" y="55"/>
                      <a:pt x="174" y="52"/>
                      <a:pt x="167" y="50"/>
                    </a:cubicBezTo>
                    <a:cubicBezTo>
                      <a:pt x="164" y="56"/>
                      <a:pt x="164" y="56"/>
                      <a:pt x="164" y="56"/>
                    </a:cubicBezTo>
                    <a:cubicBezTo>
                      <a:pt x="155" y="53"/>
                      <a:pt x="146" y="49"/>
                      <a:pt x="137" y="46"/>
                    </a:cubicBezTo>
                    <a:cubicBezTo>
                      <a:pt x="140" y="39"/>
                      <a:pt x="140" y="39"/>
                      <a:pt x="140" y="39"/>
                    </a:cubicBezTo>
                    <a:cubicBezTo>
                      <a:pt x="131" y="36"/>
                      <a:pt x="122" y="32"/>
                      <a:pt x="113" y="28"/>
                    </a:cubicBezTo>
                    <a:cubicBezTo>
                      <a:pt x="110" y="34"/>
                      <a:pt x="110" y="34"/>
                      <a:pt x="110" y="34"/>
                    </a:cubicBezTo>
                    <a:cubicBezTo>
                      <a:pt x="101" y="30"/>
                      <a:pt x="93" y="26"/>
                      <a:pt x="84" y="21"/>
                    </a:cubicBezTo>
                    <a:cubicBezTo>
                      <a:pt x="88" y="15"/>
                      <a:pt x="88" y="15"/>
                      <a:pt x="88" y="15"/>
                    </a:cubicBezTo>
                    <a:cubicBezTo>
                      <a:pt x="81" y="12"/>
                      <a:pt x="75" y="9"/>
                      <a:pt x="69" y="5"/>
                    </a:cubicBezTo>
                    <a:cubicBezTo>
                      <a:pt x="65" y="11"/>
                      <a:pt x="65" y="11"/>
                      <a:pt x="65" y="11"/>
                    </a:cubicBezTo>
                    <a:cubicBezTo>
                      <a:pt x="59" y="8"/>
                      <a:pt x="52" y="4"/>
                      <a:pt x="46" y="0"/>
                    </a:cubicBezTo>
                    <a:cubicBezTo>
                      <a:pt x="38" y="1"/>
                      <a:pt x="30" y="3"/>
                      <a:pt x="23" y="5"/>
                    </a:cubicBezTo>
                    <a:cubicBezTo>
                      <a:pt x="15" y="7"/>
                      <a:pt x="8" y="9"/>
                      <a:pt x="0" y="11"/>
                    </a:cubicBezTo>
                    <a:cubicBezTo>
                      <a:pt x="100" y="80"/>
                      <a:pt x="229" y="129"/>
                      <a:pt x="373" y="131"/>
                    </a:cubicBezTo>
                    <a:cubicBezTo>
                      <a:pt x="520" y="135"/>
                      <a:pt x="654" y="101"/>
                      <a:pt x="761" y="33"/>
                    </a:cubicBezTo>
                    <a:cubicBezTo>
                      <a:pt x="748" y="30"/>
                      <a:pt x="736" y="27"/>
                      <a:pt x="723" y="24"/>
                    </a:cubicBezTo>
                  </a:path>
                </a:pathLst>
              </a:custGeom>
              <a:solidFill>
                <a:srgbClr val="F9F7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" name="Freeform 48"/>
              <p:cNvSpPr/>
              <p:nvPr/>
            </p:nvSpPr>
            <p:spPr bwMode="auto">
              <a:xfrm>
                <a:off x="5208643" y="2017989"/>
                <a:ext cx="821323" cy="138598"/>
              </a:xfrm>
              <a:custGeom>
                <a:avLst/>
                <a:gdLst>
                  <a:gd name="T0" fmla="*/ 218 w 795"/>
                  <a:gd name="T1" fmla="*/ 109 h 135"/>
                  <a:gd name="T2" fmla="*/ 334 w 795"/>
                  <a:gd name="T3" fmla="*/ 130 h 135"/>
                  <a:gd name="T4" fmla="*/ 378 w 795"/>
                  <a:gd name="T5" fmla="*/ 133 h 135"/>
                  <a:gd name="T6" fmla="*/ 389 w 795"/>
                  <a:gd name="T7" fmla="*/ 133 h 135"/>
                  <a:gd name="T8" fmla="*/ 590 w 795"/>
                  <a:gd name="T9" fmla="*/ 114 h 135"/>
                  <a:gd name="T10" fmla="*/ 605 w 795"/>
                  <a:gd name="T11" fmla="*/ 110 h 135"/>
                  <a:gd name="T12" fmla="*/ 711 w 795"/>
                  <a:gd name="T13" fmla="*/ 73 h 135"/>
                  <a:gd name="T14" fmla="*/ 728 w 795"/>
                  <a:gd name="T15" fmla="*/ 65 h 135"/>
                  <a:gd name="T16" fmla="*/ 795 w 795"/>
                  <a:gd name="T17" fmla="*/ 26 h 135"/>
                  <a:gd name="T18" fmla="*/ 777 w 795"/>
                  <a:gd name="T19" fmla="*/ 22 h 135"/>
                  <a:gd name="T20" fmla="*/ 389 w 795"/>
                  <a:gd name="T21" fmla="*/ 120 h 135"/>
                  <a:gd name="T22" fmla="*/ 16 w 795"/>
                  <a:gd name="T23" fmla="*/ 0 h 135"/>
                  <a:gd name="T24" fmla="*/ 0 w 795"/>
                  <a:gd name="T25" fmla="*/ 5 h 135"/>
                  <a:gd name="T26" fmla="*/ 206 w 795"/>
                  <a:gd name="T27" fmla="*/ 105 h 135"/>
                  <a:gd name="T28" fmla="*/ 218 w 795"/>
                  <a:gd name="T29" fmla="*/ 109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95" h="135">
                    <a:moveTo>
                      <a:pt x="218" y="109"/>
                    </a:moveTo>
                    <a:cubicBezTo>
                      <a:pt x="255" y="119"/>
                      <a:pt x="293" y="126"/>
                      <a:pt x="334" y="130"/>
                    </a:cubicBezTo>
                    <a:cubicBezTo>
                      <a:pt x="348" y="132"/>
                      <a:pt x="363" y="133"/>
                      <a:pt x="378" y="133"/>
                    </a:cubicBezTo>
                    <a:cubicBezTo>
                      <a:pt x="382" y="133"/>
                      <a:pt x="385" y="133"/>
                      <a:pt x="389" y="133"/>
                    </a:cubicBezTo>
                    <a:cubicBezTo>
                      <a:pt x="459" y="135"/>
                      <a:pt x="527" y="129"/>
                      <a:pt x="590" y="114"/>
                    </a:cubicBezTo>
                    <a:cubicBezTo>
                      <a:pt x="595" y="112"/>
                      <a:pt x="600" y="111"/>
                      <a:pt x="605" y="110"/>
                    </a:cubicBezTo>
                    <a:cubicBezTo>
                      <a:pt x="642" y="100"/>
                      <a:pt x="677" y="88"/>
                      <a:pt x="711" y="73"/>
                    </a:cubicBezTo>
                    <a:cubicBezTo>
                      <a:pt x="716" y="70"/>
                      <a:pt x="722" y="68"/>
                      <a:pt x="728" y="65"/>
                    </a:cubicBezTo>
                    <a:cubicBezTo>
                      <a:pt x="751" y="53"/>
                      <a:pt x="774" y="40"/>
                      <a:pt x="795" y="26"/>
                    </a:cubicBezTo>
                    <a:cubicBezTo>
                      <a:pt x="789" y="25"/>
                      <a:pt x="783" y="23"/>
                      <a:pt x="777" y="22"/>
                    </a:cubicBezTo>
                    <a:cubicBezTo>
                      <a:pt x="670" y="90"/>
                      <a:pt x="536" y="124"/>
                      <a:pt x="389" y="120"/>
                    </a:cubicBezTo>
                    <a:cubicBezTo>
                      <a:pt x="245" y="118"/>
                      <a:pt x="116" y="69"/>
                      <a:pt x="16" y="0"/>
                    </a:cubicBezTo>
                    <a:cubicBezTo>
                      <a:pt x="11" y="2"/>
                      <a:pt x="5" y="4"/>
                      <a:pt x="0" y="5"/>
                    </a:cubicBezTo>
                    <a:cubicBezTo>
                      <a:pt x="59" y="47"/>
                      <a:pt x="129" y="83"/>
                      <a:pt x="206" y="105"/>
                    </a:cubicBezTo>
                    <a:cubicBezTo>
                      <a:pt x="210" y="107"/>
                      <a:pt x="214" y="108"/>
                      <a:pt x="218" y="109"/>
                    </a:cubicBezTo>
                  </a:path>
                </a:pathLst>
              </a:custGeom>
              <a:solidFill>
                <a:srgbClr val="6038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" name="Freeform 49"/>
              <p:cNvSpPr/>
              <p:nvPr/>
            </p:nvSpPr>
            <p:spPr bwMode="auto">
              <a:xfrm>
                <a:off x="4962246" y="1407130"/>
                <a:ext cx="1337217" cy="626259"/>
              </a:xfrm>
              <a:custGeom>
                <a:avLst/>
                <a:gdLst>
                  <a:gd name="T0" fmla="*/ 240 w 1295"/>
                  <a:gd name="T1" fmla="*/ 581 h 607"/>
                  <a:gd name="T2" fmla="*/ 89 w 1295"/>
                  <a:gd name="T3" fmla="*/ 423 h 607"/>
                  <a:gd name="T4" fmla="*/ 63 w 1295"/>
                  <a:gd name="T5" fmla="*/ 139 h 607"/>
                  <a:gd name="T6" fmla="*/ 261 w 1295"/>
                  <a:gd name="T7" fmla="*/ 52 h 607"/>
                  <a:gd name="T8" fmla="*/ 484 w 1295"/>
                  <a:gd name="T9" fmla="*/ 87 h 607"/>
                  <a:gd name="T10" fmla="*/ 696 w 1295"/>
                  <a:gd name="T11" fmla="*/ 121 h 607"/>
                  <a:gd name="T12" fmla="*/ 1015 w 1295"/>
                  <a:gd name="T13" fmla="*/ 52 h 607"/>
                  <a:gd name="T14" fmla="*/ 1157 w 1295"/>
                  <a:gd name="T15" fmla="*/ 14 h 607"/>
                  <a:gd name="T16" fmla="*/ 1248 w 1295"/>
                  <a:gd name="T17" fmla="*/ 93 h 607"/>
                  <a:gd name="T18" fmla="*/ 1123 w 1295"/>
                  <a:gd name="T19" fmla="*/ 526 h 607"/>
                  <a:gd name="T20" fmla="*/ 1033 w 1295"/>
                  <a:gd name="T21" fmla="*/ 602 h 607"/>
                  <a:gd name="T22" fmla="*/ 1051 w 1295"/>
                  <a:gd name="T23" fmla="*/ 607 h 607"/>
                  <a:gd name="T24" fmla="*/ 1134 w 1295"/>
                  <a:gd name="T25" fmla="*/ 535 h 607"/>
                  <a:gd name="T26" fmla="*/ 1262 w 1295"/>
                  <a:gd name="T27" fmla="*/ 90 h 607"/>
                  <a:gd name="T28" fmla="*/ 1262 w 1295"/>
                  <a:gd name="T29" fmla="*/ 89 h 607"/>
                  <a:gd name="T30" fmla="*/ 1158 w 1295"/>
                  <a:gd name="T31" fmla="*/ 1 h 607"/>
                  <a:gd name="T32" fmla="*/ 1119 w 1295"/>
                  <a:gd name="T33" fmla="*/ 4 h 607"/>
                  <a:gd name="T34" fmla="*/ 1104 w 1295"/>
                  <a:gd name="T35" fmla="*/ 8 h 607"/>
                  <a:gd name="T36" fmla="*/ 1009 w 1295"/>
                  <a:gd name="T37" fmla="*/ 39 h 607"/>
                  <a:gd name="T38" fmla="*/ 697 w 1295"/>
                  <a:gd name="T39" fmla="*/ 108 h 607"/>
                  <a:gd name="T40" fmla="*/ 487 w 1295"/>
                  <a:gd name="T41" fmla="*/ 74 h 607"/>
                  <a:gd name="T42" fmla="*/ 288 w 1295"/>
                  <a:gd name="T43" fmla="*/ 40 h 607"/>
                  <a:gd name="T44" fmla="*/ 262 w 1295"/>
                  <a:gd name="T45" fmla="*/ 39 h 607"/>
                  <a:gd name="T46" fmla="*/ 238 w 1295"/>
                  <a:gd name="T47" fmla="*/ 39 h 607"/>
                  <a:gd name="T48" fmla="*/ 223 w 1295"/>
                  <a:gd name="T49" fmla="*/ 39 h 607"/>
                  <a:gd name="T50" fmla="*/ 50 w 1295"/>
                  <a:gd name="T51" fmla="*/ 133 h 607"/>
                  <a:gd name="T52" fmla="*/ 76 w 1295"/>
                  <a:gd name="T53" fmla="*/ 430 h 607"/>
                  <a:gd name="T54" fmla="*/ 224 w 1295"/>
                  <a:gd name="T55" fmla="*/ 586 h 607"/>
                  <a:gd name="T56" fmla="*/ 240 w 1295"/>
                  <a:gd name="T57" fmla="*/ 581 h 6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295" h="607">
                    <a:moveTo>
                      <a:pt x="240" y="581"/>
                    </a:moveTo>
                    <a:cubicBezTo>
                      <a:pt x="175" y="534"/>
                      <a:pt x="123" y="478"/>
                      <a:pt x="89" y="423"/>
                    </a:cubicBezTo>
                    <a:cubicBezTo>
                      <a:pt x="25" y="322"/>
                      <a:pt x="16" y="218"/>
                      <a:pt x="63" y="139"/>
                    </a:cubicBezTo>
                    <a:cubicBezTo>
                      <a:pt x="100" y="77"/>
                      <a:pt x="163" y="49"/>
                      <a:pt x="261" y="52"/>
                    </a:cubicBezTo>
                    <a:cubicBezTo>
                      <a:pt x="329" y="54"/>
                      <a:pt x="408" y="71"/>
                      <a:pt x="484" y="87"/>
                    </a:cubicBezTo>
                    <a:cubicBezTo>
                      <a:pt x="555" y="102"/>
                      <a:pt x="629" y="117"/>
                      <a:pt x="696" y="121"/>
                    </a:cubicBezTo>
                    <a:cubicBezTo>
                      <a:pt x="825" y="122"/>
                      <a:pt x="930" y="83"/>
                      <a:pt x="1015" y="52"/>
                    </a:cubicBezTo>
                    <a:cubicBezTo>
                      <a:pt x="1071" y="31"/>
                      <a:pt x="1119" y="13"/>
                      <a:pt x="1157" y="14"/>
                    </a:cubicBezTo>
                    <a:cubicBezTo>
                      <a:pt x="1199" y="15"/>
                      <a:pt x="1226" y="39"/>
                      <a:pt x="1248" y="93"/>
                    </a:cubicBezTo>
                    <a:cubicBezTo>
                      <a:pt x="1280" y="250"/>
                      <a:pt x="1234" y="408"/>
                      <a:pt x="1123" y="526"/>
                    </a:cubicBezTo>
                    <a:cubicBezTo>
                      <a:pt x="1096" y="555"/>
                      <a:pt x="1066" y="580"/>
                      <a:pt x="1033" y="602"/>
                    </a:cubicBezTo>
                    <a:cubicBezTo>
                      <a:pt x="1039" y="604"/>
                      <a:pt x="1045" y="605"/>
                      <a:pt x="1051" y="607"/>
                    </a:cubicBezTo>
                    <a:cubicBezTo>
                      <a:pt x="1081" y="585"/>
                      <a:pt x="1109" y="561"/>
                      <a:pt x="1134" y="535"/>
                    </a:cubicBezTo>
                    <a:cubicBezTo>
                      <a:pt x="1248" y="413"/>
                      <a:pt x="1295" y="251"/>
                      <a:pt x="1262" y="90"/>
                    </a:cubicBezTo>
                    <a:cubicBezTo>
                      <a:pt x="1262" y="89"/>
                      <a:pt x="1262" y="89"/>
                      <a:pt x="1262" y="89"/>
                    </a:cubicBezTo>
                    <a:cubicBezTo>
                      <a:pt x="1238" y="30"/>
                      <a:pt x="1205" y="2"/>
                      <a:pt x="1158" y="1"/>
                    </a:cubicBezTo>
                    <a:cubicBezTo>
                      <a:pt x="1145" y="0"/>
                      <a:pt x="1132" y="2"/>
                      <a:pt x="1119" y="4"/>
                    </a:cubicBezTo>
                    <a:cubicBezTo>
                      <a:pt x="1114" y="5"/>
                      <a:pt x="1109" y="6"/>
                      <a:pt x="1104" y="8"/>
                    </a:cubicBezTo>
                    <a:cubicBezTo>
                      <a:pt x="1075" y="15"/>
                      <a:pt x="1044" y="27"/>
                      <a:pt x="1009" y="39"/>
                    </a:cubicBezTo>
                    <a:cubicBezTo>
                      <a:pt x="926" y="70"/>
                      <a:pt x="823" y="109"/>
                      <a:pt x="697" y="108"/>
                    </a:cubicBezTo>
                    <a:cubicBezTo>
                      <a:pt x="631" y="104"/>
                      <a:pt x="558" y="89"/>
                      <a:pt x="487" y="74"/>
                    </a:cubicBezTo>
                    <a:cubicBezTo>
                      <a:pt x="420" y="59"/>
                      <a:pt x="351" y="45"/>
                      <a:pt x="288" y="40"/>
                    </a:cubicBezTo>
                    <a:cubicBezTo>
                      <a:pt x="279" y="39"/>
                      <a:pt x="270" y="39"/>
                      <a:pt x="262" y="39"/>
                    </a:cubicBezTo>
                    <a:cubicBezTo>
                      <a:pt x="254" y="38"/>
                      <a:pt x="246" y="38"/>
                      <a:pt x="238" y="39"/>
                    </a:cubicBezTo>
                    <a:cubicBezTo>
                      <a:pt x="233" y="39"/>
                      <a:pt x="228" y="39"/>
                      <a:pt x="223" y="39"/>
                    </a:cubicBezTo>
                    <a:cubicBezTo>
                      <a:pt x="141" y="44"/>
                      <a:pt x="85" y="74"/>
                      <a:pt x="50" y="133"/>
                    </a:cubicBezTo>
                    <a:cubicBezTo>
                      <a:pt x="0" y="216"/>
                      <a:pt x="10" y="324"/>
                      <a:pt x="76" y="430"/>
                    </a:cubicBezTo>
                    <a:cubicBezTo>
                      <a:pt x="110" y="484"/>
                      <a:pt x="160" y="539"/>
                      <a:pt x="224" y="586"/>
                    </a:cubicBezTo>
                    <a:cubicBezTo>
                      <a:pt x="229" y="585"/>
                      <a:pt x="234" y="583"/>
                      <a:pt x="240" y="581"/>
                    </a:cubicBezTo>
                  </a:path>
                </a:pathLst>
              </a:custGeom>
              <a:solidFill>
                <a:srgbClr val="6038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" name="Freeform 50"/>
              <p:cNvSpPr>
                <a:spLocks noEditPoints="1"/>
              </p:cNvSpPr>
              <p:nvPr/>
            </p:nvSpPr>
            <p:spPr bwMode="auto">
              <a:xfrm>
                <a:off x="5044379" y="1463596"/>
                <a:ext cx="1172953" cy="549260"/>
              </a:xfrm>
              <a:custGeom>
                <a:avLst/>
                <a:gdLst>
                  <a:gd name="T0" fmla="*/ 949 w 1135"/>
                  <a:gd name="T1" fmla="*/ 496 h 532"/>
                  <a:gd name="T2" fmla="*/ 987 w 1135"/>
                  <a:gd name="T3" fmla="*/ 465 h 532"/>
                  <a:gd name="T4" fmla="*/ 1021 w 1135"/>
                  <a:gd name="T5" fmla="*/ 431 h 532"/>
                  <a:gd name="T6" fmla="*/ 1055 w 1135"/>
                  <a:gd name="T7" fmla="*/ 389 h 532"/>
                  <a:gd name="T8" fmla="*/ 1079 w 1135"/>
                  <a:gd name="T9" fmla="*/ 349 h 532"/>
                  <a:gd name="T10" fmla="*/ 1099 w 1135"/>
                  <a:gd name="T11" fmla="*/ 307 h 532"/>
                  <a:gd name="T12" fmla="*/ 1116 w 1135"/>
                  <a:gd name="T13" fmla="*/ 256 h 532"/>
                  <a:gd name="T14" fmla="*/ 1124 w 1135"/>
                  <a:gd name="T15" fmla="*/ 211 h 532"/>
                  <a:gd name="T16" fmla="*/ 1127 w 1135"/>
                  <a:gd name="T17" fmla="*/ 176 h 532"/>
                  <a:gd name="T18" fmla="*/ 1127 w 1135"/>
                  <a:gd name="T19" fmla="*/ 139 h 532"/>
                  <a:gd name="T20" fmla="*/ 1122 w 1135"/>
                  <a:gd name="T21" fmla="*/ 93 h 532"/>
                  <a:gd name="T22" fmla="*/ 1113 w 1135"/>
                  <a:gd name="T23" fmla="*/ 48 h 532"/>
                  <a:gd name="T24" fmla="*/ 1074 w 1135"/>
                  <a:gd name="T25" fmla="*/ 10 h 532"/>
                  <a:gd name="T26" fmla="*/ 1025 w 1135"/>
                  <a:gd name="T27" fmla="*/ 1 h 532"/>
                  <a:gd name="T28" fmla="*/ 974 w 1135"/>
                  <a:gd name="T29" fmla="*/ 10 h 532"/>
                  <a:gd name="T30" fmla="*/ 919 w 1135"/>
                  <a:gd name="T31" fmla="*/ 28 h 532"/>
                  <a:gd name="T32" fmla="*/ 871 w 1135"/>
                  <a:gd name="T33" fmla="*/ 44 h 532"/>
                  <a:gd name="T34" fmla="*/ 823 w 1135"/>
                  <a:gd name="T35" fmla="*/ 60 h 532"/>
                  <a:gd name="T36" fmla="*/ 766 w 1135"/>
                  <a:gd name="T37" fmla="*/ 75 h 532"/>
                  <a:gd name="T38" fmla="*/ 716 w 1135"/>
                  <a:gd name="T39" fmla="*/ 85 h 532"/>
                  <a:gd name="T40" fmla="*/ 665 w 1135"/>
                  <a:gd name="T41" fmla="*/ 91 h 532"/>
                  <a:gd name="T42" fmla="*/ 613 w 1135"/>
                  <a:gd name="T43" fmla="*/ 92 h 532"/>
                  <a:gd name="T44" fmla="*/ 578 w 1135"/>
                  <a:gd name="T45" fmla="*/ 89 h 532"/>
                  <a:gd name="T46" fmla="*/ 527 w 1135"/>
                  <a:gd name="T47" fmla="*/ 82 h 532"/>
                  <a:gd name="T48" fmla="*/ 477 w 1135"/>
                  <a:gd name="T49" fmla="*/ 74 h 532"/>
                  <a:gd name="T50" fmla="*/ 418 w 1135"/>
                  <a:gd name="T51" fmla="*/ 69 h 532"/>
                  <a:gd name="T52" fmla="*/ 368 w 1135"/>
                  <a:gd name="T53" fmla="*/ 59 h 532"/>
                  <a:gd name="T54" fmla="*/ 318 w 1135"/>
                  <a:gd name="T55" fmla="*/ 50 h 532"/>
                  <a:gd name="T56" fmla="*/ 260 w 1135"/>
                  <a:gd name="T57" fmla="*/ 42 h 532"/>
                  <a:gd name="T58" fmla="*/ 214 w 1135"/>
                  <a:gd name="T59" fmla="*/ 39 h 532"/>
                  <a:gd name="T60" fmla="*/ 188 w 1135"/>
                  <a:gd name="T61" fmla="*/ 39 h 532"/>
                  <a:gd name="T62" fmla="*/ 132 w 1135"/>
                  <a:gd name="T63" fmla="*/ 46 h 532"/>
                  <a:gd name="T64" fmla="*/ 87 w 1135"/>
                  <a:gd name="T65" fmla="*/ 63 h 532"/>
                  <a:gd name="T66" fmla="*/ 50 w 1135"/>
                  <a:gd name="T67" fmla="*/ 92 h 532"/>
                  <a:gd name="T68" fmla="*/ 8 w 1135"/>
                  <a:gd name="T69" fmla="*/ 152 h 532"/>
                  <a:gd name="T70" fmla="*/ 0 w 1135"/>
                  <a:gd name="T71" fmla="*/ 197 h 532"/>
                  <a:gd name="T72" fmla="*/ 0 w 1135"/>
                  <a:gd name="T73" fmla="*/ 224 h 532"/>
                  <a:gd name="T74" fmla="*/ 10 w 1135"/>
                  <a:gd name="T75" fmla="*/ 276 h 532"/>
                  <a:gd name="T76" fmla="*/ 28 w 1135"/>
                  <a:gd name="T77" fmla="*/ 320 h 532"/>
                  <a:gd name="T78" fmla="*/ 52 w 1135"/>
                  <a:gd name="T79" fmla="*/ 361 h 532"/>
                  <a:gd name="T80" fmla="*/ 85 w 1135"/>
                  <a:gd name="T81" fmla="*/ 405 h 532"/>
                  <a:gd name="T82" fmla="*/ 119 w 1135"/>
                  <a:gd name="T83" fmla="*/ 440 h 532"/>
                  <a:gd name="T84" fmla="*/ 155 w 1135"/>
                  <a:gd name="T85" fmla="*/ 472 h 532"/>
                  <a:gd name="T86" fmla="*/ 201 w 1135"/>
                  <a:gd name="T87" fmla="*/ 506 h 532"/>
                  <a:gd name="T88" fmla="*/ 395 w 1135"/>
                  <a:gd name="T89" fmla="*/ 493 h 532"/>
                  <a:gd name="T90" fmla="*/ 257 w 1135"/>
                  <a:gd name="T91" fmla="*/ 287 h 532"/>
                  <a:gd name="T92" fmla="*/ 198 w 1135"/>
                  <a:gd name="T93" fmla="*/ 173 h 532"/>
                  <a:gd name="T94" fmla="*/ 428 w 1135"/>
                  <a:gd name="T95" fmla="*/ 420 h 532"/>
                  <a:gd name="T96" fmla="*/ 891 w 1135"/>
                  <a:gd name="T97" fmla="*/ 297 h 532"/>
                  <a:gd name="T98" fmla="*/ 977 w 1135"/>
                  <a:gd name="T99" fmla="*/ 195 h 532"/>
                  <a:gd name="T100" fmla="*/ 698 w 1135"/>
                  <a:gd name="T101" fmla="*/ 495 h 532"/>
                  <a:gd name="T102" fmla="*/ 906 w 1135"/>
                  <a:gd name="T103" fmla="*/ 532 h 532"/>
                  <a:gd name="T104" fmla="*/ 406 w 1135"/>
                  <a:gd name="T105" fmla="*/ 142 h 532"/>
                  <a:gd name="T106" fmla="*/ 731 w 1135"/>
                  <a:gd name="T107" fmla="*/ 152 h 5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135" h="532">
                    <a:moveTo>
                      <a:pt x="906" y="532"/>
                    </a:moveTo>
                    <a:cubicBezTo>
                      <a:pt x="914" y="527"/>
                      <a:pt x="922" y="522"/>
                      <a:pt x="930" y="517"/>
                    </a:cubicBezTo>
                    <a:cubicBezTo>
                      <a:pt x="926" y="512"/>
                      <a:pt x="926" y="512"/>
                      <a:pt x="926" y="512"/>
                    </a:cubicBezTo>
                    <a:cubicBezTo>
                      <a:pt x="934" y="507"/>
                      <a:pt x="941" y="501"/>
                      <a:pt x="949" y="496"/>
                    </a:cubicBezTo>
                    <a:cubicBezTo>
                      <a:pt x="953" y="501"/>
                      <a:pt x="953" y="501"/>
                      <a:pt x="953" y="501"/>
                    </a:cubicBezTo>
                    <a:cubicBezTo>
                      <a:pt x="959" y="497"/>
                      <a:pt x="965" y="492"/>
                      <a:pt x="970" y="488"/>
                    </a:cubicBezTo>
                    <a:cubicBezTo>
                      <a:pt x="965" y="483"/>
                      <a:pt x="965" y="483"/>
                      <a:pt x="965" y="483"/>
                    </a:cubicBezTo>
                    <a:cubicBezTo>
                      <a:pt x="973" y="477"/>
                      <a:pt x="980" y="471"/>
                      <a:pt x="987" y="465"/>
                    </a:cubicBezTo>
                    <a:cubicBezTo>
                      <a:pt x="992" y="470"/>
                      <a:pt x="992" y="470"/>
                      <a:pt x="992" y="470"/>
                    </a:cubicBezTo>
                    <a:cubicBezTo>
                      <a:pt x="997" y="465"/>
                      <a:pt x="1002" y="460"/>
                      <a:pt x="1007" y="456"/>
                    </a:cubicBezTo>
                    <a:cubicBezTo>
                      <a:pt x="1002" y="451"/>
                      <a:pt x="1002" y="451"/>
                      <a:pt x="1002" y="451"/>
                    </a:cubicBezTo>
                    <a:cubicBezTo>
                      <a:pt x="1008" y="445"/>
                      <a:pt x="1015" y="438"/>
                      <a:pt x="1021" y="431"/>
                    </a:cubicBezTo>
                    <a:cubicBezTo>
                      <a:pt x="1026" y="435"/>
                      <a:pt x="1026" y="435"/>
                      <a:pt x="1026" y="435"/>
                    </a:cubicBezTo>
                    <a:cubicBezTo>
                      <a:pt x="1033" y="429"/>
                      <a:pt x="1038" y="422"/>
                      <a:pt x="1044" y="414"/>
                    </a:cubicBezTo>
                    <a:cubicBezTo>
                      <a:pt x="1038" y="410"/>
                      <a:pt x="1038" y="410"/>
                      <a:pt x="1038" y="410"/>
                    </a:cubicBezTo>
                    <a:cubicBezTo>
                      <a:pt x="1044" y="403"/>
                      <a:pt x="1049" y="396"/>
                      <a:pt x="1055" y="389"/>
                    </a:cubicBezTo>
                    <a:cubicBezTo>
                      <a:pt x="1061" y="392"/>
                      <a:pt x="1061" y="392"/>
                      <a:pt x="1061" y="392"/>
                    </a:cubicBezTo>
                    <a:cubicBezTo>
                      <a:pt x="1065" y="387"/>
                      <a:pt x="1068" y="381"/>
                      <a:pt x="1072" y="375"/>
                    </a:cubicBezTo>
                    <a:cubicBezTo>
                      <a:pt x="1066" y="372"/>
                      <a:pt x="1066" y="372"/>
                      <a:pt x="1066" y="372"/>
                    </a:cubicBezTo>
                    <a:cubicBezTo>
                      <a:pt x="1070" y="364"/>
                      <a:pt x="1075" y="357"/>
                      <a:pt x="1079" y="349"/>
                    </a:cubicBezTo>
                    <a:cubicBezTo>
                      <a:pt x="1086" y="352"/>
                      <a:pt x="1086" y="352"/>
                      <a:pt x="1086" y="352"/>
                    </a:cubicBezTo>
                    <a:cubicBezTo>
                      <a:pt x="1089" y="346"/>
                      <a:pt x="1092" y="340"/>
                      <a:pt x="1095" y="334"/>
                    </a:cubicBezTo>
                    <a:cubicBezTo>
                      <a:pt x="1088" y="331"/>
                      <a:pt x="1088" y="331"/>
                      <a:pt x="1088" y="331"/>
                    </a:cubicBezTo>
                    <a:cubicBezTo>
                      <a:pt x="1092" y="323"/>
                      <a:pt x="1096" y="315"/>
                      <a:pt x="1099" y="307"/>
                    </a:cubicBezTo>
                    <a:cubicBezTo>
                      <a:pt x="1106" y="309"/>
                      <a:pt x="1106" y="309"/>
                      <a:pt x="1106" y="309"/>
                    </a:cubicBezTo>
                    <a:cubicBezTo>
                      <a:pt x="1109" y="301"/>
                      <a:pt x="1112" y="292"/>
                      <a:pt x="1115" y="284"/>
                    </a:cubicBezTo>
                    <a:cubicBezTo>
                      <a:pt x="1108" y="282"/>
                      <a:pt x="1108" y="282"/>
                      <a:pt x="1108" y="282"/>
                    </a:cubicBezTo>
                    <a:cubicBezTo>
                      <a:pt x="1111" y="273"/>
                      <a:pt x="1114" y="265"/>
                      <a:pt x="1116" y="256"/>
                    </a:cubicBezTo>
                    <a:cubicBezTo>
                      <a:pt x="1123" y="258"/>
                      <a:pt x="1123" y="258"/>
                      <a:pt x="1123" y="258"/>
                    </a:cubicBezTo>
                    <a:cubicBezTo>
                      <a:pt x="1124" y="251"/>
                      <a:pt x="1126" y="245"/>
                      <a:pt x="1127" y="238"/>
                    </a:cubicBezTo>
                    <a:cubicBezTo>
                      <a:pt x="1120" y="237"/>
                      <a:pt x="1120" y="237"/>
                      <a:pt x="1120" y="237"/>
                    </a:cubicBezTo>
                    <a:cubicBezTo>
                      <a:pt x="1122" y="228"/>
                      <a:pt x="1123" y="220"/>
                      <a:pt x="1124" y="211"/>
                    </a:cubicBezTo>
                    <a:cubicBezTo>
                      <a:pt x="1132" y="212"/>
                      <a:pt x="1132" y="212"/>
                      <a:pt x="1132" y="212"/>
                    </a:cubicBezTo>
                    <a:cubicBezTo>
                      <a:pt x="1132" y="205"/>
                      <a:pt x="1133" y="199"/>
                      <a:pt x="1134" y="192"/>
                    </a:cubicBezTo>
                    <a:cubicBezTo>
                      <a:pt x="1126" y="191"/>
                      <a:pt x="1126" y="191"/>
                      <a:pt x="1126" y="191"/>
                    </a:cubicBezTo>
                    <a:cubicBezTo>
                      <a:pt x="1127" y="186"/>
                      <a:pt x="1127" y="181"/>
                      <a:pt x="1127" y="176"/>
                    </a:cubicBezTo>
                    <a:cubicBezTo>
                      <a:pt x="1127" y="173"/>
                      <a:pt x="1127" y="169"/>
                      <a:pt x="1127" y="165"/>
                    </a:cubicBezTo>
                    <a:cubicBezTo>
                      <a:pt x="1135" y="165"/>
                      <a:pt x="1135" y="165"/>
                      <a:pt x="1135" y="165"/>
                    </a:cubicBezTo>
                    <a:cubicBezTo>
                      <a:pt x="1135" y="156"/>
                      <a:pt x="1135" y="148"/>
                      <a:pt x="1134" y="139"/>
                    </a:cubicBezTo>
                    <a:cubicBezTo>
                      <a:pt x="1127" y="139"/>
                      <a:pt x="1127" y="139"/>
                      <a:pt x="1127" y="139"/>
                    </a:cubicBezTo>
                    <a:cubicBezTo>
                      <a:pt x="1126" y="130"/>
                      <a:pt x="1126" y="122"/>
                      <a:pt x="1125" y="113"/>
                    </a:cubicBezTo>
                    <a:cubicBezTo>
                      <a:pt x="1132" y="112"/>
                      <a:pt x="1132" y="112"/>
                      <a:pt x="1132" y="112"/>
                    </a:cubicBezTo>
                    <a:cubicBezTo>
                      <a:pt x="1131" y="106"/>
                      <a:pt x="1130" y="99"/>
                      <a:pt x="1129" y="92"/>
                    </a:cubicBezTo>
                    <a:cubicBezTo>
                      <a:pt x="1122" y="93"/>
                      <a:pt x="1122" y="93"/>
                      <a:pt x="1122" y="93"/>
                    </a:cubicBezTo>
                    <a:cubicBezTo>
                      <a:pt x="1121" y="87"/>
                      <a:pt x="1119" y="81"/>
                      <a:pt x="1118" y="75"/>
                    </a:cubicBezTo>
                    <a:cubicBezTo>
                      <a:pt x="1117" y="73"/>
                      <a:pt x="1116" y="71"/>
                      <a:pt x="1116" y="69"/>
                    </a:cubicBezTo>
                    <a:cubicBezTo>
                      <a:pt x="1122" y="66"/>
                      <a:pt x="1122" y="66"/>
                      <a:pt x="1122" y="66"/>
                    </a:cubicBezTo>
                    <a:cubicBezTo>
                      <a:pt x="1119" y="60"/>
                      <a:pt x="1116" y="54"/>
                      <a:pt x="1113" y="48"/>
                    </a:cubicBezTo>
                    <a:cubicBezTo>
                      <a:pt x="1106" y="52"/>
                      <a:pt x="1106" y="52"/>
                      <a:pt x="1106" y="52"/>
                    </a:cubicBezTo>
                    <a:cubicBezTo>
                      <a:pt x="1102" y="44"/>
                      <a:pt x="1096" y="37"/>
                      <a:pt x="1091" y="31"/>
                    </a:cubicBezTo>
                    <a:cubicBezTo>
                      <a:pt x="1096" y="27"/>
                      <a:pt x="1096" y="27"/>
                      <a:pt x="1096" y="27"/>
                    </a:cubicBezTo>
                    <a:cubicBezTo>
                      <a:pt x="1089" y="19"/>
                      <a:pt x="1082" y="14"/>
                      <a:pt x="1074" y="10"/>
                    </a:cubicBezTo>
                    <a:cubicBezTo>
                      <a:pt x="1070" y="15"/>
                      <a:pt x="1070" y="15"/>
                      <a:pt x="1070" y="15"/>
                    </a:cubicBezTo>
                    <a:cubicBezTo>
                      <a:pt x="1063" y="12"/>
                      <a:pt x="1055" y="9"/>
                      <a:pt x="1045" y="8"/>
                    </a:cubicBezTo>
                    <a:cubicBezTo>
                      <a:pt x="1047" y="1"/>
                      <a:pt x="1047" y="1"/>
                      <a:pt x="1047" y="1"/>
                    </a:cubicBezTo>
                    <a:cubicBezTo>
                      <a:pt x="1040" y="0"/>
                      <a:pt x="1032" y="0"/>
                      <a:pt x="1025" y="1"/>
                    </a:cubicBezTo>
                    <a:cubicBezTo>
                      <a:pt x="1025" y="7"/>
                      <a:pt x="1025" y="7"/>
                      <a:pt x="1025" y="7"/>
                    </a:cubicBezTo>
                    <a:cubicBezTo>
                      <a:pt x="1017" y="8"/>
                      <a:pt x="1008" y="9"/>
                      <a:pt x="997" y="11"/>
                    </a:cubicBezTo>
                    <a:cubicBezTo>
                      <a:pt x="996" y="5"/>
                      <a:pt x="996" y="5"/>
                      <a:pt x="996" y="5"/>
                    </a:cubicBezTo>
                    <a:cubicBezTo>
                      <a:pt x="989" y="6"/>
                      <a:pt x="982" y="8"/>
                      <a:pt x="974" y="10"/>
                    </a:cubicBezTo>
                    <a:cubicBezTo>
                      <a:pt x="977" y="16"/>
                      <a:pt x="977" y="16"/>
                      <a:pt x="977" y="16"/>
                    </a:cubicBezTo>
                    <a:cubicBezTo>
                      <a:pt x="968" y="18"/>
                      <a:pt x="959" y="21"/>
                      <a:pt x="949" y="25"/>
                    </a:cubicBezTo>
                    <a:cubicBezTo>
                      <a:pt x="947" y="18"/>
                      <a:pt x="947" y="18"/>
                      <a:pt x="947" y="18"/>
                    </a:cubicBezTo>
                    <a:cubicBezTo>
                      <a:pt x="938" y="21"/>
                      <a:pt x="929" y="24"/>
                      <a:pt x="919" y="28"/>
                    </a:cubicBezTo>
                    <a:cubicBezTo>
                      <a:pt x="922" y="34"/>
                      <a:pt x="922" y="34"/>
                      <a:pt x="922" y="34"/>
                    </a:cubicBezTo>
                    <a:cubicBezTo>
                      <a:pt x="894" y="43"/>
                      <a:pt x="894" y="43"/>
                      <a:pt x="894" y="43"/>
                    </a:cubicBezTo>
                    <a:cubicBezTo>
                      <a:pt x="892" y="37"/>
                      <a:pt x="892" y="37"/>
                      <a:pt x="892" y="37"/>
                    </a:cubicBezTo>
                    <a:cubicBezTo>
                      <a:pt x="885" y="40"/>
                      <a:pt x="878" y="42"/>
                      <a:pt x="871" y="44"/>
                    </a:cubicBezTo>
                    <a:cubicBezTo>
                      <a:pt x="874" y="51"/>
                      <a:pt x="874" y="51"/>
                      <a:pt x="874" y="51"/>
                    </a:cubicBezTo>
                    <a:cubicBezTo>
                      <a:pt x="865" y="54"/>
                      <a:pt x="855" y="57"/>
                      <a:pt x="846" y="60"/>
                    </a:cubicBezTo>
                    <a:cubicBezTo>
                      <a:pt x="843" y="53"/>
                      <a:pt x="843" y="53"/>
                      <a:pt x="843" y="53"/>
                    </a:cubicBezTo>
                    <a:cubicBezTo>
                      <a:pt x="837" y="56"/>
                      <a:pt x="830" y="58"/>
                      <a:pt x="823" y="60"/>
                    </a:cubicBezTo>
                    <a:cubicBezTo>
                      <a:pt x="825" y="66"/>
                      <a:pt x="825" y="66"/>
                      <a:pt x="825" y="66"/>
                    </a:cubicBezTo>
                    <a:cubicBezTo>
                      <a:pt x="815" y="69"/>
                      <a:pt x="806" y="72"/>
                      <a:pt x="797" y="74"/>
                    </a:cubicBezTo>
                    <a:cubicBezTo>
                      <a:pt x="795" y="68"/>
                      <a:pt x="795" y="68"/>
                      <a:pt x="795" y="68"/>
                    </a:cubicBezTo>
                    <a:cubicBezTo>
                      <a:pt x="785" y="70"/>
                      <a:pt x="776" y="73"/>
                      <a:pt x="766" y="75"/>
                    </a:cubicBezTo>
                    <a:cubicBezTo>
                      <a:pt x="768" y="81"/>
                      <a:pt x="768" y="81"/>
                      <a:pt x="768" y="81"/>
                    </a:cubicBezTo>
                    <a:cubicBezTo>
                      <a:pt x="758" y="84"/>
                      <a:pt x="749" y="86"/>
                      <a:pt x="739" y="87"/>
                    </a:cubicBezTo>
                    <a:cubicBezTo>
                      <a:pt x="738" y="81"/>
                      <a:pt x="738" y="81"/>
                      <a:pt x="738" y="81"/>
                    </a:cubicBezTo>
                    <a:cubicBezTo>
                      <a:pt x="731" y="82"/>
                      <a:pt x="723" y="84"/>
                      <a:pt x="716" y="85"/>
                    </a:cubicBezTo>
                    <a:cubicBezTo>
                      <a:pt x="717" y="91"/>
                      <a:pt x="717" y="91"/>
                      <a:pt x="717" y="91"/>
                    </a:cubicBezTo>
                    <a:cubicBezTo>
                      <a:pt x="708" y="93"/>
                      <a:pt x="698" y="94"/>
                      <a:pt x="688" y="95"/>
                    </a:cubicBezTo>
                    <a:cubicBezTo>
                      <a:pt x="687" y="89"/>
                      <a:pt x="687" y="89"/>
                      <a:pt x="687" y="89"/>
                    </a:cubicBezTo>
                    <a:cubicBezTo>
                      <a:pt x="680" y="89"/>
                      <a:pt x="673" y="90"/>
                      <a:pt x="665" y="91"/>
                    </a:cubicBezTo>
                    <a:cubicBezTo>
                      <a:pt x="666" y="97"/>
                      <a:pt x="666" y="97"/>
                      <a:pt x="666" y="97"/>
                    </a:cubicBezTo>
                    <a:cubicBezTo>
                      <a:pt x="656" y="98"/>
                      <a:pt x="646" y="99"/>
                      <a:pt x="636" y="99"/>
                    </a:cubicBezTo>
                    <a:cubicBezTo>
                      <a:pt x="636" y="92"/>
                      <a:pt x="636" y="92"/>
                      <a:pt x="636" y="92"/>
                    </a:cubicBezTo>
                    <a:cubicBezTo>
                      <a:pt x="629" y="92"/>
                      <a:pt x="621" y="93"/>
                      <a:pt x="613" y="92"/>
                    </a:cubicBezTo>
                    <a:cubicBezTo>
                      <a:pt x="611" y="92"/>
                      <a:pt x="609" y="92"/>
                      <a:pt x="607" y="92"/>
                    </a:cubicBezTo>
                    <a:cubicBezTo>
                      <a:pt x="606" y="99"/>
                      <a:pt x="606" y="99"/>
                      <a:pt x="606" y="99"/>
                    </a:cubicBezTo>
                    <a:cubicBezTo>
                      <a:pt x="597" y="98"/>
                      <a:pt x="587" y="97"/>
                      <a:pt x="577" y="96"/>
                    </a:cubicBezTo>
                    <a:cubicBezTo>
                      <a:pt x="578" y="89"/>
                      <a:pt x="578" y="89"/>
                      <a:pt x="578" y="89"/>
                    </a:cubicBezTo>
                    <a:cubicBezTo>
                      <a:pt x="570" y="89"/>
                      <a:pt x="563" y="88"/>
                      <a:pt x="556" y="87"/>
                    </a:cubicBezTo>
                    <a:cubicBezTo>
                      <a:pt x="555" y="93"/>
                      <a:pt x="555" y="93"/>
                      <a:pt x="555" y="93"/>
                    </a:cubicBezTo>
                    <a:cubicBezTo>
                      <a:pt x="545" y="92"/>
                      <a:pt x="535" y="91"/>
                      <a:pt x="526" y="89"/>
                    </a:cubicBezTo>
                    <a:cubicBezTo>
                      <a:pt x="527" y="82"/>
                      <a:pt x="527" y="82"/>
                      <a:pt x="527" y="82"/>
                    </a:cubicBezTo>
                    <a:cubicBezTo>
                      <a:pt x="520" y="81"/>
                      <a:pt x="513" y="80"/>
                      <a:pt x="505" y="79"/>
                    </a:cubicBezTo>
                    <a:cubicBezTo>
                      <a:pt x="504" y="85"/>
                      <a:pt x="504" y="85"/>
                      <a:pt x="504" y="85"/>
                    </a:cubicBezTo>
                    <a:cubicBezTo>
                      <a:pt x="494" y="84"/>
                      <a:pt x="485" y="82"/>
                      <a:pt x="475" y="80"/>
                    </a:cubicBezTo>
                    <a:cubicBezTo>
                      <a:pt x="477" y="74"/>
                      <a:pt x="477" y="74"/>
                      <a:pt x="477" y="74"/>
                    </a:cubicBezTo>
                    <a:cubicBezTo>
                      <a:pt x="467" y="72"/>
                      <a:pt x="458" y="70"/>
                      <a:pt x="448" y="68"/>
                    </a:cubicBezTo>
                    <a:cubicBezTo>
                      <a:pt x="446" y="74"/>
                      <a:pt x="446" y="74"/>
                      <a:pt x="446" y="74"/>
                    </a:cubicBezTo>
                    <a:cubicBezTo>
                      <a:pt x="437" y="73"/>
                      <a:pt x="429" y="71"/>
                      <a:pt x="420" y="69"/>
                    </a:cubicBezTo>
                    <a:cubicBezTo>
                      <a:pt x="418" y="69"/>
                      <a:pt x="418" y="69"/>
                      <a:pt x="418" y="69"/>
                    </a:cubicBezTo>
                    <a:cubicBezTo>
                      <a:pt x="419" y="62"/>
                      <a:pt x="419" y="62"/>
                      <a:pt x="419" y="62"/>
                    </a:cubicBezTo>
                    <a:cubicBezTo>
                      <a:pt x="412" y="61"/>
                      <a:pt x="405" y="59"/>
                      <a:pt x="398" y="58"/>
                    </a:cubicBezTo>
                    <a:cubicBezTo>
                      <a:pt x="396" y="64"/>
                      <a:pt x="396" y="64"/>
                      <a:pt x="396" y="64"/>
                    </a:cubicBezTo>
                    <a:cubicBezTo>
                      <a:pt x="387" y="63"/>
                      <a:pt x="377" y="61"/>
                      <a:pt x="368" y="59"/>
                    </a:cubicBezTo>
                    <a:cubicBezTo>
                      <a:pt x="369" y="52"/>
                      <a:pt x="369" y="52"/>
                      <a:pt x="369" y="52"/>
                    </a:cubicBezTo>
                    <a:cubicBezTo>
                      <a:pt x="362" y="51"/>
                      <a:pt x="355" y="50"/>
                      <a:pt x="348" y="48"/>
                    </a:cubicBezTo>
                    <a:cubicBezTo>
                      <a:pt x="346" y="55"/>
                      <a:pt x="346" y="55"/>
                      <a:pt x="346" y="55"/>
                    </a:cubicBezTo>
                    <a:cubicBezTo>
                      <a:pt x="337" y="53"/>
                      <a:pt x="327" y="51"/>
                      <a:pt x="318" y="50"/>
                    </a:cubicBezTo>
                    <a:cubicBezTo>
                      <a:pt x="319" y="43"/>
                      <a:pt x="319" y="43"/>
                      <a:pt x="319" y="43"/>
                    </a:cubicBezTo>
                    <a:cubicBezTo>
                      <a:pt x="309" y="42"/>
                      <a:pt x="300" y="40"/>
                      <a:pt x="290" y="39"/>
                    </a:cubicBezTo>
                    <a:cubicBezTo>
                      <a:pt x="289" y="45"/>
                      <a:pt x="289" y="45"/>
                      <a:pt x="289" y="45"/>
                    </a:cubicBezTo>
                    <a:cubicBezTo>
                      <a:pt x="279" y="44"/>
                      <a:pt x="269" y="43"/>
                      <a:pt x="260" y="42"/>
                    </a:cubicBezTo>
                    <a:cubicBezTo>
                      <a:pt x="261" y="35"/>
                      <a:pt x="261" y="35"/>
                      <a:pt x="261" y="35"/>
                    </a:cubicBezTo>
                    <a:cubicBezTo>
                      <a:pt x="254" y="34"/>
                      <a:pt x="246" y="34"/>
                      <a:pt x="239" y="33"/>
                    </a:cubicBezTo>
                    <a:cubicBezTo>
                      <a:pt x="239" y="40"/>
                      <a:pt x="239" y="40"/>
                      <a:pt x="239" y="40"/>
                    </a:cubicBezTo>
                    <a:cubicBezTo>
                      <a:pt x="230" y="39"/>
                      <a:pt x="222" y="39"/>
                      <a:pt x="214" y="39"/>
                    </a:cubicBezTo>
                    <a:cubicBezTo>
                      <a:pt x="213" y="39"/>
                      <a:pt x="211" y="39"/>
                      <a:pt x="210" y="39"/>
                    </a:cubicBezTo>
                    <a:cubicBezTo>
                      <a:pt x="210" y="32"/>
                      <a:pt x="210" y="32"/>
                      <a:pt x="210" y="32"/>
                    </a:cubicBezTo>
                    <a:cubicBezTo>
                      <a:pt x="202" y="32"/>
                      <a:pt x="195" y="32"/>
                      <a:pt x="188" y="32"/>
                    </a:cubicBezTo>
                    <a:cubicBezTo>
                      <a:pt x="188" y="39"/>
                      <a:pt x="188" y="39"/>
                      <a:pt x="188" y="39"/>
                    </a:cubicBezTo>
                    <a:cubicBezTo>
                      <a:pt x="178" y="39"/>
                      <a:pt x="169" y="40"/>
                      <a:pt x="160" y="41"/>
                    </a:cubicBezTo>
                    <a:cubicBezTo>
                      <a:pt x="159" y="34"/>
                      <a:pt x="159" y="34"/>
                      <a:pt x="159" y="34"/>
                    </a:cubicBezTo>
                    <a:cubicBezTo>
                      <a:pt x="149" y="35"/>
                      <a:pt x="139" y="37"/>
                      <a:pt x="130" y="39"/>
                    </a:cubicBezTo>
                    <a:cubicBezTo>
                      <a:pt x="132" y="46"/>
                      <a:pt x="132" y="46"/>
                      <a:pt x="132" y="46"/>
                    </a:cubicBezTo>
                    <a:cubicBezTo>
                      <a:pt x="122" y="48"/>
                      <a:pt x="113" y="51"/>
                      <a:pt x="105" y="54"/>
                    </a:cubicBezTo>
                    <a:cubicBezTo>
                      <a:pt x="102" y="48"/>
                      <a:pt x="102" y="48"/>
                      <a:pt x="102" y="48"/>
                    </a:cubicBezTo>
                    <a:cubicBezTo>
                      <a:pt x="96" y="51"/>
                      <a:pt x="89" y="54"/>
                      <a:pt x="83" y="57"/>
                    </a:cubicBezTo>
                    <a:cubicBezTo>
                      <a:pt x="87" y="63"/>
                      <a:pt x="87" y="63"/>
                      <a:pt x="87" y="63"/>
                    </a:cubicBezTo>
                    <a:cubicBezTo>
                      <a:pt x="79" y="68"/>
                      <a:pt x="71" y="73"/>
                      <a:pt x="64" y="78"/>
                    </a:cubicBezTo>
                    <a:cubicBezTo>
                      <a:pt x="59" y="74"/>
                      <a:pt x="59" y="74"/>
                      <a:pt x="59" y="74"/>
                    </a:cubicBezTo>
                    <a:cubicBezTo>
                      <a:pt x="54" y="78"/>
                      <a:pt x="49" y="83"/>
                      <a:pt x="44" y="88"/>
                    </a:cubicBezTo>
                    <a:cubicBezTo>
                      <a:pt x="50" y="92"/>
                      <a:pt x="50" y="92"/>
                      <a:pt x="50" y="92"/>
                    </a:cubicBezTo>
                    <a:cubicBezTo>
                      <a:pt x="44" y="99"/>
                      <a:pt x="39" y="106"/>
                      <a:pt x="34" y="113"/>
                    </a:cubicBezTo>
                    <a:cubicBezTo>
                      <a:pt x="30" y="120"/>
                      <a:pt x="26" y="128"/>
                      <a:pt x="22" y="135"/>
                    </a:cubicBezTo>
                    <a:cubicBezTo>
                      <a:pt x="15" y="133"/>
                      <a:pt x="15" y="133"/>
                      <a:pt x="15" y="133"/>
                    </a:cubicBezTo>
                    <a:cubicBezTo>
                      <a:pt x="13" y="139"/>
                      <a:pt x="10" y="145"/>
                      <a:pt x="8" y="152"/>
                    </a:cubicBezTo>
                    <a:cubicBezTo>
                      <a:pt x="15" y="153"/>
                      <a:pt x="15" y="153"/>
                      <a:pt x="15" y="153"/>
                    </a:cubicBezTo>
                    <a:cubicBezTo>
                      <a:pt x="13" y="162"/>
                      <a:pt x="11" y="170"/>
                      <a:pt x="9" y="179"/>
                    </a:cubicBezTo>
                    <a:cubicBezTo>
                      <a:pt x="2" y="178"/>
                      <a:pt x="2" y="178"/>
                      <a:pt x="2" y="178"/>
                    </a:cubicBezTo>
                    <a:cubicBezTo>
                      <a:pt x="1" y="184"/>
                      <a:pt x="0" y="191"/>
                      <a:pt x="0" y="197"/>
                    </a:cubicBezTo>
                    <a:cubicBezTo>
                      <a:pt x="7" y="198"/>
                      <a:pt x="7" y="198"/>
                      <a:pt x="7" y="198"/>
                    </a:cubicBezTo>
                    <a:cubicBezTo>
                      <a:pt x="7" y="201"/>
                      <a:pt x="7" y="201"/>
                      <a:pt x="7" y="201"/>
                    </a:cubicBezTo>
                    <a:cubicBezTo>
                      <a:pt x="7" y="208"/>
                      <a:pt x="7" y="216"/>
                      <a:pt x="7" y="224"/>
                    </a:cubicBezTo>
                    <a:cubicBezTo>
                      <a:pt x="0" y="224"/>
                      <a:pt x="0" y="224"/>
                      <a:pt x="0" y="224"/>
                    </a:cubicBezTo>
                    <a:cubicBezTo>
                      <a:pt x="1" y="233"/>
                      <a:pt x="2" y="242"/>
                      <a:pt x="4" y="250"/>
                    </a:cubicBezTo>
                    <a:cubicBezTo>
                      <a:pt x="11" y="249"/>
                      <a:pt x="11" y="249"/>
                      <a:pt x="11" y="249"/>
                    </a:cubicBezTo>
                    <a:cubicBezTo>
                      <a:pt x="13" y="258"/>
                      <a:pt x="15" y="266"/>
                      <a:pt x="17" y="275"/>
                    </a:cubicBezTo>
                    <a:cubicBezTo>
                      <a:pt x="10" y="276"/>
                      <a:pt x="10" y="276"/>
                      <a:pt x="10" y="276"/>
                    </a:cubicBezTo>
                    <a:cubicBezTo>
                      <a:pt x="12" y="283"/>
                      <a:pt x="15" y="289"/>
                      <a:pt x="17" y="295"/>
                    </a:cubicBezTo>
                    <a:cubicBezTo>
                      <a:pt x="24" y="293"/>
                      <a:pt x="24" y="293"/>
                      <a:pt x="24" y="293"/>
                    </a:cubicBezTo>
                    <a:cubicBezTo>
                      <a:pt x="27" y="301"/>
                      <a:pt x="31" y="309"/>
                      <a:pt x="35" y="317"/>
                    </a:cubicBezTo>
                    <a:cubicBezTo>
                      <a:pt x="28" y="320"/>
                      <a:pt x="28" y="320"/>
                      <a:pt x="28" y="320"/>
                    </a:cubicBezTo>
                    <a:cubicBezTo>
                      <a:pt x="31" y="326"/>
                      <a:pt x="34" y="332"/>
                      <a:pt x="37" y="338"/>
                    </a:cubicBezTo>
                    <a:cubicBezTo>
                      <a:pt x="44" y="335"/>
                      <a:pt x="44" y="335"/>
                      <a:pt x="44" y="335"/>
                    </a:cubicBezTo>
                    <a:cubicBezTo>
                      <a:pt x="48" y="342"/>
                      <a:pt x="53" y="350"/>
                      <a:pt x="58" y="358"/>
                    </a:cubicBezTo>
                    <a:cubicBezTo>
                      <a:pt x="52" y="361"/>
                      <a:pt x="52" y="361"/>
                      <a:pt x="52" y="361"/>
                    </a:cubicBezTo>
                    <a:cubicBezTo>
                      <a:pt x="57" y="369"/>
                      <a:pt x="62" y="376"/>
                      <a:pt x="68" y="383"/>
                    </a:cubicBezTo>
                    <a:cubicBezTo>
                      <a:pt x="74" y="380"/>
                      <a:pt x="74" y="380"/>
                      <a:pt x="74" y="380"/>
                    </a:cubicBezTo>
                    <a:cubicBezTo>
                      <a:pt x="79" y="387"/>
                      <a:pt x="85" y="394"/>
                      <a:pt x="91" y="401"/>
                    </a:cubicBezTo>
                    <a:cubicBezTo>
                      <a:pt x="85" y="405"/>
                      <a:pt x="85" y="405"/>
                      <a:pt x="85" y="405"/>
                    </a:cubicBezTo>
                    <a:cubicBezTo>
                      <a:pt x="90" y="410"/>
                      <a:pt x="94" y="415"/>
                      <a:pt x="99" y="420"/>
                    </a:cubicBezTo>
                    <a:cubicBezTo>
                      <a:pt x="105" y="416"/>
                      <a:pt x="105" y="416"/>
                      <a:pt x="105" y="416"/>
                    </a:cubicBezTo>
                    <a:cubicBezTo>
                      <a:pt x="111" y="423"/>
                      <a:pt x="117" y="429"/>
                      <a:pt x="124" y="435"/>
                    </a:cubicBezTo>
                    <a:cubicBezTo>
                      <a:pt x="119" y="440"/>
                      <a:pt x="119" y="440"/>
                      <a:pt x="119" y="440"/>
                    </a:cubicBezTo>
                    <a:cubicBezTo>
                      <a:pt x="124" y="445"/>
                      <a:pt x="129" y="450"/>
                      <a:pt x="134" y="454"/>
                    </a:cubicBezTo>
                    <a:cubicBezTo>
                      <a:pt x="139" y="449"/>
                      <a:pt x="139" y="449"/>
                      <a:pt x="139" y="449"/>
                    </a:cubicBezTo>
                    <a:cubicBezTo>
                      <a:pt x="146" y="456"/>
                      <a:pt x="153" y="462"/>
                      <a:pt x="160" y="467"/>
                    </a:cubicBezTo>
                    <a:cubicBezTo>
                      <a:pt x="155" y="472"/>
                      <a:pt x="155" y="472"/>
                      <a:pt x="155" y="472"/>
                    </a:cubicBezTo>
                    <a:cubicBezTo>
                      <a:pt x="163" y="478"/>
                      <a:pt x="170" y="484"/>
                      <a:pt x="178" y="489"/>
                    </a:cubicBezTo>
                    <a:cubicBezTo>
                      <a:pt x="182" y="484"/>
                      <a:pt x="182" y="484"/>
                      <a:pt x="182" y="484"/>
                    </a:cubicBezTo>
                    <a:cubicBezTo>
                      <a:pt x="190" y="490"/>
                      <a:pt x="198" y="495"/>
                      <a:pt x="205" y="500"/>
                    </a:cubicBezTo>
                    <a:cubicBezTo>
                      <a:pt x="201" y="506"/>
                      <a:pt x="201" y="506"/>
                      <a:pt x="201" y="506"/>
                    </a:cubicBezTo>
                    <a:cubicBezTo>
                      <a:pt x="205" y="508"/>
                      <a:pt x="208" y="510"/>
                      <a:pt x="212" y="512"/>
                    </a:cubicBezTo>
                    <a:cubicBezTo>
                      <a:pt x="234" y="508"/>
                      <a:pt x="256" y="507"/>
                      <a:pt x="278" y="505"/>
                    </a:cubicBezTo>
                    <a:cubicBezTo>
                      <a:pt x="295" y="503"/>
                      <a:pt x="313" y="502"/>
                      <a:pt x="329" y="499"/>
                    </a:cubicBezTo>
                    <a:cubicBezTo>
                      <a:pt x="351" y="496"/>
                      <a:pt x="374" y="494"/>
                      <a:pt x="395" y="493"/>
                    </a:cubicBezTo>
                    <a:cubicBezTo>
                      <a:pt x="412" y="491"/>
                      <a:pt x="429" y="490"/>
                      <a:pt x="446" y="488"/>
                    </a:cubicBezTo>
                    <a:cubicBezTo>
                      <a:pt x="441" y="471"/>
                      <a:pt x="436" y="454"/>
                      <a:pt x="427" y="440"/>
                    </a:cubicBezTo>
                    <a:cubicBezTo>
                      <a:pt x="408" y="411"/>
                      <a:pt x="374" y="400"/>
                      <a:pt x="347" y="381"/>
                    </a:cubicBezTo>
                    <a:cubicBezTo>
                      <a:pt x="309" y="355"/>
                      <a:pt x="281" y="316"/>
                      <a:pt x="257" y="287"/>
                    </a:cubicBezTo>
                    <a:cubicBezTo>
                      <a:pt x="229" y="251"/>
                      <a:pt x="213" y="212"/>
                      <a:pt x="192" y="176"/>
                    </a:cubicBezTo>
                    <a:cubicBezTo>
                      <a:pt x="169" y="180"/>
                      <a:pt x="132" y="183"/>
                      <a:pt x="116" y="171"/>
                    </a:cubicBezTo>
                    <a:cubicBezTo>
                      <a:pt x="164" y="179"/>
                      <a:pt x="222" y="168"/>
                      <a:pt x="233" y="132"/>
                    </a:cubicBezTo>
                    <a:cubicBezTo>
                      <a:pt x="240" y="151"/>
                      <a:pt x="213" y="163"/>
                      <a:pt x="198" y="173"/>
                    </a:cubicBezTo>
                    <a:cubicBezTo>
                      <a:pt x="224" y="209"/>
                      <a:pt x="241" y="256"/>
                      <a:pt x="274" y="295"/>
                    </a:cubicBezTo>
                    <a:cubicBezTo>
                      <a:pt x="296" y="321"/>
                      <a:pt x="322" y="353"/>
                      <a:pt x="350" y="374"/>
                    </a:cubicBezTo>
                    <a:cubicBezTo>
                      <a:pt x="360" y="381"/>
                      <a:pt x="378" y="384"/>
                      <a:pt x="392" y="392"/>
                    </a:cubicBezTo>
                    <a:cubicBezTo>
                      <a:pt x="406" y="400"/>
                      <a:pt x="415" y="414"/>
                      <a:pt x="428" y="420"/>
                    </a:cubicBezTo>
                    <a:cubicBezTo>
                      <a:pt x="489" y="451"/>
                      <a:pt x="652" y="455"/>
                      <a:pt x="718" y="427"/>
                    </a:cubicBezTo>
                    <a:cubicBezTo>
                      <a:pt x="733" y="421"/>
                      <a:pt x="743" y="409"/>
                      <a:pt x="759" y="401"/>
                    </a:cubicBezTo>
                    <a:cubicBezTo>
                      <a:pt x="770" y="395"/>
                      <a:pt x="785" y="393"/>
                      <a:pt x="795" y="387"/>
                    </a:cubicBezTo>
                    <a:cubicBezTo>
                      <a:pt x="834" y="364"/>
                      <a:pt x="863" y="328"/>
                      <a:pt x="891" y="297"/>
                    </a:cubicBezTo>
                    <a:cubicBezTo>
                      <a:pt x="920" y="264"/>
                      <a:pt x="943" y="229"/>
                      <a:pt x="967" y="192"/>
                    </a:cubicBezTo>
                    <a:cubicBezTo>
                      <a:pt x="952" y="180"/>
                      <a:pt x="932" y="171"/>
                      <a:pt x="932" y="149"/>
                    </a:cubicBezTo>
                    <a:cubicBezTo>
                      <a:pt x="947" y="180"/>
                      <a:pt x="993" y="204"/>
                      <a:pt x="1050" y="191"/>
                    </a:cubicBezTo>
                    <a:cubicBezTo>
                      <a:pt x="1041" y="207"/>
                      <a:pt x="994" y="200"/>
                      <a:pt x="977" y="195"/>
                    </a:cubicBezTo>
                    <a:cubicBezTo>
                      <a:pt x="947" y="227"/>
                      <a:pt x="932" y="267"/>
                      <a:pt x="901" y="302"/>
                    </a:cubicBezTo>
                    <a:cubicBezTo>
                      <a:pt x="875" y="331"/>
                      <a:pt x="843" y="369"/>
                      <a:pt x="805" y="392"/>
                    </a:cubicBezTo>
                    <a:cubicBezTo>
                      <a:pt x="779" y="408"/>
                      <a:pt x="741" y="418"/>
                      <a:pt x="721" y="445"/>
                    </a:cubicBezTo>
                    <a:cubicBezTo>
                      <a:pt x="709" y="460"/>
                      <a:pt x="703" y="477"/>
                      <a:pt x="698" y="495"/>
                    </a:cubicBezTo>
                    <a:cubicBezTo>
                      <a:pt x="737" y="499"/>
                      <a:pt x="778" y="504"/>
                      <a:pt x="817" y="515"/>
                    </a:cubicBezTo>
                    <a:cubicBezTo>
                      <a:pt x="842" y="521"/>
                      <a:pt x="867" y="527"/>
                      <a:pt x="891" y="532"/>
                    </a:cubicBezTo>
                    <a:cubicBezTo>
                      <a:pt x="895" y="531"/>
                      <a:pt x="898" y="529"/>
                      <a:pt x="902" y="527"/>
                    </a:cubicBezTo>
                    <a:lnTo>
                      <a:pt x="906" y="532"/>
                    </a:lnTo>
                    <a:close/>
                    <a:moveTo>
                      <a:pt x="421" y="208"/>
                    </a:moveTo>
                    <a:cubicBezTo>
                      <a:pt x="408" y="236"/>
                      <a:pt x="381" y="253"/>
                      <a:pt x="360" y="245"/>
                    </a:cubicBezTo>
                    <a:cubicBezTo>
                      <a:pt x="339" y="237"/>
                      <a:pt x="333" y="208"/>
                      <a:pt x="345" y="180"/>
                    </a:cubicBezTo>
                    <a:cubicBezTo>
                      <a:pt x="358" y="151"/>
                      <a:pt x="386" y="134"/>
                      <a:pt x="406" y="142"/>
                    </a:cubicBezTo>
                    <a:cubicBezTo>
                      <a:pt x="427" y="150"/>
                      <a:pt x="434" y="179"/>
                      <a:pt x="421" y="208"/>
                    </a:cubicBezTo>
                    <a:moveTo>
                      <a:pt x="769" y="257"/>
                    </a:moveTo>
                    <a:cubicBezTo>
                      <a:pt x="748" y="263"/>
                      <a:pt x="722" y="245"/>
                      <a:pt x="712" y="216"/>
                    </a:cubicBezTo>
                    <a:cubicBezTo>
                      <a:pt x="701" y="187"/>
                      <a:pt x="710" y="158"/>
                      <a:pt x="731" y="152"/>
                    </a:cubicBezTo>
                    <a:cubicBezTo>
                      <a:pt x="753" y="145"/>
                      <a:pt x="779" y="163"/>
                      <a:pt x="789" y="193"/>
                    </a:cubicBezTo>
                    <a:cubicBezTo>
                      <a:pt x="800" y="222"/>
                      <a:pt x="791" y="250"/>
                      <a:pt x="769" y="257"/>
                    </a:cubicBezTo>
                  </a:path>
                </a:pathLst>
              </a:custGeom>
              <a:solidFill>
                <a:srgbClr val="F9F7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" name="Freeform 51"/>
              <p:cNvSpPr/>
              <p:nvPr/>
            </p:nvSpPr>
            <p:spPr bwMode="auto">
              <a:xfrm>
                <a:off x="5295909" y="1982056"/>
                <a:ext cx="657058" cy="115499"/>
              </a:xfrm>
              <a:custGeom>
                <a:avLst/>
                <a:gdLst>
                  <a:gd name="T0" fmla="*/ 1 w 638"/>
                  <a:gd name="T1" fmla="*/ 28 h 112"/>
                  <a:gd name="T2" fmla="*/ 20 w 638"/>
                  <a:gd name="T3" fmla="*/ 38 h 112"/>
                  <a:gd name="T4" fmla="*/ 23 w 638"/>
                  <a:gd name="T5" fmla="*/ 33 h 112"/>
                  <a:gd name="T6" fmla="*/ 49 w 638"/>
                  <a:gd name="T7" fmla="*/ 45 h 112"/>
                  <a:gd name="T8" fmla="*/ 45 w 638"/>
                  <a:gd name="T9" fmla="*/ 51 h 112"/>
                  <a:gd name="T10" fmla="*/ 72 w 638"/>
                  <a:gd name="T11" fmla="*/ 62 h 112"/>
                  <a:gd name="T12" fmla="*/ 75 w 638"/>
                  <a:gd name="T13" fmla="*/ 56 h 112"/>
                  <a:gd name="T14" fmla="*/ 102 w 638"/>
                  <a:gd name="T15" fmla="*/ 67 h 112"/>
                  <a:gd name="T16" fmla="*/ 99 w 638"/>
                  <a:gd name="T17" fmla="*/ 73 h 112"/>
                  <a:gd name="T18" fmla="*/ 119 w 638"/>
                  <a:gd name="T19" fmla="*/ 80 h 112"/>
                  <a:gd name="T20" fmla="*/ 122 w 638"/>
                  <a:gd name="T21" fmla="*/ 74 h 112"/>
                  <a:gd name="T22" fmla="*/ 149 w 638"/>
                  <a:gd name="T23" fmla="*/ 82 h 112"/>
                  <a:gd name="T24" fmla="*/ 147 w 638"/>
                  <a:gd name="T25" fmla="*/ 88 h 112"/>
                  <a:gd name="T26" fmla="*/ 168 w 638"/>
                  <a:gd name="T27" fmla="*/ 94 h 112"/>
                  <a:gd name="T28" fmla="*/ 170 w 638"/>
                  <a:gd name="T29" fmla="*/ 87 h 112"/>
                  <a:gd name="T30" fmla="*/ 198 w 638"/>
                  <a:gd name="T31" fmla="*/ 93 h 112"/>
                  <a:gd name="T32" fmla="*/ 197 w 638"/>
                  <a:gd name="T33" fmla="*/ 100 h 112"/>
                  <a:gd name="T34" fmla="*/ 226 w 638"/>
                  <a:gd name="T35" fmla="*/ 105 h 112"/>
                  <a:gd name="T36" fmla="*/ 227 w 638"/>
                  <a:gd name="T37" fmla="*/ 98 h 112"/>
                  <a:gd name="T38" fmla="*/ 255 w 638"/>
                  <a:gd name="T39" fmla="*/ 102 h 112"/>
                  <a:gd name="T40" fmla="*/ 255 w 638"/>
                  <a:gd name="T41" fmla="*/ 108 h 112"/>
                  <a:gd name="T42" fmla="*/ 276 w 638"/>
                  <a:gd name="T43" fmla="*/ 110 h 112"/>
                  <a:gd name="T44" fmla="*/ 277 w 638"/>
                  <a:gd name="T45" fmla="*/ 103 h 112"/>
                  <a:gd name="T46" fmla="*/ 306 w 638"/>
                  <a:gd name="T47" fmla="*/ 105 h 112"/>
                  <a:gd name="T48" fmla="*/ 306 w 638"/>
                  <a:gd name="T49" fmla="*/ 111 h 112"/>
                  <a:gd name="T50" fmla="*/ 309 w 638"/>
                  <a:gd name="T51" fmla="*/ 111 h 112"/>
                  <a:gd name="T52" fmla="*/ 328 w 638"/>
                  <a:gd name="T53" fmla="*/ 112 h 112"/>
                  <a:gd name="T54" fmla="*/ 328 w 638"/>
                  <a:gd name="T55" fmla="*/ 105 h 112"/>
                  <a:gd name="T56" fmla="*/ 357 w 638"/>
                  <a:gd name="T57" fmla="*/ 105 h 112"/>
                  <a:gd name="T58" fmla="*/ 357 w 638"/>
                  <a:gd name="T59" fmla="*/ 111 h 112"/>
                  <a:gd name="T60" fmla="*/ 386 w 638"/>
                  <a:gd name="T61" fmla="*/ 110 h 112"/>
                  <a:gd name="T62" fmla="*/ 386 w 638"/>
                  <a:gd name="T63" fmla="*/ 103 h 112"/>
                  <a:gd name="T64" fmla="*/ 415 w 638"/>
                  <a:gd name="T65" fmla="*/ 101 h 112"/>
                  <a:gd name="T66" fmla="*/ 415 w 638"/>
                  <a:gd name="T67" fmla="*/ 107 h 112"/>
                  <a:gd name="T68" fmla="*/ 437 w 638"/>
                  <a:gd name="T69" fmla="*/ 104 h 112"/>
                  <a:gd name="T70" fmla="*/ 436 w 638"/>
                  <a:gd name="T71" fmla="*/ 98 h 112"/>
                  <a:gd name="T72" fmla="*/ 465 w 638"/>
                  <a:gd name="T73" fmla="*/ 93 h 112"/>
                  <a:gd name="T74" fmla="*/ 466 w 638"/>
                  <a:gd name="T75" fmla="*/ 100 h 112"/>
                  <a:gd name="T76" fmla="*/ 488 w 638"/>
                  <a:gd name="T77" fmla="*/ 96 h 112"/>
                  <a:gd name="T78" fmla="*/ 486 w 638"/>
                  <a:gd name="T79" fmla="*/ 89 h 112"/>
                  <a:gd name="T80" fmla="*/ 514 w 638"/>
                  <a:gd name="T81" fmla="*/ 82 h 112"/>
                  <a:gd name="T82" fmla="*/ 516 w 638"/>
                  <a:gd name="T83" fmla="*/ 89 h 112"/>
                  <a:gd name="T84" fmla="*/ 544 w 638"/>
                  <a:gd name="T85" fmla="*/ 81 h 112"/>
                  <a:gd name="T86" fmla="*/ 542 w 638"/>
                  <a:gd name="T87" fmla="*/ 75 h 112"/>
                  <a:gd name="T88" fmla="*/ 569 w 638"/>
                  <a:gd name="T89" fmla="*/ 65 h 112"/>
                  <a:gd name="T90" fmla="*/ 571 w 638"/>
                  <a:gd name="T91" fmla="*/ 72 h 112"/>
                  <a:gd name="T92" fmla="*/ 592 w 638"/>
                  <a:gd name="T93" fmla="*/ 64 h 112"/>
                  <a:gd name="T94" fmla="*/ 589 w 638"/>
                  <a:gd name="T95" fmla="*/ 58 h 112"/>
                  <a:gd name="T96" fmla="*/ 615 w 638"/>
                  <a:gd name="T97" fmla="*/ 46 h 112"/>
                  <a:gd name="T98" fmla="*/ 618 w 638"/>
                  <a:gd name="T99" fmla="*/ 52 h 112"/>
                  <a:gd name="T100" fmla="*/ 638 w 638"/>
                  <a:gd name="T101" fmla="*/ 43 h 112"/>
                  <a:gd name="T102" fmla="*/ 637 w 638"/>
                  <a:gd name="T103" fmla="*/ 43 h 112"/>
                  <a:gd name="T104" fmla="*/ 569 w 638"/>
                  <a:gd name="T105" fmla="*/ 26 h 112"/>
                  <a:gd name="T106" fmla="*/ 450 w 638"/>
                  <a:gd name="T107" fmla="*/ 6 h 112"/>
                  <a:gd name="T108" fmla="*/ 408 w 638"/>
                  <a:gd name="T109" fmla="*/ 60 h 112"/>
                  <a:gd name="T110" fmla="*/ 240 w 638"/>
                  <a:gd name="T111" fmla="*/ 53 h 112"/>
                  <a:gd name="T112" fmla="*/ 208 w 638"/>
                  <a:gd name="T113" fmla="*/ 0 h 112"/>
                  <a:gd name="T114" fmla="*/ 154 w 638"/>
                  <a:gd name="T115" fmla="*/ 5 h 112"/>
                  <a:gd name="T116" fmla="*/ 89 w 638"/>
                  <a:gd name="T117" fmla="*/ 11 h 112"/>
                  <a:gd name="T118" fmla="*/ 37 w 638"/>
                  <a:gd name="T119" fmla="*/ 17 h 112"/>
                  <a:gd name="T120" fmla="*/ 0 w 638"/>
                  <a:gd name="T121" fmla="*/ 20 h 112"/>
                  <a:gd name="T122" fmla="*/ 5 w 638"/>
                  <a:gd name="T123" fmla="*/ 23 h 112"/>
                  <a:gd name="T124" fmla="*/ 1 w 638"/>
                  <a:gd name="T125" fmla="*/ 28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638" h="112">
                    <a:moveTo>
                      <a:pt x="1" y="28"/>
                    </a:moveTo>
                    <a:cubicBezTo>
                      <a:pt x="7" y="32"/>
                      <a:pt x="13" y="35"/>
                      <a:pt x="20" y="38"/>
                    </a:cubicBezTo>
                    <a:cubicBezTo>
                      <a:pt x="23" y="33"/>
                      <a:pt x="23" y="33"/>
                      <a:pt x="23" y="33"/>
                    </a:cubicBezTo>
                    <a:cubicBezTo>
                      <a:pt x="32" y="37"/>
                      <a:pt x="40" y="41"/>
                      <a:pt x="49" y="45"/>
                    </a:cubicBezTo>
                    <a:cubicBezTo>
                      <a:pt x="45" y="51"/>
                      <a:pt x="45" y="51"/>
                      <a:pt x="45" y="51"/>
                    </a:cubicBezTo>
                    <a:cubicBezTo>
                      <a:pt x="54" y="55"/>
                      <a:pt x="63" y="59"/>
                      <a:pt x="72" y="62"/>
                    </a:cubicBezTo>
                    <a:cubicBezTo>
                      <a:pt x="75" y="56"/>
                      <a:pt x="75" y="56"/>
                      <a:pt x="75" y="56"/>
                    </a:cubicBezTo>
                    <a:cubicBezTo>
                      <a:pt x="84" y="60"/>
                      <a:pt x="93" y="63"/>
                      <a:pt x="102" y="67"/>
                    </a:cubicBezTo>
                    <a:cubicBezTo>
                      <a:pt x="99" y="73"/>
                      <a:pt x="99" y="73"/>
                      <a:pt x="99" y="73"/>
                    </a:cubicBezTo>
                    <a:cubicBezTo>
                      <a:pt x="106" y="75"/>
                      <a:pt x="112" y="78"/>
                      <a:pt x="119" y="80"/>
                    </a:cubicBezTo>
                    <a:cubicBezTo>
                      <a:pt x="122" y="74"/>
                      <a:pt x="122" y="74"/>
                      <a:pt x="122" y="74"/>
                    </a:cubicBezTo>
                    <a:cubicBezTo>
                      <a:pt x="131" y="76"/>
                      <a:pt x="140" y="79"/>
                      <a:pt x="149" y="82"/>
                    </a:cubicBezTo>
                    <a:cubicBezTo>
                      <a:pt x="147" y="88"/>
                      <a:pt x="147" y="88"/>
                      <a:pt x="147" y="88"/>
                    </a:cubicBezTo>
                    <a:cubicBezTo>
                      <a:pt x="154" y="90"/>
                      <a:pt x="161" y="92"/>
                      <a:pt x="168" y="94"/>
                    </a:cubicBezTo>
                    <a:cubicBezTo>
                      <a:pt x="170" y="87"/>
                      <a:pt x="170" y="87"/>
                      <a:pt x="170" y="87"/>
                    </a:cubicBezTo>
                    <a:cubicBezTo>
                      <a:pt x="179" y="89"/>
                      <a:pt x="189" y="91"/>
                      <a:pt x="198" y="93"/>
                    </a:cubicBezTo>
                    <a:cubicBezTo>
                      <a:pt x="197" y="100"/>
                      <a:pt x="197" y="100"/>
                      <a:pt x="197" y="100"/>
                    </a:cubicBezTo>
                    <a:cubicBezTo>
                      <a:pt x="206" y="102"/>
                      <a:pt x="216" y="103"/>
                      <a:pt x="226" y="105"/>
                    </a:cubicBezTo>
                    <a:cubicBezTo>
                      <a:pt x="227" y="98"/>
                      <a:pt x="227" y="98"/>
                      <a:pt x="227" y="98"/>
                    </a:cubicBezTo>
                    <a:cubicBezTo>
                      <a:pt x="236" y="99"/>
                      <a:pt x="246" y="101"/>
                      <a:pt x="255" y="102"/>
                    </a:cubicBezTo>
                    <a:cubicBezTo>
                      <a:pt x="255" y="108"/>
                      <a:pt x="255" y="108"/>
                      <a:pt x="255" y="108"/>
                    </a:cubicBezTo>
                    <a:cubicBezTo>
                      <a:pt x="262" y="109"/>
                      <a:pt x="269" y="109"/>
                      <a:pt x="276" y="110"/>
                    </a:cubicBezTo>
                    <a:cubicBezTo>
                      <a:pt x="277" y="103"/>
                      <a:pt x="277" y="103"/>
                      <a:pt x="277" y="103"/>
                    </a:cubicBezTo>
                    <a:cubicBezTo>
                      <a:pt x="287" y="104"/>
                      <a:pt x="296" y="104"/>
                      <a:pt x="306" y="105"/>
                    </a:cubicBezTo>
                    <a:cubicBezTo>
                      <a:pt x="306" y="111"/>
                      <a:pt x="306" y="111"/>
                      <a:pt x="306" y="111"/>
                    </a:cubicBezTo>
                    <a:cubicBezTo>
                      <a:pt x="307" y="111"/>
                      <a:pt x="308" y="111"/>
                      <a:pt x="309" y="111"/>
                    </a:cubicBezTo>
                    <a:cubicBezTo>
                      <a:pt x="316" y="111"/>
                      <a:pt x="322" y="112"/>
                      <a:pt x="328" y="112"/>
                    </a:cubicBezTo>
                    <a:cubicBezTo>
                      <a:pt x="328" y="105"/>
                      <a:pt x="328" y="105"/>
                      <a:pt x="328" y="105"/>
                    </a:cubicBezTo>
                    <a:cubicBezTo>
                      <a:pt x="337" y="105"/>
                      <a:pt x="347" y="105"/>
                      <a:pt x="357" y="105"/>
                    </a:cubicBezTo>
                    <a:cubicBezTo>
                      <a:pt x="357" y="111"/>
                      <a:pt x="357" y="111"/>
                      <a:pt x="357" y="111"/>
                    </a:cubicBezTo>
                    <a:cubicBezTo>
                      <a:pt x="367" y="111"/>
                      <a:pt x="377" y="110"/>
                      <a:pt x="386" y="110"/>
                    </a:cubicBezTo>
                    <a:cubicBezTo>
                      <a:pt x="386" y="103"/>
                      <a:pt x="386" y="103"/>
                      <a:pt x="386" y="103"/>
                    </a:cubicBezTo>
                    <a:cubicBezTo>
                      <a:pt x="395" y="103"/>
                      <a:pt x="405" y="102"/>
                      <a:pt x="415" y="101"/>
                    </a:cubicBezTo>
                    <a:cubicBezTo>
                      <a:pt x="415" y="107"/>
                      <a:pt x="415" y="107"/>
                      <a:pt x="415" y="107"/>
                    </a:cubicBezTo>
                    <a:cubicBezTo>
                      <a:pt x="423" y="106"/>
                      <a:pt x="430" y="105"/>
                      <a:pt x="437" y="104"/>
                    </a:cubicBezTo>
                    <a:cubicBezTo>
                      <a:pt x="436" y="98"/>
                      <a:pt x="436" y="98"/>
                      <a:pt x="436" y="98"/>
                    </a:cubicBezTo>
                    <a:cubicBezTo>
                      <a:pt x="446" y="97"/>
                      <a:pt x="455" y="95"/>
                      <a:pt x="465" y="93"/>
                    </a:cubicBezTo>
                    <a:cubicBezTo>
                      <a:pt x="466" y="100"/>
                      <a:pt x="466" y="100"/>
                      <a:pt x="466" y="100"/>
                    </a:cubicBezTo>
                    <a:cubicBezTo>
                      <a:pt x="473" y="99"/>
                      <a:pt x="481" y="97"/>
                      <a:pt x="488" y="96"/>
                    </a:cubicBezTo>
                    <a:cubicBezTo>
                      <a:pt x="486" y="89"/>
                      <a:pt x="486" y="89"/>
                      <a:pt x="486" y="89"/>
                    </a:cubicBezTo>
                    <a:cubicBezTo>
                      <a:pt x="495" y="87"/>
                      <a:pt x="505" y="85"/>
                      <a:pt x="514" y="82"/>
                    </a:cubicBezTo>
                    <a:cubicBezTo>
                      <a:pt x="516" y="89"/>
                      <a:pt x="516" y="89"/>
                      <a:pt x="516" y="89"/>
                    </a:cubicBezTo>
                    <a:cubicBezTo>
                      <a:pt x="525" y="86"/>
                      <a:pt x="535" y="84"/>
                      <a:pt x="544" y="81"/>
                    </a:cubicBezTo>
                    <a:cubicBezTo>
                      <a:pt x="542" y="75"/>
                      <a:pt x="542" y="75"/>
                      <a:pt x="542" y="75"/>
                    </a:cubicBezTo>
                    <a:cubicBezTo>
                      <a:pt x="551" y="72"/>
                      <a:pt x="560" y="69"/>
                      <a:pt x="569" y="65"/>
                    </a:cubicBezTo>
                    <a:cubicBezTo>
                      <a:pt x="571" y="72"/>
                      <a:pt x="571" y="72"/>
                      <a:pt x="571" y="72"/>
                    </a:cubicBezTo>
                    <a:cubicBezTo>
                      <a:pt x="578" y="69"/>
                      <a:pt x="585" y="66"/>
                      <a:pt x="592" y="64"/>
                    </a:cubicBezTo>
                    <a:cubicBezTo>
                      <a:pt x="589" y="58"/>
                      <a:pt x="589" y="58"/>
                      <a:pt x="589" y="58"/>
                    </a:cubicBezTo>
                    <a:cubicBezTo>
                      <a:pt x="598" y="54"/>
                      <a:pt x="606" y="50"/>
                      <a:pt x="615" y="46"/>
                    </a:cubicBezTo>
                    <a:cubicBezTo>
                      <a:pt x="618" y="52"/>
                      <a:pt x="618" y="52"/>
                      <a:pt x="618" y="52"/>
                    </a:cubicBezTo>
                    <a:cubicBezTo>
                      <a:pt x="625" y="49"/>
                      <a:pt x="631" y="46"/>
                      <a:pt x="638" y="43"/>
                    </a:cubicBezTo>
                    <a:cubicBezTo>
                      <a:pt x="637" y="43"/>
                      <a:pt x="637" y="43"/>
                      <a:pt x="637" y="43"/>
                    </a:cubicBezTo>
                    <a:cubicBezTo>
                      <a:pt x="615" y="37"/>
                      <a:pt x="592" y="32"/>
                      <a:pt x="569" y="26"/>
                    </a:cubicBezTo>
                    <a:cubicBezTo>
                      <a:pt x="530" y="16"/>
                      <a:pt x="490" y="11"/>
                      <a:pt x="450" y="6"/>
                    </a:cubicBezTo>
                    <a:cubicBezTo>
                      <a:pt x="442" y="30"/>
                      <a:pt x="432" y="51"/>
                      <a:pt x="408" y="60"/>
                    </a:cubicBezTo>
                    <a:cubicBezTo>
                      <a:pt x="376" y="71"/>
                      <a:pt x="273" y="71"/>
                      <a:pt x="240" y="53"/>
                    </a:cubicBezTo>
                    <a:cubicBezTo>
                      <a:pt x="222" y="44"/>
                      <a:pt x="215" y="23"/>
                      <a:pt x="208" y="0"/>
                    </a:cubicBezTo>
                    <a:cubicBezTo>
                      <a:pt x="190" y="2"/>
                      <a:pt x="172" y="3"/>
                      <a:pt x="154" y="5"/>
                    </a:cubicBezTo>
                    <a:cubicBezTo>
                      <a:pt x="133" y="6"/>
                      <a:pt x="110" y="8"/>
                      <a:pt x="89" y="11"/>
                    </a:cubicBezTo>
                    <a:cubicBezTo>
                      <a:pt x="72" y="14"/>
                      <a:pt x="54" y="15"/>
                      <a:pt x="37" y="17"/>
                    </a:cubicBezTo>
                    <a:cubicBezTo>
                      <a:pt x="25" y="18"/>
                      <a:pt x="12" y="19"/>
                      <a:pt x="0" y="20"/>
                    </a:cubicBezTo>
                    <a:cubicBezTo>
                      <a:pt x="2" y="21"/>
                      <a:pt x="3" y="22"/>
                      <a:pt x="5" y="23"/>
                    </a:cubicBezTo>
                    <a:lnTo>
                      <a:pt x="1" y="28"/>
                    </a:lnTo>
                    <a:close/>
                  </a:path>
                </a:pathLst>
              </a:custGeom>
              <a:solidFill>
                <a:srgbClr val="F9F7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" name="Freeform 52"/>
              <p:cNvSpPr/>
              <p:nvPr/>
            </p:nvSpPr>
            <p:spPr bwMode="auto">
              <a:xfrm>
                <a:off x="5272808" y="2002589"/>
                <a:ext cx="28234" cy="15400"/>
              </a:xfrm>
              <a:custGeom>
                <a:avLst/>
                <a:gdLst>
                  <a:gd name="T0" fmla="*/ 23 w 27"/>
                  <a:gd name="T1" fmla="*/ 8 h 14"/>
                  <a:gd name="T2" fmla="*/ 27 w 27"/>
                  <a:gd name="T3" fmla="*/ 3 h 14"/>
                  <a:gd name="T4" fmla="*/ 22 w 27"/>
                  <a:gd name="T5" fmla="*/ 0 h 14"/>
                  <a:gd name="T6" fmla="*/ 0 w 27"/>
                  <a:gd name="T7" fmla="*/ 3 h 14"/>
                  <a:gd name="T8" fmla="*/ 19 w 27"/>
                  <a:gd name="T9" fmla="*/ 14 h 14"/>
                  <a:gd name="T10" fmla="*/ 23 w 27"/>
                  <a:gd name="T11" fmla="*/ 8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" h="14">
                    <a:moveTo>
                      <a:pt x="23" y="8"/>
                    </a:moveTo>
                    <a:cubicBezTo>
                      <a:pt x="27" y="3"/>
                      <a:pt x="27" y="3"/>
                      <a:pt x="27" y="3"/>
                    </a:cubicBezTo>
                    <a:cubicBezTo>
                      <a:pt x="25" y="2"/>
                      <a:pt x="24" y="1"/>
                      <a:pt x="22" y="0"/>
                    </a:cubicBezTo>
                    <a:cubicBezTo>
                      <a:pt x="15" y="1"/>
                      <a:pt x="7" y="2"/>
                      <a:pt x="0" y="3"/>
                    </a:cubicBezTo>
                    <a:cubicBezTo>
                      <a:pt x="6" y="7"/>
                      <a:pt x="13" y="11"/>
                      <a:pt x="19" y="14"/>
                    </a:cubicBezTo>
                    <a:lnTo>
                      <a:pt x="23" y="8"/>
                    </a:lnTo>
                    <a:close/>
                  </a:path>
                </a:pathLst>
              </a:custGeom>
              <a:solidFill>
                <a:srgbClr val="6038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" name="Freeform 53"/>
              <p:cNvSpPr/>
              <p:nvPr/>
            </p:nvSpPr>
            <p:spPr bwMode="auto">
              <a:xfrm>
                <a:off x="5952967" y="2028256"/>
                <a:ext cx="10267" cy="5133"/>
              </a:xfrm>
              <a:custGeom>
                <a:avLst/>
                <a:gdLst>
                  <a:gd name="T0" fmla="*/ 4 w 11"/>
                  <a:gd name="T1" fmla="*/ 6 h 6"/>
                  <a:gd name="T2" fmla="*/ 11 w 11"/>
                  <a:gd name="T3" fmla="*/ 2 h 6"/>
                  <a:gd name="T4" fmla="*/ 0 w 11"/>
                  <a:gd name="T5" fmla="*/ 0 h 6"/>
                  <a:gd name="T6" fmla="*/ 1 w 11"/>
                  <a:gd name="T7" fmla="*/ 0 h 6"/>
                  <a:gd name="T8" fmla="*/ 4 w 11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6">
                    <a:moveTo>
                      <a:pt x="4" y="6"/>
                    </a:moveTo>
                    <a:cubicBezTo>
                      <a:pt x="6" y="4"/>
                      <a:pt x="9" y="3"/>
                      <a:pt x="11" y="2"/>
                    </a:cubicBezTo>
                    <a:cubicBezTo>
                      <a:pt x="7" y="1"/>
                      <a:pt x="4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4" y="6"/>
                    </a:lnTo>
                    <a:close/>
                  </a:path>
                </a:pathLst>
              </a:custGeom>
              <a:solidFill>
                <a:srgbClr val="6038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" name="Freeform 54"/>
              <p:cNvSpPr/>
              <p:nvPr/>
            </p:nvSpPr>
            <p:spPr bwMode="auto">
              <a:xfrm>
                <a:off x="6171130" y="1486695"/>
                <a:ext cx="28234" cy="30800"/>
              </a:xfrm>
              <a:custGeom>
                <a:avLst/>
                <a:gdLst>
                  <a:gd name="T0" fmla="*/ 15 w 28"/>
                  <a:gd name="T1" fmla="*/ 30 h 30"/>
                  <a:gd name="T2" fmla="*/ 22 w 28"/>
                  <a:gd name="T3" fmla="*/ 26 h 30"/>
                  <a:gd name="T4" fmla="*/ 28 w 28"/>
                  <a:gd name="T5" fmla="*/ 23 h 30"/>
                  <a:gd name="T6" fmla="*/ 11 w 28"/>
                  <a:gd name="T7" fmla="*/ 0 h 30"/>
                  <a:gd name="T8" fmla="*/ 5 w 28"/>
                  <a:gd name="T9" fmla="*/ 5 h 30"/>
                  <a:gd name="T10" fmla="*/ 0 w 28"/>
                  <a:gd name="T11" fmla="*/ 9 h 30"/>
                  <a:gd name="T12" fmla="*/ 15 w 28"/>
                  <a:gd name="T13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30">
                    <a:moveTo>
                      <a:pt x="15" y="30"/>
                    </a:moveTo>
                    <a:cubicBezTo>
                      <a:pt x="22" y="26"/>
                      <a:pt x="22" y="26"/>
                      <a:pt x="22" y="26"/>
                    </a:cubicBezTo>
                    <a:cubicBezTo>
                      <a:pt x="28" y="23"/>
                      <a:pt x="28" y="23"/>
                      <a:pt x="28" y="23"/>
                    </a:cubicBezTo>
                    <a:cubicBezTo>
                      <a:pt x="23" y="14"/>
                      <a:pt x="17" y="7"/>
                      <a:pt x="11" y="0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5" y="15"/>
                      <a:pt x="11" y="22"/>
                      <a:pt x="15" y="30"/>
                    </a:cubicBezTo>
                  </a:path>
                </a:pathLst>
              </a:custGeom>
              <a:solidFill>
                <a:srgbClr val="6038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" name="Freeform 55"/>
              <p:cNvSpPr/>
              <p:nvPr/>
            </p:nvSpPr>
            <p:spPr bwMode="auto">
              <a:xfrm>
                <a:off x="5108544" y="1856290"/>
                <a:ext cx="30800" cy="30800"/>
              </a:xfrm>
              <a:custGeom>
                <a:avLst/>
                <a:gdLst>
                  <a:gd name="T0" fmla="*/ 12 w 29"/>
                  <a:gd name="T1" fmla="*/ 0 h 29"/>
                  <a:gd name="T2" fmla="*/ 6 w 29"/>
                  <a:gd name="T3" fmla="*/ 3 h 29"/>
                  <a:gd name="T4" fmla="*/ 0 w 29"/>
                  <a:gd name="T5" fmla="*/ 7 h 29"/>
                  <a:gd name="T6" fmla="*/ 17 w 29"/>
                  <a:gd name="T7" fmla="*/ 29 h 29"/>
                  <a:gd name="T8" fmla="*/ 23 w 29"/>
                  <a:gd name="T9" fmla="*/ 25 h 29"/>
                  <a:gd name="T10" fmla="*/ 29 w 29"/>
                  <a:gd name="T11" fmla="*/ 21 h 29"/>
                  <a:gd name="T12" fmla="*/ 12 w 29"/>
                  <a:gd name="T1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" h="29">
                    <a:moveTo>
                      <a:pt x="12" y="0"/>
                    </a:moveTo>
                    <a:cubicBezTo>
                      <a:pt x="6" y="3"/>
                      <a:pt x="6" y="3"/>
                      <a:pt x="6" y="3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5" y="15"/>
                      <a:pt x="11" y="22"/>
                      <a:pt x="17" y="29"/>
                    </a:cubicBezTo>
                    <a:cubicBezTo>
                      <a:pt x="23" y="25"/>
                      <a:pt x="23" y="25"/>
                      <a:pt x="23" y="25"/>
                    </a:cubicBezTo>
                    <a:cubicBezTo>
                      <a:pt x="29" y="21"/>
                      <a:pt x="29" y="21"/>
                      <a:pt x="29" y="21"/>
                    </a:cubicBezTo>
                    <a:cubicBezTo>
                      <a:pt x="23" y="14"/>
                      <a:pt x="17" y="7"/>
                      <a:pt x="12" y="0"/>
                    </a:cubicBezTo>
                  </a:path>
                </a:pathLst>
              </a:custGeom>
              <a:solidFill>
                <a:srgbClr val="6038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" name="Freeform 56"/>
              <p:cNvSpPr/>
              <p:nvPr/>
            </p:nvSpPr>
            <p:spPr bwMode="auto">
              <a:xfrm>
                <a:off x="5054645" y="1766459"/>
                <a:ext cx="25666" cy="30800"/>
              </a:xfrm>
              <a:custGeom>
                <a:avLst/>
                <a:gdLst>
                  <a:gd name="T0" fmla="*/ 14 w 25"/>
                  <a:gd name="T1" fmla="*/ 0 h 30"/>
                  <a:gd name="T2" fmla="*/ 7 w 25"/>
                  <a:gd name="T3" fmla="*/ 2 h 30"/>
                  <a:gd name="T4" fmla="*/ 0 w 25"/>
                  <a:gd name="T5" fmla="*/ 5 h 30"/>
                  <a:gd name="T6" fmla="*/ 11 w 25"/>
                  <a:gd name="T7" fmla="*/ 30 h 30"/>
                  <a:gd name="T8" fmla="*/ 18 w 25"/>
                  <a:gd name="T9" fmla="*/ 27 h 30"/>
                  <a:gd name="T10" fmla="*/ 25 w 25"/>
                  <a:gd name="T11" fmla="*/ 24 h 30"/>
                  <a:gd name="T12" fmla="*/ 14 w 25"/>
                  <a:gd name="T13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30">
                    <a:moveTo>
                      <a:pt x="14" y="0"/>
                    </a:moveTo>
                    <a:cubicBezTo>
                      <a:pt x="7" y="2"/>
                      <a:pt x="7" y="2"/>
                      <a:pt x="7" y="2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3" y="13"/>
                      <a:pt x="7" y="21"/>
                      <a:pt x="11" y="30"/>
                    </a:cubicBezTo>
                    <a:cubicBezTo>
                      <a:pt x="18" y="27"/>
                      <a:pt x="18" y="27"/>
                      <a:pt x="18" y="27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1" y="16"/>
                      <a:pt x="17" y="8"/>
                      <a:pt x="14" y="0"/>
                    </a:cubicBezTo>
                  </a:path>
                </a:pathLst>
              </a:custGeom>
              <a:solidFill>
                <a:srgbClr val="6038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" name="Freeform 57"/>
              <p:cNvSpPr/>
              <p:nvPr/>
            </p:nvSpPr>
            <p:spPr bwMode="auto">
              <a:xfrm>
                <a:off x="5077744" y="1810091"/>
                <a:ext cx="28234" cy="30800"/>
              </a:xfrm>
              <a:custGeom>
                <a:avLst/>
                <a:gdLst>
                  <a:gd name="T0" fmla="*/ 13 w 27"/>
                  <a:gd name="T1" fmla="*/ 0 h 30"/>
                  <a:gd name="T2" fmla="*/ 6 w 27"/>
                  <a:gd name="T3" fmla="*/ 3 h 30"/>
                  <a:gd name="T4" fmla="*/ 0 w 27"/>
                  <a:gd name="T5" fmla="*/ 6 h 30"/>
                  <a:gd name="T6" fmla="*/ 14 w 27"/>
                  <a:gd name="T7" fmla="*/ 30 h 30"/>
                  <a:gd name="T8" fmla="*/ 21 w 27"/>
                  <a:gd name="T9" fmla="*/ 26 h 30"/>
                  <a:gd name="T10" fmla="*/ 27 w 27"/>
                  <a:gd name="T11" fmla="*/ 23 h 30"/>
                  <a:gd name="T12" fmla="*/ 13 w 27"/>
                  <a:gd name="T13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" h="30">
                    <a:moveTo>
                      <a:pt x="13" y="0"/>
                    </a:moveTo>
                    <a:cubicBezTo>
                      <a:pt x="6" y="3"/>
                      <a:pt x="6" y="3"/>
                      <a:pt x="6" y="3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4" y="14"/>
                      <a:pt x="9" y="22"/>
                      <a:pt x="14" y="30"/>
                    </a:cubicBezTo>
                    <a:cubicBezTo>
                      <a:pt x="21" y="26"/>
                      <a:pt x="21" y="26"/>
                      <a:pt x="21" y="26"/>
                    </a:cubicBezTo>
                    <a:cubicBezTo>
                      <a:pt x="27" y="23"/>
                      <a:pt x="27" y="23"/>
                      <a:pt x="27" y="23"/>
                    </a:cubicBezTo>
                    <a:cubicBezTo>
                      <a:pt x="22" y="15"/>
                      <a:pt x="17" y="7"/>
                      <a:pt x="13" y="0"/>
                    </a:cubicBezTo>
                  </a:path>
                </a:pathLst>
              </a:custGeom>
              <a:solidFill>
                <a:srgbClr val="6038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" name="Freeform 58"/>
              <p:cNvSpPr/>
              <p:nvPr/>
            </p:nvSpPr>
            <p:spPr bwMode="auto">
              <a:xfrm>
                <a:off x="6196797" y="1530329"/>
                <a:ext cx="20533" cy="30800"/>
              </a:xfrm>
              <a:custGeom>
                <a:avLst/>
                <a:gdLst>
                  <a:gd name="T0" fmla="*/ 2 w 20"/>
                  <a:gd name="T1" fmla="*/ 11 h 29"/>
                  <a:gd name="T2" fmla="*/ 6 w 20"/>
                  <a:gd name="T3" fmla="*/ 29 h 29"/>
                  <a:gd name="T4" fmla="*/ 13 w 20"/>
                  <a:gd name="T5" fmla="*/ 28 h 29"/>
                  <a:gd name="T6" fmla="*/ 20 w 20"/>
                  <a:gd name="T7" fmla="*/ 27 h 29"/>
                  <a:gd name="T8" fmla="*/ 16 w 20"/>
                  <a:gd name="T9" fmla="*/ 7 h 29"/>
                  <a:gd name="T10" fmla="*/ 16 w 20"/>
                  <a:gd name="T11" fmla="*/ 6 h 29"/>
                  <a:gd name="T12" fmla="*/ 13 w 20"/>
                  <a:gd name="T13" fmla="*/ 0 h 29"/>
                  <a:gd name="T14" fmla="*/ 6 w 20"/>
                  <a:gd name="T15" fmla="*/ 2 h 29"/>
                  <a:gd name="T16" fmla="*/ 0 w 20"/>
                  <a:gd name="T17" fmla="*/ 5 h 29"/>
                  <a:gd name="T18" fmla="*/ 2 w 20"/>
                  <a:gd name="T19" fmla="*/ 11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" h="29">
                    <a:moveTo>
                      <a:pt x="2" y="11"/>
                    </a:moveTo>
                    <a:cubicBezTo>
                      <a:pt x="3" y="17"/>
                      <a:pt x="5" y="23"/>
                      <a:pt x="6" y="29"/>
                    </a:cubicBezTo>
                    <a:cubicBezTo>
                      <a:pt x="13" y="28"/>
                      <a:pt x="13" y="28"/>
                      <a:pt x="13" y="28"/>
                    </a:cubicBezTo>
                    <a:cubicBezTo>
                      <a:pt x="20" y="27"/>
                      <a:pt x="20" y="27"/>
                      <a:pt x="20" y="27"/>
                    </a:cubicBezTo>
                    <a:cubicBezTo>
                      <a:pt x="19" y="21"/>
                      <a:pt x="18" y="14"/>
                      <a:pt x="16" y="7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5" y="4"/>
                      <a:pt x="14" y="2"/>
                      <a:pt x="13" y="0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7"/>
                      <a:pt x="1" y="9"/>
                      <a:pt x="2" y="11"/>
                    </a:cubicBezTo>
                  </a:path>
                </a:pathLst>
              </a:custGeom>
              <a:solidFill>
                <a:srgbClr val="6038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" name="Freeform 59"/>
              <p:cNvSpPr/>
              <p:nvPr/>
            </p:nvSpPr>
            <p:spPr bwMode="auto">
              <a:xfrm>
                <a:off x="5141911" y="1892223"/>
                <a:ext cx="30800" cy="30800"/>
              </a:xfrm>
              <a:custGeom>
                <a:avLst/>
                <a:gdLst>
                  <a:gd name="T0" fmla="*/ 12 w 31"/>
                  <a:gd name="T1" fmla="*/ 0 h 29"/>
                  <a:gd name="T2" fmla="*/ 6 w 31"/>
                  <a:gd name="T3" fmla="*/ 4 h 29"/>
                  <a:gd name="T4" fmla="*/ 0 w 31"/>
                  <a:gd name="T5" fmla="*/ 9 h 29"/>
                  <a:gd name="T6" fmla="*/ 20 w 31"/>
                  <a:gd name="T7" fmla="*/ 29 h 29"/>
                  <a:gd name="T8" fmla="*/ 26 w 31"/>
                  <a:gd name="T9" fmla="*/ 24 h 29"/>
                  <a:gd name="T10" fmla="*/ 31 w 31"/>
                  <a:gd name="T11" fmla="*/ 19 h 29"/>
                  <a:gd name="T12" fmla="*/ 12 w 31"/>
                  <a:gd name="T1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29">
                    <a:moveTo>
                      <a:pt x="12" y="0"/>
                    </a:moveTo>
                    <a:cubicBezTo>
                      <a:pt x="6" y="4"/>
                      <a:pt x="6" y="4"/>
                      <a:pt x="6" y="4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7" y="15"/>
                      <a:pt x="13" y="22"/>
                      <a:pt x="20" y="29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31" y="19"/>
                      <a:pt x="31" y="19"/>
                      <a:pt x="31" y="19"/>
                    </a:cubicBezTo>
                    <a:cubicBezTo>
                      <a:pt x="24" y="13"/>
                      <a:pt x="18" y="7"/>
                      <a:pt x="12" y="0"/>
                    </a:cubicBezTo>
                  </a:path>
                </a:pathLst>
              </a:custGeom>
              <a:solidFill>
                <a:srgbClr val="6038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" name="Freeform 60"/>
              <p:cNvSpPr/>
              <p:nvPr/>
            </p:nvSpPr>
            <p:spPr bwMode="auto">
              <a:xfrm>
                <a:off x="5177844" y="1928156"/>
                <a:ext cx="33367" cy="28234"/>
              </a:xfrm>
              <a:custGeom>
                <a:avLst/>
                <a:gdLst>
                  <a:gd name="T0" fmla="*/ 10 w 31"/>
                  <a:gd name="T1" fmla="*/ 0 h 28"/>
                  <a:gd name="T2" fmla="*/ 5 w 31"/>
                  <a:gd name="T3" fmla="*/ 5 h 28"/>
                  <a:gd name="T4" fmla="*/ 0 w 31"/>
                  <a:gd name="T5" fmla="*/ 10 h 28"/>
                  <a:gd name="T6" fmla="*/ 22 w 31"/>
                  <a:gd name="T7" fmla="*/ 28 h 28"/>
                  <a:gd name="T8" fmla="*/ 26 w 31"/>
                  <a:gd name="T9" fmla="*/ 23 h 28"/>
                  <a:gd name="T10" fmla="*/ 31 w 31"/>
                  <a:gd name="T11" fmla="*/ 18 h 28"/>
                  <a:gd name="T12" fmla="*/ 10 w 31"/>
                  <a:gd name="T1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28">
                    <a:moveTo>
                      <a:pt x="10" y="0"/>
                    </a:moveTo>
                    <a:cubicBezTo>
                      <a:pt x="5" y="5"/>
                      <a:pt x="5" y="5"/>
                      <a:pt x="5" y="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7" y="16"/>
                      <a:pt x="14" y="22"/>
                      <a:pt x="22" y="28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31" y="18"/>
                      <a:pt x="31" y="18"/>
                      <a:pt x="31" y="18"/>
                    </a:cubicBezTo>
                    <a:cubicBezTo>
                      <a:pt x="24" y="13"/>
                      <a:pt x="17" y="7"/>
                      <a:pt x="10" y="0"/>
                    </a:cubicBezTo>
                  </a:path>
                </a:pathLst>
              </a:custGeom>
              <a:solidFill>
                <a:srgbClr val="6038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" name="Freeform 61"/>
              <p:cNvSpPr/>
              <p:nvPr/>
            </p:nvSpPr>
            <p:spPr bwMode="auto">
              <a:xfrm>
                <a:off x="5634704" y="2092421"/>
                <a:ext cx="28234" cy="12834"/>
              </a:xfrm>
              <a:custGeom>
                <a:avLst/>
                <a:gdLst>
                  <a:gd name="T0" fmla="*/ 0 w 29"/>
                  <a:gd name="T1" fmla="*/ 0 h 13"/>
                  <a:gd name="T2" fmla="*/ 0 w 29"/>
                  <a:gd name="T3" fmla="*/ 7 h 13"/>
                  <a:gd name="T4" fmla="*/ 0 w 29"/>
                  <a:gd name="T5" fmla="*/ 13 h 13"/>
                  <a:gd name="T6" fmla="*/ 29 w 29"/>
                  <a:gd name="T7" fmla="*/ 13 h 13"/>
                  <a:gd name="T8" fmla="*/ 29 w 29"/>
                  <a:gd name="T9" fmla="*/ 6 h 13"/>
                  <a:gd name="T10" fmla="*/ 29 w 29"/>
                  <a:gd name="T11" fmla="*/ 0 h 13"/>
                  <a:gd name="T12" fmla="*/ 0 w 29"/>
                  <a:gd name="T1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" h="13">
                    <a:moveTo>
                      <a:pt x="0" y="0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10" y="13"/>
                      <a:pt x="19" y="13"/>
                      <a:pt x="29" y="13"/>
                    </a:cubicBezTo>
                    <a:cubicBezTo>
                      <a:pt x="29" y="6"/>
                      <a:pt x="29" y="6"/>
                      <a:pt x="29" y="6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19" y="0"/>
                      <a:pt x="9" y="0"/>
                      <a:pt x="0" y="0"/>
                    </a:cubicBezTo>
                  </a:path>
                </a:pathLst>
              </a:custGeom>
              <a:solidFill>
                <a:srgbClr val="6038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" name="Freeform 62"/>
              <p:cNvSpPr/>
              <p:nvPr/>
            </p:nvSpPr>
            <p:spPr bwMode="auto">
              <a:xfrm>
                <a:off x="5580804" y="2089855"/>
                <a:ext cx="30800" cy="15400"/>
              </a:xfrm>
              <a:custGeom>
                <a:avLst/>
                <a:gdLst>
                  <a:gd name="T0" fmla="*/ 1 w 30"/>
                  <a:gd name="T1" fmla="*/ 0 h 15"/>
                  <a:gd name="T2" fmla="*/ 0 w 30"/>
                  <a:gd name="T3" fmla="*/ 7 h 15"/>
                  <a:gd name="T4" fmla="*/ 0 w 30"/>
                  <a:gd name="T5" fmla="*/ 14 h 15"/>
                  <a:gd name="T6" fmla="*/ 23 w 30"/>
                  <a:gd name="T7" fmla="*/ 15 h 15"/>
                  <a:gd name="T8" fmla="*/ 30 w 30"/>
                  <a:gd name="T9" fmla="*/ 15 h 15"/>
                  <a:gd name="T10" fmla="*/ 30 w 30"/>
                  <a:gd name="T11" fmla="*/ 8 h 15"/>
                  <a:gd name="T12" fmla="*/ 30 w 30"/>
                  <a:gd name="T13" fmla="*/ 2 h 15"/>
                  <a:gd name="T14" fmla="*/ 1 w 30"/>
                  <a:gd name="T1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" h="15">
                    <a:moveTo>
                      <a:pt x="1" y="0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8" y="14"/>
                      <a:pt x="15" y="14"/>
                      <a:pt x="23" y="15"/>
                    </a:cubicBezTo>
                    <a:cubicBezTo>
                      <a:pt x="25" y="15"/>
                      <a:pt x="27" y="15"/>
                      <a:pt x="30" y="15"/>
                    </a:cubicBezTo>
                    <a:cubicBezTo>
                      <a:pt x="30" y="8"/>
                      <a:pt x="30" y="8"/>
                      <a:pt x="30" y="8"/>
                    </a:cubicBezTo>
                    <a:cubicBezTo>
                      <a:pt x="30" y="2"/>
                      <a:pt x="30" y="2"/>
                      <a:pt x="30" y="2"/>
                    </a:cubicBezTo>
                    <a:cubicBezTo>
                      <a:pt x="20" y="1"/>
                      <a:pt x="11" y="1"/>
                      <a:pt x="1" y="0"/>
                    </a:cubicBezTo>
                  </a:path>
                </a:pathLst>
              </a:custGeom>
              <a:solidFill>
                <a:srgbClr val="6038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" name="Freeform 63"/>
              <p:cNvSpPr/>
              <p:nvPr/>
            </p:nvSpPr>
            <p:spPr bwMode="auto">
              <a:xfrm>
                <a:off x="5804102" y="1532895"/>
                <a:ext cx="33367" cy="20533"/>
              </a:xfrm>
              <a:custGeom>
                <a:avLst/>
                <a:gdLst>
                  <a:gd name="T0" fmla="*/ 32 w 32"/>
                  <a:gd name="T1" fmla="*/ 13 h 19"/>
                  <a:gd name="T2" fmla="*/ 30 w 32"/>
                  <a:gd name="T3" fmla="*/ 7 h 19"/>
                  <a:gd name="T4" fmla="*/ 29 w 32"/>
                  <a:gd name="T5" fmla="*/ 0 h 19"/>
                  <a:gd name="T6" fmla="*/ 0 w 32"/>
                  <a:gd name="T7" fmla="*/ 6 h 19"/>
                  <a:gd name="T8" fmla="*/ 2 w 32"/>
                  <a:gd name="T9" fmla="*/ 13 h 19"/>
                  <a:gd name="T10" fmla="*/ 3 w 32"/>
                  <a:gd name="T11" fmla="*/ 19 h 19"/>
                  <a:gd name="T12" fmla="*/ 32 w 32"/>
                  <a:gd name="T13" fmla="*/ 1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19">
                    <a:moveTo>
                      <a:pt x="32" y="13"/>
                    </a:moveTo>
                    <a:cubicBezTo>
                      <a:pt x="30" y="7"/>
                      <a:pt x="30" y="7"/>
                      <a:pt x="30" y="7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19" y="3"/>
                      <a:pt x="10" y="5"/>
                      <a:pt x="0" y="6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13" y="18"/>
                      <a:pt x="22" y="16"/>
                      <a:pt x="32" y="13"/>
                    </a:cubicBezTo>
                  </a:path>
                </a:pathLst>
              </a:custGeom>
              <a:solidFill>
                <a:srgbClr val="6038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" name="Freeform 64"/>
              <p:cNvSpPr/>
              <p:nvPr/>
            </p:nvSpPr>
            <p:spPr bwMode="auto">
              <a:xfrm>
                <a:off x="5752770" y="1543161"/>
                <a:ext cx="33367" cy="17967"/>
              </a:xfrm>
              <a:custGeom>
                <a:avLst/>
                <a:gdLst>
                  <a:gd name="T0" fmla="*/ 31 w 31"/>
                  <a:gd name="T1" fmla="*/ 13 h 17"/>
                  <a:gd name="T2" fmla="*/ 30 w 31"/>
                  <a:gd name="T3" fmla="*/ 7 h 17"/>
                  <a:gd name="T4" fmla="*/ 29 w 31"/>
                  <a:gd name="T5" fmla="*/ 0 h 17"/>
                  <a:gd name="T6" fmla="*/ 0 w 31"/>
                  <a:gd name="T7" fmla="*/ 4 h 17"/>
                  <a:gd name="T8" fmla="*/ 1 w 31"/>
                  <a:gd name="T9" fmla="*/ 11 h 17"/>
                  <a:gd name="T10" fmla="*/ 2 w 31"/>
                  <a:gd name="T11" fmla="*/ 17 h 17"/>
                  <a:gd name="T12" fmla="*/ 31 w 31"/>
                  <a:gd name="T13" fmla="*/ 1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17">
                    <a:moveTo>
                      <a:pt x="31" y="13"/>
                    </a:moveTo>
                    <a:cubicBezTo>
                      <a:pt x="30" y="7"/>
                      <a:pt x="30" y="7"/>
                      <a:pt x="30" y="7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19" y="2"/>
                      <a:pt x="10" y="3"/>
                      <a:pt x="0" y="4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12" y="16"/>
                      <a:pt x="22" y="15"/>
                      <a:pt x="31" y="13"/>
                    </a:cubicBezTo>
                  </a:path>
                </a:pathLst>
              </a:custGeom>
              <a:solidFill>
                <a:srgbClr val="6038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" name="Freeform 65"/>
              <p:cNvSpPr/>
              <p:nvPr/>
            </p:nvSpPr>
            <p:spPr bwMode="auto">
              <a:xfrm>
                <a:off x="5911901" y="1502095"/>
                <a:ext cx="35933" cy="23101"/>
              </a:xfrm>
              <a:custGeom>
                <a:avLst/>
                <a:gdLst>
                  <a:gd name="T0" fmla="*/ 33 w 33"/>
                  <a:gd name="T1" fmla="*/ 13 h 22"/>
                  <a:gd name="T2" fmla="*/ 30 w 33"/>
                  <a:gd name="T3" fmla="*/ 6 h 22"/>
                  <a:gd name="T4" fmla="*/ 27 w 33"/>
                  <a:gd name="T5" fmla="*/ 0 h 22"/>
                  <a:gd name="T6" fmla="*/ 0 w 33"/>
                  <a:gd name="T7" fmla="*/ 9 h 22"/>
                  <a:gd name="T8" fmla="*/ 2 w 33"/>
                  <a:gd name="T9" fmla="*/ 15 h 22"/>
                  <a:gd name="T10" fmla="*/ 5 w 33"/>
                  <a:gd name="T11" fmla="*/ 22 h 22"/>
                  <a:gd name="T12" fmla="*/ 33 w 33"/>
                  <a:gd name="T13" fmla="*/ 13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" h="22">
                    <a:moveTo>
                      <a:pt x="33" y="13"/>
                    </a:moveTo>
                    <a:cubicBezTo>
                      <a:pt x="30" y="6"/>
                      <a:pt x="30" y="6"/>
                      <a:pt x="30" y="6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19" y="3"/>
                      <a:pt x="9" y="6"/>
                      <a:pt x="0" y="9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5" y="22"/>
                      <a:pt x="5" y="22"/>
                      <a:pt x="5" y="22"/>
                    </a:cubicBezTo>
                    <a:cubicBezTo>
                      <a:pt x="14" y="19"/>
                      <a:pt x="24" y="16"/>
                      <a:pt x="33" y="13"/>
                    </a:cubicBezTo>
                  </a:path>
                </a:pathLst>
              </a:custGeom>
              <a:solidFill>
                <a:srgbClr val="6038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" name="Freeform 66"/>
              <p:cNvSpPr/>
              <p:nvPr/>
            </p:nvSpPr>
            <p:spPr bwMode="auto">
              <a:xfrm>
                <a:off x="5701437" y="1550862"/>
                <a:ext cx="30800" cy="15400"/>
              </a:xfrm>
              <a:custGeom>
                <a:avLst/>
                <a:gdLst>
                  <a:gd name="T0" fmla="*/ 30 w 30"/>
                  <a:gd name="T1" fmla="*/ 13 h 15"/>
                  <a:gd name="T2" fmla="*/ 29 w 30"/>
                  <a:gd name="T3" fmla="*/ 7 h 15"/>
                  <a:gd name="T4" fmla="*/ 29 w 30"/>
                  <a:gd name="T5" fmla="*/ 0 h 15"/>
                  <a:gd name="T6" fmla="*/ 0 w 30"/>
                  <a:gd name="T7" fmla="*/ 2 h 15"/>
                  <a:gd name="T8" fmla="*/ 0 w 30"/>
                  <a:gd name="T9" fmla="*/ 8 h 15"/>
                  <a:gd name="T10" fmla="*/ 0 w 30"/>
                  <a:gd name="T11" fmla="*/ 15 h 15"/>
                  <a:gd name="T12" fmla="*/ 30 w 30"/>
                  <a:gd name="T13" fmla="*/ 1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15">
                    <a:moveTo>
                      <a:pt x="30" y="13"/>
                    </a:moveTo>
                    <a:cubicBezTo>
                      <a:pt x="29" y="7"/>
                      <a:pt x="29" y="7"/>
                      <a:pt x="29" y="7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19" y="1"/>
                      <a:pt x="9" y="1"/>
                      <a:pt x="0" y="2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10" y="15"/>
                      <a:pt x="20" y="14"/>
                      <a:pt x="30" y="13"/>
                    </a:cubicBezTo>
                  </a:path>
                </a:pathLst>
              </a:custGeom>
              <a:solidFill>
                <a:srgbClr val="6038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" name="Freeform 67"/>
              <p:cNvSpPr/>
              <p:nvPr/>
            </p:nvSpPr>
            <p:spPr bwMode="auto">
              <a:xfrm>
                <a:off x="5863134" y="1520062"/>
                <a:ext cx="33367" cy="20533"/>
              </a:xfrm>
              <a:custGeom>
                <a:avLst/>
                <a:gdLst>
                  <a:gd name="T0" fmla="*/ 32 w 32"/>
                  <a:gd name="T1" fmla="*/ 12 h 20"/>
                  <a:gd name="T2" fmla="*/ 30 w 32"/>
                  <a:gd name="T3" fmla="*/ 6 h 20"/>
                  <a:gd name="T4" fmla="*/ 27 w 32"/>
                  <a:gd name="T5" fmla="*/ 0 h 20"/>
                  <a:gd name="T6" fmla="*/ 0 w 32"/>
                  <a:gd name="T7" fmla="*/ 7 h 20"/>
                  <a:gd name="T8" fmla="*/ 2 w 32"/>
                  <a:gd name="T9" fmla="*/ 14 h 20"/>
                  <a:gd name="T10" fmla="*/ 4 w 32"/>
                  <a:gd name="T11" fmla="*/ 20 h 20"/>
                  <a:gd name="T12" fmla="*/ 32 w 32"/>
                  <a:gd name="T13" fmla="*/ 1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20">
                    <a:moveTo>
                      <a:pt x="32" y="12"/>
                    </a:moveTo>
                    <a:cubicBezTo>
                      <a:pt x="30" y="6"/>
                      <a:pt x="30" y="6"/>
                      <a:pt x="30" y="6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18" y="2"/>
                      <a:pt x="9" y="5"/>
                      <a:pt x="0" y="7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13" y="18"/>
                      <a:pt x="22" y="15"/>
                      <a:pt x="32" y="12"/>
                    </a:cubicBezTo>
                  </a:path>
                </a:pathLst>
              </a:custGeom>
              <a:solidFill>
                <a:srgbClr val="6038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" name="Freeform 68"/>
              <p:cNvSpPr/>
              <p:nvPr/>
            </p:nvSpPr>
            <p:spPr bwMode="auto">
              <a:xfrm>
                <a:off x="5855435" y="2051355"/>
                <a:ext cx="33367" cy="20533"/>
              </a:xfrm>
              <a:custGeom>
                <a:avLst/>
                <a:gdLst>
                  <a:gd name="T0" fmla="*/ 0 w 32"/>
                  <a:gd name="T1" fmla="*/ 10 h 22"/>
                  <a:gd name="T2" fmla="*/ 2 w 32"/>
                  <a:gd name="T3" fmla="*/ 16 h 22"/>
                  <a:gd name="T4" fmla="*/ 4 w 32"/>
                  <a:gd name="T5" fmla="*/ 22 h 22"/>
                  <a:gd name="T6" fmla="*/ 32 w 32"/>
                  <a:gd name="T7" fmla="*/ 13 h 22"/>
                  <a:gd name="T8" fmla="*/ 29 w 32"/>
                  <a:gd name="T9" fmla="*/ 7 h 22"/>
                  <a:gd name="T10" fmla="*/ 27 w 32"/>
                  <a:gd name="T11" fmla="*/ 0 h 22"/>
                  <a:gd name="T12" fmla="*/ 0 w 32"/>
                  <a:gd name="T13" fmla="*/ 1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22">
                    <a:moveTo>
                      <a:pt x="0" y="10"/>
                    </a:moveTo>
                    <a:cubicBezTo>
                      <a:pt x="2" y="16"/>
                      <a:pt x="2" y="16"/>
                      <a:pt x="2" y="16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14" y="19"/>
                      <a:pt x="23" y="16"/>
                      <a:pt x="32" y="13"/>
                    </a:cubicBezTo>
                    <a:cubicBezTo>
                      <a:pt x="29" y="7"/>
                      <a:pt x="29" y="7"/>
                      <a:pt x="29" y="7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18" y="4"/>
                      <a:pt x="9" y="7"/>
                      <a:pt x="0" y="10"/>
                    </a:cubicBezTo>
                  </a:path>
                </a:pathLst>
              </a:custGeom>
              <a:solidFill>
                <a:srgbClr val="6038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" name="Freeform 69"/>
              <p:cNvSpPr/>
              <p:nvPr/>
            </p:nvSpPr>
            <p:spPr bwMode="auto">
              <a:xfrm>
                <a:off x="5904200" y="2030822"/>
                <a:ext cx="33367" cy="25666"/>
              </a:xfrm>
              <a:custGeom>
                <a:avLst/>
                <a:gdLst>
                  <a:gd name="T0" fmla="*/ 0 w 32"/>
                  <a:gd name="T1" fmla="*/ 12 h 24"/>
                  <a:gd name="T2" fmla="*/ 3 w 32"/>
                  <a:gd name="T3" fmla="*/ 18 h 24"/>
                  <a:gd name="T4" fmla="*/ 6 w 32"/>
                  <a:gd name="T5" fmla="*/ 24 h 24"/>
                  <a:gd name="T6" fmla="*/ 32 w 32"/>
                  <a:gd name="T7" fmla="*/ 12 h 24"/>
                  <a:gd name="T8" fmla="*/ 29 w 32"/>
                  <a:gd name="T9" fmla="*/ 6 h 24"/>
                  <a:gd name="T10" fmla="*/ 26 w 32"/>
                  <a:gd name="T11" fmla="*/ 0 h 24"/>
                  <a:gd name="T12" fmla="*/ 0 w 32"/>
                  <a:gd name="T13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24">
                    <a:moveTo>
                      <a:pt x="0" y="12"/>
                    </a:moveTo>
                    <a:cubicBezTo>
                      <a:pt x="3" y="18"/>
                      <a:pt x="3" y="18"/>
                      <a:pt x="3" y="18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15" y="20"/>
                      <a:pt x="24" y="16"/>
                      <a:pt x="32" y="12"/>
                    </a:cubicBezTo>
                    <a:cubicBezTo>
                      <a:pt x="29" y="6"/>
                      <a:pt x="29" y="6"/>
                      <a:pt x="29" y="6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17" y="4"/>
                      <a:pt x="9" y="8"/>
                      <a:pt x="0" y="12"/>
                    </a:cubicBezTo>
                  </a:path>
                </a:pathLst>
              </a:custGeom>
              <a:solidFill>
                <a:srgbClr val="6038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" name="Freeform 70"/>
              <p:cNvSpPr/>
              <p:nvPr/>
            </p:nvSpPr>
            <p:spPr bwMode="auto">
              <a:xfrm>
                <a:off x="5367774" y="2041088"/>
                <a:ext cx="33367" cy="23101"/>
              </a:xfrm>
              <a:custGeom>
                <a:avLst/>
                <a:gdLst>
                  <a:gd name="T0" fmla="*/ 6 w 33"/>
                  <a:gd name="T1" fmla="*/ 0 h 23"/>
                  <a:gd name="T2" fmla="*/ 3 w 33"/>
                  <a:gd name="T3" fmla="*/ 6 h 23"/>
                  <a:gd name="T4" fmla="*/ 0 w 33"/>
                  <a:gd name="T5" fmla="*/ 13 h 23"/>
                  <a:gd name="T6" fmla="*/ 27 w 33"/>
                  <a:gd name="T7" fmla="*/ 23 h 23"/>
                  <a:gd name="T8" fmla="*/ 30 w 33"/>
                  <a:gd name="T9" fmla="*/ 17 h 23"/>
                  <a:gd name="T10" fmla="*/ 33 w 33"/>
                  <a:gd name="T11" fmla="*/ 11 h 23"/>
                  <a:gd name="T12" fmla="*/ 6 w 33"/>
                  <a:gd name="T13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" h="23">
                    <a:moveTo>
                      <a:pt x="6" y="0"/>
                    </a:moveTo>
                    <a:cubicBezTo>
                      <a:pt x="3" y="6"/>
                      <a:pt x="3" y="6"/>
                      <a:pt x="3" y="6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9" y="16"/>
                      <a:pt x="18" y="20"/>
                      <a:pt x="27" y="23"/>
                    </a:cubicBezTo>
                    <a:cubicBezTo>
                      <a:pt x="30" y="17"/>
                      <a:pt x="30" y="17"/>
                      <a:pt x="30" y="17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24" y="7"/>
                      <a:pt x="15" y="4"/>
                      <a:pt x="6" y="0"/>
                    </a:cubicBezTo>
                  </a:path>
                </a:pathLst>
              </a:custGeom>
              <a:solidFill>
                <a:srgbClr val="6038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9" name="Freeform 71"/>
              <p:cNvSpPr/>
              <p:nvPr/>
            </p:nvSpPr>
            <p:spPr bwMode="auto">
              <a:xfrm>
                <a:off x="6071032" y="1458463"/>
                <a:ext cx="30800" cy="17967"/>
              </a:xfrm>
              <a:custGeom>
                <a:avLst/>
                <a:gdLst>
                  <a:gd name="T0" fmla="*/ 31 w 31"/>
                  <a:gd name="T1" fmla="*/ 13 h 17"/>
                  <a:gd name="T2" fmla="*/ 31 w 31"/>
                  <a:gd name="T3" fmla="*/ 7 h 17"/>
                  <a:gd name="T4" fmla="*/ 30 w 31"/>
                  <a:gd name="T5" fmla="*/ 0 h 17"/>
                  <a:gd name="T6" fmla="*/ 0 w 31"/>
                  <a:gd name="T7" fmla="*/ 4 h 17"/>
                  <a:gd name="T8" fmla="*/ 2 w 31"/>
                  <a:gd name="T9" fmla="*/ 11 h 17"/>
                  <a:gd name="T10" fmla="*/ 3 w 31"/>
                  <a:gd name="T11" fmla="*/ 17 h 17"/>
                  <a:gd name="T12" fmla="*/ 31 w 31"/>
                  <a:gd name="T13" fmla="*/ 1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17">
                    <a:moveTo>
                      <a:pt x="31" y="13"/>
                    </a:moveTo>
                    <a:cubicBezTo>
                      <a:pt x="31" y="7"/>
                      <a:pt x="31" y="7"/>
                      <a:pt x="31" y="7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21" y="1"/>
                      <a:pt x="11" y="2"/>
                      <a:pt x="0" y="4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14" y="15"/>
                      <a:pt x="23" y="14"/>
                      <a:pt x="31" y="13"/>
                    </a:cubicBezTo>
                  </a:path>
                </a:pathLst>
              </a:custGeom>
              <a:solidFill>
                <a:srgbClr val="6038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0" name="Freeform 72"/>
              <p:cNvSpPr/>
              <p:nvPr/>
            </p:nvSpPr>
            <p:spPr bwMode="auto">
              <a:xfrm>
                <a:off x="6078731" y="1907623"/>
                <a:ext cx="30800" cy="30800"/>
              </a:xfrm>
              <a:custGeom>
                <a:avLst/>
                <a:gdLst>
                  <a:gd name="T0" fmla="*/ 19 w 30"/>
                  <a:gd name="T1" fmla="*/ 0 h 29"/>
                  <a:gd name="T2" fmla="*/ 0 w 30"/>
                  <a:gd name="T3" fmla="*/ 20 h 29"/>
                  <a:gd name="T4" fmla="*/ 5 w 30"/>
                  <a:gd name="T5" fmla="*/ 25 h 29"/>
                  <a:gd name="T6" fmla="*/ 10 w 30"/>
                  <a:gd name="T7" fmla="*/ 29 h 29"/>
                  <a:gd name="T8" fmla="*/ 30 w 30"/>
                  <a:gd name="T9" fmla="*/ 9 h 29"/>
                  <a:gd name="T10" fmla="*/ 24 w 30"/>
                  <a:gd name="T11" fmla="*/ 4 h 29"/>
                  <a:gd name="T12" fmla="*/ 19 w 30"/>
                  <a:gd name="T1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29">
                    <a:moveTo>
                      <a:pt x="19" y="0"/>
                    </a:moveTo>
                    <a:cubicBezTo>
                      <a:pt x="13" y="7"/>
                      <a:pt x="6" y="14"/>
                      <a:pt x="0" y="20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10" y="29"/>
                      <a:pt x="10" y="29"/>
                      <a:pt x="10" y="29"/>
                    </a:cubicBezTo>
                    <a:cubicBezTo>
                      <a:pt x="17" y="22"/>
                      <a:pt x="24" y="16"/>
                      <a:pt x="30" y="9"/>
                    </a:cubicBezTo>
                    <a:cubicBezTo>
                      <a:pt x="24" y="4"/>
                      <a:pt x="24" y="4"/>
                      <a:pt x="24" y="4"/>
                    </a:cubicBez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6038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" name="Freeform 73"/>
              <p:cNvSpPr/>
              <p:nvPr/>
            </p:nvSpPr>
            <p:spPr bwMode="auto">
              <a:xfrm>
                <a:off x="6117232" y="1866557"/>
                <a:ext cx="28234" cy="28234"/>
              </a:xfrm>
              <a:custGeom>
                <a:avLst/>
                <a:gdLst>
                  <a:gd name="T0" fmla="*/ 17 w 29"/>
                  <a:gd name="T1" fmla="*/ 0 h 29"/>
                  <a:gd name="T2" fmla="*/ 0 w 29"/>
                  <a:gd name="T3" fmla="*/ 21 h 29"/>
                  <a:gd name="T4" fmla="*/ 6 w 29"/>
                  <a:gd name="T5" fmla="*/ 25 h 29"/>
                  <a:gd name="T6" fmla="*/ 12 w 29"/>
                  <a:gd name="T7" fmla="*/ 29 h 29"/>
                  <a:gd name="T8" fmla="*/ 29 w 29"/>
                  <a:gd name="T9" fmla="*/ 7 h 29"/>
                  <a:gd name="T10" fmla="*/ 23 w 29"/>
                  <a:gd name="T11" fmla="*/ 3 h 29"/>
                  <a:gd name="T12" fmla="*/ 17 w 29"/>
                  <a:gd name="T1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" h="29">
                    <a:moveTo>
                      <a:pt x="17" y="0"/>
                    </a:moveTo>
                    <a:cubicBezTo>
                      <a:pt x="11" y="7"/>
                      <a:pt x="6" y="14"/>
                      <a:pt x="0" y="21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12" y="29"/>
                      <a:pt x="12" y="29"/>
                      <a:pt x="12" y="29"/>
                    </a:cubicBezTo>
                    <a:cubicBezTo>
                      <a:pt x="18" y="22"/>
                      <a:pt x="24" y="14"/>
                      <a:pt x="29" y="7"/>
                    </a:cubicBezTo>
                    <a:cubicBezTo>
                      <a:pt x="23" y="3"/>
                      <a:pt x="23" y="3"/>
                      <a:pt x="23" y="3"/>
                    </a:cubicBez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6038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2" name="Freeform 74"/>
              <p:cNvSpPr/>
              <p:nvPr/>
            </p:nvSpPr>
            <p:spPr bwMode="auto">
              <a:xfrm>
                <a:off x="5963234" y="1486695"/>
                <a:ext cx="33367" cy="20533"/>
              </a:xfrm>
              <a:custGeom>
                <a:avLst/>
                <a:gdLst>
                  <a:gd name="T0" fmla="*/ 13 w 13"/>
                  <a:gd name="T1" fmla="*/ 5 h 8"/>
                  <a:gd name="T2" fmla="*/ 12 w 13"/>
                  <a:gd name="T3" fmla="*/ 2 h 8"/>
                  <a:gd name="T4" fmla="*/ 11 w 13"/>
                  <a:gd name="T5" fmla="*/ 0 h 8"/>
                  <a:gd name="T6" fmla="*/ 0 w 13"/>
                  <a:gd name="T7" fmla="*/ 4 h 8"/>
                  <a:gd name="T8" fmla="*/ 1 w 13"/>
                  <a:gd name="T9" fmla="*/ 6 h 8"/>
                  <a:gd name="T10" fmla="*/ 2 w 13"/>
                  <a:gd name="T11" fmla="*/ 8 h 8"/>
                  <a:gd name="T12" fmla="*/ 13 w 13"/>
                  <a:gd name="T13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8">
                    <a:moveTo>
                      <a:pt x="13" y="5"/>
                    </a:moveTo>
                    <a:lnTo>
                      <a:pt x="12" y="2"/>
                    </a:lnTo>
                    <a:lnTo>
                      <a:pt x="11" y="0"/>
                    </a:lnTo>
                    <a:lnTo>
                      <a:pt x="0" y="4"/>
                    </a:lnTo>
                    <a:lnTo>
                      <a:pt x="1" y="6"/>
                    </a:lnTo>
                    <a:lnTo>
                      <a:pt x="2" y="8"/>
                    </a:lnTo>
                    <a:lnTo>
                      <a:pt x="13" y="5"/>
                    </a:lnTo>
                    <a:close/>
                  </a:path>
                </a:pathLst>
              </a:custGeom>
              <a:solidFill>
                <a:srgbClr val="6038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3" name="Freeform 75"/>
              <p:cNvSpPr/>
              <p:nvPr/>
            </p:nvSpPr>
            <p:spPr bwMode="auto">
              <a:xfrm>
                <a:off x="6201930" y="1681759"/>
                <a:ext cx="17967" cy="28234"/>
              </a:xfrm>
              <a:custGeom>
                <a:avLst/>
                <a:gdLst>
                  <a:gd name="T0" fmla="*/ 4 w 19"/>
                  <a:gd name="T1" fmla="*/ 0 h 28"/>
                  <a:gd name="T2" fmla="*/ 0 w 19"/>
                  <a:gd name="T3" fmla="*/ 26 h 28"/>
                  <a:gd name="T4" fmla="*/ 7 w 19"/>
                  <a:gd name="T5" fmla="*/ 27 h 28"/>
                  <a:gd name="T6" fmla="*/ 14 w 19"/>
                  <a:gd name="T7" fmla="*/ 28 h 28"/>
                  <a:gd name="T8" fmla="*/ 19 w 19"/>
                  <a:gd name="T9" fmla="*/ 2 h 28"/>
                  <a:gd name="T10" fmla="*/ 12 w 19"/>
                  <a:gd name="T11" fmla="*/ 1 h 28"/>
                  <a:gd name="T12" fmla="*/ 4 w 19"/>
                  <a:gd name="T1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28">
                    <a:moveTo>
                      <a:pt x="4" y="0"/>
                    </a:moveTo>
                    <a:cubicBezTo>
                      <a:pt x="3" y="9"/>
                      <a:pt x="2" y="17"/>
                      <a:pt x="0" y="26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14" y="28"/>
                      <a:pt x="14" y="28"/>
                      <a:pt x="14" y="28"/>
                    </a:cubicBezTo>
                    <a:cubicBezTo>
                      <a:pt x="16" y="19"/>
                      <a:pt x="18" y="10"/>
                      <a:pt x="19" y="2"/>
                    </a:cubicBezTo>
                    <a:cubicBezTo>
                      <a:pt x="12" y="1"/>
                      <a:pt x="12" y="1"/>
                      <a:pt x="12" y="1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6038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4" name="Freeform 76"/>
              <p:cNvSpPr/>
              <p:nvPr/>
            </p:nvSpPr>
            <p:spPr bwMode="auto">
              <a:xfrm>
                <a:off x="6040233" y="1943556"/>
                <a:ext cx="33367" cy="28234"/>
              </a:xfrm>
              <a:custGeom>
                <a:avLst/>
                <a:gdLst>
                  <a:gd name="T0" fmla="*/ 0 w 32"/>
                  <a:gd name="T1" fmla="*/ 18 h 28"/>
                  <a:gd name="T2" fmla="*/ 5 w 32"/>
                  <a:gd name="T3" fmla="*/ 23 h 28"/>
                  <a:gd name="T4" fmla="*/ 10 w 32"/>
                  <a:gd name="T5" fmla="*/ 28 h 28"/>
                  <a:gd name="T6" fmla="*/ 32 w 32"/>
                  <a:gd name="T7" fmla="*/ 10 h 28"/>
                  <a:gd name="T8" fmla="*/ 27 w 32"/>
                  <a:gd name="T9" fmla="*/ 5 h 28"/>
                  <a:gd name="T10" fmla="*/ 22 w 32"/>
                  <a:gd name="T11" fmla="*/ 0 h 28"/>
                  <a:gd name="T12" fmla="*/ 0 w 32"/>
                  <a:gd name="T13" fmla="*/ 1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28">
                    <a:moveTo>
                      <a:pt x="0" y="18"/>
                    </a:moveTo>
                    <a:cubicBezTo>
                      <a:pt x="5" y="23"/>
                      <a:pt x="5" y="23"/>
                      <a:pt x="5" y="23"/>
                    </a:cubicBezTo>
                    <a:cubicBezTo>
                      <a:pt x="10" y="28"/>
                      <a:pt x="10" y="28"/>
                      <a:pt x="10" y="28"/>
                    </a:cubicBezTo>
                    <a:cubicBezTo>
                      <a:pt x="17" y="22"/>
                      <a:pt x="25" y="16"/>
                      <a:pt x="32" y="10"/>
                    </a:cubicBezTo>
                    <a:cubicBezTo>
                      <a:pt x="27" y="5"/>
                      <a:pt x="27" y="5"/>
                      <a:pt x="27" y="5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5" y="6"/>
                      <a:pt x="8" y="12"/>
                      <a:pt x="0" y="18"/>
                    </a:cubicBezTo>
                  </a:path>
                </a:pathLst>
              </a:custGeom>
              <a:solidFill>
                <a:srgbClr val="6038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5" name="Freeform 77"/>
              <p:cNvSpPr/>
              <p:nvPr/>
            </p:nvSpPr>
            <p:spPr bwMode="auto">
              <a:xfrm>
                <a:off x="5311308" y="2017989"/>
                <a:ext cx="35933" cy="23101"/>
              </a:xfrm>
              <a:custGeom>
                <a:avLst/>
                <a:gdLst>
                  <a:gd name="T0" fmla="*/ 7 w 33"/>
                  <a:gd name="T1" fmla="*/ 0 h 24"/>
                  <a:gd name="T2" fmla="*/ 4 w 33"/>
                  <a:gd name="T3" fmla="*/ 5 h 24"/>
                  <a:gd name="T4" fmla="*/ 0 w 33"/>
                  <a:gd name="T5" fmla="*/ 11 h 24"/>
                  <a:gd name="T6" fmla="*/ 26 w 33"/>
                  <a:gd name="T7" fmla="*/ 24 h 24"/>
                  <a:gd name="T8" fmla="*/ 29 w 33"/>
                  <a:gd name="T9" fmla="*/ 18 h 24"/>
                  <a:gd name="T10" fmla="*/ 33 w 33"/>
                  <a:gd name="T11" fmla="*/ 12 h 24"/>
                  <a:gd name="T12" fmla="*/ 7 w 33"/>
                  <a:gd name="T13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" h="24">
                    <a:moveTo>
                      <a:pt x="7" y="0"/>
                    </a:moveTo>
                    <a:cubicBezTo>
                      <a:pt x="4" y="5"/>
                      <a:pt x="4" y="5"/>
                      <a:pt x="4" y="5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9" y="16"/>
                      <a:pt x="17" y="20"/>
                      <a:pt x="26" y="24"/>
                    </a:cubicBezTo>
                    <a:cubicBezTo>
                      <a:pt x="29" y="18"/>
                      <a:pt x="29" y="18"/>
                      <a:pt x="29" y="18"/>
                    </a:cubicBezTo>
                    <a:cubicBezTo>
                      <a:pt x="33" y="12"/>
                      <a:pt x="33" y="12"/>
                      <a:pt x="33" y="12"/>
                    </a:cubicBezTo>
                    <a:cubicBezTo>
                      <a:pt x="24" y="8"/>
                      <a:pt x="16" y="4"/>
                      <a:pt x="7" y="0"/>
                    </a:cubicBezTo>
                  </a:path>
                </a:pathLst>
              </a:custGeom>
              <a:solidFill>
                <a:srgbClr val="6038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6" name="Freeform 78"/>
              <p:cNvSpPr/>
              <p:nvPr/>
            </p:nvSpPr>
            <p:spPr bwMode="auto">
              <a:xfrm>
                <a:off x="6207063" y="1632994"/>
                <a:ext cx="15400" cy="28234"/>
              </a:xfrm>
              <a:custGeom>
                <a:avLst/>
                <a:gdLst>
                  <a:gd name="T0" fmla="*/ 1 w 16"/>
                  <a:gd name="T1" fmla="*/ 11 h 27"/>
                  <a:gd name="T2" fmla="*/ 0 w 16"/>
                  <a:gd name="T3" fmla="*/ 26 h 27"/>
                  <a:gd name="T4" fmla="*/ 8 w 16"/>
                  <a:gd name="T5" fmla="*/ 27 h 27"/>
                  <a:gd name="T6" fmla="*/ 15 w 16"/>
                  <a:gd name="T7" fmla="*/ 27 h 27"/>
                  <a:gd name="T8" fmla="*/ 16 w 16"/>
                  <a:gd name="T9" fmla="*/ 12 h 27"/>
                  <a:gd name="T10" fmla="*/ 16 w 16"/>
                  <a:gd name="T11" fmla="*/ 0 h 27"/>
                  <a:gd name="T12" fmla="*/ 9 w 16"/>
                  <a:gd name="T13" fmla="*/ 0 h 27"/>
                  <a:gd name="T14" fmla="*/ 1 w 16"/>
                  <a:gd name="T15" fmla="*/ 0 h 27"/>
                  <a:gd name="T16" fmla="*/ 1 w 16"/>
                  <a:gd name="T17" fmla="*/ 11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27">
                    <a:moveTo>
                      <a:pt x="1" y="11"/>
                    </a:moveTo>
                    <a:cubicBezTo>
                      <a:pt x="1" y="16"/>
                      <a:pt x="1" y="21"/>
                      <a:pt x="0" y="26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5" y="22"/>
                      <a:pt x="16" y="17"/>
                      <a:pt x="16" y="12"/>
                    </a:cubicBezTo>
                    <a:cubicBezTo>
                      <a:pt x="16" y="8"/>
                      <a:pt x="16" y="4"/>
                      <a:pt x="16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4"/>
                      <a:pt x="1" y="8"/>
                      <a:pt x="1" y="11"/>
                    </a:cubicBezTo>
                  </a:path>
                </a:pathLst>
              </a:custGeom>
              <a:solidFill>
                <a:srgbClr val="6038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7" name="Freeform 79"/>
              <p:cNvSpPr/>
              <p:nvPr/>
            </p:nvSpPr>
            <p:spPr bwMode="auto">
              <a:xfrm>
                <a:off x="6019700" y="1468729"/>
                <a:ext cx="33367" cy="20533"/>
              </a:xfrm>
              <a:custGeom>
                <a:avLst/>
                <a:gdLst>
                  <a:gd name="T0" fmla="*/ 33 w 33"/>
                  <a:gd name="T1" fmla="*/ 12 h 21"/>
                  <a:gd name="T2" fmla="*/ 30 w 33"/>
                  <a:gd name="T3" fmla="*/ 6 h 21"/>
                  <a:gd name="T4" fmla="*/ 28 w 33"/>
                  <a:gd name="T5" fmla="*/ 0 h 21"/>
                  <a:gd name="T6" fmla="*/ 0 w 33"/>
                  <a:gd name="T7" fmla="*/ 8 h 21"/>
                  <a:gd name="T8" fmla="*/ 3 w 33"/>
                  <a:gd name="T9" fmla="*/ 14 h 21"/>
                  <a:gd name="T10" fmla="*/ 5 w 33"/>
                  <a:gd name="T11" fmla="*/ 21 h 21"/>
                  <a:gd name="T12" fmla="*/ 33 w 33"/>
                  <a:gd name="T13" fmla="*/ 1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" h="21">
                    <a:moveTo>
                      <a:pt x="33" y="12"/>
                    </a:moveTo>
                    <a:cubicBezTo>
                      <a:pt x="30" y="6"/>
                      <a:pt x="30" y="6"/>
                      <a:pt x="30" y="6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0" y="2"/>
                      <a:pt x="11" y="5"/>
                      <a:pt x="0" y="8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15" y="17"/>
                      <a:pt x="24" y="14"/>
                      <a:pt x="33" y="12"/>
                    </a:cubicBezTo>
                  </a:path>
                </a:pathLst>
              </a:custGeom>
              <a:solidFill>
                <a:srgbClr val="6038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8" name="Freeform 80"/>
              <p:cNvSpPr/>
              <p:nvPr/>
            </p:nvSpPr>
            <p:spPr bwMode="auto">
              <a:xfrm>
                <a:off x="6122365" y="1458463"/>
                <a:ext cx="35933" cy="20533"/>
              </a:xfrm>
              <a:custGeom>
                <a:avLst/>
                <a:gdLst>
                  <a:gd name="T0" fmla="*/ 25 w 33"/>
                  <a:gd name="T1" fmla="*/ 20 h 20"/>
                  <a:gd name="T2" fmla="*/ 29 w 33"/>
                  <a:gd name="T3" fmla="*/ 15 h 20"/>
                  <a:gd name="T4" fmla="*/ 33 w 33"/>
                  <a:gd name="T5" fmla="*/ 9 h 20"/>
                  <a:gd name="T6" fmla="*/ 3 w 33"/>
                  <a:gd name="T7" fmla="*/ 0 h 20"/>
                  <a:gd name="T8" fmla="*/ 2 w 33"/>
                  <a:gd name="T9" fmla="*/ 6 h 20"/>
                  <a:gd name="T10" fmla="*/ 0 w 33"/>
                  <a:gd name="T11" fmla="*/ 13 h 20"/>
                  <a:gd name="T12" fmla="*/ 25 w 33"/>
                  <a:gd name="T13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" h="20">
                    <a:moveTo>
                      <a:pt x="25" y="20"/>
                    </a:moveTo>
                    <a:cubicBezTo>
                      <a:pt x="29" y="15"/>
                      <a:pt x="29" y="15"/>
                      <a:pt x="29" y="15"/>
                    </a:cubicBezTo>
                    <a:cubicBezTo>
                      <a:pt x="33" y="9"/>
                      <a:pt x="33" y="9"/>
                      <a:pt x="33" y="9"/>
                    </a:cubicBezTo>
                    <a:cubicBezTo>
                      <a:pt x="24" y="4"/>
                      <a:pt x="14" y="1"/>
                      <a:pt x="3" y="0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10" y="14"/>
                      <a:pt x="18" y="17"/>
                      <a:pt x="25" y="20"/>
                    </a:cubicBezTo>
                  </a:path>
                </a:pathLst>
              </a:custGeom>
              <a:solidFill>
                <a:srgbClr val="6038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9" name="Freeform 81"/>
              <p:cNvSpPr/>
              <p:nvPr/>
            </p:nvSpPr>
            <p:spPr bwMode="auto">
              <a:xfrm>
                <a:off x="6001732" y="1976923"/>
                <a:ext cx="30800" cy="25666"/>
              </a:xfrm>
              <a:custGeom>
                <a:avLst/>
                <a:gdLst>
                  <a:gd name="T0" fmla="*/ 0 w 32"/>
                  <a:gd name="T1" fmla="*/ 16 h 27"/>
                  <a:gd name="T2" fmla="*/ 4 w 32"/>
                  <a:gd name="T3" fmla="*/ 21 h 27"/>
                  <a:gd name="T4" fmla="*/ 8 w 32"/>
                  <a:gd name="T5" fmla="*/ 27 h 27"/>
                  <a:gd name="T6" fmla="*/ 32 w 32"/>
                  <a:gd name="T7" fmla="*/ 10 h 27"/>
                  <a:gd name="T8" fmla="*/ 27 w 32"/>
                  <a:gd name="T9" fmla="*/ 5 h 27"/>
                  <a:gd name="T10" fmla="*/ 23 w 32"/>
                  <a:gd name="T11" fmla="*/ 0 h 27"/>
                  <a:gd name="T12" fmla="*/ 0 w 32"/>
                  <a:gd name="T13" fmla="*/ 1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27">
                    <a:moveTo>
                      <a:pt x="0" y="16"/>
                    </a:moveTo>
                    <a:cubicBezTo>
                      <a:pt x="4" y="21"/>
                      <a:pt x="4" y="21"/>
                      <a:pt x="4" y="21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16" y="21"/>
                      <a:pt x="24" y="16"/>
                      <a:pt x="32" y="10"/>
                    </a:cubicBezTo>
                    <a:cubicBezTo>
                      <a:pt x="27" y="5"/>
                      <a:pt x="27" y="5"/>
                      <a:pt x="27" y="5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5" y="5"/>
                      <a:pt x="8" y="11"/>
                      <a:pt x="0" y="16"/>
                    </a:cubicBezTo>
                  </a:path>
                </a:pathLst>
              </a:custGeom>
              <a:solidFill>
                <a:srgbClr val="6038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0" name="Freeform 82"/>
              <p:cNvSpPr/>
              <p:nvPr/>
            </p:nvSpPr>
            <p:spPr bwMode="auto">
              <a:xfrm>
                <a:off x="5313874" y="1494396"/>
                <a:ext cx="30800" cy="15400"/>
              </a:xfrm>
              <a:custGeom>
                <a:avLst/>
                <a:gdLst>
                  <a:gd name="T0" fmla="*/ 29 w 31"/>
                  <a:gd name="T1" fmla="*/ 16 h 16"/>
                  <a:gd name="T2" fmla="*/ 30 w 31"/>
                  <a:gd name="T3" fmla="*/ 10 h 16"/>
                  <a:gd name="T4" fmla="*/ 31 w 31"/>
                  <a:gd name="T5" fmla="*/ 3 h 16"/>
                  <a:gd name="T6" fmla="*/ 2 w 31"/>
                  <a:gd name="T7" fmla="*/ 0 h 16"/>
                  <a:gd name="T8" fmla="*/ 1 w 31"/>
                  <a:gd name="T9" fmla="*/ 6 h 16"/>
                  <a:gd name="T10" fmla="*/ 0 w 31"/>
                  <a:gd name="T11" fmla="*/ 13 h 16"/>
                  <a:gd name="T12" fmla="*/ 29 w 31"/>
                  <a:gd name="T1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16">
                    <a:moveTo>
                      <a:pt x="29" y="16"/>
                    </a:moveTo>
                    <a:cubicBezTo>
                      <a:pt x="30" y="10"/>
                      <a:pt x="30" y="10"/>
                      <a:pt x="30" y="10"/>
                    </a:cubicBezTo>
                    <a:cubicBezTo>
                      <a:pt x="31" y="3"/>
                      <a:pt x="31" y="3"/>
                      <a:pt x="31" y="3"/>
                    </a:cubicBezTo>
                    <a:cubicBezTo>
                      <a:pt x="21" y="2"/>
                      <a:pt x="11" y="1"/>
                      <a:pt x="2" y="0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9" y="14"/>
                      <a:pt x="19" y="15"/>
                      <a:pt x="29" y="16"/>
                    </a:cubicBezTo>
                  </a:path>
                </a:pathLst>
              </a:custGeom>
              <a:solidFill>
                <a:srgbClr val="6038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1" name="Freeform 83"/>
              <p:cNvSpPr/>
              <p:nvPr/>
            </p:nvSpPr>
            <p:spPr bwMode="auto">
              <a:xfrm>
                <a:off x="5372908" y="1502095"/>
                <a:ext cx="33367" cy="17967"/>
              </a:xfrm>
              <a:custGeom>
                <a:avLst/>
                <a:gdLst>
                  <a:gd name="T0" fmla="*/ 28 w 31"/>
                  <a:gd name="T1" fmla="*/ 18 h 18"/>
                  <a:gd name="T2" fmla="*/ 30 w 31"/>
                  <a:gd name="T3" fmla="*/ 11 h 18"/>
                  <a:gd name="T4" fmla="*/ 31 w 31"/>
                  <a:gd name="T5" fmla="*/ 5 h 18"/>
                  <a:gd name="T6" fmla="*/ 2 w 31"/>
                  <a:gd name="T7" fmla="*/ 0 h 18"/>
                  <a:gd name="T8" fmla="*/ 1 w 31"/>
                  <a:gd name="T9" fmla="*/ 6 h 18"/>
                  <a:gd name="T10" fmla="*/ 0 w 31"/>
                  <a:gd name="T11" fmla="*/ 13 h 18"/>
                  <a:gd name="T12" fmla="*/ 28 w 31"/>
                  <a:gd name="T13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18">
                    <a:moveTo>
                      <a:pt x="28" y="18"/>
                    </a:moveTo>
                    <a:cubicBezTo>
                      <a:pt x="30" y="11"/>
                      <a:pt x="30" y="11"/>
                      <a:pt x="30" y="11"/>
                    </a:cubicBezTo>
                    <a:cubicBezTo>
                      <a:pt x="31" y="5"/>
                      <a:pt x="31" y="5"/>
                      <a:pt x="31" y="5"/>
                    </a:cubicBezTo>
                    <a:cubicBezTo>
                      <a:pt x="21" y="3"/>
                      <a:pt x="12" y="1"/>
                      <a:pt x="2" y="0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9" y="14"/>
                      <a:pt x="19" y="16"/>
                      <a:pt x="28" y="18"/>
                    </a:cubicBezTo>
                  </a:path>
                </a:pathLst>
              </a:custGeom>
              <a:solidFill>
                <a:srgbClr val="6038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2" name="Freeform 84"/>
              <p:cNvSpPr/>
              <p:nvPr/>
            </p:nvSpPr>
            <p:spPr bwMode="auto">
              <a:xfrm>
                <a:off x="5475573" y="1522628"/>
                <a:ext cx="33367" cy="17967"/>
              </a:xfrm>
              <a:custGeom>
                <a:avLst/>
                <a:gdLst>
                  <a:gd name="T0" fmla="*/ 2 w 32"/>
                  <a:gd name="T1" fmla="*/ 13 h 18"/>
                  <a:gd name="T2" fmla="*/ 28 w 32"/>
                  <a:gd name="T3" fmla="*/ 18 h 18"/>
                  <a:gd name="T4" fmla="*/ 30 w 32"/>
                  <a:gd name="T5" fmla="*/ 12 h 18"/>
                  <a:gd name="T6" fmla="*/ 32 w 32"/>
                  <a:gd name="T7" fmla="*/ 5 h 18"/>
                  <a:gd name="T8" fmla="*/ 5 w 32"/>
                  <a:gd name="T9" fmla="*/ 0 h 18"/>
                  <a:gd name="T10" fmla="*/ 3 w 32"/>
                  <a:gd name="T11" fmla="*/ 0 h 18"/>
                  <a:gd name="T12" fmla="*/ 1 w 32"/>
                  <a:gd name="T13" fmla="*/ 6 h 18"/>
                  <a:gd name="T14" fmla="*/ 0 w 32"/>
                  <a:gd name="T15" fmla="*/ 13 h 18"/>
                  <a:gd name="T16" fmla="*/ 2 w 32"/>
                  <a:gd name="T17" fmla="*/ 1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18">
                    <a:moveTo>
                      <a:pt x="2" y="13"/>
                    </a:moveTo>
                    <a:cubicBezTo>
                      <a:pt x="11" y="15"/>
                      <a:pt x="19" y="17"/>
                      <a:pt x="28" y="18"/>
                    </a:cubicBezTo>
                    <a:cubicBezTo>
                      <a:pt x="30" y="12"/>
                      <a:pt x="30" y="12"/>
                      <a:pt x="30" y="12"/>
                    </a:cubicBezTo>
                    <a:cubicBezTo>
                      <a:pt x="32" y="5"/>
                      <a:pt x="32" y="5"/>
                      <a:pt x="32" y="5"/>
                    </a:cubicBezTo>
                    <a:cubicBezTo>
                      <a:pt x="23" y="4"/>
                      <a:pt x="14" y="2"/>
                      <a:pt x="5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13"/>
                      <a:pt x="0" y="13"/>
                      <a:pt x="0" y="13"/>
                    </a:cubicBezTo>
                    <a:lnTo>
                      <a:pt x="2" y="13"/>
                    </a:lnTo>
                    <a:close/>
                  </a:path>
                </a:pathLst>
              </a:custGeom>
              <a:solidFill>
                <a:srgbClr val="6038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3" name="Freeform 85"/>
              <p:cNvSpPr/>
              <p:nvPr/>
            </p:nvSpPr>
            <p:spPr bwMode="auto">
              <a:xfrm>
                <a:off x="5424240" y="1512361"/>
                <a:ext cx="33367" cy="17967"/>
              </a:xfrm>
              <a:custGeom>
                <a:avLst/>
                <a:gdLst>
                  <a:gd name="T0" fmla="*/ 28 w 31"/>
                  <a:gd name="T1" fmla="*/ 18 h 18"/>
                  <a:gd name="T2" fmla="*/ 30 w 31"/>
                  <a:gd name="T3" fmla="*/ 12 h 18"/>
                  <a:gd name="T4" fmla="*/ 31 w 31"/>
                  <a:gd name="T5" fmla="*/ 5 h 18"/>
                  <a:gd name="T6" fmla="*/ 3 w 31"/>
                  <a:gd name="T7" fmla="*/ 0 h 18"/>
                  <a:gd name="T8" fmla="*/ 1 w 31"/>
                  <a:gd name="T9" fmla="*/ 6 h 18"/>
                  <a:gd name="T10" fmla="*/ 0 w 31"/>
                  <a:gd name="T11" fmla="*/ 13 h 18"/>
                  <a:gd name="T12" fmla="*/ 28 w 31"/>
                  <a:gd name="T13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18">
                    <a:moveTo>
                      <a:pt x="28" y="18"/>
                    </a:moveTo>
                    <a:cubicBezTo>
                      <a:pt x="30" y="12"/>
                      <a:pt x="30" y="12"/>
                      <a:pt x="30" y="12"/>
                    </a:cubicBezTo>
                    <a:cubicBezTo>
                      <a:pt x="31" y="5"/>
                      <a:pt x="31" y="5"/>
                      <a:pt x="31" y="5"/>
                    </a:cubicBezTo>
                    <a:cubicBezTo>
                      <a:pt x="22" y="3"/>
                      <a:pt x="12" y="2"/>
                      <a:pt x="3" y="0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9" y="15"/>
                      <a:pt x="19" y="17"/>
                      <a:pt x="28" y="18"/>
                    </a:cubicBezTo>
                  </a:path>
                </a:pathLst>
              </a:custGeom>
              <a:solidFill>
                <a:srgbClr val="6038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4" name="Freeform 86"/>
              <p:cNvSpPr/>
              <p:nvPr/>
            </p:nvSpPr>
            <p:spPr bwMode="auto">
              <a:xfrm>
                <a:off x="5147044" y="1496962"/>
                <a:ext cx="33367" cy="23101"/>
              </a:xfrm>
              <a:custGeom>
                <a:avLst/>
                <a:gdLst>
                  <a:gd name="T0" fmla="*/ 6 w 33"/>
                  <a:gd name="T1" fmla="*/ 21 h 21"/>
                  <a:gd name="T2" fmla="*/ 33 w 33"/>
                  <a:gd name="T3" fmla="*/ 13 h 21"/>
                  <a:gd name="T4" fmla="*/ 31 w 33"/>
                  <a:gd name="T5" fmla="*/ 6 h 21"/>
                  <a:gd name="T6" fmla="*/ 29 w 33"/>
                  <a:gd name="T7" fmla="*/ 0 h 21"/>
                  <a:gd name="T8" fmla="*/ 0 w 33"/>
                  <a:gd name="T9" fmla="*/ 9 h 21"/>
                  <a:gd name="T10" fmla="*/ 3 w 33"/>
                  <a:gd name="T11" fmla="*/ 15 h 21"/>
                  <a:gd name="T12" fmla="*/ 6 w 33"/>
                  <a:gd name="T13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" h="21">
                    <a:moveTo>
                      <a:pt x="6" y="21"/>
                    </a:moveTo>
                    <a:cubicBezTo>
                      <a:pt x="14" y="18"/>
                      <a:pt x="23" y="15"/>
                      <a:pt x="33" y="13"/>
                    </a:cubicBezTo>
                    <a:cubicBezTo>
                      <a:pt x="31" y="6"/>
                      <a:pt x="31" y="6"/>
                      <a:pt x="31" y="6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19" y="2"/>
                      <a:pt x="9" y="5"/>
                      <a:pt x="0" y="9"/>
                    </a:cubicBezTo>
                    <a:cubicBezTo>
                      <a:pt x="3" y="15"/>
                      <a:pt x="3" y="15"/>
                      <a:pt x="3" y="15"/>
                    </a:cubicBezTo>
                    <a:lnTo>
                      <a:pt x="6" y="21"/>
                    </a:lnTo>
                    <a:close/>
                  </a:path>
                </a:pathLst>
              </a:custGeom>
              <a:solidFill>
                <a:srgbClr val="6038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5" name="Freeform 87"/>
              <p:cNvSpPr/>
              <p:nvPr/>
            </p:nvSpPr>
            <p:spPr bwMode="auto">
              <a:xfrm>
                <a:off x="5262542" y="1489263"/>
                <a:ext cx="30800" cy="15400"/>
              </a:xfrm>
              <a:custGeom>
                <a:avLst/>
                <a:gdLst>
                  <a:gd name="T0" fmla="*/ 4 w 30"/>
                  <a:gd name="T1" fmla="*/ 14 h 15"/>
                  <a:gd name="T2" fmla="*/ 29 w 30"/>
                  <a:gd name="T3" fmla="*/ 15 h 15"/>
                  <a:gd name="T4" fmla="*/ 29 w 30"/>
                  <a:gd name="T5" fmla="*/ 8 h 15"/>
                  <a:gd name="T6" fmla="*/ 30 w 30"/>
                  <a:gd name="T7" fmla="*/ 2 h 15"/>
                  <a:gd name="T8" fmla="*/ 5 w 30"/>
                  <a:gd name="T9" fmla="*/ 0 h 15"/>
                  <a:gd name="T10" fmla="*/ 0 w 30"/>
                  <a:gd name="T11" fmla="*/ 0 h 15"/>
                  <a:gd name="T12" fmla="*/ 0 w 30"/>
                  <a:gd name="T13" fmla="*/ 7 h 15"/>
                  <a:gd name="T14" fmla="*/ 0 w 30"/>
                  <a:gd name="T15" fmla="*/ 14 h 15"/>
                  <a:gd name="T16" fmla="*/ 4 w 30"/>
                  <a:gd name="T17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15">
                    <a:moveTo>
                      <a:pt x="4" y="14"/>
                    </a:moveTo>
                    <a:cubicBezTo>
                      <a:pt x="12" y="14"/>
                      <a:pt x="20" y="14"/>
                      <a:pt x="29" y="15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30" y="2"/>
                      <a:pt x="30" y="2"/>
                      <a:pt x="30" y="2"/>
                    </a:cubicBezTo>
                    <a:cubicBezTo>
                      <a:pt x="21" y="1"/>
                      <a:pt x="13" y="1"/>
                      <a:pt x="5" y="0"/>
                    </a:cubicBezTo>
                    <a:cubicBezTo>
                      <a:pt x="4" y="0"/>
                      <a:pt x="2" y="0"/>
                      <a:pt x="0" y="0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1" y="14"/>
                      <a:pt x="3" y="14"/>
                      <a:pt x="4" y="14"/>
                    </a:cubicBezTo>
                  </a:path>
                </a:pathLst>
              </a:custGeom>
              <a:solidFill>
                <a:srgbClr val="6038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6" name="Freeform 88"/>
              <p:cNvSpPr/>
              <p:nvPr/>
            </p:nvSpPr>
            <p:spPr bwMode="auto">
              <a:xfrm>
                <a:off x="5039245" y="1617594"/>
                <a:ext cx="20533" cy="30800"/>
              </a:xfrm>
              <a:custGeom>
                <a:avLst/>
                <a:gdLst>
                  <a:gd name="T0" fmla="*/ 20 w 20"/>
                  <a:gd name="T1" fmla="*/ 3 h 29"/>
                  <a:gd name="T2" fmla="*/ 13 w 20"/>
                  <a:gd name="T3" fmla="*/ 2 h 29"/>
                  <a:gd name="T4" fmla="*/ 6 w 20"/>
                  <a:gd name="T5" fmla="*/ 0 h 29"/>
                  <a:gd name="T6" fmla="*/ 0 w 20"/>
                  <a:gd name="T7" fmla="*/ 27 h 29"/>
                  <a:gd name="T8" fmla="*/ 7 w 20"/>
                  <a:gd name="T9" fmla="*/ 28 h 29"/>
                  <a:gd name="T10" fmla="*/ 14 w 20"/>
                  <a:gd name="T11" fmla="*/ 29 h 29"/>
                  <a:gd name="T12" fmla="*/ 20 w 20"/>
                  <a:gd name="T13" fmla="*/ 3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29">
                    <a:moveTo>
                      <a:pt x="20" y="3"/>
                    </a:moveTo>
                    <a:cubicBezTo>
                      <a:pt x="13" y="2"/>
                      <a:pt x="13" y="2"/>
                      <a:pt x="13" y="2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8"/>
                      <a:pt x="1" y="18"/>
                      <a:pt x="0" y="27"/>
                    </a:cubicBezTo>
                    <a:cubicBezTo>
                      <a:pt x="7" y="28"/>
                      <a:pt x="7" y="28"/>
                      <a:pt x="7" y="28"/>
                    </a:cubicBezTo>
                    <a:cubicBezTo>
                      <a:pt x="14" y="29"/>
                      <a:pt x="14" y="29"/>
                      <a:pt x="14" y="29"/>
                    </a:cubicBezTo>
                    <a:cubicBezTo>
                      <a:pt x="15" y="20"/>
                      <a:pt x="18" y="12"/>
                      <a:pt x="20" y="3"/>
                    </a:cubicBezTo>
                  </a:path>
                </a:pathLst>
              </a:custGeom>
              <a:solidFill>
                <a:srgbClr val="6038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7" name="Freeform 89"/>
              <p:cNvSpPr/>
              <p:nvPr/>
            </p:nvSpPr>
            <p:spPr bwMode="auto">
              <a:xfrm>
                <a:off x="5036678" y="1666360"/>
                <a:ext cx="15400" cy="30800"/>
              </a:xfrm>
              <a:custGeom>
                <a:avLst/>
                <a:gdLst>
                  <a:gd name="T0" fmla="*/ 15 w 15"/>
                  <a:gd name="T1" fmla="*/ 27 h 28"/>
                  <a:gd name="T2" fmla="*/ 15 w 15"/>
                  <a:gd name="T3" fmla="*/ 4 h 28"/>
                  <a:gd name="T4" fmla="*/ 15 w 15"/>
                  <a:gd name="T5" fmla="*/ 1 h 28"/>
                  <a:gd name="T6" fmla="*/ 8 w 15"/>
                  <a:gd name="T7" fmla="*/ 0 h 28"/>
                  <a:gd name="T8" fmla="*/ 0 w 15"/>
                  <a:gd name="T9" fmla="*/ 0 h 28"/>
                  <a:gd name="T10" fmla="*/ 0 w 15"/>
                  <a:gd name="T11" fmla="*/ 3 h 28"/>
                  <a:gd name="T12" fmla="*/ 1 w 15"/>
                  <a:gd name="T13" fmla="*/ 28 h 28"/>
                  <a:gd name="T14" fmla="*/ 8 w 15"/>
                  <a:gd name="T15" fmla="*/ 27 h 28"/>
                  <a:gd name="T16" fmla="*/ 15 w 15"/>
                  <a:gd name="T17" fmla="*/ 27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28">
                    <a:moveTo>
                      <a:pt x="15" y="27"/>
                    </a:moveTo>
                    <a:cubicBezTo>
                      <a:pt x="15" y="19"/>
                      <a:pt x="15" y="11"/>
                      <a:pt x="15" y="4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1"/>
                      <a:pt x="0" y="19"/>
                      <a:pt x="1" y="28"/>
                    </a:cubicBezTo>
                    <a:cubicBezTo>
                      <a:pt x="8" y="27"/>
                      <a:pt x="8" y="27"/>
                      <a:pt x="8" y="27"/>
                    </a:cubicBezTo>
                    <a:lnTo>
                      <a:pt x="15" y="27"/>
                    </a:lnTo>
                    <a:close/>
                  </a:path>
                </a:pathLst>
              </a:custGeom>
              <a:solidFill>
                <a:srgbClr val="6038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8" name="Freeform 90"/>
              <p:cNvSpPr/>
              <p:nvPr/>
            </p:nvSpPr>
            <p:spPr bwMode="auto">
              <a:xfrm>
                <a:off x="5588505" y="1543161"/>
                <a:ext cx="30800" cy="17967"/>
              </a:xfrm>
              <a:custGeom>
                <a:avLst/>
                <a:gdLst>
                  <a:gd name="T0" fmla="*/ 29 w 31"/>
                  <a:gd name="T1" fmla="*/ 17 h 17"/>
                  <a:gd name="T2" fmla="*/ 30 w 31"/>
                  <a:gd name="T3" fmla="*/ 11 h 17"/>
                  <a:gd name="T4" fmla="*/ 31 w 31"/>
                  <a:gd name="T5" fmla="*/ 4 h 17"/>
                  <a:gd name="T6" fmla="*/ 2 w 31"/>
                  <a:gd name="T7" fmla="*/ 0 h 17"/>
                  <a:gd name="T8" fmla="*/ 1 w 31"/>
                  <a:gd name="T9" fmla="*/ 6 h 17"/>
                  <a:gd name="T10" fmla="*/ 0 w 31"/>
                  <a:gd name="T11" fmla="*/ 13 h 17"/>
                  <a:gd name="T12" fmla="*/ 29 w 31"/>
                  <a:gd name="T13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17">
                    <a:moveTo>
                      <a:pt x="29" y="17"/>
                    </a:moveTo>
                    <a:cubicBezTo>
                      <a:pt x="30" y="11"/>
                      <a:pt x="30" y="11"/>
                      <a:pt x="30" y="11"/>
                    </a:cubicBezTo>
                    <a:cubicBezTo>
                      <a:pt x="31" y="4"/>
                      <a:pt x="31" y="4"/>
                      <a:pt x="31" y="4"/>
                    </a:cubicBezTo>
                    <a:cubicBezTo>
                      <a:pt x="21" y="3"/>
                      <a:pt x="12" y="1"/>
                      <a:pt x="2" y="0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9" y="15"/>
                      <a:pt x="19" y="16"/>
                      <a:pt x="29" y="17"/>
                    </a:cubicBezTo>
                  </a:path>
                </a:pathLst>
              </a:custGeom>
              <a:solidFill>
                <a:srgbClr val="6038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9" name="Freeform 91"/>
              <p:cNvSpPr/>
              <p:nvPr/>
            </p:nvSpPr>
            <p:spPr bwMode="auto">
              <a:xfrm>
                <a:off x="5963234" y="2007723"/>
                <a:ext cx="20533" cy="10267"/>
              </a:xfrm>
              <a:custGeom>
                <a:avLst/>
                <a:gdLst>
                  <a:gd name="T0" fmla="*/ 11 w 18"/>
                  <a:gd name="T1" fmla="*/ 0 h 10"/>
                  <a:gd name="T2" fmla="*/ 0 w 18"/>
                  <a:gd name="T3" fmla="*/ 5 h 10"/>
                  <a:gd name="T4" fmla="*/ 12 w 18"/>
                  <a:gd name="T5" fmla="*/ 8 h 10"/>
                  <a:gd name="T6" fmla="*/ 18 w 18"/>
                  <a:gd name="T7" fmla="*/ 10 h 10"/>
                  <a:gd name="T8" fmla="*/ 15 w 18"/>
                  <a:gd name="T9" fmla="*/ 5 h 10"/>
                  <a:gd name="T10" fmla="*/ 11 w 18"/>
                  <a:gd name="T11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10">
                    <a:moveTo>
                      <a:pt x="11" y="0"/>
                    </a:moveTo>
                    <a:cubicBezTo>
                      <a:pt x="7" y="2"/>
                      <a:pt x="4" y="4"/>
                      <a:pt x="0" y="5"/>
                    </a:cubicBezTo>
                    <a:cubicBezTo>
                      <a:pt x="4" y="6"/>
                      <a:pt x="8" y="7"/>
                      <a:pt x="12" y="8"/>
                    </a:cubicBezTo>
                    <a:cubicBezTo>
                      <a:pt x="14" y="9"/>
                      <a:pt x="16" y="9"/>
                      <a:pt x="18" y="10"/>
                    </a:cubicBezTo>
                    <a:cubicBezTo>
                      <a:pt x="15" y="5"/>
                      <a:pt x="15" y="5"/>
                      <a:pt x="15" y="5"/>
                    </a:cubicBez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6038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0" name="Freeform 92"/>
              <p:cNvSpPr/>
              <p:nvPr/>
            </p:nvSpPr>
            <p:spPr bwMode="auto">
              <a:xfrm>
                <a:off x="5534605" y="1532895"/>
                <a:ext cx="33367" cy="17967"/>
              </a:xfrm>
              <a:custGeom>
                <a:avLst/>
                <a:gdLst>
                  <a:gd name="T0" fmla="*/ 29 w 32"/>
                  <a:gd name="T1" fmla="*/ 18 h 18"/>
                  <a:gd name="T2" fmla="*/ 30 w 32"/>
                  <a:gd name="T3" fmla="*/ 12 h 18"/>
                  <a:gd name="T4" fmla="*/ 32 w 32"/>
                  <a:gd name="T5" fmla="*/ 5 h 18"/>
                  <a:gd name="T6" fmla="*/ 3 w 32"/>
                  <a:gd name="T7" fmla="*/ 0 h 18"/>
                  <a:gd name="T8" fmla="*/ 2 w 32"/>
                  <a:gd name="T9" fmla="*/ 7 h 18"/>
                  <a:gd name="T10" fmla="*/ 0 w 32"/>
                  <a:gd name="T11" fmla="*/ 13 h 18"/>
                  <a:gd name="T12" fmla="*/ 29 w 32"/>
                  <a:gd name="T13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18">
                    <a:moveTo>
                      <a:pt x="29" y="18"/>
                    </a:moveTo>
                    <a:cubicBezTo>
                      <a:pt x="30" y="12"/>
                      <a:pt x="30" y="12"/>
                      <a:pt x="30" y="12"/>
                    </a:cubicBezTo>
                    <a:cubicBezTo>
                      <a:pt x="32" y="5"/>
                      <a:pt x="32" y="5"/>
                      <a:pt x="32" y="5"/>
                    </a:cubicBezTo>
                    <a:cubicBezTo>
                      <a:pt x="22" y="4"/>
                      <a:pt x="13" y="2"/>
                      <a:pt x="3" y="0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10" y="15"/>
                      <a:pt x="19" y="17"/>
                      <a:pt x="29" y="18"/>
                    </a:cubicBezTo>
                  </a:path>
                </a:pathLst>
              </a:custGeom>
              <a:solidFill>
                <a:srgbClr val="6038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1" name="Freeform 93"/>
              <p:cNvSpPr/>
              <p:nvPr/>
            </p:nvSpPr>
            <p:spPr bwMode="auto">
              <a:xfrm>
                <a:off x="5639838" y="1548294"/>
                <a:ext cx="30800" cy="17967"/>
              </a:xfrm>
              <a:custGeom>
                <a:avLst/>
                <a:gdLst>
                  <a:gd name="T0" fmla="*/ 29 w 30"/>
                  <a:gd name="T1" fmla="*/ 16 h 16"/>
                  <a:gd name="T2" fmla="*/ 30 w 30"/>
                  <a:gd name="T3" fmla="*/ 9 h 16"/>
                  <a:gd name="T4" fmla="*/ 30 w 30"/>
                  <a:gd name="T5" fmla="*/ 2 h 16"/>
                  <a:gd name="T6" fmla="*/ 2 w 30"/>
                  <a:gd name="T7" fmla="*/ 0 h 16"/>
                  <a:gd name="T8" fmla="*/ 1 w 30"/>
                  <a:gd name="T9" fmla="*/ 6 h 16"/>
                  <a:gd name="T10" fmla="*/ 0 w 30"/>
                  <a:gd name="T11" fmla="*/ 13 h 16"/>
                  <a:gd name="T12" fmla="*/ 29 w 30"/>
                  <a:gd name="T1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16">
                    <a:moveTo>
                      <a:pt x="29" y="16"/>
                    </a:moveTo>
                    <a:cubicBezTo>
                      <a:pt x="30" y="9"/>
                      <a:pt x="30" y="9"/>
                      <a:pt x="30" y="9"/>
                    </a:cubicBezTo>
                    <a:cubicBezTo>
                      <a:pt x="30" y="2"/>
                      <a:pt x="30" y="2"/>
                      <a:pt x="30" y="2"/>
                    </a:cubicBezTo>
                    <a:cubicBezTo>
                      <a:pt x="21" y="2"/>
                      <a:pt x="12" y="1"/>
                      <a:pt x="2" y="0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10" y="14"/>
                      <a:pt x="20" y="15"/>
                      <a:pt x="29" y="16"/>
                    </a:cubicBezTo>
                  </a:path>
                </a:pathLst>
              </a:custGeom>
              <a:solidFill>
                <a:srgbClr val="6038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2" name="Freeform 94"/>
              <p:cNvSpPr/>
              <p:nvPr/>
            </p:nvSpPr>
            <p:spPr bwMode="auto">
              <a:xfrm>
                <a:off x="5796402" y="2066754"/>
                <a:ext cx="33367" cy="20533"/>
              </a:xfrm>
              <a:custGeom>
                <a:avLst/>
                <a:gdLst>
                  <a:gd name="T0" fmla="*/ 28 w 32"/>
                  <a:gd name="T1" fmla="*/ 0 h 20"/>
                  <a:gd name="T2" fmla="*/ 0 w 32"/>
                  <a:gd name="T3" fmla="*/ 7 h 20"/>
                  <a:gd name="T4" fmla="*/ 2 w 32"/>
                  <a:gd name="T5" fmla="*/ 14 h 20"/>
                  <a:gd name="T6" fmla="*/ 3 w 32"/>
                  <a:gd name="T7" fmla="*/ 20 h 20"/>
                  <a:gd name="T8" fmla="*/ 32 w 32"/>
                  <a:gd name="T9" fmla="*/ 13 h 20"/>
                  <a:gd name="T10" fmla="*/ 30 w 32"/>
                  <a:gd name="T11" fmla="*/ 7 h 20"/>
                  <a:gd name="T12" fmla="*/ 28 w 32"/>
                  <a:gd name="T13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20">
                    <a:moveTo>
                      <a:pt x="28" y="0"/>
                    </a:moveTo>
                    <a:cubicBezTo>
                      <a:pt x="19" y="3"/>
                      <a:pt x="9" y="5"/>
                      <a:pt x="0" y="7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13" y="18"/>
                      <a:pt x="23" y="16"/>
                      <a:pt x="32" y="13"/>
                    </a:cubicBezTo>
                    <a:cubicBezTo>
                      <a:pt x="30" y="7"/>
                      <a:pt x="30" y="7"/>
                      <a:pt x="30" y="7"/>
                    </a:cubicBez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6038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3" name="Freeform 95"/>
              <p:cNvSpPr/>
              <p:nvPr/>
            </p:nvSpPr>
            <p:spPr bwMode="auto">
              <a:xfrm>
                <a:off x="5416540" y="2059055"/>
                <a:ext cx="33367" cy="23101"/>
              </a:xfrm>
              <a:custGeom>
                <a:avLst/>
                <a:gdLst>
                  <a:gd name="T0" fmla="*/ 5 w 32"/>
                  <a:gd name="T1" fmla="*/ 0 h 21"/>
                  <a:gd name="T2" fmla="*/ 2 w 32"/>
                  <a:gd name="T3" fmla="*/ 6 h 21"/>
                  <a:gd name="T4" fmla="*/ 0 w 32"/>
                  <a:gd name="T5" fmla="*/ 12 h 21"/>
                  <a:gd name="T6" fmla="*/ 28 w 32"/>
                  <a:gd name="T7" fmla="*/ 21 h 21"/>
                  <a:gd name="T8" fmla="*/ 30 w 32"/>
                  <a:gd name="T9" fmla="*/ 14 h 21"/>
                  <a:gd name="T10" fmla="*/ 32 w 32"/>
                  <a:gd name="T11" fmla="*/ 8 h 21"/>
                  <a:gd name="T12" fmla="*/ 5 w 32"/>
                  <a:gd name="T13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21">
                    <a:moveTo>
                      <a:pt x="5" y="0"/>
                    </a:moveTo>
                    <a:cubicBezTo>
                      <a:pt x="2" y="6"/>
                      <a:pt x="2" y="6"/>
                      <a:pt x="2" y="6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9" y="15"/>
                      <a:pt x="19" y="18"/>
                      <a:pt x="28" y="21"/>
                    </a:cubicBezTo>
                    <a:cubicBezTo>
                      <a:pt x="30" y="14"/>
                      <a:pt x="30" y="14"/>
                      <a:pt x="30" y="14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23" y="5"/>
                      <a:pt x="14" y="2"/>
                      <a:pt x="5" y="0"/>
                    </a:cubicBezTo>
                  </a:path>
                </a:pathLst>
              </a:custGeom>
              <a:solidFill>
                <a:srgbClr val="6038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4" name="Freeform 96"/>
              <p:cNvSpPr/>
              <p:nvPr/>
            </p:nvSpPr>
            <p:spPr bwMode="auto">
              <a:xfrm>
                <a:off x="5041811" y="1720260"/>
                <a:ext cx="20533" cy="30800"/>
              </a:xfrm>
              <a:custGeom>
                <a:avLst/>
                <a:gdLst>
                  <a:gd name="T0" fmla="*/ 21 w 21"/>
                  <a:gd name="T1" fmla="*/ 26 h 29"/>
                  <a:gd name="T2" fmla="*/ 15 w 21"/>
                  <a:gd name="T3" fmla="*/ 0 h 29"/>
                  <a:gd name="T4" fmla="*/ 8 w 21"/>
                  <a:gd name="T5" fmla="*/ 1 h 29"/>
                  <a:gd name="T6" fmla="*/ 0 w 21"/>
                  <a:gd name="T7" fmla="*/ 3 h 29"/>
                  <a:gd name="T8" fmla="*/ 7 w 21"/>
                  <a:gd name="T9" fmla="*/ 29 h 29"/>
                  <a:gd name="T10" fmla="*/ 14 w 21"/>
                  <a:gd name="T11" fmla="*/ 27 h 29"/>
                  <a:gd name="T12" fmla="*/ 21 w 21"/>
                  <a:gd name="T13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" h="29">
                    <a:moveTo>
                      <a:pt x="21" y="26"/>
                    </a:moveTo>
                    <a:cubicBezTo>
                      <a:pt x="19" y="17"/>
                      <a:pt x="17" y="9"/>
                      <a:pt x="15" y="0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2" y="11"/>
                      <a:pt x="4" y="20"/>
                      <a:pt x="7" y="29"/>
                    </a:cubicBezTo>
                    <a:cubicBezTo>
                      <a:pt x="14" y="27"/>
                      <a:pt x="14" y="27"/>
                      <a:pt x="14" y="27"/>
                    </a:cubicBezTo>
                    <a:lnTo>
                      <a:pt x="21" y="26"/>
                    </a:lnTo>
                    <a:close/>
                  </a:path>
                </a:pathLst>
              </a:custGeom>
              <a:solidFill>
                <a:srgbClr val="6038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5" name="Freeform 97"/>
              <p:cNvSpPr/>
              <p:nvPr/>
            </p:nvSpPr>
            <p:spPr bwMode="auto">
              <a:xfrm>
                <a:off x="5224043" y="1964089"/>
                <a:ext cx="33367" cy="28234"/>
              </a:xfrm>
              <a:custGeom>
                <a:avLst/>
                <a:gdLst>
                  <a:gd name="T0" fmla="*/ 32 w 32"/>
                  <a:gd name="T1" fmla="*/ 16 h 27"/>
                  <a:gd name="T2" fmla="*/ 9 w 32"/>
                  <a:gd name="T3" fmla="*/ 0 h 27"/>
                  <a:gd name="T4" fmla="*/ 5 w 32"/>
                  <a:gd name="T5" fmla="*/ 5 h 27"/>
                  <a:gd name="T6" fmla="*/ 0 w 32"/>
                  <a:gd name="T7" fmla="*/ 11 h 27"/>
                  <a:gd name="T8" fmla="*/ 24 w 32"/>
                  <a:gd name="T9" fmla="*/ 27 h 27"/>
                  <a:gd name="T10" fmla="*/ 28 w 32"/>
                  <a:gd name="T11" fmla="*/ 22 h 27"/>
                  <a:gd name="T12" fmla="*/ 32 w 32"/>
                  <a:gd name="T13" fmla="*/ 1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27">
                    <a:moveTo>
                      <a:pt x="32" y="16"/>
                    </a:moveTo>
                    <a:cubicBezTo>
                      <a:pt x="25" y="11"/>
                      <a:pt x="17" y="6"/>
                      <a:pt x="9" y="0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8" y="16"/>
                      <a:pt x="16" y="22"/>
                      <a:pt x="24" y="27"/>
                    </a:cubicBezTo>
                    <a:cubicBezTo>
                      <a:pt x="28" y="22"/>
                      <a:pt x="28" y="22"/>
                      <a:pt x="28" y="22"/>
                    </a:cubicBezTo>
                    <a:lnTo>
                      <a:pt x="32" y="16"/>
                    </a:lnTo>
                    <a:close/>
                  </a:path>
                </a:pathLst>
              </a:custGeom>
              <a:solidFill>
                <a:srgbClr val="6038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" name="Freeform 98"/>
              <p:cNvSpPr/>
              <p:nvPr/>
            </p:nvSpPr>
            <p:spPr bwMode="auto">
              <a:xfrm>
                <a:off x="5100844" y="1517495"/>
                <a:ext cx="33367" cy="25666"/>
              </a:xfrm>
              <a:custGeom>
                <a:avLst/>
                <a:gdLst>
                  <a:gd name="T0" fmla="*/ 10 w 33"/>
                  <a:gd name="T1" fmla="*/ 26 h 26"/>
                  <a:gd name="T2" fmla="*/ 33 w 33"/>
                  <a:gd name="T3" fmla="*/ 11 h 26"/>
                  <a:gd name="T4" fmla="*/ 29 w 33"/>
                  <a:gd name="T5" fmla="*/ 5 h 26"/>
                  <a:gd name="T6" fmla="*/ 25 w 33"/>
                  <a:gd name="T7" fmla="*/ 0 h 26"/>
                  <a:gd name="T8" fmla="*/ 0 w 33"/>
                  <a:gd name="T9" fmla="*/ 17 h 26"/>
                  <a:gd name="T10" fmla="*/ 5 w 33"/>
                  <a:gd name="T11" fmla="*/ 22 h 26"/>
                  <a:gd name="T12" fmla="*/ 10 w 33"/>
                  <a:gd name="T13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" h="26">
                    <a:moveTo>
                      <a:pt x="10" y="26"/>
                    </a:moveTo>
                    <a:cubicBezTo>
                      <a:pt x="17" y="21"/>
                      <a:pt x="25" y="16"/>
                      <a:pt x="33" y="11"/>
                    </a:cubicBezTo>
                    <a:cubicBezTo>
                      <a:pt x="29" y="5"/>
                      <a:pt x="29" y="5"/>
                      <a:pt x="29" y="5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16" y="5"/>
                      <a:pt x="8" y="10"/>
                      <a:pt x="0" y="17"/>
                    </a:cubicBezTo>
                    <a:cubicBezTo>
                      <a:pt x="5" y="22"/>
                      <a:pt x="5" y="22"/>
                      <a:pt x="5" y="22"/>
                    </a:cubicBezTo>
                    <a:lnTo>
                      <a:pt x="10" y="26"/>
                    </a:lnTo>
                    <a:close/>
                  </a:path>
                </a:pathLst>
              </a:custGeom>
              <a:solidFill>
                <a:srgbClr val="6038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7" name="Freeform 99"/>
              <p:cNvSpPr/>
              <p:nvPr/>
            </p:nvSpPr>
            <p:spPr bwMode="auto">
              <a:xfrm>
                <a:off x="5693736" y="2087288"/>
                <a:ext cx="30800" cy="15400"/>
              </a:xfrm>
              <a:custGeom>
                <a:avLst/>
                <a:gdLst>
                  <a:gd name="T0" fmla="*/ 29 w 30"/>
                  <a:gd name="T1" fmla="*/ 0 h 15"/>
                  <a:gd name="T2" fmla="*/ 0 w 30"/>
                  <a:gd name="T3" fmla="*/ 2 h 15"/>
                  <a:gd name="T4" fmla="*/ 0 w 30"/>
                  <a:gd name="T5" fmla="*/ 9 h 15"/>
                  <a:gd name="T6" fmla="*/ 1 w 30"/>
                  <a:gd name="T7" fmla="*/ 15 h 15"/>
                  <a:gd name="T8" fmla="*/ 30 w 30"/>
                  <a:gd name="T9" fmla="*/ 13 h 15"/>
                  <a:gd name="T10" fmla="*/ 29 w 30"/>
                  <a:gd name="T11" fmla="*/ 6 h 15"/>
                  <a:gd name="T12" fmla="*/ 29 w 30"/>
                  <a:gd name="T13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15">
                    <a:moveTo>
                      <a:pt x="29" y="0"/>
                    </a:moveTo>
                    <a:cubicBezTo>
                      <a:pt x="19" y="1"/>
                      <a:pt x="9" y="2"/>
                      <a:pt x="0" y="2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1" y="15"/>
                      <a:pt x="21" y="14"/>
                      <a:pt x="30" y="13"/>
                    </a:cubicBezTo>
                    <a:cubicBezTo>
                      <a:pt x="29" y="6"/>
                      <a:pt x="29" y="6"/>
                      <a:pt x="29" y="6"/>
                    </a:cubicBez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6038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8" name="Freeform 100"/>
              <p:cNvSpPr/>
              <p:nvPr/>
            </p:nvSpPr>
            <p:spPr bwMode="auto">
              <a:xfrm>
                <a:off x="5526906" y="2084722"/>
                <a:ext cx="30800" cy="17967"/>
              </a:xfrm>
              <a:custGeom>
                <a:avLst/>
                <a:gdLst>
                  <a:gd name="T0" fmla="*/ 31 w 31"/>
                  <a:gd name="T1" fmla="*/ 4 h 17"/>
                  <a:gd name="T2" fmla="*/ 3 w 31"/>
                  <a:gd name="T3" fmla="*/ 0 h 17"/>
                  <a:gd name="T4" fmla="*/ 2 w 31"/>
                  <a:gd name="T5" fmla="*/ 7 h 17"/>
                  <a:gd name="T6" fmla="*/ 0 w 31"/>
                  <a:gd name="T7" fmla="*/ 13 h 17"/>
                  <a:gd name="T8" fmla="*/ 30 w 31"/>
                  <a:gd name="T9" fmla="*/ 17 h 17"/>
                  <a:gd name="T10" fmla="*/ 31 w 31"/>
                  <a:gd name="T11" fmla="*/ 10 h 17"/>
                  <a:gd name="T12" fmla="*/ 31 w 31"/>
                  <a:gd name="T13" fmla="*/ 4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17">
                    <a:moveTo>
                      <a:pt x="31" y="4"/>
                    </a:moveTo>
                    <a:cubicBezTo>
                      <a:pt x="22" y="3"/>
                      <a:pt x="12" y="1"/>
                      <a:pt x="3" y="0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10" y="15"/>
                      <a:pt x="20" y="16"/>
                      <a:pt x="30" y="17"/>
                    </a:cubicBezTo>
                    <a:cubicBezTo>
                      <a:pt x="31" y="10"/>
                      <a:pt x="31" y="10"/>
                      <a:pt x="31" y="10"/>
                    </a:cubicBezTo>
                    <a:lnTo>
                      <a:pt x="31" y="4"/>
                    </a:lnTo>
                    <a:close/>
                  </a:path>
                </a:pathLst>
              </a:custGeom>
              <a:solidFill>
                <a:srgbClr val="6038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9" name="Freeform 101"/>
              <p:cNvSpPr/>
              <p:nvPr/>
            </p:nvSpPr>
            <p:spPr bwMode="auto">
              <a:xfrm>
                <a:off x="6189097" y="1727959"/>
                <a:ext cx="23101" cy="30800"/>
              </a:xfrm>
              <a:custGeom>
                <a:avLst/>
                <a:gdLst>
                  <a:gd name="T0" fmla="*/ 8 w 22"/>
                  <a:gd name="T1" fmla="*/ 0 h 29"/>
                  <a:gd name="T2" fmla="*/ 0 w 22"/>
                  <a:gd name="T3" fmla="*/ 26 h 29"/>
                  <a:gd name="T4" fmla="*/ 7 w 22"/>
                  <a:gd name="T5" fmla="*/ 28 h 29"/>
                  <a:gd name="T6" fmla="*/ 14 w 22"/>
                  <a:gd name="T7" fmla="*/ 29 h 29"/>
                  <a:gd name="T8" fmla="*/ 22 w 22"/>
                  <a:gd name="T9" fmla="*/ 3 h 29"/>
                  <a:gd name="T10" fmla="*/ 15 w 22"/>
                  <a:gd name="T11" fmla="*/ 2 h 29"/>
                  <a:gd name="T12" fmla="*/ 8 w 22"/>
                  <a:gd name="T1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" h="29">
                    <a:moveTo>
                      <a:pt x="8" y="0"/>
                    </a:moveTo>
                    <a:cubicBezTo>
                      <a:pt x="6" y="9"/>
                      <a:pt x="3" y="17"/>
                      <a:pt x="0" y="26"/>
                    </a:cubicBezTo>
                    <a:cubicBezTo>
                      <a:pt x="7" y="28"/>
                      <a:pt x="7" y="28"/>
                      <a:pt x="7" y="28"/>
                    </a:cubicBezTo>
                    <a:cubicBezTo>
                      <a:pt x="14" y="29"/>
                      <a:pt x="14" y="29"/>
                      <a:pt x="14" y="29"/>
                    </a:cubicBezTo>
                    <a:cubicBezTo>
                      <a:pt x="17" y="21"/>
                      <a:pt x="20" y="12"/>
                      <a:pt x="22" y="3"/>
                    </a:cubicBezTo>
                    <a:cubicBezTo>
                      <a:pt x="15" y="2"/>
                      <a:pt x="15" y="2"/>
                      <a:pt x="15" y="2"/>
                    </a:cubicBez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6038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0" name="Freeform 102"/>
              <p:cNvSpPr/>
              <p:nvPr/>
            </p:nvSpPr>
            <p:spPr bwMode="auto">
              <a:xfrm>
                <a:off x="6168564" y="1781859"/>
                <a:ext cx="25666" cy="28234"/>
              </a:xfrm>
              <a:custGeom>
                <a:avLst/>
                <a:gdLst>
                  <a:gd name="T0" fmla="*/ 11 w 25"/>
                  <a:gd name="T1" fmla="*/ 0 h 29"/>
                  <a:gd name="T2" fmla="*/ 0 w 25"/>
                  <a:gd name="T3" fmla="*/ 24 h 29"/>
                  <a:gd name="T4" fmla="*/ 7 w 25"/>
                  <a:gd name="T5" fmla="*/ 27 h 29"/>
                  <a:gd name="T6" fmla="*/ 14 w 25"/>
                  <a:gd name="T7" fmla="*/ 29 h 29"/>
                  <a:gd name="T8" fmla="*/ 25 w 25"/>
                  <a:gd name="T9" fmla="*/ 4 h 29"/>
                  <a:gd name="T10" fmla="*/ 18 w 25"/>
                  <a:gd name="T11" fmla="*/ 2 h 29"/>
                  <a:gd name="T12" fmla="*/ 11 w 25"/>
                  <a:gd name="T1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29">
                    <a:moveTo>
                      <a:pt x="11" y="0"/>
                    </a:moveTo>
                    <a:cubicBezTo>
                      <a:pt x="8" y="8"/>
                      <a:pt x="4" y="16"/>
                      <a:pt x="0" y="24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14" y="29"/>
                      <a:pt x="14" y="29"/>
                      <a:pt x="14" y="29"/>
                    </a:cubicBezTo>
                    <a:cubicBezTo>
                      <a:pt x="18" y="21"/>
                      <a:pt x="22" y="13"/>
                      <a:pt x="25" y="4"/>
                    </a:cubicBezTo>
                    <a:cubicBezTo>
                      <a:pt x="18" y="2"/>
                      <a:pt x="18" y="2"/>
                      <a:pt x="18" y="2"/>
                    </a:cubicBez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6038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1" name="Freeform 103"/>
              <p:cNvSpPr/>
              <p:nvPr/>
            </p:nvSpPr>
            <p:spPr bwMode="auto">
              <a:xfrm>
                <a:off x="6145464" y="1822925"/>
                <a:ext cx="25666" cy="33367"/>
              </a:xfrm>
              <a:custGeom>
                <a:avLst/>
                <a:gdLst>
                  <a:gd name="T0" fmla="*/ 13 w 26"/>
                  <a:gd name="T1" fmla="*/ 0 h 30"/>
                  <a:gd name="T2" fmla="*/ 0 w 26"/>
                  <a:gd name="T3" fmla="*/ 23 h 30"/>
                  <a:gd name="T4" fmla="*/ 6 w 26"/>
                  <a:gd name="T5" fmla="*/ 26 h 30"/>
                  <a:gd name="T6" fmla="*/ 12 w 26"/>
                  <a:gd name="T7" fmla="*/ 30 h 30"/>
                  <a:gd name="T8" fmla="*/ 26 w 26"/>
                  <a:gd name="T9" fmla="*/ 6 h 30"/>
                  <a:gd name="T10" fmla="*/ 20 w 26"/>
                  <a:gd name="T11" fmla="*/ 3 h 30"/>
                  <a:gd name="T12" fmla="*/ 13 w 26"/>
                  <a:gd name="T13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" h="30">
                    <a:moveTo>
                      <a:pt x="13" y="0"/>
                    </a:moveTo>
                    <a:cubicBezTo>
                      <a:pt x="9" y="8"/>
                      <a:pt x="4" y="15"/>
                      <a:pt x="0" y="23"/>
                    </a:cubicBezTo>
                    <a:cubicBezTo>
                      <a:pt x="6" y="26"/>
                      <a:pt x="6" y="26"/>
                      <a:pt x="6" y="26"/>
                    </a:cubicBezTo>
                    <a:cubicBezTo>
                      <a:pt x="12" y="30"/>
                      <a:pt x="12" y="30"/>
                      <a:pt x="12" y="30"/>
                    </a:cubicBezTo>
                    <a:cubicBezTo>
                      <a:pt x="17" y="22"/>
                      <a:pt x="22" y="14"/>
                      <a:pt x="26" y="6"/>
                    </a:cubicBezTo>
                    <a:cubicBezTo>
                      <a:pt x="20" y="3"/>
                      <a:pt x="20" y="3"/>
                      <a:pt x="20" y="3"/>
                    </a:cubicBez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6038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2" name="Freeform 104"/>
              <p:cNvSpPr/>
              <p:nvPr/>
            </p:nvSpPr>
            <p:spPr bwMode="auto">
              <a:xfrm>
                <a:off x="5054645" y="1550862"/>
                <a:ext cx="41066" cy="51333"/>
              </a:xfrm>
              <a:custGeom>
                <a:avLst/>
                <a:gdLst>
                  <a:gd name="T0" fmla="*/ 13 w 41"/>
                  <a:gd name="T1" fmla="*/ 51 h 51"/>
                  <a:gd name="T2" fmla="*/ 25 w 41"/>
                  <a:gd name="T3" fmla="*/ 29 h 51"/>
                  <a:gd name="T4" fmla="*/ 41 w 41"/>
                  <a:gd name="T5" fmla="*/ 8 h 51"/>
                  <a:gd name="T6" fmla="*/ 35 w 41"/>
                  <a:gd name="T7" fmla="*/ 4 h 51"/>
                  <a:gd name="T8" fmla="*/ 30 w 41"/>
                  <a:gd name="T9" fmla="*/ 0 h 51"/>
                  <a:gd name="T10" fmla="*/ 12 w 41"/>
                  <a:gd name="T11" fmla="*/ 23 h 51"/>
                  <a:gd name="T12" fmla="*/ 0 w 41"/>
                  <a:gd name="T13" fmla="*/ 46 h 51"/>
                  <a:gd name="T14" fmla="*/ 6 w 41"/>
                  <a:gd name="T15" fmla="*/ 49 h 51"/>
                  <a:gd name="T16" fmla="*/ 13 w 41"/>
                  <a:gd name="T17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" h="51">
                    <a:moveTo>
                      <a:pt x="13" y="51"/>
                    </a:moveTo>
                    <a:cubicBezTo>
                      <a:pt x="17" y="44"/>
                      <a:pt x="21" y="36"/>
                      <a:pt x="25" y="29"/>
                    </a:cubicBezTo>
                    <a:cubicBezTo>
                      <a:pt x="30" y="22"/>
                      <a:pt x="35" y="15"/>
                      <a:pt x="41" y="8"/>
                    </a:cubicBezTo>
                    <a:cubicBezTo>
                      <a:pt x="35" y="4"/>
                      <a:pt x="35" y="4"/>
                      <a:pt x="35" y="4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23" y="7"/>
                      <a:pt x="18" y="14"/>
                      <a:pt x="12" y="23"/>
                    </a:cubicBezTo>
                    <a:cubicBezTo>
                      <a:pt x="8" y="30"/>
                      <a:pt x="3" y="38"/>
                      <a:pt x="0" y="46"/>
                    </a:cubicBezTo>
                    <a:cubicBezTo>
                      <a:pt x="6" y="49"/>
                      <a:pt x="6" y="49"/>
                      <a:pt x="6" y="49"/>
                    </a:cubicBezTo>
                    <a:lnTo>
                      <a:pt x="13" y="51"/>
                    </a:lnTo>
                    <a:close/>
                  </a:path>
                </a:pathLst>
              </a:custGeom>
              <a:solidFill>
                <a:srgbClr val="6038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3" name="Freeform 105"/>
              <p:cNvSpPr/>
              <p:nvPr/>
            </p:nvSpPr>
            <p:spPr bwMode="auto">
              <a:xfrm>
                <a:off x="6207063" y="1579094"/>
                <a:ext cx="15400" cy="28234"/>
              </a:xfrm>
              <a:custGeom>
                <a:avLst/>
                <a:gdLst>
                  <a:gd name="T0" fmla="*/ 0 w 17"/>
                  <a:gd name="T1" fmla="*/ 2 h 28"/>
                  <a:gd name="T2" fmla="*/ 2 w 17"/>
                  <a:gd name="T3" fmla="*/ 28 h 28"/>
                  <a:gd name="T4" fmla="*/ 9 w 17"/>
                  <a:gd name="T5" fmla="*/ 28 h 28"/>
                  <a:gd name="T6" fmla="*/ 17 w 17"/>
                  <a:gd name="T7" fmla="*/ 27 h 28"/>
                  <a:gd name="T8" fmla="*/ 14 w 17"/>
                  <a:gd name="T9" fmla="*/ 0 h 28"/>
                  <a:gd name="T10" fmla="*/ 7 w 17"/>
                  <a:gd name="T11" fmla="*/ 1 h 28"/>
                  <a:gd name="T12" fmla="*/ 0 w 17"/>
                  <a:gd name="T13" fmla="*/ 2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28">
                    <a:moveTo>
                      <a:pt x="0" y="2"/>
                    </a:moveTo>
                    <a:cubicBezTo>
                      <a:pt x="1" y="11"/>
                      <a:pt x="1" y="19"/>
                      <a:pt x="2" y="28"/>
                    </a:cubicBezTo>
                    <a:cubicBezTo>
                      <a:pt x="9" y="28"/>
                      <a:pt x="9" y="28"/>
                      <a:pt x="9" y="28"/>
                    </a:cubicBezTo>
                    <a:cubicBezTo>
                      <a:pt x="17" y="27"/>
                      <a:pt x="17" y="27"/>
                      <a:pt x="17" y="27"/>
                    </a:cubicBezTo>
                    <a:cubicBezTo>
                      <a:pt x="16" y="18"/>
                      <a:pt x="15" y="9"/>
                      <a:pt x="14" y="0"/>
                    </a:cubicBezTo>
                    <a:cubicBezTo>
                      <a:pt x="7" y="1"/>
                      <a:pt x="7" y="1"/>
                      <a:pt x="7" y="1"/>
                    </a:cubicBez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6038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4" name="Freeform 106"/>
              <p:cNvSpPr/>
              <p:nvPr/>
            </p:nvSpPr>
            <p:spPr bwMode="auto">
              <a:xfrm>
                <a:off x="5745069" y="2079588"/>
                <a:ext cx="33367" cy="17967"/>
              </a:xfrm>
              <a:custGeom>
                <a:avLst/>
                <a:gdLst>
                  <a:gd name="T0" fmla="*/ 29 w 32"/>
                  <a:gd name="T1" fmla="*/ 0 h 18"/>
                  <a:gd name="T2" fmla="*/ 0 w 32"/>
                  <a:gd name="T3" fmla="*/ 5 h 18"/>
                  <a:gd name="T4" fmla="*/ 1 w 32"/>
                  <a:gd name="T5" fmla="*/ 11 h 18"/>
                  <a:gd name="T6" fmla="*/ 2 w 32"/>
                  <a:gd name="T7" fmla="*/ 18 h 18"/>
                  <a:gd name="T8" fmla="*/ 32 w 32"/>
                  <a:gd name="T9" fmla="*/ 13 h 18"/>
                  <a:gd name="T10" fmla="*/ 30 w 32"/>
                  <a:gd name="T11" fmla="*/ 7 h 18"/>
                  <a:gd name="T12" fmla="*/ 29 w 32"/>
                  <a:gd name="T1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18">
                    <a:moveTo>
                      <a:pt x="29" y="0"/>
                    </a:moveTo>
                    <a:cubicBezTo>
                      <a:pt x="19" y="2"/>
                      <a:pt x="10" y="4"/>
                      <a:pt x="0" y="5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12" y="17"/>
                      <a:pt x="22" y="15"/>
                      <a:pt x="32" y="13"/>
                    </a:cubicBezTo>
                    <a:cubicBezTo>
                      <a:pt x="30" y="7"/>
                      <a:pt x="30" y="7"/>
                      <a:pt x="30" y="7"/>
                    </a:cubicBez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6038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5" name="Freeform 107"/>
              <p:cNvSpPr/>
              <p:nvPr/>
            </p:nvSpPr>
            <p:spPr bwMode="auto">
              <a:xfrm>
                <a:off x="5467872" y="2071888"/>
                <a:ext cx="33367" cy="20533"/>
              </a:xfrm>
              <a:custGeom>
                <a:avLst/>
                <a:gdLst>
                  <a:gd name="T0" fmla="*/ 32 w 32"/>
                  <a:gd name="T1" fmla="*/ 6 h 19"/>
                  <a:gd name="T2" fmla="*/ 4 w 32"/>
                  <a:gd name="T3" fmla="*/ 0 h 19"/>
                  <a:gd name="T4" fmla="*/ 2 w 32"/>
                  <a:gd name="T5" fmla="*/ 7 h 19"/>
                  <a:gd name="T6" fmla="*/ 0 w 32"/>
                  <a:gd name="T7" fmla="*/ 13 h 19"/>
                  <a:gd name="T8" fmla="*/ 29 w 32"/>
                  <a:gd name="T9" fmla="*/ 19 h 19"/>
                  <a:gd name="T10" fmla="*/ 31 w 32"/>
                  <a:gd name="T11" fmla="*/ 13 h 19"/>
                  <a:gd name="T12" fmla="*/ 32 w 32"/>
                  <a:gd name="T13" fmla="*/ 6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19">
                    <a:moveTo>
                      <a:pt x="32" y="6"/>
                    </a:moveTo>
                    <a:cubicBezTo>
                      <a:pt x="23" y="4"/>
                      <a:pt x="13" y="2"/>
                      <a:pt x="4" y="0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10" y="15"/>
                      <a:pt x="20" y="17"/>
                      <a:pt x="29" y="19"/>
                    </a:cubicBezTo>
                    <a:cubicBezTo>
                      <a:pt x="31" y="13"/>
                      <a:pt x="31" y="13"/>
                      <a:pt x="31" y="13"/>
                    </a:cubicBezTo>
                    <a:lnTo>
                      <a:pt x="32" y="6"/>
                    </a:lnTo>
                    <a:close/>
                  </a:path>
                </a:pathLst>
              </a:custGeom>
              <a:solidFill>
                <a:srgbClr val="6038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6" name="Freeform 108"/>
              <p:cNvSpPr/>
              <p:nvPr/>
            </p:nvSpPr>
            <p:spPr bwMode="auto">
              <a:xfrm>
                <a:off x="5208643" y="1489263"/>
                <a:ext cx="30800" cy="17967"/>
              </a:xfrm>
              <a:custGeom>
                <a:avLst/>
                <a:gdLst>
                  <a:gd name="T0" fmla="*/ 30 w 30"/>
                  <a:gd name="T1" fmla="*/ 14 h 16"/>
                  <a:gd name="T2" fmla="*/ 30 w 30"/>
                  <a:gd name="T3" fmla="*/ 7 h 16"/>
                  <a:gd name="T4" fmla="*/ 30 w 30"/>
                  <a:gd name="T5" fmla="*/ 0 h 16"/>
                  <a:gd name="T6" fmla="*/ 0 w 30"/>
                  <a:gd name="T7" fmla="*/ 3 h 16"/>
                  <a:gd name="T8" fmla="*/ 1 w 30"/>
                  <a:gd name="T9" fmla="*/ 9 h 16"/>
                  <a:gd name="T10" fmla="*/ 2 w 30"/>
                  <a:gd name="T11" fmla="*/ 16 h 16"/>
                  <a:gd name="T12" fmla="*/ 30 w 30"/>
                  <a:gd name="T13" fmla="*/ 1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16">
                    <a:moveTo>
                      <a:pt x="30" y="14"/>
                    </a:moveTo>
                    <a:cubicBezTo>
                      <a:pt x="30" y="7"/>
                      <a:pt x="30" y="7"/>
                      <a:pt x="30" y="7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19" y="1"/>
                      <a:pt x="9" y="1"/>
                      <a:pt x="0" y="3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11" y="15"/>
                      <a:pt x="20" y="14"/>
                      <a:pt x="30" y="14"/>
                    </a:cubicBezTo>
                  </a:path>
                </a:pathLst>
              </a:custGeom>
              <a:solidFill>
                <a:srgbClr val="6038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7" name="Freeform 109"/>
              <p:cNvSpPr>
                <a:spLocks noEditPoints="1"/>
              </p:cNvSpPr>
              <p:nvPr/>
            </p:nvSpPr>
            <p:spPr bwMode="auto">
              <a:xfrm>
                <a:off x="5403707" y="1052935"/>
                <a:ext cx="246397" cy="264364"/>
              </a:xfrm>
              <a:custGeom>
                <a:avLst/>
                <a:gdLst>
                  <a:gd name="T0" fmla="*/ 228 w 239"/>
                  <a:gd name="T1" fmla="*/ 110 h 254"/>
                  <a:gd name="T2" fmla="*/ 109 w 239"/>
                  <a:gd name="T3" fmla="*/ 0 h 254"/>
                  <a:gd name="T4" fmla="*/ 90 w 239"/>
                  <a:gd name="T5" fmla="*/ 2 h 254"/>
                  <a:gd name="T6" fmla="*/ 31 w 239"/>
                  <a:gd name="T7" fmla="*/ 32 h 254"/>
                  <a:gd name="T8" fmla="*/ 6 w 239"/>
                  <a:gd name="T9" fmla="*/ 135 h 254"/>
                  <a:gd name="T10" fmla="*/ 145 w 239"/>
                  <a:gd name="T11" fmla="*/ 250 h 254"/>
                  <a:gd name="T12" fmla="*/ 228 w 239"/>
                  <a:gd name="T13" fmla="*/ 110 h 254"/>
                  <a:gd name="T14" fmla="*/ 124 w 239"/>
                  <a:gd name="T15" fmla="*/ 226 h 254"/>
                  <a:gd name="T16" fmla="*/ 53 w 239"/>
                  <a:gd name="T17" fmla="*/ 157 h 254"/>
                  <a:gd name="T18" fmla="*/ 129 w 239"/>
                  <a:gd name="T19" fmla="*/ 93 h 254"/>
                  <a:gd name="T20" fmla="*/ 200 w 239"/>
                  <a:gd name="T21" fmla="*/ 162 h 254"/>
                  <a:gd name="T22" fmla="*/ 124 w 239"/>
                  <a:gd name="T23" fmla="*/ 226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39" h="254">
                    <a:moveTo>
                      <a:pt x="228" y="110"/>
                    </a:moveTo>
                    <a:cubicBezTo>
                      <a:pt x="210" y="47"/>
                      <a:pt x="161" y="2"/>
                      <a:pt x="109" y="0"/>
                    </a:cubicBezTo>
                    <a:cubicBezTo>
                      <a:pt x="103" y="0"/>
                      <a:pt x="96" y="1"/>
                      <a:pt x="90" y="2"/>
                    </a:cubicBezTo>
                    <a:cubicBezTo>
                      <a:pt x="66" y="4"/>
                      <a:pt x="46" y="14"/>
                      <a:pt x="31" y="32"/>
                    </a:cubicBezTo>
                    <a:cubicBezTo>
                      <a:pt x="9" y="57"/>
                      <a:pt x="0" y="95"/>
                      <a:pt x="6" y="135"/>
                    </a:cubicBezTo>
                    <a:cubicBezTo>
                      <a:pt x="27" y="205"/>
                      <a:pt x="85" y="254"/>
                      <a:pt x="145" y="250"/>
                    </a:cubicBezTo>
                    <a:cubicBezTo>
                      <a:pt x="204" y="238"/>
                      <a:pt x="239" y="179"/>
                      <a:pt x="228" y="110"/>
                    </a:cubicBezTo>
                    <a:moveTo>
                      <a:pt x="124" y="226"/>
                    </a:moveTo>
                    <a:cubicBezTo>
                      <a:pt x="87" y="225"/>
                      <a:pt x="52" y="197"/>
                      <a:pt x="53" y="157"/>
                    </a:cubicBezTo>
                    <a:cubicBezTo>
                      <a:pt x="55" y="117"/>
                      <a:pt x="93" y="92"/>
                      <a:pt x="129" y="93"/>
                    </a:cubicBezTo>
                    <a:cubicBezTo>
                      <a:pt x="173" y="94"/>
                      <a:pt x="201" y="122"/>
                      <a:pt x="200" y="162"/>
                    </a:cubicBezTo>
                    <a:cubicBezTo>
                      <a:pt x="198" y="201"/>
                      <a:pt x="168" y="227"/>
                      <a:pt x="124" y="226"/>
                    </a:cubicBezTo>
                  </a:path>
                </a:pathLst>
              </a:custGeom>
              <a:solidFill>
                <a:srgbClr val="F9F7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8" name="Freeform 110"/>
              <p:cNvSpPr>
                <a:spLocks noEditPoints="1"/>
              </p:cNvSpPr>
              <p:nvPr/>
            </p:nvSpPr>
            <p:spPr bwMode="auto">
              <a:xfrm>
                <a:off x="5396007" y="1047801"/>
                <a:ext cx="261797" cy="272063"/>
              </a:xfrm>
              <a:custGeom>
                <a:avLst/>
                <a:gdLst>
                  <a:gd name="T0" fmla="*/ 118 w 255"/>
                  <a:gd name="T1" fmla="*/ 1 h 264"/>
                  <a:gd name="T2" fmla="*/ 97 w 255"/>
                  <a:gd name="T3" fmla="*/ 2 h 264"/>
                  <a:gd name="T4" fmla="*/ 33 w 255"/>
                  <a:gd name="T5" fmla="*/ 34 h 264"/>
                  <a:gd name="T6" fmla="*/ 7 w 255"/>
                  <a:gd name="T7" fmla="*/ 144 h 264"/>
                  <a:gd name="T8" fmla="*/ 142 w 255"/>
                  <a:gd name="T9" fmla="*/ 264 h 264"/>
                  <a:gd name="T10" fmla="*/ 154 w 255"/>
                  <a:gd name="T11" fmla="*/ 263 h 264"/>
                  <a:gd name="T12" fmla="*/ 243 w 255"/>
                  <a:gd name="T13" fmla="*/ 115 h 264"/>
                  <a:gd name="T14" fmla="*/ 118 w 255"/>
                  <a:gd name="T15" fmla="*/ 1 h 264"/>
                  <a:gd name="T16" fmla="*/ 14 w 255"/>
                  <a:gd name="T17" fmla="*/ 142 h 264"/>
                  <a:gd name="T18" fmla="*/ 39 w 255"/>
                  <a:gd name="T19" fmla="*/ 39 h 264"/>
                  <a:gd name="T20" fmla="*/ 98 w 255"/>
                  <a:gd name="T21" fmla="*/ 9 h 264"/>
                  <a:gd name="T22" fmla="*/ 117 w 255"/>
                  <a:gd name="T23" fmla="*/ 7 h 264"/>
                  <a:gd name="T24" fmla="*/ 236 w 255"/>
                  <a:gd name="T25" fmla="*/ 117 h 264"/>
                  <a:gd name="T26" fmla="*/ 153 w 255"/>
                  <a:gd name="T27" fmla="*/ 257 h 264"/>
                  <a:gd name="T28" fmla="*/ 14 w 255"/>
                  <a:gd name="T29" fmla="*/ 142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5" h="264">
                    <a:moveTo>
                      <a:pt x="118" y="1"/>
                    </a:moveTo>
                    <a:cubicBezTo>
                      <a:pt x="110" y="0"/>
                      <a:pt x="103" y="1"/>
                      <a:pt x="97" y="2"/>
                    </a:cubicBezTo>
                    <a:cubicBezTo>
                      <a:pt x="72" y="4"/>
                      <a:pt x="50" y="15"/>
                      <a:pt x="33" y="34"/>
                    </a:cubicBezTo>
                    <a:cubicBezTo>
                      <a:pt x="10" y="61"/>
                      <a:pt x="0" y="101"/>
                      <a:pt x="7" y="144"/>
                    </a:cubicBezTo>
                    <a:cubicBezTo>
                      <a:pt x="27" y="213"/>
                      <a:pt x="82" y="262"/>
                      <a:pt x="142" y="264"/>
                    </a:cubicBezTo>
                    <a:cubicBezTo>
                      <a:pt x="145" y="264"/>
                      <a:pt x="149" y="264"/>
                      <a:pt x="154" y="263"/>
                    </a:cubicBezTo>
                    <a:cubicBezTo>
                      <a:pt x="217" y="251"/>
                      <a:pt x="255" y="189"/>
                      <a:pt x="243" y="115"/>
                    </a:cubicBezTo>
                    <a:cubicBezTo>
                      <a:pt x="224" y="48"/>
                      <a:pt x="173" y="2"/>
                      <a:pt x="118" y="1"/>
                    </a:cubicBezTo>
                    <a:moveTo>
                      <a:pt x="14" y="142"/>
                    </a:moveTo>
                    <a:cubicBezTo>
                      <a:pt x="8" y="102"/>
                      <a:pt x="17" y="64"/>
                      <a:pt x="39" y="39"/>
                    </a:cubicBezTo>
                    <a:cubicBezTo>
                      <a:pt x="54" y="21"/>
                      <a:pt x="74" y="11"/>
                      <a:pt x="98" y="9"/>
                    </a:cubicBezTo>
                    <a:cubicBezTo>
                      <a:pt x="104" y="8"/>
                      <a:pt x="111" y="7"/>
                      <a:pt x="117" y="7"/>
                    </a:cubicBezTo>
                    <a:cubicBezTo>
                      <a:pt x="169" y="9"/>
                      <a:pt x="218" y="54"/>
                      <a:pt x="236" y="117"/>
                    </a:cubicBezTo>
                    <a:cubicBezTo>
                      <a:pt x="247" y="186"/>
                      <a:pt x="212" y="245"/>
                      <a:pt x="153" y="257"/>
                    </a:cubicBezTo>
                    <a:cubicBezTo>
                      <a:pt x="93" y="261"/>
                      <a:pt x="35" y="212"/>
                      <a:pt x="14" y="142"/>
                    </a:cubicBezTo>
                  </a:path>
                </a:pathLst>
              </a:custGeom>
              <a:solidFill>
                <a:srgbClr val="6038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9" name="Freeform 111"/>
              <p:cNvSpPr/>
              <p:nvPr/>
            </p:nvSpPr>
            <p:spPr bwMode="auto">
              <a:xfrm>
                <a:off x="5457606" y="1147899"/>
                <a:ext cx="153998" cy="141166"/>
              </a:xfrm>
              <a:custGeom>
                <a:avLst/>
                <a:gdLst>
                  <a:gd name="T0" fmla="*/ 77 w 149"/>
                  <a:gd name="T1" fmla="*/ 1 h 135"/>
                  <a:gd name="T2" fmla="*/ 1 w 149"/>
                  <a:gd name="T3" fmla="*/ 65 h 135"/>
                  <a:gd name="T4" fmla="*/ 72 w 149"/>
                  <a:gd name="T5" fmla="*/ 134 h 135"/>
                  <a:gd name="T6" fmla="*/ 148 w 149"/>
                  <a:gd name="T7" fmla="*/ 70 h 135"/>
                  <a:gd name="T8" fmla="*/ 77 w 149"/>
                  <a:gd name="T9" fmla="*/ 1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9" h="135">
                    <a:moveTo>
                      <a:pt x="77" y="1"/>
                    </a:moveTo>
                    <a:cubicBezTo>
                      <a:pt x="41" y="0"/>
                      <a:pt x="3" y="25"/>
                      <a:pt x="1" y="65"/>
                    </a:cubicBezTo>
                    <a:cubicBezTo>
                      <a:pt x="0" y="105"/>
                      <a:pt x="35" y="133"/>
                      <a:pt x="72" y="134"/>
                    </a:cubicBezTo>
                    <a:cubicBezTo>
                      <a:pt x="116" y="135"/>
                      <a:pt x="146" y="109"/>
                      <a:pt x="148" y="70"/>
                    </a:cubicBezTo>
                    <a:cubicBezTo>
                      <a:pt x="149" y="30"/>
                      <a:pt x="121" y="2"/>
                      <a:pt x="77" y="1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0" name="Freeform 112"/>
              <p:cNvSpPr/>
              <p:nvPr/>
            </p:nvSpPr>
            <p:spPr bwMode="auto">
              <a:xfrm>
                <a:off x="5768169" y="1612461"/>
                <a:ext cx="102665" cy="123198"/>
              </a:xfrm>
              <a:custGeom>
                <a:avLst/>
                <a:gdLst>
                  <a:gd name="T0" fmla="*/ 30 w 99"/>
                  <a:gd name="T1" fmla="*/ 7 h 118"/>
                  <a:gd name="T2" fmla="*/ 11 w 99"/>
                  <a:gd name="T3" fmla="*/ 71 h 118"/>
                  <a:gd name="T4" fmla="*/ 68 w 99"/>
                  <a:gd name="T5" fmla="*/ 112 h 118"/>
                  <a:gd name="T6" fmla="*/ 88 w 99"/>
                  <a:gd name="T7" fmla="*/ 48 h 118"/>
                  <a:gd name="T8" fmla="*/ 30 w 99"/>
                  <a:gd name="T9" fmla="*/ 7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118">
                    <a:moveTo>
                      <a:pt x="30" y="7"/>
                    </a:moveTo>
                    <a:cubicBezTo>
                      <a:pt x="9" y="13"/>
                      <a:pt x="0" y="42"/>
                      <a:pt x="11" y="71"/>
                    </a:cubicBezTo>
                    <a:cubicBezTo>
                      <a:pt x="21" y="100"/>
                      <a:pt x="47" y="118"/>
                      <a:pt x="68" y="112"/>
                    </a:cubicBezTo>
                    <a:cubicBezTo>
                      <a:pt x="90" y="105"/>
                      <a:pt x="99" y="77"/>
                      <a:pt x="88" y="48"/>
                    </a:cubicBezTo>
                    <a:cubicBezTo>
                      <a:pt x="78" y="18"/>
                      <a:pt x="52" y="0"/>
                      <a:pt x="30" y="7"/>
                    </a:cubicBezTo>
                  </a:path>
                </a:pathLst>
              </a:custGeom>
              <a:solidFill>
                <a:srgbClr val="6D42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1" name="Freeform 113"/>
              <p:cNvSpPr/>
              <p:nvPr/>
            </p:nvSpPr>
            <p:spPr bwMode="auto">
              <a:xfrm>
                <a:off x="5388308" y="1602194"/>
                <a:ext cx="105233" cy="123198"/>
              </a:xfrm>
              <a:custGeom>
                <a:avLst/>
                <a:gdLst>
                  <a:gd name="T0" fmla="*/ 73 w 101"/>
                  <a:gd name="T1" fmla="*/ 8 h 119"/>
                  <a:gd name="T2" fmla="*/ 12 w 101"/>
                  <a:gd name="T3" fmla="*/ 46 h 119"/>
                  <a:gd name="T4" fmla="*/ 27 w 101"/>
                  <a:gd name="T5" fmla="*/ 111 h 119"/>
                  <a:gd name="T6" fmla="*/ 88 w 101"/>
                  <a:gd name="T7" fmla="*/ 74 h 119"/>
                  <a:gd name="T8" fmla="*/ 73 w 101"/>
                  <a:gd name="T9" fmla="*/ 8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119">
                    <a:moveTo>
                      <a:pt x="73" y="8"/>
                    </a:moveTo>
                    <a:cubicBezTo>
                      <a:pt x="53" y="0"/>
                      <a:pt x="25" y="17"/>
                      <a:pt x="12" y="46"/>
                    </a:cubicBezTo>
                    <a:cubicBezTo>
                      <a:pt x="0" y="74"/>
                      <a:pt x="6" y="103"/>
                      <a:pt x="27" y="111"/>
                    </a:cubicBezTo>
                    <a:cubicBezTo>
                      <a:pt x="48" y="119"/>
                      <a:pt x="75" y="102"/>
                      <a:pt x="88" y="74"/>
                    </a:cubicBezTo>
                    <a:cubicBezTo>
                      <a:pt x="101" y="45"/>
                      <a:pt x="94" y="16"/>
                      <a:pt x="73" y="8"/>
                    </a:cubicBezTo>
                  </a:path>
                </a:pathLst>
              </a:custGeom>
              <a:solidFill>
                <a:srgbClr val="6D42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2" name="Freeform 114"/>
              <p:cNvSpPr/>
              <p:nvPr/>
            </p:nvSpPr>
            <p:spPr bwMode="auto">
              <a:xfrm>
                <a:off x="5852868" y="398442"/>
                <a:ext cx="230997" cy="146299"/>
              </a:xfrm>
              <a:custGeom>
                <a:avLst/>
                <a:gdLst>
                  <a:gd name="T0" fmla="*/ 121 w 224"/>
                  <a:gd name="T1" fmla="*/ 138 h 142"/>
                  <a:gd name="T2" fmla="*/ 149 w 224"/>
                  <a:gd name="T3" fmla="*/ 141 h 142"/>
                  <a:gd name="T4" fmla="*/ 219 w 224"/>
                  <a:gd name="T5" fmla="*/ 120 h 142"/>
                  <a:gd name="T6" fmla="*/ 224 w 224"/>
                  <a:gd name="T7" fmla="*/ 100 h 142"/>
                  <a:gd name="T8" fmla="*/ 117 w 224"/>
                  <a:gd name="T9" fmla="*/ 5 h 142"/>
                  <a:gd name="T10" fmla="*/ 112 w 224"/>
                  <a:gd name="T11" fmla="*/ 5 h 142"/>
                  <a:gd name="T12" fmla="*/ 70 w 224"/>
                  <a:gd name="T13" fmla="*/ 1 h 142"/>
                  <a:gd name="T14" fmla="*/ 6 w 224"/>
                  <a:gd name="T15" fmla="*/ 37 h 142"/>
                  <a:gd name="T16" fmla="*/ 121 w 224"/>
                  <a:gd name="T17" fmla="*/ 138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4" h="142">
                    <a:moveTo>
                      <a:pt x="121" y="138"/>
                    </a:moveTo>
                    <a:cubicBezTo>
                      <a:pt x="131" y="140"/>
                      <a:pt x="140" y="141"/>
                      <a:pt x="149" y="141"/>
                    </a:cubicBezTo>
                    <a:cubicBezTo>
                      <a:pt x="178" y="142"/>
                      <a:pt x="201" y="135"/>
                      <a:pt x="219" y="120"/>
                    </a:cubicBezTo>
                    <a:cubicBezTo>
                      <a:pt x="223" y="114"/>
                      <a:pt x="224" y="107"/>
                      <a:pt x="224" y="100"/>
                    </a:cubicBezTo>
                    <a:cubicBezTo>
                      <a:pt x="216" y="51"/>
                      <a:pt x="176" y="16"/>
                      <a:pt x="117" y="5"/>
                    </a:cubicBezTo>
                    <a:cubicBezTo>
                      <a:pt x="112" y="5"/>
                      <a:pt x="112" y="5"/>
                      <a:pt x="112" y="5"/>
                    </a:cubicBezTo>
                    <a:cubicBezTo>
                      <a:pt x="99" y="3"/>
                      <a:pt x="84" y="1"/>
                      <a:pt x="70" y="1"/>
                    </a:cubicBezTo>
                    <a:cubicBezTo>
                      <a:pt x="29" y="0"/>
                      <a:pt x="9" y="11"/>
                      <a:pt x="6" y="37"/>
                    </a:cubicBezTo>
                    <a:cubicBezTo>
                      <a:pt x="0" y="84"/>
                      <a:pt x="61" y="126"/>
                      <a:pt x="121" y="138"/>
                    </a:cubicBezTo>
                  </a:path>
                </a:pathLst>
              </a:custGeom>
              <a:solidFill>
                <a:srgbClr val="6D42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3" name="Freeform 115"/>
              <p:cNvSpPr>
                <a:spLocks noEditPoints="1"/>
              </p:cNvSpPr>
              <p:nvPr/>
            </p:nvSpPr>
            <p:spPr bwMode="auto">
              <a:xfrm>
                <a:off x="5840035" y="383042"/>
                <a:ext cx="259231" cy="174531"/>
              </a:xfrm>
              <a:custGeom>
                <a:avLst/>
                <a:gdLst>
                  <a:gd name="T0" fmla="*/ 51 w 251"/>
                  <a:gd name="T1" fmla="*/ 132 h 170"/>
                  <a:gd name="T2" fmla="*/ 117 w 251"/>
                  <a:gd name="T3" fmla="*/ 162 h 170"/>
                  <a:gd name="T4" fmla="*/ 130 w 251"/>
                  <a:gd name="T5" fmla="*/ 165 h 170"/>
                  <a:gd name="T6" fmla="*/ 138 w 251"/>
                  <a:gd name="T7" fmla="*/ 166 h 170"/>
                  <a:gd name="T8" fmla="*/ 161 w 251"/>
                  <a:gd name="T9" fmla="*/ 169 h 170"/>
                  <a:gd name="T10" fmla="*/ 242 w 251"/>
                  <a:gd name="T11" fmla="*/ 143 h 170"/>
                  <a:gd name="T12" fmla="*/ 243 w 251"/>
                  <a:gd name="T13" fmla="*/ 142 h 170"/>
                  <a:gd name="T14" fmla="*/ 250 w 251"/>
                  <a:gd name="T15" fmla="*/ 112 h 170"/>
                  <a:gd name="T16" fmla="*/ 131 w 251"/>
                  <a:gd name="T17" fmla="*/ 6 h 170"/>
                  <a:gd name="T18" fmla="*/ 126 w 251"/>
                  <a:gd name="T19" fmla="*/ 5 h 170"/>
                  <a:gd name="T20" fmla="*/ 83 w 251"/>
                  <a:gd name="T21" fmla="*/ 2 h 170"/>
                  <a:gd name="T22" fmla="*/ 3 w 251"/>
                  <a:gd name="T23" fmla="*/ 50 h 170"/>
                  <a:gd name="T24" fmla="*/ 37 w 251"/>
                  <a:gd name="T25" fmla="*/ 122 h 170"/>
                  <a:gd name="T26" fmla="*/ 51 w 251"/>
                  <a:gd name="T27" fmla="*/ 132 h 170"/>
                  <a:gd name="T28" fmla="*/ 18 w 251"/>
                  <a:gd name="T29" fmla="*/ 51 h 170"/>
                  <a:gd name="T30" fmla="*/ 82 w 251"/>
                  <a:gd name="T31" fmla="*/ 15 h 170"/>
                  <a:gd name="T32" fmla="*/ 124 w 251"/>
                  <a:gd name="T33" fmla="*/ 19 h 170"/>
                  <a:gd name="T34" fmla="*/ 129 w 251"/>
                  <a:gd name="T35" fmla="*/ 19 h 170"/>
                  <a:gd name="T36" fmla="*/ 236 w 251"/>
                  <a:gd name="T37" fmla="*/ 114 h 170"/>
                  <a:gd name="T38" fmla="*/ 231 w 251"/>
                  <a:gd name="T39" fmla="*/ 134 h 170"/>
                  <a:gd name="T40" fmla="*/ 161 w 251"/>
                  <a:gd name="T41" fmla="*/ 155 h 170"/>
                  <a:gd name="T42" fmla="*/ 133 w 251"/>
                  <a:gd name="T43" fmla="*/ 152 h 170"/>
                  <a:gd name="T44" fmla="*/ 18 w 251"/>
                  <a:gd name="T45" fmla="*/ 51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51" h="170">
                    <a:moveTo>
                      <a:pt x="51" y="132"/>
                    </a:moveTo>
                    <a:cubicBezTo>
                      <a:pt x="70" y="145"/>
                      <a:pt x="93" y="156"/>
                      <a:pt x="117" y="162"/>
                    </a:cubicBezTo>
                    <a:cubicBezTo>
                      <a:pt x="121" y="163"/>
                      <a:pt x="126" y="164"/>
                      <a:pt x="130" y="165"/>
                    </a:cubicBezTo>
                    <a:cubicBezTo>
                      <a:pt x="133" y="166"/>
                      <a:pt x="135" y="166"/>
                      <a:pt x="138" y="166"/>
                    </a:cubicBezTo>
                    <a:cubicBezTo>
                      <a:pt x="146" y="167"/>
                      <a:pt x="153" y="168"/>
                      <a:pt x="161" y="169"/>
                    </a:cubicBezTo>
                    <a:cubicBezTo>
                      <a:pt x="194" y="170"/>
                      <a:pt x="221" y="161"/>
                      <a:pt x="242" y="143"/>
                    </a:cubicBezTo>
                    <a:cubicBezTo>
                      <a:pt x="243" y="142"/>
                      <a:pt x="243" y="142"/>
                      <a:pt x="243" y="142"/>
                    </a:cubicBezTo>
                    <a:cubicBezTo>
                      <a:pt x="249" y="133"/>
                      <a:pt x="251" y="123"/>
                      <a:pt x="250" y="112"/>
                    </a:cubicBezTo>
                    <a:cubicBezTo>
                      <a:pt x="241" y="57"/>
                      <a:pt x="197" y="18"/>
                      <a:pt x="131" y="6"/>
                    </a:cubicBezTo>
                    <a:cubicBezTo>
                      <a:pt x="126" y="5"/>
                      <a:pt x="126" y="5"/>
                      <a:pt x="126" y="5"/>
                    </a:cubicBezTo>
                    <a:cubicBezTo>
                      <a:pt x="113" y="4"/>
                      <a:pt x="97" y="2"/>
                      <a:pt x="83" y="2"/>
                    </a:cubicBezTo>
                    <a:cubicBezTo>
                      <a:pt x="65" y="1"/>
                      <a:pt x="9" y="0"/>
                      <a:pt x="3" y="50"/>
                    </a:cubicBezTo>
                    <a:cubicBezTo>
                      <a:pt x="0" y="77"/>
                      <a:pt x="14" y="102"/>
                      <a:pt x="37" y="122"/>
                    </a:cubicBezTo>
                    <a:cubicBezTo>
                      <a:pt x="42" y="125"/>
                      <a:pt x="46" y="129"/>
                      <a:pt x="51" y="132"/>
                    </a:cubicBezTo>
                    <a:moveTo>
                      <a:pt x="18" y="51"/>
                    </a:moveTo>
                    <a:cubicBezTo>
                      <a:pt x="21" y="25"/>
                      <a:pt x="41" y="14"/>
                      <a:pt x="82" y="15"/>
                    </a:cubicBezTo>
                    <a:cubicBezTo>
                      <a:pt x="96" y="15"/>
                      <a:pt x="111" y="17"/>
                      <a:pt x="124" y="19"/>
                    </a:cubicBezTo>
                    <a:cubicBezTo>
                      <a:pt x="129" y="19"/>
                      <a:pt x="129" y="19"/>
                      <a:pt x="129" y="19"/>
                    </a:cubicBezTo>
                    <a:cubicBezTo>
                      <a:pt x="188" y="30"/>
                      <a:pt x="228" y="65"/>
                      <a:pt x="236" y="114"/>
                    </a:cubicBezTo>
                    <a:cubicBezTo>
                      <a:pt x="236" y="121"/>
                      <a:pt x="235" y="128"/>
                      <a:pt x="231" y="134"/>
                    </a:cubicBezTo>
                    <a:cubicBezTo>
                      <a:pt x="213" y="149"/>
                      <a:pt x="190" y="156"/>
                      <a:pt x="161" y="155"/>
                    </a:cubicBezTo>
                    <a:cubicBezTo>
                      <a:pt x="152" y="155"/>
                      <a:pt x="143" y="154"/>
                      <a:pt x="133" y="152"/>
                    </a:cubicBezTo>
                    <a:cubicBezTo>
                      <a:pt x="73" y="140"/>
                      <a:pt x="12" y="98"/>
                      <a:pt x="18" y="51"/>
                    </a:cubicBezTo>
                  </a:path>
                </a:pathLst>
              </a:custGeom>
              <a:solidFill>
                <a:srgbClr val="6038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4" name="Freeform 116"/>
              <p:cNvSpPr/>
              <p:nvPr/>
            </p:nvSpPr>
            <p:spPr bwMode="auto">
              <a:xfrm>
                <a:off x="5257408" y="408709"/>
                <a:ext cx="228431" cy="153998"/>
              </a:xfrm>
              <a:custGeom>
                <a:avLst/>
                <a:gdLst>
                  <a:gd name="T0" fmla="*/ 211 w 221"/>
                  <a:gd name="T1" fmla="*/ 32 h 149"/>
                  <a:gd name="T2" fmla="*/ 166 w 221"/>
                  <a:gd name="T3" fmla="*/ 0 h 149"/>
                  <a:gd name="T4" fmla="*/ 102 w 221"/>
                  <a:gd name="T5" fmla="*/ 9 h 149"/>
                  <a:gd name="T6" fmla="*/ 97 w 221"/>
                  <a:gd name="T7" fmla="*/ 10 h 149"/>
                  <a:gd name="T8" fmla="*/ 0 w 221"/>
                  <a:gd name="T9" fmla="*/ 113 h 149"/>
                  <a:gd name="T10" fmla="*/ 6 w 221"/>
                  <a:gd name="T11" fmla="*/ 132 h 149"/>
                  <a:gd name="T12" fmla="*/ 58 w 221"/>
                  <a:gd name="T13" fmla="*/ 149 h 149"/>
                  <a:gd name="T14" fmla="*/ 106 w 221"/>
                  <a:gd name="T15" fmla="*/ 142 h 149"/>
                  <a:gd name="T16" fmla="*/ 211 w 221"/>
                  <a:gd name="T17" fmla="*/ 32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1" h="149">
                    <a:moveTo>
                      <a:pt x="211" y="32"/>
                    </a:moveTo>
                    <a:cubicBezTo>
                      <a:pt x="207" y="11"/>
                      <a:pt x="193" y="1"/>
                      <a:pt x="166" y="0"/>
                    </a:cubicBezTo>
                    <a:cubicBezTo>
                      <a:pt x="146" y="0"/>
                      <a:pt x="123" y="4"/>
                      <a:pt x="102" y="9"/>
                    </a:cubicBezTo>
                    <a:cubicBezTo>
                      <a:pt x="97" y="10"/>
                      <a:pt x="97" y="10"/>
                      <a:pt x="97" y="10"/>
                    </a:cubicBezTo>
                    <a:cubicBezTo>
                      <a:pt x="40" y="25"/>
                      <a:pt x="3" y="64"/>
                      <a:pt x="0" y="113"/>
                    </a:cubicBezTo>
                    <a:cubicBezTo>
                      <a:pt x="0" y="120"/>
                      <a:pt x="2" y="127"/>
                      <a:pt x="6" y="132"/>
                    </a:cubicBezTo>
                    <a:cubicBezTo>
                      <a:pt x="21" y="143"/>
                      <a:pt x="38" y="148"/>
                      <a:pt x="58" y="149"/>
                    </a:cubicBezTo>
                    <a:cubicBezTo>
                      <a:pt x="73" y="149"/>
                      <a:pt x="89" y="147"/>
                      <a:pt x="106" y="142"/>
                    </a:cubicBezTo>
                    <a:cubicBezTo>
                      <a:pt x="164" y="125"/>
                      <a:pt x="221" y="78"/>
                      <a:pt x="211" y="32"/>
                    </a:cubicBezTo>
                  </a:path>
                </a:pathLst>
              </a:custGeom>
              <a:solidFill>
                <a:srgbClr val="6D42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5" name="Freeform 117"/>
              <p:cNvSpPr>
                <a:spLocks noEditPoints="1"/>
              </p:cNvSpPr>
              <p:nvPr/>
            </p:nvSpPr>
            <p:spPr bwMode="auto">
              <a:xfrm>
                <a:off x="5242009" y="393309"/>
                <a:ext cx="256663" cy="182232"/>
              </a:xfrm>
              <a:custGeom>
                <a:avLst/>
                <a:gdLst>
                  <a:gd name="T0" fmla="*/ 125 w 247"/>
                  <a:gd name="T1" fmla="*/ 169 h 176"/>
                  <a:gd name="T2" fmla="*/ 126 w 247"/>
                  <a:gd name="T3" fmla="*/ 169 h 176"/>
                  <a:gd name="T4" fmla="*/ 190 w 247"/>
                  <a:gd name="T5" fmla="*/ 138 h 176"/>
                  <a:gd name="T6" fmla="*/ 211 w 247"/>
                  <a:gd name="T7" fmla="*/ 120 h 176"/>
                  <a:gd name="T8" fmla="*/ 241 w 247"/>
                  <a:gd name="T9" fmla="*/ 43 h 176"/>
                  <a:gd name="T10" fmla="*/ 182 w 247"/>
                  <a:gd name="T11" fmla="*/ 1 h 176"/>
                  <a:gd name="T12" fmla="*/ 114 w 247"/>
                  <a:gd name="T13" fmla="*/ 10 h 176"/>
                  <a:gd name="T14" fmla="*/ 108 w 247"/>
                  <a:gd name="T15" fmla="*/ 11 h 176"/>
                  <a:gd name="T16" fmla="*/ 0 w 247"/>
                  <a:gd name="T17" fmla="*/ 127 h 176"/>
                  <a:gd name="T18" fmla="*/ 10 w 247"/>
                  <a:gd name="T19" fmla="*/ 155 h 176"/>
                  <a:gd name="T20" fmla="*/ 11 w 247"/>
                  <a:gd name="T21" fmla="*/ 156 h 176"/>
                  <a:gd name="T22" fmla="*/ 73 w 247"/>
                  <a:gd name="T23" fmla="*/ 176 h 176"/>
                  <a:gd name="T24" fmla="*/ 110 w 247"/>
                  <a:gd name="T25" fmla="*/ 173 h 176"/>
                  <a:gd name="T26" fmla="*/ 125 w 247"/>
                  <a:gd name="T27" fmla="*/ 169 h 176"/>
                  <a:gd name="T28" fmla="*/ 73 w 247"/>
                  <a:gd name="T29" fmla="*/ 163 h 176"/>
                  <a:gd name="T30" fmla="*/ 21 w 247"/>
                  <a:gd name="T31" fmla="*/ 146 h 176"/>
                  <a:gd name="T32" fmla="*/ 15 w 247"/>
                  <a:gd name="T33" fmla="*/ 127 h 176"/>
                  <a:gd name="T34" fmla="*/ 112 w 247"/>
                  <a:gd name="T35" fmla="*/ 24 h 176"/>
                  <a:gd name="T36" fmla="*/ 117 w 247"/>
                  <a:gd name="T37" fmla="*/ 23 h 176"/>
                  <a:gd name="T38" fmla="*/ 181 w 247"/>
                  <a:gd name="T39" fmla="*/ 14 h 176"/>
                  <a:gd name="T40" fmla="*/ 226 w 247"/>
                  <a:gd name="T41" fmla="*/ 46 h 176"/>
                  <a:gd name="T42" fmla="*/ 121 w 247"/>
                  <a:gd name="T43" fmla="*/ 156 h 176"/>
                  <a:gd name="T44" fmla="*/ 73 w 247"/>
                  <a:gd name="T45" fmla="*/ 163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47" h="176">
                    <a:moveTo>
                      <a:pt x="125" y="169"/>
                    </a:moveTo>
                    <a:cubicBezTo>
                      <a:pt x="125" y="169"/>
                      <a:pt x="126" y="169"/>
                      <a:pt x="126" y="169"/>
                    </a:cubicBezTo>
                    <a:cubicBezTo>
                      <a:pt x="149" y="162"/>
                      <a:pt x="171" y="151"/>
                      <a:pt x="190" y="138"/>
                    </a:cubicBezTo>
                    <a:cubicBezTo>
                      <a:pt x="198" y="132"/>
                      <a:pt x="205" y="126"/>
                      <a:pt x="211" y="120"/>
                    </a:cubicBezTo>
                    <a:cubicBezTo>
                      <a:pt x="234" y="97"/>
                      <a:pt x="247" y="70"/>
                      <a:pt x="241" y="43"/>
                    </a:cubicBezTo>
                    <a:cubicBezTo>
                      <a:pt x="235" y="16"/>
                      <a:pt x="215" y="2"/>
                      <a:pt x="182" y="1"/>
                    </a:cubicBezTo>
                    <a:cubicBezTo>
                      <a:pt x="160" y="0"/>
                      <a:pt x="136" y="5"/>
                      <a:pt x="114" y="10"/>
                    </a:cubicBezTo>
                    <a:cubicBezTo>
                      <a:pt x="108" y="11"/>
                      <a:pt x="108" y="11"/>
                      <a:pt x="108" y="11"/>
                    </a:cubicBezTo>
                    <a:cubicBezTo>
                      <a:pt x="44" y="28"/>
                      <a:pt x="4" y="71"/>
                      <a:pt x="0" y="127"/>
                    </a:cubicBezTo>
                    <a:cubicBezTo>
                      <a:pt x="0" y="138"/>
                      <a:pt x="4" y="147"/>
                      <a:pt x="10" y="155"/>
                    </a:cubicBezTo>
                    <a:cubicBezTo>
                      <a:pt x="11" y="156"/>
                      <a:pt x="11" y="156"/>
                      <a:pt x="11" y="156"/>
                    </a:cubicBezTo>
                    <a:cubicBezTo>
                      <a:pt x="28" y="169"/>
                      <a:pt x="49" y="175"/>
                      <a:pt x="73" y="176"/>
                    </a:cubicBezTo>
                    <a:cubicBezTo>
                      <a:pt x="85" y="176"/>
                      <a:pt x="97" y="175"/>
                      <a:pt x="110" y="173"/>
                    </a:cubicBezTo>
                    <a:cubicBezTo>
                      <a:pt x="115" y="172"/>
                      <a:pt x="120" y="170"/>
                      <a:pt x="125" y="169"/>
                    </a:cubicBezTo>
                    <a:moveTo>
                      <a:pt x="73" y="163"/>
                    </a:moveTo>
                    <a:cubicBezTo>
                      <a:pt x="53" y="162"/>
                      <a:pt x="36" y="157"/>
                      <a:pt x="21" y="146"/>
                    </a:cubicBezTo>
                    <a:cubicBezTo>
                      <a:pt x="17" y="141"/>
                      <a:pt x="15" y="134"/>
                      <a:pt x="15" y="127"/>
                    </a:cubicBezTo>
                    <a:cubicBezTo>
                      <a:pt x="18" y="78"/>
                      <a:pt x="55" y="39"/>
                      <a:pt x="112" y="24"/>
                    </a:cubicBezTo>
                    <a:cubicBezTo>
                      <a:pt x="117" y="23"/>
                      <a:pt x="117" y="23"/>
                      <a:pt x="117" y="23"/>
                    </a:cubicBezTo>
                    <a:cubicBezTo>
                      <a:pt x="138" y="18"/>
                      <a:pt x="161" y="14"/>
                      <a:pt x="181" y="14"/>
                    </a:cubicBezTo>
                    <a:cubicBezTo>
                      <a:pt x="208" y="15"/>
                      <a:pt x="222" y="25"/>
                      <a:pt x="226" y="46"/>
                    </a:cubicBezTo>
                    <a:cubicBezTo>
                      <a:pt x="236" y="92"/>
                      <a:pt x="179" y="139"/>
                      <a:pt x="121" y="156"/>
                    </a:cubicBezTo>
                    <a:cubicBezTo>
                      <a:pt x="104" y="161"/>
                      <a:pt x="88" y="163"/>
                      <a:pt x="73" y="163"/>
                    </a:cubicBezTo>
                  </a:path>
                </a:pathLst>
              </a:custGeom>
              <a:solidFill>
                <a:srgbClr val="6038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6" name="Freeform 118"/>
              <p:cNvSpPr/>
              <p:nvPr/>
            </p:nvSpPr>
            <p:spPr bwMode="auto">
              <a:xfrm>
                <a:off x="5165010" y="1599627"/>
                <a:ext cx="962489" cy="374729"/>
              </a:xfrm>
              <a:custGeom>
                <a:avLst/>
                <a:gdLst>
                  <a:gd name="T0" fmla="*/ 689 w 934"/>
                  <a:gd name="T1" fmla="*/ 260 h 363"/>
                  <a:gd name="T2" fmla="*/ 785 w 934"/>
                  <a:gd name="T3" fmla="*/ 170 h 363"/>
                  <a:gd name="T4" fmla="*/ 861 w 934"/>
                  <a:gd name="T5" fmla="*/ 63 h 363"/>
                  <a:gd name="T6" fmla="*/ 934 w 934"/>
                  <a:gd name="T7" fmla="*/ 59 h 363"/>
                  <a:gd name="T8" fmla="*/ 816 w 934"/>
                  <a:gd name="T9" fmla="*/ 17 h 363"/>
                  <a:gd name="T10" fmla="*/ 851 w 934"/>
                  <a:gd name="T11" fmla="*/ 60 h 363"/>
                  <a:gd name="T12" fmla="*/ 775 w 934"/>
                  <a:gd name="T13" fmla="*/ 165 h 363"/>
                  <a:gd name="T14" fmla="*/ 679 w 934"/>
                  <a:gd name="T15" fmla="*/ 255 h 363"/>
                  <a:gd name="T16" fmla="*/ 643 w 934"/>
                  <a:gd name="T17" fmla="*/ 269 h 363"/>
                  <a:gd name="T18" fmla="*/ 602 w 934"/>
                  <a:gd name="T19" fmla="*/ 295 h 363"/>
                  <a:gd name="T20" fmla="*/ 312 w 934"/>
                  <a:gd name="T21" fmla="*/ 288 h 363"/>
                  <a:gd name="T22" fmla="*/ 276 w 934"/>
                  <a:gd name="T23" fmla="*/ 260 h 363"/>
                  <a:gd name="T24" fmla="*/ 234 w 934"/>
                  <a:gd name="T25" fmla="*/ 242 h 363"/>
                  <a:gd name="T26" fmla="*/ 158 w 934"/>
                  <a:gd name="T27" fmla="*/ 163 h 363"/>
                  <a:gd name="T28" fmla="*/ 82 w 934"/>
                  <a:gd name="T29" fmla="*/ 41 h 363"/>
                  <a:gd name="T30" fmla="*/ 117 w 934"/>
                  <a:gd name="T31" fmla="*/ 0 h 363"/>
                  <a:gd name="T32" fmla="*/ 0 w 934"/>
                  <a:gd name="T33" fmla="*/ 39 h 363"/>
                  <a:gd name="T34" fmla="*/ 76 w 934"/>
                  <a:gd name="T35" fmla="*/ 44 h 363"/>
                  <a:gd name="T36" fmla="*/ 141 w 934"/>
                  <a:gd name="T37" fmla="*/ 155 h 363"/>
                  <a:gd name="T38" fmla="*/ 231 w 934"/>
                  <a:gd name="T39" fmla="*/ 249 h 363"/>
                  <a:gd name="T40" fmla="*/ 311 w 934"/>
                  <a:gd name="T41" fmla="*/ 308 h 363"/>
                  <a:gd name="T42" fmla="*/ 330 w 934"/>
                  <a:gd name="T43" fmla="*/ 356 h 363"/>
                  <a:gd name="T44" fmla="*/ 346 w 934"/>
                  <a:gd name="T45" fmla="*/ 354 h 363"/>
                  <a:gd name="T46" fmla="*/ 460 w 934"/>
                  <a:gd name="T47" fmla="*/ 350 h 363"/>
                  <a:gd name="T48" fmla="*/ 544 w 934"/>
                  <a:gd name="T49" fmla="*/ 359 h 363"/>
                  <a:gd name="T50" fmla="*/ 582 w 934"/>
                  <a:gd name="T51" fmla="*/ 363 h 363"/>
                  <a:gd name="T52" fmla="*/ 605 w 934"/>
                  <a:gd name="T53" fmla="*/ 313 h 363"/>
                  <a:gd name="T54" fmla="*/ 689 w 934"/>
                  <a:gd name="T55" fmla="*/ 260 h 3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934" h="363">
                    <a:moveTo>
                      <a:pt x="689" y="260"/>
                    </a:moveTo>
                    <a:cubicBezTo>
                      <a:pt x="727" y="237"/>
                      <a:pt x="759" y="199"/>
                      <a:pt x="785" y="170"/>
                    </a:cubicBezTo>
                    <a:cubicBezTo>
                      <a:pt x="816" y="135"/>
                      <a:pt x="831" y="95"/>
                      <a:pt x="861" y="63"/>
                    </a:cubicBezTo>
                    <a:cubicBezTo>
                      <a:pt x="878" y="68"/>
                      <a:pt x="925" y="75"/>
                      <a:pt x="934" y="59"/>
                    </a:cubicBezTo>
                    <a:cubicBezTo>
                      <a:pt x="877" y="72"/>
                      <a:pt x="831" y="48"/>
                      <a:pt x="816" y="17"/>
                    </a:cubicBezTo>
                    <a:cubicBezTo>
                      <a:pt x="816" y="39"/>
                      <a:pt x="836" y="48"/>
                      <a:pt x="851" y="60"/>
                    </a:cubicBezTo>
                    <a:cubicBezTo>
                      <a:pt x="827" y="97"/>
                      <a:pt x="804" y="132"/>
                      <a:pt x="775" y="165"/>
                    </a:cubicBezTo>
                    <a:cubicBezTo>
                      <a:pt x="747" y="196"/>
                      <a:pt x="718" y="232"/>
                      <a:pt x="679" y="255"/>
                    </a:cubicBezTo>
                    <a:cubicBezTo>
                      <a:pt x="669" y="261"/>
                      <a:pt x="654" y="263"/>
                      <a:pt x="643" y="269"/>
                    </a:cubicBezTo>
                    <a:cubicBezTo>
                      <a:pt x="627" y="277"/>
                      <a:pt x="617" y="289"/>
                      <a:pt x="602" y="295"/>
                    </a:cubicBezTo>
                    <a:cubicBezTo>
                      <a:pt x="536" y="323"/>
                      <a:pt x="373" y="319"/>
                      <a:pt x="312" y="288"/>
                    </a:cubicBezTo>
                    <a:cubicBezTo>
                      <a:pt x="299" y="282"/>
                      <a:pt x="290" y="268"/>
                      <a:pt x="276" y="260"/>
                    </a:cubicBezTo>
                    <a:cubicBezTo>
                      <a:pt x="262" y="252"/>
                      <a:pt x="244" y="249"/>
                      <a:pt x="234" y="242"/>
                    </a:cubicBezTo>
                    <a:cubicBezTo>
                      <a:pt x="206" y="221"/>
                      <a:pt x="180" y="189"/>
                      <a:pt x="158" y="163"/>
                    </a:cubicBezTo>
                    <a:cubicBezTo>
                      <a:pt x="125" y="124"/>
                      <a:pt x="108" y="77"/>
                      <a:pt x="82" y="41"/>
                    </a:cubicBezTo>
                    <a:cubicBezTo>
                      <a:pt x="97" y="31"/>
                      <a:pt x="124" y="19"/>
                      <a:pt x="117" y="0"/>
                    </a:cubicBezTo>
                    <a:cubicBezTo>
                      <a:pt x="106" y="36"/>
                      <a:pt x="48" y="47"/>
                      <a:pt x="0" y="39"/>
                    </a:cubicBezTo>
                    <a:cubicBezTo>
                      <a:pt x="16" y="51"/>
                      <a:pt x="53" y="48"/>
                      <a:pt x="76" y="44"/>
                    </a:cubicBezTo>
                    <a:cubicBezTo>
                      <a:pt x="97" y="80"/>
                      <a:pt x="113" y="119"/>
                      <a:pt x="141" y="155"/>
                    </a:cubicBezTo>
                    <a:cubicBezTo>
                      <a:pt x="165" y="184"/>
                      <a:pt x="193" y="223"/>
                      <a:pt x="231" y="249"/>
                    </a:cubicBezTo>
                    <a:cubicBezTo>
                      <a:pt x="258" y="268"/>
                      <a:pt x="292" y="279"/>
                      <a:pt x="311" y="308"/>
                    </a:cubicBezTo>
                    <a:cubicBezTo>
                      <a:pt x="320" y="322"/>
                      <a:pt x="325" y="339"/>
                      <a:pt x="330" y="356"/>
                    </a:cubicBezTo>
                    <a:cubicBezTo>
                      <a:pt x="336" y="355"/>
                      <a:pt x="341" y="355"/>
                      <a:pt x="346" y="354"/>
                    </a:cubicBezTo>
                    <a:cubicBezTo>
                      <a:pt x="386" y="348"/>
                      <a:pt x="420" y="344"/>
                      <a:pt x="460" y="350"/>
                    </a:cubicBezTo>
                    <a:cubicBezTo>
                      <a:pt x="489" y="354"/>
                      <a:pt x="517" y="356"/>
                      <a:pt x="544" y="359"/>
                    </a:cubicBezTo>
                    <a:cubicBezTo>
                      <a:pt x="557" y="360"/>
                      <a:pt x="569" y="361"/>
                      <a:pt x="582" y="363"/>
                    </a:cubicBezTo>
                    <a:cubicBezTo>
                      <a:pt x="587" y="345"/>
                      <a:pt x="593" y="328"/>
                      <a:pt x="605" y="313"/>
                    </a:cubicBezTo>
                    <a:cubicBezTo>
                      <a:pt x="625" y="286"/>
                      <a:pt x="663" y="276"/>
                      <a:pt x="689" y="260"/>
                    </a:cubicBezTo>
                  </a:path>
                </a:pathLst>
              </a:custGeom>
              <a:solidFill>
                <a:srgbClr val="4C33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7" name="Freeform 119"/>
              <p:cNvSpPr>
                <a:spLocks noEditPoints="1"/>
              </p:cNvSpPr>
              <p:nvPr/>
            </p:nvSpPr>
            <p:spPr bwMode="auto">
              <a:xfrm>
                <a:off x="5511506" y="1971790"/>
                <a:ext cx="248964" cy="84700"/>
              </a:xfrm>
              <a:custGeom>
                <a:avLst/>
                <a:gdLst>
                  <a:gd name="T0" fmla="*/ 32 w 242"/>
                  <a:gd name="T1" fmla="*/ 65 h 83"/>
                  <a:gd name="T2" fmla="*/ 200 w 242"/>
                  <a:gd name="T3" fmla="*/ 72 h 83"/>
                  <a:gd name="T4" fmla="*/ 242 w 242"/>
                  <a:gd name="T5" fmla="*/ 18 h 83"/>
                  <a:gd name="T6" fmla="*/ 207 w 242"/>
                  <a:gd name="T7" fmla="*/ 15 h 83"/>
                  <a:gd name="T8" fmla="*/ 123 w 242"/>
                  <a:gd name="T9" fmla="*/ 6 h 83"/>
                  <a:gd name="T10" fmla="*/ 14 w 242"/>
                  <a:gd name="T11" fmla="*/ 10 h 83"/>
                  <a:gd name="T12" fmla="*/ 0 w 242"/>
                  <a:gd name="T13" fmla="*/ 12 h 83"/>
                  <a:gd name="T14" fmla="*/ 32 w 242"/>
                  <a:gd name="T15" fmla="*/ 65 h 83"/>
                  <a:gd name="T16" fmla="*/ 211 w 242"/>
                  <a:gd name="T17" fmla="*/ 25 h 83"/>
                  <a:gd name="T18" fmla="*/ 30 w 242"/>
                  <a:gd name="T19" fmla="*/ 20 h 83"/>
                  <a:gd name="T20" fmla="*/ 211 w 242"/>
                  <a:gd name="T21" fmla="*/ 25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2" h="83">
                    <a:moveTo>
                      <a:pt x="32" y="65"/>
                    </a:moveTo>
                    <a:cubicBezTo>
                      <a:pt x="65" y="83"/>
                      <a:pt x="168" y="83"/>
                      <a:pt x="200" y="72"/>
                    </a:cubicBezTo>
                    <a:cubicBezTo>
                      <a:pt x="224" y="63"/>
                      <a:pt x="234" y="42"/>
                      <a:pt x="242" y="18"/>
                    </a:cubicBezTo>
                    <a:cubicBezTo>
                      <a:pt x="230" y="17"/>
                      <a:pt x="219" y="16"/>
                      <a:pt x="207" y="15"/>
                    </a:cubicBezTo>
                    <a:cubicBezTo>
                      <a:pt x="180" y="12"/>
                      <a:pt x="151" y="10"/>
                      <a:pt x="123" y="6"/>
                    </a:cubicBezTo>
                    <a:cubicBezTo>
                      <a:pt x="85" y="0"/>
                      <a:pt x="53" y="4"/>
                      <a:pt x="14" y="10"/>
                    </a:cubicBezTo>
                    <a:cubicBezTo>
                      <a:pt x="9" y="10"/>
                      <a:pt x="5" y="11"/>
                      <a:pt x="0" y="12"/>
                    </a:cubicBezTo>
                    <a:cubicBezTo>
                      <a:pt x="7" y="35"/>
                      <a:pt x="14" y="56"/>
                      <a:pt x="32" y="65"/>
                    </a:cubicBezTo>
                    <a:moveTo>
                      <a:pt x="211" y="25"/>
                    </a:moveTo>
                    <a:cubicBezTo>
                      <a:pt x="182" y="55"/>
                      <a:pt x="57" y="52"/>
                      <a:pt x="30" y="20"/>
                    </a:cubicBezTo>
                    <a:cubicBezTo>
                      <a:pt x="82" y="6"/>
                      <a:pt x="159" y="8"/>
                      <a:pt x="211" y="25"/>
                    </a:cubicBezTo>
                  </a:path>
                </a:pathLst>
              </a:custGeom>
              <a:solidFill>
                <a:srgbClr val="4C33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8" name="Freeform 120"/>
              <p:cNvSpPr/>
              <p:nvPr/>
            </p:nvSpPr>
            <p:spPr bwMode="auto">
              <a:xfrm>
                <a:off x="5542306" y="1976923"/>
                <a:ext cx="184798" cy="51333"/>
              </a:xfrm>
              <a:custGeom>
                <a:avLst/>
                <a:gdLst>
                  <a:gd name="T0" fmla="*/ 0 w 181"/>
                  <a:gd name="T1" fmla="*/ 14 h 49"/>
                  <a:gd name="T2" fmla="*/ 181 w 181"/>
                  <a:gd name="T3" fmla="*/ 19 h 49"/>
                  <a:gd name="T4" fmla="*/ 0 w 181"/>
                  <a:gd name="T5" fmla="*/ 14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1" h="49">
                    <a:moveTo>
                      <a:pt x="0" y="14"/>
                    </a:moveTo>
                    <a:cubicBezTo>
                      <a:pt x="27" y="46"/>
                      <a:pt x="152" y="49"/>
                      <a:pt x="181" y="19"/>
                    </a:cubicBezTo>
                    <a:cubicBezTo>
                      <a:pt x="129" y="2"/>
                      <a:pt x="52" y="0"/>
                      <a:pt x="0" y="14"/>
                    </a:cubicBezTo>
                  </a:path>
                </a:pathLst>
              </a:custGeom>
              <a:solidFill>
                <a:srgbClr val="F8B8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9" name="Freeform 121"/>
              <p:cNvSpPr/>
              <p:nvPr/>
            </p:nvSpPr>
            <p:spPr bwMode="auto">
              <a:xfrm>
                <a:off x="4985345" y="1956390"/>
                <a:ext cx="1547681" cy="274631"/>
              </a:xfrm>
              <a:custGeom>
                <a:avLst/>
                <a:gdLst>
                  <a:gd name="T0" fmla="*/ 255 w 1500"/>
                  <a:gd name="T1" fmla="*/ 55 h 266"/>
                  <a:gd name="T2" fmla="*/ 300 w 1500"/>
                  <a:gd name="T3" fmla="*/ 47 h 266"/>
                  <a:gd name="T4" fmla="*/ 389 w 1500"/>
                  <a:gd name="T5" fmla="*/ 38 h 266"/>
                  <a:gd name="T6" fmla="*/ 508 w 1500"/>
                  <a:gd name="T7" fmla="*/ 27 h 266"/>
                  <a:gd name="T8" fmla="*/ 631 w 1500"/>
                  <a:gd name="T9" fmla="*/ 21 h 266"/>
                  <a:gd name="T10" fmla="*/ 750 w 1500"/>
                  <a:gd name="T11" fmla="*/ 33 h 266"/>
                  <a:gd name="T12" fmla="*/ 937 w 1500"/>
                  <a:gd name="T13" fmla="*/ 70 h 266"/>
                  <a:gd name="T14" fmla="*/ 955 w 1500"/>
                  <a:gd name="T15" fmla="*/ 74 h 266"/>
                  <a:gd name="T16" fmla="*/ 1011 w 1500"/>
                  <a:gd name="T17" fmla="*/ 87 h 266"/>
                  <a:gd name="T18" fmla="*/ 1096 w 1500"/>
                  <a:gd name="T19" fmla="*/ 100 h 266"/>
                  <a:gd name="T20" fmla="*/ 1096 w 1500"/>
                  <a:gd name="T21" fmla="*/ 110 h 266"/>
                  <a:gd name="T22" fmla="*/ 1256 w 1500"/>
                  <a:gd name="T23" fmla="*/ 169 h 266"/>
                  <a:gd name="T24" fmla="*/ 1376 w 1500"/>
                  <a:gd name="T25" fmla="*/ 209 h 266"/>
                  <a:gd name="T26" fmla="*/ 1477 w 1500"/>
                  <a:gd name="T27" fmla="*/ 264 h 266"/>
                  <a:gd name="T28" fmla="*/ 1478 w 1500"/>
                  <a:gd name="T29" fmla="*/ 266 h 266"/>
                  <a:gd name="T30" fmla="*/ 1486 w 1500"/>
                  <a:gd name="T31" fmla="*/ 266 h 266"/>
                  <a:gd name="T32" fmla="*/ 1489 w 1500"/>
                  <a:gd name="T33" fmla="*/ 253 h 266"/>
                  <a:gd name="T34" fmla="*/ 1385 w 1500"/>
                  <a:gd name="T35" fmla="*/ 196 h 266"/>
                  <a:gd name="T36" fmla="*/ 1302 w 1500"/>
                  <a:gd name="T37" fmla="*/ 169 h 266"/>
                  <a:gd name="T38" fmla="*/ 1302 w 1500"/>
                  <a:gd name="T39" fmla="*/ 177 h 266"/>
                  <a:gd name="T40" fmla="*/ 1291 w 1500"/>
                  <a:gd name="T41" fmla="*/ 166 h 266"/>
                  <a:gd name="T42" fmla="*/ 1149 w 1500"/>
                  <a:gd name="T43" fmla="*/ 111 h 266"/>
                  <a:gd name="T44" fmla="*/ 1010 w 1500"/>
                  <a:gd name="T45" fmla="*/ 71 h 266"/>
                  <a:gd name="T46" fmla="*/ 960 w 1500"/>
                  <a:gd name="T47" fmla="*/ 59 h 266"/>
                  <a:gd name="T48" fmla="*/ 874 w 1500"/>
                  <a:gd name="T49" fmla="*/ 39 h 266"/>
                  <a:gd name="T50" fmla="*/ 717 w 1500"/>
                  <a:gd name="T51" fmla="*/ 15 h 266"/>
                  <a:gd name="T52" fmla="*/ 519 w 1500"/>
                  <a:gd name="T53" fmla="*/ 10 h 266"/>
                  <a:gd name="T54" fmla="*/ 452 w 1500"/>
                  <a:gd name="T55" fmla="*/ 17 h 266"/>
                  <a:gd name="T56" fmla="*/ 335 w 1500"/>
                  <a:gd name="T57" fmla="*/ 29 h 266"/>
                  <a:gd name="T58" fmla="*/ 250 w 1500"/>
                  <a:gd name="T59" fmla="*/ 40 h 266"/>
                  <a:gd name="T60" fmla="*/ 201 w 1500"/>
                  <a:gd name="T61" fmla="*/ 55 h 266"/>
                  <a:gd name="T62" fmla="*/ 136 w 1500"/>
                  <a:gd name="T63" fmla="*/ 78 h 266"/>
                  <a:gd name="T64" fmla="*/ 26 w 1500"/>
                  <a:gd name="T65" fmla="*/ 137 h 266"/>
                  <a:gd name="T66" fmla="*/ 45 w 1500"/>
                  <a:gd name="T67" fmla="*/ 144 h 266"/>
                  <a:gd name="T68" fmla="*/ 142 w 1500"/>
                  <a:gd name="T69" fmla="*/ 92 h 266"/>
                  <a:gd name="T70" fmla="*/ 216 w 1500"/>
                  <a:gd name="T71" fmla="*/ 66 h 2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500" h="266">
                    <a:moveTo>
                      <a:pt x="232" y="61"/>
                    </a:moveTo>
                    <a:cubicBezTo>
                      <a:pt x="240" y="59"/>
                      <a:pt x="247" y="57"/>
                      <a:pt x="255" y="55"/>
                    </a:cubicBezTo>
                    <a:cubicBezTo>
                      <a:pt x="262" y="53"/>
                      <a:pt x="270" y="51"/>
                      <a:pt x="278" y="50"/>
                    </a:cubicBezTo>
                    <a:cubicBezTo>
                      <a:pt x="285" y="49"/>
                      <a:pt x="293" y="48"/>
                      <a:pt x="300" y="47"/>
                    </a:cubicBezTo>
                    <a:cubicBezTo>
                      <a:pt x="312" y="46"/>
                      <a:pt x="325" y="45"/>
                      <a:pt x="337" y="44"/>
                    </a:cubicBezTo>
                    <a:cubicBezTo>
                      <a:pt x="354" y="42"/>
                      <a:pt x="372" y="41"/>
                      <a:pt x="389" y="38"/>
                    </a:cubicBezTo>
                    <a:cubicBezTo>
                      <a:pt x="410" y="35"/>
                      <a:pt x="433" y="33"/>
                      <a:pt x="454" y="32"/>
                    </a:cubicBezTo>
                    <a:cubicBezTo>
                      <a:pt x="472" y="30"/>
                      <a:pt x="490" y="29"/>
                      <a:pt x="508" y="27"/>
                    </a:cubicBezTo>
                    <a:cubicBezTo>
                      <a:pt x="513" y="26"/>
                      <a:pt x="517" y="25"/>
                      <a:pt x="522" y="25"/>
                    </a:cubicBezTo>
                    <a:cubicBezTo>
                      <a:pt x="561" y="19"/>
                      <a:pt x="593" y="15"/>
                      <a:pt x="631" y="21"/>
                    </a:cubicBezTo>
                    <a:cubicBezTo>
                      <a:pt x="659" y="25"/>
                      <a:pt x="688" y="27"/>
                      <a:pt x="715" y="30"/>
                    </a:cubicBezTo>
                    <a:cubicBezTo>
                      <a:pt x="727" y="31"/>
                      <a:pt x="738" y="32"/>
                      <a:pt x="750" y="33"/>
                    </a:cubicBezTo>
                    <a:cubicBezTo>
                      <a:pt x="790" y="38"/>
                      <a:pt x="830" y="43"/>
                      <a:pt x="869" y="53"/>
                    </a:cubicBezTo>
                    <a:cubicBezTo>
                      <a:pt x="892" y="59"/>
                      <a:pt x="915" y="64"/>
                      <a:pt x="937" y="70"/>
                    </a:cubicBezTo>
                    <a:cubicBezTo>
                      <a:pt x="941" y="70"/>
                      <a:pt x="944" y="71"/>
                      <a:pt x="948" y="72"/>
                    </a:cubicBezTo>
                    <a:cubicBezTo>
                      <a:pt x="950" y="73"/>
                      <a:pt x="953" y="73"/>
                      <a:pt x="955" y="74"/>
                    </a:cubicBezTo>
                    <a:cubicBezTo>
                      <a:pt x="968" y="77"/>
                      <a:pt x="980" y="80"/>
                      <a:pt x="993" y="83"/>
                    </a:cubicBezTo>
                    <a:cubicBezTo>
                      <a:pt x="999" y="84"/>
                      <a:pt x="1005" y="86"/>
                      <a:pt x="1011" y="87"/>
                    </a:cubicBezTo>
                    <a:cubicBezTo>
                      <a:pt x="1037" y="93"/>
                      <a:pt x="1062" y="100"/>
                      <a:pt x="1087" y="107"/>
                    </a:cubicBezTo>
                    <a:cubicBezTo>
                      <a:pt x="1090" y="105"/>
                      <a:pt x="1093" y="103"/>
                      <a:pt x="1096" y="100"/>
                    </a:cubicBezTo>
                    <a:cubicBezTo>
                      <a:pt x="1101" y="107"/>
                      <a:pt x="1101" y="107"/>
                      <a:pt x="1101" y="107"/>
                    </a:cubicBezTo>
                    <a:cubicBezTo>
                      <a:pt x="1100" y="108"/>
                      <a:pt x="1098" y="109"/>
                      <a:pt x="1096" y="110"/>
                    </a:cubicBezTo>
                    <a:cubicBezTo>
                      <a:pt x="1112" y="115"/>
                      <a:pt x="1127" y="119"/>
                      <a:pt x="1142" y="125"/>
                    </a:cubicBezTo>
                    <a:cubicBezTo>
                      <a:pt x="1180" y="138"/>
                      <a:pt x="1217" y="152"/>
                      <a:pt x="1256" y="169"/>
                    </a:cubicBezTo>
                    <a:cubicBezTo>
                      <a:pt x="1276" y="178"/>
                      <a:pt x="1296" y="184"/>
                      <a:pt x="1316" y="189"/>
                    </a:cubicBezTo>
                    <a:cubicBezTo>
                      <a:pt x="1338" y="195"/>
                      <a:pt x="1358" y="200"/>
                      <a:pt x="1376" y="209"/>
                    </a:cubicBezTo>
                    <a:cubicBezTo>
                      <a:pt x="1384" y="213"/>
                      <a:pt x="1392" y="217"/>
                      <a:pt x="1401" y="221"/>
                    </a:cubicBezTo>
                    <a:cubicBezTo>
                      <a:pt x="1428" y="234"/>
                      <a:pt x="1457" y="248"/>
                      <a:pt x="1477" y="264"/>
                    </a:cubicBezTo>
                    <a:cubicBezTo>
                      <a:pt x="1477" y="264"/>
                      <a:pt x="1477" y="264"/>
                      <a:pt x="1477" y="264"/>
                    </a:cubicBezTo>
                    <a:cubicBezTo>
                      <a:pt x="1478" y="266"/>
                      <a:pt x="1478" y="266"/>
                      <a:pt x="1478" y="266"/>
                    </a:cubicBezTo>
                    <a:cubicBezTo>
                      <a:pt x="1478" y="266"/>
                      <a:pt x="1479" y="266"/>
                      <a:pt x="1479" y="266"/>
                    </a:cubicBezTo>
                    <a:cubicBezTo>
                      <a:pt x="1481" y="266"/>
                      <a:pt x="1483" y="266"/>
                      <a:pt x="1486" y="266"/>
                    </a:cubicBezTo>
                    <a:cubicBezTo>
                      <a:pt x="1500" y="262"/>
                      <a:pt x="1500" y="262"/>
                      <a:pt x="1500" y="262"/>
                    </a:cubicBezTo>
                    <a:cubicBezTo>
                      <a:pt x="1489" y="253"/>
                      <a:pt x="1489" y="253"/>
                      <a:pt x="1489" y="253"/>
                    </a:cubicBezTo>
                    <a:cubicBezTo>
                      <a:pt x="1467" y="236"/>
                      <a:pt x="1438" y="222"/>
                      <a:pt x="1409" y="208"/>
                    </a:cubicBezTo>
                    <a:cubicBezTo>
                      <a:pt x="1401" y="204"/>
                      <a:pt x="1393" y="200"/>
                      <a:pt x="1385" y="196"/>
                    </a:cubicBezTo>
                    <a:cubicBezTo>
                      <a:pt x="1365" y="186"/>
                      <a:pt x="1343" y="180"/>
                      <a:pt x="1321" y="175"/>
                    </a:cubicBezTo>
                    <a:cubicBezTo>
                      <a:pt x="1315" y="173"/>
                      <a:pt x="1308" y="171"/>
                      <a:pt x="1302" y="169"/>
                    </a:cubicBezTo>
                    <a:cubicBezTo>
                      <a:pt x="1302" y="171"/>
                      <a:pt x="1302" y="172"/>
                      <a:pt x="1302" y="173"/>
                    </a:cubicBezTo>
                    <a:cubicBezTo>
                      <a:pt x="1302" y="174"/>
                      <a:pt x="1302" y="175"/>
                      <a:pt x="1302" y="177"/>
                    </a:cubicBezTo>
                    <a:cubicBezTo>
                      <a:pt x="1293" y="174"/>
                      <a:pt x="1293" y="174"/>
                      <a:pt x="1293" y="174"/>
                    </a:cubicBezTo>
                    <a:cubicBezTo>
                      <a:pt x="1294" y="173"/>
                      <a:pt x="1293" y="170"/>
                      <a:pt x="1291" y="166"/>
                    </a:cubicBezTo>
                    <a:cubicBezTo>
                      <a:pt x="1282" y="163"/>
                      <a:pt x="1273" y="160"/>
                      <a:pt x="1265" y="156"/>
                    </a:cubicBezTo>
                    <a:cubicBezTo>
                      <a:pt x="1225" y="138"/>
                      <a:pt x="1187" y="124"/>
                      <a:pt x="1149" y="111"/>
                    </a:cubicBezTo>
                    <a:cubicBezTo>
                      <a:pt x="1109" y="97"/>
                      <a:pt x="1068" y="86"/>
                      <a:pt x="1028" y="76"/>
                    </a:cubicBezTo>
                    <a:cubicBezTo>
                      <a:pt x="1022" y="74"/>
                      <a:pt x="1016" y="73"/>
                      <a:pt x="1010" y="71"/>
                    </a:cubicBezTo>
                    <a:cubicBezTo>
                      <a:pt x="996" y="68"/>
                      <a:pt x="981" y="64"/>
                      <a:pt x="966" y="61"/>
                    </a:cubicBezTo>
                    <a:cubicBezTo>
                      <a:pt x="964" y="60"/>
                      <a:pt x="962" y="60"/>
                      <a:pt x="960" y="59"/>
                    </a:cubicBezTo>
                    <a:cubicBezTo>
                      <a:pt x="956" y="58"/>
                      <a:pt x="952" y="57"/>
                      <a:pt x="948" y="56"/>
                    </a:cubicBezTo>
                    <a:cubicBezTo>
                      <a:pt x="924" y="51"/>
                      <a:pt x="899" y="45"/>
                      <a:pt x="874" y="39"/>
                    </a:cubicBezTo>
                    <a:cubicBezTo>
                      <a:pt x="835" y="28"/>
                      <a:pt x="794" y="23"/>
                      <a:pt x="755" y="19"/>
                    </a:cubicBezTo>
                    <a:cubicBezTo>
                      <a:pt x="742" y="17"/>
                      <a:pt x="730" y="16"/>
                      <a:pt x="717" y="15"/>
                    </a:cubicBezTo>
                    <a:cubicBezTo>
                      <a:pt x="690" y="12"/>
                      <a:pt x="662" y="10"/>
                      <a:pt x="633" y="6"/>
                    </a:cubicBezTo>
                    <a:cubicBezTo>
                      <a:pt x="593" y="0"/>
                      <a:pt x="559" y="4"/>
                      <a:pt x="519" y="10"/>
                    </a:cubicBezTo>
                    <a:cubicBezTo>
                      <a:pt x="514" y="11"/>
                      <a:pt x="509" y="11"/>
                      <a:pt x="503" y="12"/>
                    </a:cubicBezTo>
                    <a:cubicBezTo>
                      <a:pt x="486" y="14"/>
                      <a:pt x="469" y="15"/>
                      <a:pt x="452" y="17"/>
                    </a:cubicBezTo>
                    <a:cubicBezTo>
                      <a:pt x="431" y="18"/>
                      <a:pt x="408" y="20"/>
                      <a:pt x="386" y="23"/>
                    </a:cubicBezTo>
                    <a:cubicBezTo>
                      <a:pt x="370" y="26"/>
                      <a:pt x="352" y="27"/>
                      <a:pt x="335" y="29"/>
                    </a:cubicBezTo>
                    <a:cubicBezTo>
                      <a:pt x="313" y="31"/>
                      <a:pt x="291" y="32"/>
                      <a:pt x="269" y="36"/>
                    </a:cubicBezTo>
                    <a:cubicBezTo>
                      <a:pt x="262" y="38"/>
                      <a:pt x="256" y="39"/>
                      <a:pt x="250" y="40"/>
                    </a:cubicBezTo>
                    <a:cubicBezTo>
                      <a:pt x="239" y="43"/>
                      <a:pt x="228" y="46"/>
                      <a:pt x="217" y="50"/>
                    </a:cubicBezTo>
                    <a:cubicBezTo>
                      <a:pt x="211" y="52"/>
                      <a:pt x="206" y="54"/>
                      <a:pt x="201" y="55"/>
                    </a:cubicBezTo>
                    <a:cubicBezTo>
                      <a:pt x="195" y="58"/>
                      <a:pt x="189" y="60"/>
                      <a:pt x="183" y="62"/>
                    </a:cubicBezTo>
                    <a:cubicBezTo>
                      <a:pt x="167" y="68"/>
                      <a:pt x="151" y="74"/>
                      <a:pt x="136" y="78"/>
                    </a:cubicBezTo>
                    <a:cubicBezTo>
                      <a:pt x="109" y="86"/>
                      <a:pt x="81" y="104"/>
                      <a:pt x="56" y="120"/>
                    </a:cubicBezTo>
                    <a:cubicBezTo>
                      <a:pt x="45" y="126"/>
                      <a:pt x="35" y="132"/>
                      <a:pt x="26" y="137"/>
                    </a:cubicBezTo>
                    <a:cubicBezTo>
                      <a:pt x="18" y="142"/>
                      <a:pt x="9" y="147"/>
                      <a:pt x="0" y="152"/>
                    </a:cubicBezTo>
                    <a:cubicBezTo>
                      <a:pt x="15" y="148"/>
                      <a:pt x="30" y="146"/>
                      <a:pt x="45" y="144"/>
                    </a:cubicBezTo>
                    <a:cubicBezTo>
                      <a:pt x="52" y="140"/>
                      <a:pt x="59" y="136"/>
                      <a:pt x="66" y="132"/>
                    </a:cubicBezTo>
                    <a:cubicBezTo>
                      <a:pt x="90" y="117"/>
                      <a:pt x="117" y="99"/>
                      <a:pt x="142" y="92"/>
                    </a:cubicBezTo>
                    <a:cubicBezTo>
                      <a:pt x="157" y="88"/>
                      <a:pt x="174" y="82"/>
                      <a:pt x="190" y="76"/>
                    </a:cubicBezTo>
                    <a:cubicBezTo>
                      <a:pt x="198" y="73"/>
                      <a:pt x="207" y="69"/>
                      <a:pt x="216" y="66"/>
                    </a:cubicBezTo>
                    <a:cubicBezTo>
                      <a:pt x="221" y="65"/>
                      <a:pt x="227" y="63"/>
                      <a:pt x="232" y="61"/>
                    </a:cubicBezTo>
                  </a:path>
                </a:pathLst>
              </a:custGeom>
              <a:solidFill>
                <a:srgbClr val="776F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0" name="Freeform 122"/>
              <p:cNvSpPr/>
              <p:nvPr/>
            </p:nvSpPr>
            <p:spPr bwMode="auto">
              <a:xfrm>
                <a:off x="4810814" y="2400417"/>
                <a:ext cx="92399" cy="43634"/>
              </a:xfrm>
              <a:custGeom>
                <a:avLst/>
                <a:gdLst>
                  <a:gd name="T0" fmla="*/ 4 w 89"/>
                  <a:gd name="T1" fmla="*/ 38 h 44"/>
                  <a:gd name="T2" fmla="*/ 3 w 89"/>
                  <a:gd name="T3" fmla="*/ 38 h 44"/>
                  <a:gd name="T4" fmla="*/ 0 w 89"/>
                  <a:gd name="T5" fmla="*/ 44 h 44"/>
                  <a:gd name="T6" fmla="*/ 89 w 89"/>
                  <a:gd name="T7" fmla="*/ 0 h 44"/>
                  <a:gd name="T8" fmla="*/ 4 w 89"/>
                  <a:gd name="T9" fmla="*/ 38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44">
                    <a:moveTo>
                      <a:pt x="4" y="38"/>
                    </a:moveTo>
                    <a:cubicBezTo>
                      <a:pt x="3" y="38"/>
                      <a:pt x="3" y="38"/>
                      <a:pt x="3" y="38"/>
                    </a:cubicBezTo>
                    <a:cubicBezTo>
                      <a:pt x="2" y="40"/>
                      <a:pt x="1" y="42"/>
                      <a:pt x="0" y="44"/>
                    </a:cubicBezTo>
                    <a:cubicBezTo>
                      <a:pt x="32" y="43"/>
                      <a:pt x="69" y="25"/>
                      <a:pt x="89" y="0"/>
                    </a:cubicBezTo>
                    <a:cubicBezTo>
                      <a:pt x="68" y="22"/>
                      <a:pt x="33" y="37"/>
                      <a:pt x="4" y="38"/>
                    </a:cubicBezTo>
                  </a:path>
                </a:pathLst>
              </a:custGeom>
              <a:solidFill>
                <a:srgbClr val="DFE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1" name="Freeform 123"/>
              <p:cNvSpPr/>
              <p:nvPr/>
            </p:nvSpPr>
            <p:spPr bwMode="auto">
              <a:xfrm>
                <a:off x="4887813" y="1979489"/>
                <a:ext cx="174531" cy="166832"/>
              </a:xfrm>
              <a:custGeom>
                <a:avLst/>
                <a:gdLst>
                  <a:gd name="T0" fmla="*/ 167 w 169"/>
                  <a:gd name="T1" fmla="*/ 30 h 162"/>
                  <a:gd name="T2" fmla="*/ 168 w 169"/>
                  <a:gd name="T3" fmla="*/ 0 h 162"/>
                  <a:gd name="T4" fmla="*/ 100 w 169"/>
                  <a:gd name="T5" fmla="*/ 30 h 162"/>
                  <a:gd name="T6" fmla="*/ 100 w 169"/>
                  <a:gd name="T7" fmla="*/ 32 h 162"/>
                  <a:gd name="T8" fmla="*/ 98 w 169"/>
                  <a:gd name="T9" fmla="*/ 31 h 162"/>
                  <a:gd name="T10" fmla="*/ 98 w 169"/>
                  <a:gd name="T11" fmla="*/ 31 h 162"/>
                  <a:gd name="T12" fmla="*/ 97 w 169"/>
                  <a:gd name="T13" fmla="*/ 32 h 162"/>
                  <a:gd name="T14" fmla="*/ 67 w 169"/>
                  <a:gd name="T15" fmla="*/ 57 h 162"/>
                  <a:gd name="T16" fmla="*/ 45 w 169"/>
                  <a:gd name="T17" fmla="*/ 73 h 162"/>
                  <a:gd name="T18" fmla="*/ 32 w 169"/>
                  <a:gd name="T19" fmla="*/ 89 h 162"/>
                  <a:gd name="T20" fmla="*/ 0 w 169"/>
                  <a:gd name="T21" fmla="*/ 117 h 162"/>
                  <a:gd name="T22" fmla="*/ 21 w 169"/>
                  <a:gd name="T23" fmla="*/ 162 h 162"/>
                  <a:gd name="T24" fmla="*/ 167 w 169"/>
                  <a:gd name="T25" fmla="*/ 3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9" h="162">
                    <a:moveTo>
                      <a:pt x="167" y="30"/>
                    </a:moveTo>
                    <a:cubicBezTo>
                      <a:pt x="168" y="21"/>
                      <a:pt x="169" y="11"/>
                      <a:pt x="168" y="0"/>
                    </a:cubicBezTo>
                    <a:cubicBezTo>
                      <a:pt x="147" y="9"/>
                      <a:pt x="121" y="19"/>
                      <a:pt x="100" y="30"/>
                    </a:cubicBezTo>
                    <a:cubicBezTo>
                      <a:pt x="100" y="30"/>
                      <a:pt x="100" y="31"/>
                      <a:pt x="100" y="32"/>
                    </a:cubicBezTo>
                    <a:cubicBezTo>
                      <a:pt x="98" y="31"/>
                      <a:pt x="98" y="31"/>
                      <a:pt x="98" y="31"/>
                    </a:cubicBezTo>
                    <a:cubicBezTo>
                      <a:pt x="98" y="31"/>
                      <a:pt x="98" y="31"/>
                      <a:pt x="98" y="31"/>
                    </a:cubicBezTo>
                    <a:cubicBezTo>
                      <a:pt x="97" y="32"/>
                      <a:pt x="97" y="32"/>
                      <a:pt x="97" y="32"/>
                    </a:cubicBezTo>
                    <a:cubicBezTo>
                      <a:pt x="90" y="41"/>
                      <a:pt x="78" y="49"/>
                      <a:pt x="67" y="57"/>
                    </a:cubicBezTo>
                    <a:cubicBezTo>
                      <a:pt x="60" y="62"/>
                      <a:pt x="52" y="67"/>
                      <a:pt x="45" y="73"/>
                    </a:cubicBezTo>
                    <a:cubicBezTo>
                      <a:pt x="41" y="77"/>
                      <a:pt x="36" y="83"/>
                      <a:pt x="32" y="89"/>
                    </a:cubicBezTo>
                    <a:cubicBezTo>
                      <a:pt x="24" y="100"/>
                      <a:pt x="14" y="113"/>
                      <a:pt x="0" y="117"/>
                    </a:cubicBezTo>
                    <a:cubicBezTo>
                      <a:pt x="9" y="131"/>
                      <a:pt x="16" y="146"/>
                      <a:pt x="21" y="162"/>
                    </a:cubicBezTo>
                    <a:cubicBezTo>
                      <a:pt x="88" y="129"/>
                      <a:pt x="152" y="91"/>
                      <a:pt x="167" y="30"/>
                    </a:cubicBezTo>
                  </a:path>
                </a:pathLst>
              </a:custGeom>
              <a:solidFill>
                <a:srgbClr val="DFE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2" name="Freeform 124"/>
              <p:cNvSpPr/>
              <p:nvPr/>
            </p:nvSpPr>
            <p:spPr bwMode="auto">
              <a:xfrm>
                <a:off x="4872413" y="1887090"/>
                <a:ext cx="125766" cy="207898"/>
              </a:xfrm>
              <a:custGeom>
                <a:avLst/>
                <a:gdLst>
                  <a:gd name="T0" fmla="*/ 34 w 122"/>
                  <a:gd name="T1" fmla="*/ 99 h 202"/>
                  <a:gd name="T2" fmla="*/ 0 w 122"/>
                  <a:gd name="T3" fmla="*/ 187 h 202"/>
                  <a:gd name="T4" fmla="*/ 13 w 122"/>
                  <a:gd name="T5" fmla="*/ 202 h 202"/>
                  <a:gd name="T6" fmla="*/ 43 w 122"/>
                  <a:gd name="T7" fmla="*/ 176 h 202"/>
                  <a:gd name="T8" fmla="*/ 57 w 122"/>
                  <a:gd name="T9" fmla="*/ 159 h 202"/>
                  <a:gd name="T10" fmla="*/ 80 w 122"/>
                  <a:gd name="T11" fmla="*/ 143 h 202"/>
                  <a:gd name="T12" fmla="*/ 109 w 122"/>
                  <a:gd name="T13" fmla="*/ 119 h 202"/>
                  <a:gd name="T14" fmla="*/ 111 w 122"/>
                  <a:gd name="T15" fmla="*/ 115 h 202"/>
                  <a:gd name="T16" fmla="*/ 111 w 122"/>
                  <a:gd name="T17" fmla="*/ 114 h 202"/>
                  <a:gd name="T18" fmla="*/ 112 w 122"/>
                  <a:gd name="T19" fmla="*/ 114 h 202"/>
                  <a:gd name="T20" fmla="*/ 112 w 122"/>
                  <a:gd name="T21" fmla="*/ 114 h 202"/>
                  <a:gd name="T22" fmla="*/ 116 w 122"/>
                  <a:gd name="T23" fmla="*/ 100 h 202"/>
                  <a:gd name="T24" fmla="*/ 90 w 122"/>
                  <a:gd name="T25" fmla="*/ 0 h 202"/>
                  <a:gd name="T26" fmla="*/ 70 w 122"/>
                  <a:gd name="T27" fmla="*/ 35 h 202"/>
                  <a:gd name="T28" fmla="*/ 65 w 122"/>
                  <a:gd name="T29" fmla="*/ 44 h 202"/>
                  <a:gd name="T30" fmla="*/ 58 w 122"/>
                  <a:gd name="T31" fmla="*/ 56 h 202"/>
                  <a:gd name="T32" fmla="*/ 40 w 122"/>
                  <a:gd name="T33" fmla="*/ 94 h 202"/>
                  <a:gd name="T34" fmla="*/ 36 w 122"/>
                  <a:gd name="T35" fmla="*/ 93 h 202"/>
                  <a:gd name="T36" fmla="*/ 37 w 122"/>
                  <a:gd name="T37" fmla="*/ 88 h 202"/>
                  <a:gd name="T38" fmla="*/ 31 w 122"/>
                  <a:gd name="T39" fmla="*/ 76 h 202"/>
                  <a:gd name="T40" fmla="*/ 30 w 122"/>
                  <a:gd name="T41" fmla="*/ 75 h 202"/>
                  <a:gd name="T42" fmla="*/ 33 w 122"/>
                  <a:gd name="T43" fmla="*/ 86 h 202"/>
                  <a:gd name="T44" fmla="*/ 34 w 122"/>
                  <a:gd name="T45" fmla="*/ 99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2" h="202">
                    <a:moveTo>
                      <a:pt x="34" y="99"/>
                    </a:moveTo>
                    <a:cubicBezTo>
                      <a:pt x="35" y="132"/>
                      <a:pt x="18" y="164"/>
                      <a:pt x="0" y="187"/>
                    </a:cubicBezTo>
                    <a:cubicBezTo>
                      <a:pt x="5" y="191"/>
                      <a:pt x="9" y="197"/>
                      <a:pt x="13" y="202"/>
                    </a:cubicBezTo>
                    <a:cubicBezTo>
                      <a:pt x="26" y="200"/>
                      <a:pt x="35" y="188"/>
                      <a:pt x="43" y="176"/>
                    </a:cubicBezTo>
                    <a:cubicBezTo>
                      <a:pt x="48" y="169"/>
                      <a:pt x="52" y="163"/>
                      <a:pt x="57" y="159"/>
                    </a:cubicBezTo>
                    <a:cubicBezTo>
                      <a:pt x="64" y="153"/>
                      <a:pt x="72" y="148"/>
                      <a:pt x="80" y="143"/>
                    </a:cubicBezTo>
                    <a:cubicBezTo>
                      <a:pt x="91" y="135"/>
                      <a:pt x="102" y="128"/>
                      <a:pt x="109" y="119"/>
                    </a:cubicBezTo>
                    <a:cubicBezTo>
                      <a:pt x="110" y="118"/>
                      <a:pt x="110" y="116"/>
                      <a:pt x="111" y="115"/>
                    </a:cubicBezTo>
                    <a:cubicBezTo>
                      <a:pt x="111" y="114"/>
                      <a:pt x="111" y="114"/>
                      <a:pt x="111" y="114"/>
                    </a:cubicBezTo>
                    <a:cubicBezTo>
                      <a:pt x="112" y="114"/>
                      <a:pt x="112" y="114"/>
                      <a:pt x="112" y="114"/>
                    </a:cubicBezTo>
                    <a:cubicBezTo>
                      <a:pt x="112" y="114"/>
                      <a:pt x="112" y="114"/>
                      <a:pt x="112" y="114"/>
                    </a:cubicBezTo>
                    <a:cubicBezTo>
                      <a:pt x="113" y="110"/>
                      <a:pt x="115" y="105"/>
                      <a:pt x="116" y="100"/>
                    </a:cubicBezTo>
                    <a:cubicBezTo>
                      <a:pt x="122" y="65"/>
                      <a:pt x="116" y="11"/>
                      <a:pt x="90" y="0"/>
                    </a:cubicBezTo>
                    <a:cubicBezTo>
                      <a:pt x="87" y="9"/>
                      <a:pt x="79" y="21"/>
                      <a:pt x="70" y="35"/>
                    </a:cubicBezTo>
                    <a:cubicBezTo>
                      <a:pt x="68" y="39"/>
                      <a:pt x="66" y="42"/>
                      <a:pt x="65" y="44"/>
                    </a:cubicBezTo>
                    <a:cubicBezTo>
                      <a:pt x="63" y="48"/>
                      <a:pt x="60" y="52"/>
                      <a:pt x="58" y="56"/>
                    </a:cubicBezTo>
                    <a:cubicBezTo>
                      <a:pt x="50" y="68"/>
                      <a:pt x="43" y="81"/>
                      <a:pt x="40" y="94"/>
                    </a:cubicBezTo>
                    <a:cubicBezTo>
                      <a:pt x="36" y="93"/>
                      <a:pt x="36" y="93"/>
                      <a:pt x="36" y="93"/>
                    </a:cubicBezTo>
                    <a:cubicBezTo>
                      <a:pt x="36" y="91"/>
                      <a:pt x="37" y="90"/>
                      <a:pt x="37" y="88"/>
                    </a:cubicBezTo>
                    <a:cubicBezTo>
                      <a:pt x="36" y="83"/>
                      <a:pt x="34" y="79"/>
                      <a:pt x="31" y="76"/>
                    </a:cubicBezTo>
                    <a:cubicBezTo>
                      <a:pt x="31" y="75"/>
                      <a:pt x="31" y="75"/>
                      <a:pt x="30" y="75"/>
                    </a:cubicBezTo>
                    <a:cubicBezTo>
                      <a:pt x="32" y="79"/>
                      <a:pt x="32" y="82"/>
                      <a:pt x="33" y="86"/>
                    </a:cubicBezTo>
                    <a:cubicBezTo>
                      <a:pt x="34" y="90"/>
                      <a:pt x="34" y="95"/>
                      <a:pt x="34" y="99"/>
                    </a:cubicBezTo>
                  </a:path>
                </a:pathLst>
              </a:custGeom>
              <a:solidFill>
                <a:srgbClr val="DFE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3" name="Freeform 125"/>
              <p:cNvSpPr/>
              <p:nvPr/>
            </p:nvSpPr>
            <p:spPr bwMode="auto">
              <a:xfrm>
                <a:off x="4849314" y="2274653"/>
                <a:ext cx="25666" cy="20533"/>
              </a:xfrm>
              <a:custGeom>
                <a:avLst/>
                <a:gdLst>
                  <a:gd name="T0" fmla="*/ 0 w 26"/>
                  <a:gd name="T1" fmla="*/ 6 h 21"/>
                  <a:gd name="T2" fmla="*/ 3 w 26"/>
                  <a:gd name="T3" fmla="*/ 9 h 21"/>
                  <a:gd name="T4" fmla="*/ 5 w 26"/>
                  <a:gd name="T5" fmla="*/ 9 h 21"/>
                  <a:gd name="T6" fmla="*/ 5 w 26"/>
                  <a:gd name="T7" fmla="*/ 10 h 21"/>
                  <a:gd name="T8" fmla="*/ 24 w 26"/>
                  <a:gd name="T9" fmla="*/ 21 h 21"/>
                  <a:gd name="T10" fmla="*/ 26 w 26"/>
                  <a:gd name="T11" fmla="*/ 16 h 21"/>
                  <a:gd name="T12" fmla="*/ 0 w 26"/>
                  <a:gd name="T13" fmla="*/ 0 h 21"/>
                  <a:gd name="T14" fmla="*/ 0 w 26"/>
                  <a:gd name="T15" fmla="*/ 6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21">
                    <a:moveTo>
                      <a:pt x="0" y="6"/>
                    </a:moveTo>
                    <a:cubicBezTo>
                      <a:pt x="1" y="7"/>
                      <a:pt x="2" y="8"/>
                      <a:pt x="3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5" y="9"/>
                      <a:pt x="5" y="10"/>
                    </a:cubicBezTo>
                    <a:cubicBezTo>
                      <a:pt x="11" y="14"/>
                      <a:pt x="18" y="18"/>
                      <a:pt x="24" y="21"/>
                    </a:cubicBezTo>
                    <a:cubicBezTo>
                      <a:pt x="25" y="20"/>
                      <a:pt x="25" y="18"/>
                      <a:pt x="26" y="16"/>
                    </a:cubicBezTo>
                    <a:cubicBezTo>
                      <a:pt x="17" y="12"/>
                      <a:pt x="8" y="7"/>
                      <a:pt x="0" y="0"/>
                    </a:cubicBez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FE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4" name="Freeform 126"/>
              <p:cNvSpPr/>
              <p:nvPr/>
            </p:nvSpPr>
            <p:spPr bwMode="auto">
              <a:xfrm>
                <a:off x="4818515" y="2290052"/>
                <a:ext cx="100100" cy="143732"/>
              </a:xfrm>
              <a:custGeom>
                <a:avLst/>
                <a:gdLst>
                  <a:gd name="T0" fmla="*/ 81 w 97"/>
                  <a:gd name="T1" fmla="*/ 27 h 140"/>
                  <a:gd name="T2" fmla="*/ 68 w 97"/>
                  <a:gd name="T3" fmla="*/ 6 h 140"/>
                  <a:gd name="T4" fmla="*/ 59 w 97"/>
                  <a:gd name="T5" fmla="*/ 3 h 140"/>
                  <a:gd name="T6" fmla="*/ 57 w 97"/>
                  <a:gd name="T7" fmla="*/ 10 h 140"/>
                  <a:gd name="T8" fmla="*/ 56 w 97"/>
                  <a:gd name="T9" fmla="*/ 12 h 140"/>
                  <a:gd name="T10" fmla="*/ 54 w 97"/>
                  <a:gd name="T11" fmla="*/ 11 h 140"/>
                  <a:gd name="T12" fmla="*/ 34 w 97"/>
                  <a:gd name="T13" fmla="*/ 0 h 140"/>
                  <a:gd name="T14" fmla="*/ 19 w 97"/>
                  <a:gd name="T15" fmla="*/ 75 h 140"/>
                  <a:gd name="T16" fmla="*/ 11 w 97"/>
                  <a:gd name="T17" fmla="*/ 104 h 140"/>
                  <a:gd name="T18" fmla="*/ 0 w 97"/>
                  <a:gd name="T19" fmla="*/ 140 h 140"/>
                  <a:gd name="T20" fmla="*/ 95 w 97"/>
                  <a:gd name="T21" fmla="*/ 75 h 140"/>
                  <a:gd name="T22" fmla="*/ 95 w 97"/>
                  <a:gd name="T23" fmla="*/ 75 h 140"/>
                  <a:gd name="T24" fmla="*/ 95 w 97"/>
                  <a:gd name="T25" fmla="*/ 75 h 140"/>
                  <a:gd name="T26" fmla="*/ 97 w 97"/>
                  <a:gd name="T27" fmla="*/ 68 h 140"/>
                  <a:gd name="T28" fmla="*/ 93 w 97"/>
                  <a:gd name="T29" fmla="*/ 58 h 140"/>
                  <a:gd name="T30" fmla="*/ 81 w 97"/>
                  <a:gd name="T31" fmla="*/ 27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97" h="140">
                    <a:moveTo>
                      <a:pt x="81" y="27"/>
                    </a:moveTo>
                    <a:cubicBezTo>
                      <a:pt x="78" y="21"/>
                      <a:pt x="73" y="13"/>
                      <a:pt x="68" y="6"/>
                    </a:cubicBezTo>
                    <a:cubicBezTo>
                      <a:pt x="65" y="5"/>
                      <a:pt x="62" y="4"/>
                      <a:pt x="59" y="3"/>
                    </a:cubicBezTo>
                    <a:cubicBezTo>
                      <a:pt x="58" y="5"/>
                      <a:pt x="57" y="7"/>
                      <a:pt x="57" y="10"/>
                    </a:cubicBezTo>
                    <a:cubicBezTo>
                      <a:pt x="56" y="12"/>
                      <a:pt x="56" y="12"/>
                      <a:pt x="56" y="12"/>
                    </a:cubicBezTo>
                    <a:cubicBezTo>
                      <a:pt x="54" y="11"/>
                      <a:pt x="54" y="11"/>
                      <a:pt x="54" y="11"/>
                    </a:cubicBezTo>
                    <a:cubicBezTo>
                      <a:pt x="47" y="8"/>
                      <a:pt x="41" y="4"/>
                      <a:pt x="34" y="0"/>
                    </a:cubicBezTo>
                    <a:cubicBezTo>
                      <a:pt x="35" y="24"/>
                      <a:pt x="29" y="50"/>
                      <a:pt x="19" y="75"/>
                    </a:cubicBezTo>
                    <a:cubicBezTo>
                      <a:pt x="15" y="84"/>
                      <a:pt x="13" y="94"/>
                      <a:pt x="11" y="104"/>
                    </a:cubicBezTo>
                    <a:cubicBezTo>
                      <a:pt x="8" y="117"/>
                      <a:pt x="6" y="130"/>
                      <a:pt x="0" y="140"/>
                    </a:cubicBezTo>
                    <a:cubicBezTo>
                      <a:pt x="39" y="138"/>
                      <a:pt x="86" y="110"/>
                      <a:pt x="95" y="75"/>
                    </a:cubicBezTo>
                    <a:cubicBezTo>
                      <a:pt x="95" y="75"/>
                      <a:pt x="95" y="75"/>
                      <a:pt x="95" y="75"/>
                    </a:cubicBezTo>
                    <a:cubicBezTo>
                      <a:pt x="95" y="75"/>
                      <a:pt x="95" y="75"/>
                      <a:pt x="95" y="75"/>
                    </a:cubicBezTo>
                    <a:cubicBezTo>
                      <a:pt x="96" y="73"/>
                      <a:pt x="96" y="70"/>
                      <a:pt x="97" y="68"/>
                    </a:cubicBezTo>
                    <a:cubicBezTo>
                      <a:pt x="96" y="65"/>
                      <a:pt x="94" y="61"/>
                      <a:pt x="93" y="58"/>
                    </a:cubicBezTo>
                    <a:cubicBezTo>
                      <a:pt x="90" y="48"/>
                      <a:pt x="86" y="37"/>
                      <a:pt x="81" y="27"/>
                    </a:cubicBezTo>
                  </a:path>
                </a:pathLst>
              </a:custGeom>
              <a:solidFill>
                <a:srgbClr val="DFE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5" name="Freeform 127"/>
              <p:cNvSpPr/>
              <p:nvPr/>
            </p:nvSpPr>
            <p:spPr bwMode="auto">
              <a:xfrm>
                <a:off x="4890380" y="2254120"/>
                <a:ext cx="115499" cy="197632"/>
              </a:xfrm>
              <a:custGeom>
                <a:avLst/>
                <a:gdLst>
                  <a:gd name="T0" fmla="*/ 2 w 113"/>
                  <a:gd name="T1" fmla="*/ 38 h 192"/>
                  <a:gd name="T2" fmla="*/ 16 w 113"/>
                  <a:gd name="T3" fmla="*/ 60 h 192"/>
                  <a:gd name="T4" fmla="*/ 28 w 113"/>
                  <a:gd name="T5" fmla="*/ 91 h 192"/>
                  <a:gd name="T6" fmla="*/ 32 w 113"/>
                  <a:gd name="T7" fmla="*/ 100 h 192"/>
                  <a:gd name="T8" fmla="*/ 32 w 113"/>
                  <a:gd name="T9" fmla="*/ 100 h 192"/>
                  <a:gd name="T10" fmla="*/ 32 w 113"/>
                  <a:gd name="T11" fmla="*/ 101 h 192"/>
                  <a:gd name="T12" fmla="*/ 40 w 113"/>
                  <a:gd name="T13" fmla="*/ 120 h 192"/>
                  <a:gd name="T14" fmla="*/ 42 w 113"/>
                  <a:gd name="T15" fmla="*/ 125 h 192"/>
                  <a:gd name="T16" fmla="*/ 64 w 113"/>
                  <a:gd name="T17" fmla="*/ 162 h 192"/>
                  <a:gd name="T18" fmla="*/ 84 w 113"/>
                  <a:gd name="T19" fmla="*/ 177 h 192"/>
                  <a:gd name="T20" fmla="*/ 105 w 113"/>
                  <a:gd name="T21" fmla="*/ 192 h 192"/>
                  <a:gd name="T22" fmla="*/ 111 w 113"/>
                  <a:gd name="T23" fmla="*/ 172 h 192"/>
                  <a:gd name="T24" fmla="*/ 110 w 113"/>
                  <a:gd name="T25" fmla="*/ 139 h 192"/>
                  <a:gd name="T26" fmla="*/ 92 w 113"/>
                  <a:gd name="T27" fmla="*/ 79 h 192"/>
                  <a:gd name="T28" fmla="*/ 95 w 113"/>
                  <a:gd name="T29" fmla="*/ 81 h 192"/>
                  <a:gd name="T30" fmla="*/ 93 w 113"/>
                  <a:gd name="T31" fmla="*/ 65 h 192"/>
                  <a:gd name="T32" fmla="*/ 95 w 113"/>
                  <a:gd name="T33" fmla="*/ 65 h 192"/>
                  <a:gd name="T34" fmla="*/ 91 w 113"/>
                  <a:gd name="T35" fmla="*/ 61 h 192"/>
                  <a:gd name="T36" fmla="*/ 74 w 113"/>
                  <a:gd name="T37" fmla="*/ 42 h 192"/>
                  <a:gd name="T38" fmla="*/ 53 w 113"/>
                  <a:gd name="T39" fmla="*/ 20 h 192"/>
                  <a:gd name="T40" fmla="*/ 25 w 113"/>
                  <a:gd name="T41" fmla="*/ 5 h 192"/>
                  <a:gd name="T42" fmla="*/ 15 w 113"/>
                  <a:gd name="T43" fmla="*/ 0 h 192"/>
                  <a:gd name="T44" fmla="*/ 0 w 113"/>
                  <a:gd name="T45" fmla="*/ 35 h 192"/>
                  <a:gd name="T46" fmla="*/ 2 w 113"/>
                  <a:gd name="T47" fmla="*/ 38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13" h="192">
                    <a:moveTo>
                      <a:pt x="2" y="38"/>
                    </a:moveTo>
                    <a:cubicBezTo>
                      <a:pt x="7" y="45"/>
                      <a:pt x="12" y="53"/>
                      <a:pt x="16" y="60"/>
                    </a:cubicBezTo>
                    <a:cubicBezTo>
                      <a:pt x="21" y="70"/>
                      <a:pt x="25" y="81"/>
                      <a:pt x="28" y="91"/>
                    </a:cubicBezTo>
                    <a:cubicBezTo>
                      <a:pt x="29" y="94"/>
                      <a:pt x="31" y="97"/>
                      <a:pt x="32" y="100"/>
                    </a:cubicBezTo>
                    <a:cubicBezTo>
                      <a:pt x="32" y="100"/>
                      <a:pt x="32" y="100"/>
                      <a:pt x="32" y="100"/>
                    </a:cubicBezTo>
                    <a:cubicBezTo>
                      <a:pt x="32" y="100"/>
                      <a:pt x="32" y="101"/>
                      <a:pt x="32" y="101"/>
                    </a:cubicBezTo>
                    <a:cubicBezTo>
                      <a:pt x="34" y="108"/>
                      <a:pt x="37" y="114"/>
                      <a:pt x="40" y="120"/>
                    </a:cubicBezTo>
                    <a:cubicBezTo>
                      <a:pt x="42" y="125"/>
                      <a:pt x="42" y="125"/>
                      <a:pt x="42" y="125"/>
                    </a:cubicBezTo>
                    <a:cubicBezTo>
                      <a:pt x="49" y="137"/>
                      <a:pt x="56" y="151"/>
                      <a:pt x="64" y="162"/>
                    </a:cubicBezTo>
                    <a:cubicBezTo>
                      <a:pt x="69" y="168"/>
                      <a:pt x="77" y="172"/>
                      <a:pt x="84" y="177"/>
                    </a:cubicBezTo>
                    <a:cubicBezTo>
                      <a:pt x="92" y="181"/>
                      <a:pt x="100" y="185"/>
                      <a:pt x="105" y="192"/>
                    </a:cubicBezTo>
                    <a:cubicBezTo>
                      <a:pt x="107" y="185"/>
                      <a:pt x="110" y="179"/>
                      <a:pt x="111" y="172"/>
                    </a:cubicBezTo>
                    <a:cubicBezTo>
                      <a:pt x="113" y="161"/>
                      <a:pt x="113" y="150"/>
                      <a:pt x="110" y="139"/>
                    </a:cubicBezTo>
                    <a:cubicBezTo>
                      <a:pt x="105" y="118"/>
                      <a:pt x="95" y="101"/>
                      <a:pt x="92" y="79"/>
                    </a:cubicBezTo>
                    <a:cubicBezTo>
                      <a:pt x="93" y="80"/>
                      <a:pt x="94" y="80"/>
                      <a:pt x="95" y="81"/>
                    </a:cubicBezTo>
                    <a:cubicBezTo>
                      <a:pt x="94" y="76"/>
                      <a:pt x="93" y="71"/>
                      <a:pt x="93" y="65"/>
                    </a:cubicBezTo>
                    <a:cubicBezTo>
                      <a:pt x="95" y="65"/>
                      <a:pt x="95" y="65"/>
                      <a:pt x="95" y="65"/>
                    </a:cubicBezTo>
                    <a:cubicBezTo>
                      <a:pt x="94" y="64"/>
                      <a:pt x="92" y="62"/>
                      <a:pt x="91" y="61"/>
                    </a:cubicBezTo>
                    <a:cubicBezTo>
                      <a:pt x="84" y="55"/>
                      <a:pt x="79" y="49"/>
                      <a:pt x="74" y="42"/>
                    </a:cubicBezTo>
                    <a:cubicBezTo>
                      <a:pt x="68" y="35"/>
                      <a:pt x="62" y="27"/>
                      <a:pt x="53" y="20"/>
                    </a:cubicBezTo>
                    <a:cubicBezTo>
                      <a:pt x="45" y="14"/>
                      <a:pt x="35" y="9"/>
                      <a:pt x="25" y="5"/>
                    </a:cubicBezTo>
                    <a:cubicBezTo>
                      <a:pt x="22" y="3"/>
                      <a:pt x="18" y="2"/>
                      <a:pt x="15" y="0"/>
                    </a:cubicBezTo>
                    <a:cubicBezTo>
                      <a:pt x="10" y="12"/>
                      <a:pt x="3" y="23"/>
                      <a:pt x="0" y="35"/>
                    </a:cubicBezTo>
                    <a:cubicBezTo>
                      <a:pt x="1" y="36"/>
                      <a:pt x="1" y="37"/>
                      <a:pt x="2" y="38"/>
                    </a:cubicBezTo>
                  </a:path>
                </a:pathLst>
              </a:custGeom>
              <a:solidFill>
                <a:srgbClr val="DFE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6" name="Freeform 128"/>
              <p:cNvSpPr/>
              <p:nvPr/>
            </p:nvSpPr>
            <p:spPr bwMode="auto">
              <a:xfrm>
                <a:off x="4910914" y="2071888"/>
                <a:ext cx="202765" cy="105233"/>
              </a:xfrm>
              <a:custGeom>
                <a:avLst/>
                <a:gdLst>
                  <a:gd name="T0" fmla="*/ 71 w 195"/>
                  <a:gd name="T1" fmla="*/ 40 h 104"/>
                  <a:gd name="T2" fmla="*/ 116 w 195"/>
                  <a:gd name="T3" fmla="*/ 0 h 104"/>
                  <a:gd name="T4" fmla="*/ 0 w 195"/>
                  <a:gd name="T5" fmla="*/ 77 h 104"/>
                  <a:gd name="T6" fmla="*/ 4 w 195"/>
                  <a:gd name="T7" fmla="*/ 100 h 104"/>
                  <a:gd name="T8" fmla="*/ 34 w 195"/>
                  <a:gd name="T9" fmla="*/ 101 h 104"/>
                  <a:gd name="T10" fmla="*/ 125 w 195"/>
                  <a:gd name="T11" fmla="*/ 96 h 104"/>
                  <a:gd name="T12" fmla="*/ 194 w 195"/>
                  <a:gd name="T13" fmla="*/ 28 h 104"/>
                  <a:gd name="T14" fmla="*/ 194 w 195"/>
                  <a:gd name="T15" fmla="*/ 18 h 104"/>
                  <a:gd name="T16" fmla="*/ 149 w 195"/>
                  <a:gd name="T17" fmla="*/ 28 h 104"/>
                  <a:gd name="T18" fmla="*/ 128 w 195"/>
                  <a:gd name="T19" fmla="*/ 34 h 104"/>
                  <a:gd name="T20" fmla="*/ 6 w 195"/>
                  <a:gd name="T21" fmla="*/ 80 h 104"/>
                  <a:gd name="T22" fmla="*/ 4 w 195"/>
                  <a:gd name="T23" fmla="*/ 77 h 104"/>
                  <a:gd name="T24" fmla="*/ 125 w 195"/>
                  <a:gd name="T25" fmla="*/ 31 h 104"/>
                  <a:gd name="T26" fmla="*/ 117 w 195"/>
                  <a:gd name="T27" fmla="*/ 32 h 104"/>
                  <a:gd name="T28" fmla="*/ 72 w 195"/>
                  <a:gd name="T29" fmla="*/ 40 h 104"/>
                  <a:gd name="T30" fmla="*/ 71 w 195"/>
                  <a:gd name="T31" fmla="*/ 4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5" h="104">
                    <a:moveTo>
                      <a:pt x="71" y="40"/>
                    </a:moveTo>
                    <a:cubicBezTo>
                      <a:pt x="88" y="28"/>
                      <a:pt x="104" y="15"/>
                      <a:pt x="116" y="0"/>
                    </a:cubicBezTo>
                    <a:cubicBezTo>
                      <a:pt x="87" y="31"/>
                      <a:pt x="44" y="55"/>
                      <a:pt x="0" y="77"/>
                    </a:cubicBezTo>
                    <a:cubicBezTo>
                      <a:pt x="2" y="85"/>
                      <a:pt x="3" y="92"/>
                      <a:pt x="4" y="100"/>
                    </a:cubicBezTo>
                    <a:cubicBezTo>
                      <a:pt x="14" y="100"/>
                      <a:pt x="24" y="100"/>
                      <a:pt x="34" y="101"/>
                    </a:cubicBezTo>
                    <a:cubicBezTo>
                      <a:pt x="66" y="102"/>
                      <a:pt x="98" y="104"/>
                      <a:pt x="125" y="96"/>
                    </a:cubicBezTo>
                    <a:cubicBezTo>
                      <a:pt x="153" y="87"/>
                      <a:pt x="186" y="55"/>
                      <a:pt x="194" y="28"/>
                    </a:cubicBezTo>
                    <a:cubicBezTo>
                      <a:pt x="194" y="24"/>
                      <a:pt x="195" y="21"/>
                      <a:pt x="194" y="18"/>
                    </a:cubicBezTo>
                    <a:cubicBezTo>
                      <a:pt x="180" y="23"/>
                      <a:pt x="164" y="26"/>
                      <a:pt x="149" y="28"/>
                    </a:cubicBezTo>
                    <a:cubicBezTo>
                      <a:pt x="142" y="30"/>
                      <a:pt x="135" y="32"/>
                      <a:pt x="128" y="34"/>
                    </a:cubicBezTo>
                    <a:cubicBezTo>
                      <a:pt x="86" y="47"/>
                      <a:pt x="46" y="58"/>
                      <a:pt x="6" y="80"/>
                    </a:cubicBezTo>
                    <a:cubicBezTo>
                      <a:pt x="4" y="77"/>
                      <a:pt x="4" y="77"/>
                      <a:pt x="4" y="77"/>
                    </a:cubicBezTo>
                    <a:cubicBezTo>
                      <a:pt x="43" y="55"/>
                      <a:pt x="83" y="44"/>
                      <a:pt x="125" y="31"/>
                    </a:cubicBezTo>
                    <a:cubicBezTo>
                      <a:pt x="122" y="32"/>
                      <a:pt x="120" y="32"/>
                      <a:pt x="117" y="32"/>
                    </a:cubicBezTo>
                    <a:cubicBezTo>
                      <a:pt x="102" y="34"/>
                      <a:pt x="87" y="36"/>
                      <a:pt x="72" y="40"/>
                    </a:cubicBezTo>
                    <a:cubicBezTo>
                      <a:pt x="72" y="40"/>
                      <a:pt x="72" y="40"/>
                      <a:pt x="71" y="40"/>
                    </a:cubicBezTo>
                  </a:path>
                </a:pathLst>
              </a:custGeom>
              <a:solidFill>
                <a:srgbClr val="DFE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7" name="Freeform 129"/>
              <p:cNvSpPr/>
              <p:nvPr/>
            </p:nvSpPr>
            <p:spPr bwMode="auto">
              <a:xfrm>
                <a:off x="4831347" y="1892223"/>
                <a:ext cx="79566" cy="266930"/>
              </a:xfrm>
              <a:custGeom>
                <a:avLst/>
                <a:gdLst>
                  <a:gd name="T0" fmla="*/ 29 w 75"/>
                  <a:gd name="T1" fmla="*/ 177 h 258"/>
                  <a:gd name="T2" fmla="*/ 32 w 75"/>
                  <a:gd name="T3" fmla="*/ 179 h 258"/>
                  <a:gd name="T4" fmla="*/ 28 w 75"/>
                  <a:gd name="T5" fmla="*/ 182 h 258"/>
                  <a:gd name="T6" fmla="*/ 74 w 75"/>
                  <a:gd name="T7" fmla="*/ 258 h 258"/>
                  <a:gd name="T8" fmla="*/ 51 w 75"/>
                  <a:gd name="T9" fmla="*/ 200 h 258"/>
                  <a:gd name="T10" fmla="*/ 50 w 75"/>
                  <a:gd name="T11" fmla="*/ 201 h 258"/>
                  <a:gd name="T12" fmla="*/ 50 w 75"/>
                  <a:gd name="T13" fmla="*/ 200 h 258"/>
                  <a:gd name="T14" fmla="*/ 35 w 75"/>
                  <a:gd name="T15" fmla="*/ 181 h 258"/>
                  <a:gd name="T16" fmla="*/ 35 w 75"/>
                  <a:gd name="T17" fmla="*/ 181 h 258"/>
                  <a:gd name="T18" fmla="*/ 35 w 75"/>
                  <a:gd name="T19" fmla="*/ 181 h 258"/>
                  <a:gd name="T20" fmla="*/ 33 w 75"/>
                  <a:gd name="T21" fmla="*/ 179 h 258"/>
                  <a:gd name="T22" fmla="*/ 37 w 75"/>
                  <a:gd name="T23" fmla="*/ 177 h 258"/>
                  <a:gd name="T24" fmla="*/ 37 w 75"/>
                  <a:gd name="T25" fmla="*/ 178 h 258"/>
                  <a:gd name="T26" fmla="*/ 69 w 75"/>
                  <a:gd name="T27" fmla="*/ 80 h 258"/>
                  <a:gd name="T28" fmla="*/ 61 w 75"/>
                  <a:gd name="T29" fmla="*/ 54 h 258"/>
                  <a:gd name="T30" fmla="*/ 9 w 75"/>
                  <a:gd name="T31" fmla="*/ 2 h 258"/>
                  <a:gd name="T32" fmla="*/ 12 w 75"/>
                  <a:gd name="T33" fmla="*/ 41 h 258"/>
                  <a:gd name="T34" fmla="*/ 14 w 75"/>
                  <a:gd name="T35" fmla="*/ 79 h 258"/>
                  <a:gd name="T36" fmla="*/ 19 w 75"/>
                  <a:gd name="T37" fmla="*/ 103 h 258"/>
                  <a:gd name="T38" fmla="*/ 30 w 75"/>
                  <a:gd name="T39" fmla="*/ 167 h 258"/>
                  <a:gd name="T40" fmla="*/ 25 w 75"/>
                  <a:gd name="T41" fmla="*/ 167 h 258"/>
                  <a:gd name="T42" fmla="*/ 15 w 75"/>
                  <a:gd name="T43" fmla="*/ 104 h 258"/>
                  <a:gd name="T44" fmla="*/ 10 w 75"/>
                  <a:gd name="T45" fmla="*/ 79 h 258"/>
                  <a:gd name="T46" fmla="*/ 7 w 75"/>
                  <a:gd name="T47" fmla="*/ 41 h 258"/>
                  <a:gd name="T48" fmla="*/ 4 w 75"/>
                  <a:gd name="T49" fmla="*/ 1 h 258"/>
                  <a:gd name="T50" fmla="*/ 0 w 75"/>
                  <a:gd name="T51" fmla="*/ 0 h 258"/>
                  <a:gd name="T52" fmla="*/ 8 w 75"/>
                  <a:gd name="T53" fmla="*/ 86 h 258"/>
                  <a:gd name="T54" fmla="*/ 24 w 75"/>
                  <a:gd name="T55" fmla="*/ 174 h 258"/>
                  <a:gd name="T56" fmla="*/ 23 w 75"/>
                  <a:gd name="T57" fmla="*/ 179 h 258"/>
                  <a:gd name="T58" fmla="*/ 25 w 75"/>
                  <a:gd name="T59" fmla="*/ 180 h 258"/>
                  <a:gd name="T60" fmla="*/ 29 w 75"/>
                  <a:gd name="T61" fmla="*/ 177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5" h="258">
                    <a:moveTo>
                      <a:pt x="29" y="177"/>
                    </a:moveTo>
                    <a:cubicBezTo>
                      <a:pt x="32" y="179"/>
                      <a:pt x="32" y="179"/>
                      <a:pt x="32" y="179"/>
                    </a:cubicBezTo>
                    <a:cubicBezTo>
                      <a:pt x="31" y="180"/>
                      <a:pt x="29" y="181"/>
                      <a:pt x="28" y="182"/>
                    </a:cubicBezTo>
                    <a:cubicBezTo>
                      <a:pt x="50" y="202"/>
                      <a:pt x="67" y="231"/>
                      <a:pt x="74" y="258"/>
                    </a:cubicBezTo>
                    <a:cubicBezTo>
                      <a:pt x="70" y="238"/>
                      <a:pt x="62" y="218"/>
                      <a:pt x="51" y="200"/>
                    </a:cubicBezTo>
                    <a:cubicBezTo>
                      <a:pt x="50" y="200"/>
                      <a:pt x="50" y="201"/>
                      <a:pt x="50" y="201"/>
                    </a:cubicBezTo>
                    <a:cubicBezTo>
                      <a:pt x="50" y="200"/>
                      <a:pt x="50" y="200"/>
                      <a:pt x="50" y="200"/>
                    </a:cubicBezTo>
                    <a:cubicBezTo>
                      <a:pt x="46" y="193"/>
                      <a:pt x="41" y="187"/>
                      <a:pt x="35" y="181"/>
                    </a:cubicBezTo>
                    <a:cubicBezTo>
                      <a:pt x="35" y="181"/>
                      <a:pt x="35" y="181"/>
                      <a:pt x="35" y="181"/>
                    </a:cubicBezTo>
                    <a:cubicBezTo>
                      <a:pt x="35" y="181"/>
                      <a:pt x="35" y="181"/>
                      <a:pt x="35" y="181"/>
                    </a:cubicBezTo>
                    <a:cubicBezTo>
                      <a:pt x="34" y="180"/>
                      <a:pt x="34" y="180"/>
                      <a:pt x="33" y="179"/>
                    </a:cubicBezTo>
                    <a:cubicBezTo>
                      <a:pt x="37" y="177"/>
                      <a:pt x="37" y="177"/>
                      <a:pt x="37" y="177"/>
                    </a:cubicBezTo>
                    <a:cubicBezTo>
                      <a:pt x="37" y="177"/>
                      <a:pt x="37" y="177"/>
                      <a:pt x="37" y="178"/>
                    </a:cubicBezTo>
                    <a:cubicBezTo>
                      <a:pt x="57" y="153"/>
                      <a:pt x="75" y="115"/>
                      <a:pt x="69" y="80"/>
                    </a:cubicBezTo>
                    <a:cubicBezTo>
                      <a:pt x="67" y="73"/>
                      <a:pt x="65" y="64"/>
                      <a:pt x="61" y="54"/>
                    </a:cubicBezTo>
                    <a:cubicBezTo>
                      <a:pt x="48" y="33"/>
                      <a:pt x="34" y="8"/>
                      <a:pt x="9" y="2"/>
                    </a:cubicBezTo>
                    <a:cubicBezTo>
                      <a:pt x="12" y="14"/>
                      <a:pt x="12" y="28"/>
                      <a:pt x="12" y="41"/>
                    </a:cubicBezTo>
                    <a:cubicBezTo>
                      <a:pt x="12" y="54"/>
                      <a:pt x="12" y="67"/>
                      <a:pt x="14" y="79"/>
                    </a:cubicBezTo>
                    <a:cubicBezTo>
                      <a:pt x="16" y="87"/>
                      <a:pt x="18" y="95"/>
                      <a:pt x="19" y="103"/>
                    </a:cubicBezTo>
                    <a:cubicBezTo>
                      <a:pt x="24" y="124"/>
                      <a:pt x="29" y="145"/>
                      <a:pt x="30" y="167"/>
                    </a:cubicBezTo>
                    <a:cubicBezTo>
                      <a:pt x="25" y="167"/>
                      <a:pt x="25" y="167"/>
                      <a:pt x="25" y="167"/>
                    </a:cubicBezTo>
                    <a:cubicBezTo>
                      <a:pt x="25" y="145"/>
                      <a:pt x="20" y="125"/>
                      <a:pt x="15" y="104"/>
                    </a:cubicBezTo>
                    <a:cubicBezTo>
                      <a:pt x="13" y="96"/>
                      <a:pt x="12" y="88"/>
                      <a:pt x="10" y="79"/>
                    </a:cubicBezTo>
                    <a:cubicBezTo>
                      <a:pt x="8" y="67"/>
                      <a:pt x="7" y="54"/>
                      <a:pt x="7" y="41"/>
                    </a:cubicBezTo>
                    <a:cubicBezTo>
                      <a:pt x="7" y="28"/>
                      <a:pt x="7" y="13"/>
                      <a:pt x="4" y="1"/>
                    </a:cubicBezTo>
                    <a:cubicBezTo>
                      <a:pt x="3" y="1"/>
                      <a:pt x="2" y="0"/>
                      <a:pt x="0" y="0"/>
                    </a:cubicBezTo>
                    <a:cubicBezTo>
                      <a:pt x="10" y="26"/>
                      <a:pt x="3" y="58"/>
                      <a:pt x="8" y="86"/>
                    </a:cubicBezTo>
                    <a:cubicBezTo>
                      <a:pt x="14" y="116"/>
                      <a:pt x="23" y="144"/>
                      <a:pt x="24" y="174"/>
                    </a:cubicBezTo>
                    <a:cubicBezTo>
                      <a:pt x="23" y="179"/>
                      <a:pt x="23" y="179"/>
                      <a:pt x="23" y="179"/>
                    </a:cubicBezTo>
                    <a:cubicBezTo>
                      <a:pt x="24" y="179"/>
                      <a:pt x="24" y="179"/>
                      <a:pt x="25" y="180"/>
                    </a:cubicBezTo>
                    <a:cubicBezTo>
                      <a:pt x="26" y="179"/>
                      <a:pt x="28" y="178"/>
                      <a:pt x="29" y="177"/>
                    </a:cubicBezTo>
                  </a:path>
                </a:pathLst>
              </a:custGeom>
              <a:solidFill>
                <a:srgbClr val="DFE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8" name="Freeform 130"/>
              <p:cNvSpPr/>
              <p:nvPr/>
            </p:nvSpPr>
            <p:spPr bwMode="auto">
              <a:xfrm>
                <a:off x="4962246" y="1884524"/>
                <a:ext cx="0" cy="2567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2 h 2"/>
                  <a:gd name="T4" fmla="*/ 1 w 1"/>
                  <a:gd name="T5" fmla="*/ 1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FE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9" name="Freeform 131"/>
              <p:cNvSpPr/>
              <p:nvPr/>
            </p:nvSpPr>
            <p:spPr bwMode="auto">
              <a:xfrm>
                <a:off x="4990478" y="2323418"/>
                <a:ext cx="112932" cy="33367"/>
              </a:xfrm>
              <a:custGeom>
                <a:avLst/>
                <a:gdLst>
                  <a:gd name="T0" fmla="*/ 77 w 110"/>
                  <a:gd name="T1" fmla="*/ 14 h 31"/>
                  <a:gd name="T2" fmla="*/ 0 w 110"/>
                  <a:gd name="T3" fmla="*/ 0 h 31"/>
                  <a:gd name="T4" fmla="*/ 3 w 110"/>
                  <a:gd name="T5" fmla="*/ 17 h 31"/>
                  <a:gd name="T6" fmla="*/ 110 w 110"/>
                  <a:gd name="T7" fmla="*/ 20 h 31"/>
                  <a:gd name="T8" fmla="*/ 106 w 110"/>
                  <a:gd name="T9" fmla="*/ 14 h 31"/>
                  <a:gd name="T10" fmla="*/ 77 w 110"/>
                  <a:gd name="T11" fmla="*/ 14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" h="31">
                    <a:moveTo>
                      <a:pt x="77" y="14"/>
                    </a:moveTo>
                    <a:cubicBezTo>
                      <a:pt x="49" y="15"/>
                      <a:pt x="23" y="16"/>
                      <a:pt x="0" y="0"/>
                    </a:cubicBezTo>
                    <a:cubicBezTo>
                      <a:pt x="1" y="6"/>
                      <a:pt x="2" y="11"/>
                      <a:pt x="3" y="17"/>
                    </a:cubicBezTo>
                    <a:cubicBezTo>
                      <a:pt x="34" y="31"/>
                      <a:pt x="74" y="16"/>
                      <a:pt x="110" y="20"/>
                    </a:cubicBezTo>
                    <a:cubicBezTo>
                      <a:pt x="109" y="18"/>
                      <a:pt x="107" y="16"/>
                      <a:pt x="106" y="14"/>
                    </a:cubicBezTo>
                    <a:cubicBezTo>
                      <a:pt x="96" y="14"/>
                      <a:pt x="86" y="14"/>
                      <a:pt x="77" y="14"/>
                    </a:cubicBezTo>
                  </a:path>
                </a:pathLst>
              </a:custGeom>
              <a:solidFill>
                <a:srgbClr val="DFE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0" name="Freeform 132"/>
              <p:cNvSpPr/>
              <p:nvPr/>
            </p:nvSpPr>
            <p:spPr bwMode="auto">
              <a:xfrm>
                <a:off x="4910914" y="2141188"/>
                <a:ext cx="218165" cy="100100"/>
              </a:xfrm>
              <a:custGeom>
                <a:avLst/>
                <a:gdLst>
                  <a:gd name="T0" fmla="*/ 126 w 211"/>
                  <a:gd name="T1" fmla="*/ 31 h 97"/>
                  <a:gd name="T2" fmla="*/ 34 w 211"/>
                  <a:gd name="T3" fmla="*/ 36 h 97"/>
                  <a:gd name="T4" fmla="*/ 4 w 211"/>
                  <a:gd name="T5" fmla="*/ 35 h 97"/>
                  <a:gd name="T6" fmla="*/ 4 w 211"/>
                  <a:gd name="T7" fmla="*/ 40 h 97"/>
                  <a:gd name="T8" fmla="*/ 4 w 211"/>
                  <a:gd name="T9" fmla="*/ 46 h 97"/>
                  <a:gd name="T10" fmla="*/ 2 w 211"/>
                  <a:gd name="T11" fmla="*/ 67 h 97"/>
                  <a:gd name="T12" fmla="*/ 0 w 211"/>
                  <a:gd name="T13" fmla="*/ 88 h 97"/>
                  <a:gd name="T14" fmla="*/ 10 w 211"/>
                  <a:gd name="T15" fmla="*/ 91 h 97"/>
                  <a:gd name="T16" fmla="*/ 42 w 211"/>
                  <a:gd name="T17" fmla="*/ 97 h 97"/>
                  <a:gd name="T18" fmla="*/ 86 w 211"/>
                  <a:gd name="T19" fmla="*/ 94 h 97"/>
                  <a:gd name="T20" fmla="*/ 98 w 211"/>
                  <a:gd name="T21" fmla="*/ 94 h 97"/>
                  <a:gd name="T22" fmla="*/ 201 w 211"/>
                  <a:gd name="T23" fmla="*/ 66 h 97"/>
                  <a:gd name="T24" fmla="*/ 211 w 211"/>
                  <a:gd name="T25" fmla="*/ 62 h 97"/>
                  <a:gd name="T26" fmla="*/ 155 w 211"/>
                  <a:gd name="T27" fmla="*/ 36 h 97"/>
                  <a:gd name="T28" fmla="*/ 129 w 211"/>
                  <a:gd name="T29" fmla="*/ 39 h 97"/>
                  <a:gd name="T30" fmla="*/ 127 w 211"/>
                  <a:gd name="T31" fmla="*/ 35 h 97"/>
                  <a:gd name="T32" fmla="*/ 128 w 211"/>
                  <a:gd name="T33" fmla="*/ 35 h 97"/>
                  <a:gd name="T34" fmla="*/ 122 w 211"/>
                  <a:gd name="T35" fmla="*/ 36 h 97"/>
                  <a:gd name="T36" fmla="*/ 115 w 211"/>
                  <a:gd name="T37" fmla="*/ 40 h 97"/>
                  <a:gd name="T38" fmla="*/ 122 w 211"/>
                  <a:gd name="T39" fmla="*/ 36 h 97"/>
                  <a:gd name="T40" fmla="*/ 173 w 211"/>
                  <a:gd name="T41" fmla="*/ 0 h 97"/>
                  <a:gd name="T42" fmla="*/ 126 w 211"/>
                  <a:gd name="T43" fmla="*/ 31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11" h="97">
                    <a:moveTo>
                      <a:pt x="126" y="31"/>
                    </a:moveTo>
                    <a:cubicBezTo>
                      <a:pt x="99" y="40"/>
                      <a:pt x="66" y="38"/>
                      <a:pt x="34" y="36"/>
                    </a:cubicBezTo>
                    <a:cubicBezTo>
                      <a:pt x="24" y="36"/>
                      <a:pt x="14" y="36"/>
                      <a:pt x="4" y="35"/>
                    </a:cubicBezTo>
                    <a:cubicBezTo>
                      <a:pt x="4" y="37"/>
                      <a:pt x="4" y="38"/>
                      <a:pt x="4" y="40"/>
                    </a:cubicBezTo>
                    <a:cubicBezTo>
                      <a:pt x="4" y="42"/>
                      <a:pt x="4" y="44"/>
                      <a:pt x="4" y="46"/>
                    </a:cubicBezTo>
                    <a:cubicBezTo>
                      <a:pt x="4" y="53"/>
                      <a:pt x="3" y="60"/>
                      <a:pt x="2" y="67"/>
                    </a:cubicBezTo>
                    <a:cubicBezTo>
                      <a:pt x="2" y="74"/>
                      <a:pt x="1" y="81"/>
                      <a:pt x="0" y="88"/>
                    </a:cubicBezTo>
                    <a:cubicBezTo>
                      <a:pt x="3" y="89"/>
                      <a:pt x="6" y="90"/>
                      <a:pt x="10" y="91"/>
                    </a:cubicBezTo>
                    <a:cubicBezTo>
                      <a:pt x="19" y="94"/>
                      <a:pt x="29" y="97"/>
                      <a:pt x="42" y="97"/>
                    </a:cubicBezTo>
                    <a:cubicBezTo>
                      <a:pt x="56" y="96"/>
                      <a:pt x="71" y="95"/>
                      <a:pt x="86" y="94"/>
                    </a:cubicBezTo>
                    <a:cubicBezTo>
                      <a:pt x="90" y="94"/>
                      <a:pt x="94" y="94"/>
                      <a:pt x="98" y="94"/>
                    </a:cubicBezTo>
                    <a:cubicBezTo>
                      <a:pt x="137" y="91"/>
                      <a:pt x="167" y="80"/>
                      <a:pt x="201" y="66"/>
                    </a:cubicBezTo>
                    <a:cubicBezTo>
                      <a:pt x="204" y="65"/>
                      <a:pt x="207" y="63"/>
                      <a:pt x="211" y="62"/>
                    </a:cubicBezTo>
                    <a:cubicBezTo>
                      <a:pt x="201" y="49"/>
                      <a:pt x="177" y="39"/>
                      <a:pt x="155" y="36"/>
                    </a:cubicBezTo>
                    <a:cubicBezTo>
                      <a:pt x="145" y="35"/>
                      <a:pt x="135" y="36"/>
                      <a:pt x="129" y="39"/>
                    </a:cubicBezTo>
                    <a:cubicBezTo>
                      <a:pt x="127" y="35"/>
                      <a:pt x="127" y="35"/>
                      <a:pt x="127" y="35"/>
                    </a:cubicBezTo>
                    <a:cubicBezTo>
                      <a:pt x="127" y="35"/>
                      <a:pt x="128" y="35"/>
                      <a:pt x="128" y="35"/>
                    </a:cubicBezTo>
                    <a:cubicBezTo>
                      <a:pt x="126" y="35"/>
                      <a:pt x="124" y="36"/>
                      <a:pt x="122" y="36"/>
                    </a:cubicBezTo>
                    <a:cubicBezTo>
                      <a:pt x="115" y="40"/>
                      <a:pt x="115" y="40"/>
                      <a:pt x="115" y="40"/>
                    </a:cubicBezTo>
                    <a:cubicBezTo>
                      <a:pt x="117" y="38"/>
                      <a:pt x="120" y="37"/>
                      <a:pt x="122" y="36"/>
                    </a:cubicBezTo>
                    <a:cubicBezTo>
                      <a:pt x="139" y="31"/>
                      <a:pt x="159" y="17"/>
                      <a:pt x="173" y="0"/>
                    </a:cubicBezTo>
                    <a:cubicBezTo>
                      <a:pt x="159" y="15"/>
                      <a:pt x="141" y="26"/>
                      <a:pt x="126" y="31"/>
                    </a:cubicBezTo>
                  </a:path>
                </a:pathLst>
              </a:custGeom>
              <a:solidFill>
                <a:srgbClr val="DFE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1" name="Freeform 133"/>
              <p:cNvSpPr/>
              <p:nvPr/>
            </p:nvSpPr>
            <p:spPr bwMode="auto">
              <a:xfrm>
                <a:off x="4905780" y="2207920"/>
                <a:ext cx="225864" cy="128332"/>
              </a:xfrm>
              <a:custGeom>
                <a:avLst/>
                <a:gdLst>
                  <a:gd name="T0" fmla="*/ 104 w 219"/>
                  <a:gd name="T1" fmla="*/ 32 h 124"/>
                  <a:gd name="T2" fmla="*/ 91 w 219"/>
                  <a:gd name="T3" fmla="*/ 33 h 124"/>
                  <a:gd name="T4" fmla="*/ 47 w 219"/>
                  <a:gd name="T5" fmla="*/ 35 h 124"/>
                  <a:gd name="T6" fmla="*/ 13 w 219"/>
                  <a:gd name="T7" fmla="*/ 30 h 124"/>
                  <a:gd name="T8" fmla="*/ 4 w 219"/>
                  <a:gd name="T9" fmla="*/ 27 h 124"/>
                  <a:gd name="T10" fmla="*/ 4 w 219"/>
                  <a:gd name="T11" fmla="*/ 31 h 124"/>
                  <a:gd name="T12" fmla="*/ 0 w 219"/>
                  <a:gd name="T13" fmla="*/ 42 h 124"/>
                  <a:gd name="T14" fmla="*/ 11 w 219"/>
                  <a:gd name="T15" fmla="*/ 46 h 124"/>
                  <a:gd name="T16" fmla="*/ 40 w 219"/>
                  <a:gd name="T17" fmla="*/ 62 h 124"/>
                  <a:gd name="T18" fmla="*/ 62 w 219"/>
                  <a:gd name="T19" fmla="*/ 85 h 124"/>
                  <a:gd name="T20" fmla="*/ 78 w 219"/>
                  <a:gd name="T21" fmla="*/ 104 h 124"/>
                  <a:gd name="T22" fmla="*/ 157 w 219"/>
                  <a:gd name="T23" fmla="*/ 122 h 124"/>
                  <a:gd name="T24" fmla="*/ 184 w 219"/>
                  <a:gd name="T25" fmla="*/ 122 h 124"/>
                  <a:gd name="T26" fmla="*/ 109 w 219"/>
                  <a:gd name="T27" fmla="*/ 45 h 124"/>
                  <a:gd name="T28" fmla="*/ 118 w 219"/>
                  <a:gd name="T29" fmla="*/ 44 h 124"/>
                  <a:gd name="T30" fmla="*/ 105 w 219"/>
                  <a:gd name="T31" fmla="*/ 36 h 124"/>
                  <a:gd name="T32" fmla="*/ 107 w 219"/>
                  <a:gd name="T33" fmla="*/ 33 h 124"/>
                  <a:gd name="T34" fmla="*/ 124 w 219"/>
                  <a:gd name="T35" fmla="*/ 42 h 124"/>
                  <a:gd name="T36" fmla="*/ 219 w 219"/>
                  <a:gd name="T37" fmla="*/ 3 h 124"/>
                  <a:gd name="T38" fmla="*/ 218 w 219"/>
                  <a:gd name="T39" fmla="*/ 0 h 124"/>
                  <a:gd name="T40" fmla="*/ 207 w 219"/>
                  <a:gd name="T41" fmla="*/ 5 h 124"/>
                  <a:gd name="T42" fmla="*/ 104 w 219"/>
                  <a:gd name="T43" fmla="*/ 32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19" h="124">
                    <a:moveTo>
                      <a:pt x="104" y="32"/>
                    </a:moveTo>
                    <a:cubicBezTo>
                      <a:pt x="100" y="33"/>
                      <a:pt x="96" y="33"/>
                      <a:pt x="91" y="33"/>
                    </a:cubicBezTo>
                    <a:cubicBezTo>
                      <a:pt x="77" y="34"/>
                      <a:pt x="62" y="35"/>
                      <a:pt x="47" y="35"/>
                    </a:cubicBezTo>
                    <a:cubicBezTo>
                      <a:pt x="33" y="36"/>
                      <a:pt x="23" y="33"/>
                      <a:pt x="13" y="30"/>
                    </a:cubicBezTo>
                    <a:cubicBezTo>
                      <a:pt x="10" y="29"/>
                      <a:pt x="7" y="28"/>
                      <a:pt x="4" y="27"/>
                    </a:cubicBezTo>
                    <a:cubicBezTo>
                      <a:pt x="4" y="28"/>
                      <a:pt x="4" y="30"/>
                      <a:pt x="4" y="31"/>
                    </a:cubicBezTo>
                    <a:cubicBezTo>
                      <a:pt x="3" y="34"/>
                      <a:pt x="2" y="38"/>
                      <a:pt x="0" y="42"/>
                    </a:cubicBezTo>
                    <a:cubicBezTo>
                      <a:pt x="4" y="43"/>
                      <a:pt x="7" y="45"/>
                      <a:pt x="11" y="46"/>
                    </a:cubicBezTo>
                    <a:cubicBezTo>
                      <a:pt x="21" y="51"/>
                      <a:pt x="32" y="56"/>
                      <a:pt x="40" y="62"/>
                    </a:cubicBezTo>
                    <a:cubicBezTo>
                      <a:pt x="49" y="69"/>
                      <a:pt x="56" y="77"/>
                      <a:pt x="62" y="85"/>
                    </a:cubicBezTo>
                    <a:cubicBezTo>
                      <a:pt x="67" y="92"/>
                      <a:pt x="72" y="98"/>
                      <a:pt x="78" y="104"/>
                    </a:cubicBezTo>
                    <a:cubicBezTo>
                      <a:pt x="100" y="124"/>
                      <a:pt x="128" y="123"/>
                      <a:pt x="157" y="122"/>
                    </a:cubicBezTo>
                    <a:cubicBezTo>
                      <a:pt x="166" y="122"/>
                      <a:pt x="175" y="122"/>
                      <a:pt x="184" y="122"/>
                    </a:cubicBezTo>
                    <a:cubicBezTo>
                      <a:pt x="164" y="94"/>
                      <a:pt x="141" y="63"/>
                      <a:pt x="109" y="45"/>
                    </a:cubicBezTo>
                    <a:cubicBezTo>
                      <a:pt x="112" y="45"/>
                      <a:pt x="115" y="44"/>
                      <a:pt x="118" y="44"/>
                    </a:cubicBezTo>
                    <a:cubicBezTo>
                      <a:pt x="114" y="41"/>
                      <a:pt x="109" y="38"/>
                      <a:pt x="105" y="36"/>
                    </a:cubicBezTo>
                    <a:cubicBezTo>
                      <a:pt x="107" y="33"/>
                      <a:pt x="107" y="33"/>
                      <a:pt x="107" y="33"/>
                    </a:cubicBezTo>
                    <a:cubicBezTo>
                      <a:pt x="113" y="35"/>
                      <a:pt x="118" y="39"/>
                      <a:pt x="124" y="42"/>
                    </a:cubicBezTo>
                    <a:cubicBezTo>
                      <a:pt x="157" y="35"/>
                      <a:pt x="185" y="17"/>
                      <a:pt x="219" y="3"/>
                    </a:cubicBezTo>
                    <a:cubicBezTo>
                      <a:pt x="219" y="2"/>
                      <a:pt x="218" y="1"/>
                      <a:pt x="218" y="0"/>
                    </a:cubicBezTo>
                    <a:cubicBezTo>
                      <a:pt x="214" y="2"/>
                      <a:pt x="211" y="3"/>
                      <a:pt x="207" y="5"/>
                    </a:cubicBezTo>
                    <a:cubicBezTo>
                      <a:pt x="173" y="18"/>
                      <a:pt x="143" y="30"/>
                      <a:pt x="104" y="32"/>
                    </a:cubicBezTo>
                  </a:path>
                </a:pathLst>
              </a:custGeom>
              <a:solidFill>
                <a:srgbClr val="DFE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2" name="Freeform 134"/>
              <p:cNvSpPr/>
              <p:nvPr/>
            </p:nvSpPr>
            <p:spPr bwMode="auto">
              <a:xfrm>
                <a:off x="4921180" y="2367051"/>
                <a:ext cx="74433" cy="97532"/>
              </a:xfrm>
              <a:custGeom>
                <a:avLst/>
                <a:gdLst>
                  <a:gd name="T0" fmla="*/ 53 w 74"/>
                  <a:gd name="T1" fmla="*/ 70 h 94"/>
                  <a:gd name="T2" fmla="*/ 31 w 74"/>
                  <a:gd name="T3" fmla="*/ 54 h 94"/>
                  <a:gd name="T4" fmla="*/ 9 w 74"/>
                  <a:gd name="T5" fmla="*/ 16 h 94"/>
                  <a:gd name="T6" fmla="*/ 7 w 74"/>
                  <a:gd name="T7" fmla="*/ 11 h 94"/>
                  <a:gd name="T8" fmla="*/ 2 w 74"/>
                  <a:gd name="T9" fmla="*/ 0 h 94"/>
                  <a:gd name="T10" fmla="*/ 0 w 74"/>
                  <a:gd name="T11" fmla="*/ 5 h 94"/>
                  <a:gd name="T12" fmla="*/ 5 w 74"/>
                  <a:gd name="T13" fmla="*/ 18 h 94"/>
                  <a:gd name="T14" fmla="*/ 30 w 74"/>
                  <a:gd name="T15" fmla="*/ 60 h 94"/>
                  <a:gd name="T16" fmla="*/ 72 w 74"/>
                  <a:gd name="T17" fmla="*/ 94 h 94"/>
                  <a:gd name="T18" fmla="*/ 74 w 74"/>
                  <a:gd name="T19" fmla="*/ 89 h 94"/>
                  <a:gd name="T20" fmla="*/ 74 w 74"/>
                  <a:gd name="T21" fmla="*/ 87 h 94"/>
                  <a:gd name="T22" fmla="*/ 53 w 74"/>
                  <a:gd name="T23" fmla="*/ 7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4" h="94">
                    <a:moveTo>
                      <a:pt x="53" y="70"/>
                    </a:moveTo>
                    <a:cubicBezTo>
                      <a:pt x="45" y="65"/>
                      <a:pt x="37" y="61"/>
                      <a:pt x="31" y="54"/>
                    </a:cubicBezTo>
                    <a:cubicBezTo>
                      <a:pt x="23" y="43"/>
                      <a:pt x="16" y="29"/>
                      <a:pt x="9" y="16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5" y="7"/>
                      <a:pt x="3" y="3"/>
                      <a:pt x="2" y="0"/>
                    </a:cubicBezTo>
                    <a:cubicBezTo>
                      <a:pt x="1" y="2"/>
                      <a:pt x="1" y="3"/>
                      <a:pt x="0" y="5"/>
                    </a:cubicBezTo>
                    <a:cubicBezTo>
                      <a:pt x="1" y="9"/>
                      <a:pt x="3" y="14"/>
                      <a:pt x="5" y="18"/>
                    </a:cubicBezTo>
                    <a:cubicBezTo>
                      <a:pt x="12" y="32"/>
                      <a:pt x="20" y="48"/>
                      <a:pt x="30" y="60"/>
                    </a:cubicBezTo>
                    <a:cubicBezTo>
                      <a:pt x="41" y="74"/>
                      <a:pt x="67" y="79"/>
                      <a:pt x="72" y="94"/>
                    </a:cubicBezTo>
                    <a:cubicBezTo>
                      <a:pt x="73" y="92"/>
                      <a:pt x="73" y="90"/>
                      <a:pt x="74" y="89"/>
                    </a:cubicBezTo>
                    <a:cubicBezTo>
                      <a:pt x="74" y="87"/>
                      <a:pt x="74" y="87"/>
                      <a:pt x="74" y="87"/>
                    </a:cubicBezTo>
                    <a:cubicBezTo>
                      <a:pt x="71" y="80"/>
                      <a:pt x="62" y="75"/>
                      <a:pt x="53" y="70"/>
                    </a:cubicBezTo>
                  </a:path>
                </a:pathLst>
              </a:custGeom>
              <a:solidFill>
                <a:srgbClr val="DFE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3" name="Freeform 135"/>
              <p:cNvSpPr/>
              <p:nvPr/>
            </p:nvSpPr>
            <p:spPr bwMode="auto">
              <a:xfrm>
                <a:off x="4846747" y="2284919"/>
                <a:ext cx="2567" cy="46199"/>
              </a:xfrm>
              <a:custGeom>
                <a:avLst/>
                <a:gdLst>
                  <a:gd name="T0" fmla="*/ 4 w 4"/>
                  <a:gd name="T1" fmla="*/ 2 h 45"/>
                  <a:gd name="T2" fmla="*/ 2 w 4"/>
                  <a:gd name="T3" fmla="*/ 0 h 45"/>
                  <a:gd name="T4" fmla="*/ 2 w 4"/>
                  <a:gd name="T5" fmla="*/ 6 h 45"/>
                  <a:gd name="T6" fmla="*/ 0 w 4"/>
                  <a:gd name="T7" fmla="*/ 45 h 45"/>
                  <a:gd name="T8" fmla="*/ 4 w 4"/>
                  <a:gd name="T9" fmla="*/ 2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5">
                    <a:moveTo>
                      <a:pt x="4" y="2"/>
                    </a:moveTo>
                    <a:cubicBezTo>
                      <a:pt x="3" y="1"/>
                      <a:pt x="3" y="1"/>
                      <a:pt x="2" y="0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3" y="19"/>
                      <a:pt x="2" y="32"/>
                      <a:pt x="0" y="45"/>
                    </a:cubicBezTo>
                    <a:cubicBezTo>
                      <a:pt x="3" y="30"/>
                      <a:pt x="4" y="15"/>
                      <a:pt x="4" y="2"/>
                    </a:cubicBezTo>
                  </a:path>
                </a:pathLst>
              </a:custGeom>
              <a:solidFill>
                <a:srgbClr val="DFE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4" name="Freeform 136"/>
              <p:cNvSpPr/>
              <p:nvPr/>
            </p:nvSpPr>
            <p:spPr bwMode="auto">
              <a:xfrm>
                <a:off x="5994033" y="2141188"/>
                <a:ext cx="110366" cy="184798"/>
              </a:xfrm>
              <a:custGeom>
                <a:avLst/>
                <a:gdLst>
                  <a:gd name="T0" fmla="*/ 106 w 107"/>
                  <a:gd name="T1" fmla="*/ 163 h 179"/>
                  <a:gd name="T2" fmla="*/ 106 w 107"/>
                  <a:gd name="T3" fmla="*/ 162 h 179"/>
                  <a:gd name="T4" fmla="*/ 78 w 107"/>
                  <a:gd name="T5" fmla="*/ 61 h 179"/>
                  <a:gd name="T6" fmla="*/ 78 w 107"/>
                  <a:gd name="T7" fmla="*/ 47 h 179"/>
                  <a:gd name="T8" fmla="*/ 71 w 107"/>
                  <a:gd name="T9" fmla="*/ 51 h 179"/>
                  <a:gd name="T10" fmla="*/ 27 w 107"/>
                  <a:gd name="T11" fmla="*/ 88 h 179"/>
                  <a:gd name="T12" fmla="*/ 23 w 107"/>
                  <a:gd name="T13" fmla="*/ 88 h 179"/>
                  <a:gd name="T14" fmla="*/ 68 w 107"/>
                  <a:gd name="T15" fmla="*/ 48 h 179"/>
                  <a:gd name="T16" fmla="*/ 78 w 107"/>
                  <a:gd name="T17" fmla="*/ 43 h 179"/>
                  <a:gd name="T18" fmla="*/ 78 w 107"/>
                  <a:gd name="T19" fmla="*/ 43 h 179"/>
                  <a:gd name="T20" fmla="*/ 80 w 107"/>
                  <a:gd name="T21" fmla="*/ 27 h 179"/>
                  <a:gd name="T22" fmla="*/ 81 w 107"/>
                  <a:gd name="T23" fmla="*/ 8 h 179"/>
                  <a:gd name="T24" fmla="*/ 78 w 107"/>
                  <a:gd name="T25" fmla="*/ 8 h 179"/>
                  <a:gd name="T26" fmla="*/ 78 w 107"/>
                  <a:gd name="T27" fmla="*/ 5 h 179"/>
                  <a:gd name="T28" fmla="*/ 29 w 107"/>
                  <a:gd name="T29" fmla="*/ 3 h 179"/>
                  <a:gd name="T30" fmla="*/ 16 w 107"/>
                  <a:gd name="T31" fmla="*/ 8 h 179"/>
                  <a:gd name="T32" fmla="*/ 10 w 107"/>
                  <a:gd name="T33" fmla="*/ 13 h 179"/>
                  <a:gd name="T34" fmla="*/ 6 w 107"/>
                  <a:gd name="T35" fmla="*/ 17 h 179"/>
                  <a:gd name="T36" fmla="*/ 1 w 107"/>
                  <a:gd name="T37" fmla="*/ 52 h 179"/>
                  <a:gd name="T38" fmla="*/ 4 w 107"/>
                  <a:gd name="T39" fmla="*/ 78 h 179"/>
                  <a:gd name="T40" fmla="*/ 42 w 107"/>
                  <a:gd name="T41" fmla="*/ 134 h 179"/>
                  <a:gd name="T42" fmla="*/ 47 w 107"/>
                  <a:gd name="T43" fmla="*/ 138 h 179"/>
                  <a:gd name="T44" fmla="*/ 90 w 107"/>
                  <a:gd name="T45" fmla="*/ 171 h 179"/>
                  <a:gd name="T46" fmla="*/ 105 w 107"/>
                  <a:gd name="T47" fmla="*/ 179 h 179"/>
                  <a:gd name="T48" fmla="*/ 107 w 107"/>
                  <a:gd name="T49" fmla="*/ 163 h 179"/>
                  <a:gd name="T50" fmla="*/ 107 w 107"/>
                  <a:gd name="T51" fmla="*/ 163 h 179"/>
                  <a:gd name="T52" fmla="*/ 106 w 107"/>
                  <a:gd name="T53" fmla="*/ 163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" h="179">
                    <a:moveTo>
                      <a:pt x="106" y="163"/>
                    </a:moveTo>
                    <a:cubicBezTo>
                      <a:pt x="106" y="162"/>
                      <a:pt x="106" y="162"/>
                      <a:pt x="106" y="162"/>
                    </a:cubicBezTo>
                    <a:cubicBezTo>
                      <a:pt x="85" y="130"/>
                      <a:pt x="80" y="89"/>
                      <a:pt x="78" y="61"/>
                    </a:cubicBezTo>
                    <a:cubicBezTo>
                      <a:pt x="78" y="56"/>
                      <a:pt x="78" y="52"/>
                      <a:pt x="78" y="47"/>
                    </a:cubicBezTo>
                    <a:cubicBezTo>
                      <a:pt x="76" y="49"/>
                      <a:pt x="73" y="50"/>
                      <a:pt x="71" y="51"/>
                    </a:cubicBezTo>
                    <a:cubicBezTo>
                      <a:pt x="53" y="61"/>
                      <a:pt x="31" y="72"/>
                      <a:pt x="27" y="88"/>
                    </a:cubicBezTo>
                    <a:cubicBezTo>
                      <a:pt x="23" y="88"/>
                      <a:pt x="23" y="88"/>
                      <a:pt x="23" y="88"/>
                    </a:cubicBezTo>
                    <a:cubicBezTo>
                      <a:pt x="28" y="70"/>
                      <a:pt x="50" y="58"/>
                      <a:pt x="68" y="48"/>
                    </a:cubicBezTo>
                    <a:cubicBezTo>
                      <a:pt x="72" y="46"/>
                      <a:pt x="75" y="45"/>
                      <a:pt x="78" y="43"/>
                    </a:cubicBezTo>
                    <a:cubicBezTo>
                      <a:pt x="78" y="43"/>
                      <a:pt x="78" y="43"/>
                      <a:pt x="78" y="43"/>
                    </a:cubicBezTo>
                    <a:cubicBezTo>
                      <a:pt x="79" y="38"/>
                      <a:pt x="79" y="33"/>
                      <a:pt x="80" y="27"/>
                    </a:cubicBezTo>
                    <a:cubicBezTo>
                      <a:pt x="80" y="21"/>
                      <a:pt x="81" y="14"/>
                      <a:pt x="81" y="8"/>
                    </a:cubicBezTo>
                    <a:cubicBezTo>
                      <a:pt x="78" y="8"/>
                      <a:pt x="78" y="8"/>
                      <a:pt x="78" y="8"/>
                    </a:cubicBezTo>
                    <a:cubicBezTo>
                      <a:pt x="78" y="7"/>
                      <a:pt x="78" y="6"/>
                      <a:pt x="78" y="5"/>
                    </a:cubicBezTo>
                    <a:cubicBezTo>
                      <a:pt x="64" y="1"/>
                      <a:pt x="45" y="0"/>
                      <a:pt x="29" y="3"/>
                    </a:cubicBezTo>
                    <a:cubicBezTo>
                      <a:pt x="24" y="4"/>
                      <a:pt x="20" y="6"/>
                      <a:pt x="16" y="8"/>
                    </a:cubicBezTo>
                    <a:cubicBezTo>
                      <a:pt x="13" y="10"/>
                      <a:pt x="11" y="11"/>
                      <a:pt x="10" y="13"/>
                    </a:cubicBezTo>
                    <a:cubicBezTo>
                      <a:pt x="8" y="14"/>
                      <a:pt x="7" y="15"/>
                      <a:pt x="6" y="17"/>
                    </a:cubicBezTo>
                    <a:cubicBezTo>
                      <a:pt x="2" y="25"/>
                      <a:pt x="0" y="37"/>
                      <a:pt x="1" y="52"/>
                    </a:cubicBezTo>
                    <a:cubicBezTo>
                      <a:pt x="1" y="62"/>
                      <a:pt x="2" y="71"/>
                      <a:pt x="4" y="78"/>
                    </a:cubicBezTo>
                    <a:cubicBezTo>
                      <a:pt x="9" y="96"/>
                      <a:pt x="28" y="118"/>
                      <a:pt x="42" y="134"/>
                    </a:cubicBezTo>
                    <a:cubicBezTo>
                      <a:pt x="47" y="138"/>
                      <a:pt x="47" y="138"/>
                      <a:pt x="47" y="138"/>
                    </a:cubicBezTo>
                    <a:cubicBezTo>
                      <a:pt x="60" y="153"/>
                      <a:pt x="75" y="162"/>
                      <a:pt x="90" y="171"/>
                    </a:cubicBezTo>
                    <a:cubicBezTo>
                      <a:pt x="95" y="174"/>
                      <a:pt x="100" y="176"/>
                      <a:pt x="105" y="179"/>
                    </a:cubicBezTo>
                    <a:cubicBezTo>
                      <a:pt x="105" y="173"/>
                      <a:pt x="106" y="168"/>
                      <a:pt x="107" y="163"/>
                    </a:cubicBezTo>
                    <a:cubicBezTo>
                      <a:pt x="107" y="163"/>
                      <a:pt x="107" y="163"/>
                      <a:pt x="107" y="163"/>
                    </a:cubicBezTo>
                    <a:lnTo>
                      <a:pt x="106" y="163"/>
                    </a:lnTo>
                    <a:close/>
                  </a:path>
                </a:pathLst>
              </a:custGeom>
              <a:solidFill>
                <a:srgbClr val="BCB9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5" name="Freeform 137"/>
              <p:cNvSpPr/>
              <p:nvPr/>
            </p:nvSpPr>
            <p:spPr bwMode="auto">
              <a:xfrm>
                <a:off x="6001732" y="2241286"/>
                <a:ext cx="102665" cy="94966"/>
              </a:xfrm>
              <a:custGeom>
                <a:avLst/>
                <a:gdLst>
                  <a:gd name="T0" fmla="*/ 80 w 99"/>
                  <a:gd name="T1" fmla="*/ 77 h 90"/>
                  <a:gd name="T2" fmla="*/ 35 w 99"/>
                  <a:gd name="T3" fmla="*/ 44 h 90"/>
                  <a:gd name="T4" fmla="*/ 31 w 99"/>
                  <a:gd name="T5" fmla="*/ 39 h 90"/>
                  <a:gd name="T6" fmla="*/ 0 w 99"/>
                  <a:gd name="T7" fmla="*/ 0 h 90"/>
                  <a:gd name="T8" fmla="*/ 3 w 99"/>
                  <a:gd name="T9" fmla="*/ 4 h 90"/>
                  <a:gd name="T10" fmla="*/ 37 w 99"/>
                  <a:gd name="T11" fmla="*/ 47 h 90"/>
                  <a:gd name="T12" fmla="*/ 99 w 99"/>
                  <a:gd name="T13" fmla="*/ 90 h 90"/>
                  <a:gd name="T14" fmla="*/ 99 w 99"/>
                  <a:gd name="T15" fmla="*/ 88 h 90"/>
                  <a:gd name="T16" fmla="*/ 97 w 99"/>
                  <a:gd name="T17" fmla="*/ 87 h 90"/>
                  <a:gd name="T18" fmla="*/ 80 w 99"/>
                  <a:gd name="T19" fmla="*/ 77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9" h="90">
                    <a:moveTo>
                      <a:pt x="80" y="77"/>
                    </a:moveTo>
                    <a:cubicBezTo>
                      <a:pt x="64" y="68"/>
                      <a:pt x="49" y="59"/>
                      <a:pt x="35" y="44"/>
                    </a:cubicBezTo>
                    <a:cubicBezTo>
                      <a:pt x="31" y="39"/>
                      <a:pt x="31" y="39"/>
                      <a:pt x="31" y="39"/>
                    </a:cubicBezTo>
                    <a:cubicBezTo>
                      <a:pt x="21" y="28"/>
                      <a:pt x="9" y="14"/>
                      <a:pt x="0" y="0"/>
                    </a:cubicBezTo>
                    <a:cubicBezTo>
                      <a:pt x="1" y="2"/>
                      <a:pt x="2" y="3"/>
                      <a:pt x="3" y="4"/>
                    </a:cubicBezTo>
                    <a:cubicBezTo>
                      <a:pt x="12" y="19"/>
                      <a:pt x="27" y="35"/>
                      <a:pt x="37" y="47"/>
                    </a:cubicBezTo>
                    <a:cubicBezTo>
                      <a:pt x="55" y="67"/>
                      <a:pt x="76" y="75"/>
                      <a:pt x="99" y="90"/>
                    </a:cubicBezTo>
                    <a:cubicBezTo>
                      <a:pt x="99" y="89"/>
                      <a:pt x="99" y="89"/>
                      <a:pt x="99" y="88"/>
                    </a:cubicBezTo>
                    <a:cubicBezTo>
                      <a:pt x="97" y="87"/>
                      <a:pt x="97" y="87"/>
                      <a:pt x="97" y="87"/>
                    </a:cubicBezTo>
                    <a:cubicBezTo>
                      <a:pt x="92" y="84"/>
                      <a:pt x="86" y="80"/>
                      <a:pt x="80" y="77"/>
                    </a:cubicBezTo>
                  </a:path>
                </a:pathLst>
              </a:custGeom>
              <a:solidFill>
                <a:srgbClr val="BCB9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6" name="Freeform 138"/>
              <p:cNvSpPr/>
              <p:nvPr/>
            </p:nvSpPr>
            <p:spPr bwMode="auto">
              <a:xfrm>
                <a:off x="6117232" y="2233586"/>
                <a:ext cx="43634" cy="53900"/>
              </a:xfrm>
              <a:custGeom>
                <a:avLst/>
                <a:gdLst>
                  <a:gd name="T0" fmla="*/ 11 w 41"/>
                  <a:gd name="T1" fmla="*/ 36 h 53"/>
                  <a:gd name="T2" fmla="*/ 0 w 41"/>
                  <a:gd name="T3" fmla="*/ 53 h 53"/>
                  <a:gd name="T4" fmla="*/ 10 w 41"/>
                  <a:gd name="T5" fmla="*/ 39 h 53"/>
                  <a:gd name="T6" fmla="*/ 41 w 41"/>
                  <a:gd name="T7" fmla="*/ 0 h 53"/>
                  <a:gd name="T8" fmla="*/ 23 w 41"/>
                  <a:gd name="T9" fmla="*/ 22 h 53"/>
                  <a:gd name="T10" fmla="*/ 11 w 41"/>
                  <a:gd name="T11" fmla="*/ 3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53">
                    <a:moveTo>
                      <a:pt x="11" y="36"/>
                    </a:moveTo>
                    <a:cubicBezTo>
                      <a:pt x="7" y="42"/>
                      <a:pt x="3" y="47"/>
                      <a:pt x="0" y="53"/>
                    </a:cubicBezTo>
                    <a:cubicBezTo>
                      <a:pt x="3" y="48"/>
                      <a:pt x="6" y="44"/>
                      <a:pt x="10" y="39"/>
                    </a:cubicBezTo>
                    <a:cubicBezTo>
                      <a:pt x="21" y="25"/>
                      <a:pt x="33" y="14"/>
                      <a:pt x="41" y="0"/>
                    </a:cubicBezTo>
                    <a:cubicBezTo>
                      <a:pt x="36" y="8"/>
                      <a:pt x="30" y="15"/>
                      <a:pt x="23" y="22"/>
                    </a:cubicBezTo>
                    <a:cubicBezTo>
                      <a:pt x="19" y="27"/>
                      <a:pt x="15" y="31"/>
                      <a:pt x="11" y="36"/>
                    </a:cubicBezTo>
                  </a:path>
                </a:pathLst>
              </a:custGeom>
              <a:solidFill>
                <a:srgbClr val="BCB9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7" name="Freeform 139"/>
              <p:cNvSpPr/>
              <p:nvPr/>
            </p:nvSpPr>
            <p:spPr bwMode="auto">
              <a:xfrm>
                <a:off x="6078731" y="2133487"/>
                <a:ext cx="87266" cy="171965"/>
              </a:xfrm>
              <a:custGeom>
                <a:avLst/>
                <a:gdLst>
                  <a:gd name="T0" fmla="*/ 4 w 84"/>
                  <a:gd name="T1" fmla="*/ 17 h 167"/>
                  <a:gd name="T2" fmla="*/ 2 w 84"/>
                  <a:gd name="T3" fmla="*/ 37 h 167"/>
                  <a:gd name="T4" fmla="*/ 1 w 84"/>
                  <a:gd name="T5" fmla="*/ 69 h 167"/>
                  <a:gd name="T6" fmla="*/ 1 w 84"/>
                  <a:gd name="T7" fmla="*/ 73 h 167"/>
                  <a:gd name="T8" fmla="*/ 1 w 84"/>
                  <a:gd name="T9" fmla="*/ 73 h 167"/>
                  <a:gd name="T10" fmla="*/ 19 w 84"/>
                  <a:gd name="T11" fmla="*/ 104 h 167"/>
                  <a:gd name="T12" fmla="*/ 31 w 84"/>
                  <a:gd name="T13" fmla="*/ 123 h 167"/>
                  <a:gd name="T14" fmla="*/ 27 w 84"/>
                  <a:gd name="T15" fmla="*/ 124 h 167"/>
                  <a:gd name="T16" fmla="*/ 15 w 84"/>
                  <a:gd name="T17" fmla="*/ 106 h 167"/>
                  <a:gd name="T18" fmla="*/ 2 w 84"/>
                  <a:gd name="T19" fmla="*/ 86 h 167"/>
                  <a:gd name="T20" fmla="*/ 26 w 84"/>
                  <a:gd name="T21" fmla="*/ 167 h 167"/>
                  <a:gd name="T22" fmla="*/ 46 w 84"/>
                  <a:gd name="T23" fmla="*/ 131 h 167"/>
                  <a:gd name="T24" fmla="*/ 58 w 84"/>
                  <a:gd name="T25" fmla="*/ 117 h 167"/>
                  <a:gd name="T26" fmla="*/ 82 w 84"/>
                  <a:gd name="T27" fmla="*/ 78 h 167"/>
                  <a:gd name="T28" fmla="*/ 83 w 84"/>
                  <a:gd name="T29" fmla="*/ 61 h 167"/>
                  <a:gd name="T30" fmla="*/ 74 w 84"/>
                  <a:gd name="T31" fmla="*/ 29 h 167"/>
                  <a:gd name="T32" fmla="*/ 4 w 84"/>
                  <a:gd name="T33" fmla="*/ 17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4" h="167">
                    <a:moveTo>
                      <a:pt x="4" y="17"/>
                    </a:moveTo>
                    <a:cubicBezTo>
                      <a:pt x="3" y="24"/>
                      <a:pt x="3" y="30"/>
                      <a:pt x="2" y="37"/>
                    </a:cubicBezTo>
                    <a:cubicBezTo>
                      <a:pt x="1" y="47"/>
                      <a:pt x="0" y="58"/>
                      <a:pt x="1" y="69"/>
                    </a:cubicBezTo>
                    <a:cubicBezTo>
                      <a:pt x="1" y="71"/>
                      <a:pt x="1" y="72"/>
                      <a:pt x="1" y="73"/>
                    </a:cubicBezTo>
                    <a:cubicBezTo>
                      <a:pt x="1" y="73"/>
                      <a:pt x="1" y="73"/>
                      <a:pt x="1" y="73"/>
                    </a:cubicBezTo>
                    <a:cubicBezTo>
                      <a:pt x="5" y="84"/>
                      <a:pt x="12" y="94"/>
                      <a:pt x="19" y="104"/>
                    </a:cubicBezTo>
                    <a:cubicBezTo>
                      <a:pt x="23" y="110"/>
                      <a:pt x="28" y="116"/>
                      <a:pt x="31" y="123"/>
                    </a:cubicBezTo>
                    <a:cubicBezTo>
                      <a:pt x="27" y="124"/>
                      <a:pt x="27" y="124"/>
                      <a:pt x="27" y="124"/>
                    </a:cubicBezTo>
                    <a:cubicBezTo>
                      <a:pt x="24" y="118"/>
                      <a:pt x="20" y="112"/>
                      <a:pt x="15" y="106"/>
                    </a:cubicBezTo>
                    <a:cubicBezTo>
                      <a:pt x="11" y="99"/>
                      <a:pt x="6" y="92"/>
                      <a:pt x="2" y="86"/>
                    </a:cubicBezTo>
                    <a:cubicBezTo>
                      <a:pt x="5" y="111"/>
                      <a:pt x="11" y="142"/>
                      <a:pt x="26" y="167"/>
                    </a:cubicBezTo>
                    <a:cubicBezTo>
                      <a:pt x="30" y="154"/>
                      <a:pt x="36" y="144"/>
                      <a:pt x="46" y="131"/>
                    </a:cubicBezTo>
                    <a:cubicBezTo>
                      <a:pt x="50" y="126"/>
                      <a:pt x="54" y="121"/>
                      <a:pt x="58" y="117"/>
                    </a:cubicBezTo>
                    <a:cubicBezTo>
                      <a:pt x="69" y="105"/>
                      <a:pt x="79" y="94"/>
                      <a:pt x="82" y="78"/>
                    </a:cubicBezTo>
                    <a:cubicBezTo>
                      <a:pt x="83" y="73"/>
                      <a:pt x="84" y="67"/>
                      <a:pt x="83" y="61"/>
                    </a:cubicBezTo>
                    <a:cubicBezTo>
                      <a:pt x="83" y="49"/>
                      <a:pt x="80" y="38"/>
                      <a:pt x="74" y="29"/>
                    </a:cubicBezTo>
                    <a:cubicBezTo>
                      <a:pt x="60" y="9"/>
                      <a:pt x="35" y="0"/>
                      <a:pt x="4" y="17"/>
                    </a:cubicBezTo>
                  </a:path>
                </a:pathLst>
              </a:custGeom>
              <a:solidFill>
                <a:srgbClr val="BCB9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8" name="Freeform 140"/>
              <p:cNvSpPr/>
              <p:nvPr/>
            </p:nvSpPr>
            <p:spPr bwMode="auto">
              <a:xfrm>
                <a:off x="6219897" y="1843458"/>
                <a:ext cx="161699" cy="112932"/>
              </a:xfrm>
              <a:custGeom>
                <a:avLst/>
                <a:gdLst>
                  <a:gd name="T0" fmla="*/ 61 w 156"/>
                  <a:gd name="T1" fmla="*/ 51 h 109"/>
                  <a:gd name="T2" fmla="*/ 76 w 156"/>
                  <a:gd name="T3" fmla="*/ 46 h 109"/>
                  <a:gd name="T4" fmla="*/ 83 w 156"/>
                  <a:gd name="T5" fmla="*/ 43 h 109"/>
                  <a:gd name="T6" fmla="*/ 149 w 156"/>
                  <a:gd name="T7" fmla="*/ 7 h 109"/>
                  <a:gd name="T8" fmla="*/ 151 w 156"/>
                  <a:gd name="T9" fmla="*/ 3 h 109"/>
                  <a:gd name="T10" fmla="*/ 153 w 156"/>
                  <a:gd name="T11" fmla="*/ 7 h 109"/>
                  <a:gd name="T12" fmla="*/ 156 w 156"/>
                  <a:gd name="T13" fmla="*/ 17 h 109"/>
                  <a:gd name="T14" fmla="*/ 151 w 156"/>
                  <a:gd name="T15" fmla="*/ 0 h 109"/>
                  <a:gd name="T16" fmla="*/ 77 w 156"/>
                  <a:gd name="T17" fmla="*/ 39 h 109"/>
                  <a:gd name="T18" fmla="*/ 14 w 156"/>
                  <a:gd name="T19" fmla="*/ 78 h 109"/>
                  <a:gd name="T20" fmla="*/ 0 w 156"/>
                  <a:gd name="T21" fmla="*/ 109 h 109"/>
                  <a:gd name="T22" fmla="*/ 12 w 156"/>
                  <a:gd name="T23" fmla="*/ 85 h 109"/>
                  <a:gd name="T24" fmla="*/ 61 w 156"/>
                  <a:gd name="T25" fmla="*/ 51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6" h="109">
                    <a:moveTo>
                      <a:pt x="61" y="51"/>
                    </a:moveTo>
                    <a:cubicBezTo>
                      <a:pt x="66" y="50"/>
                      <a:pt x="71" y="48"/>
                      <a:pt x="76" y="46"/>
                    </a:cubicBezTo>
                    <a:cubicBezTo>
                      <a:pt x="78" y="45"/>
                      <a:pt x="81" y="44"/>
                      <a:pt x="83" y="43"/>
                    </a:cubicBezTo>
                    <a:cubicBezTo>
                      <a:pt x="104" y="35"/>
                      <a:pt x="139" y="22"/>
                      <a:pt x="149" y="7"/>
                    </a:cubicBezTo>
                    <a:cubicBezTo>
                      <a:pt x="151" y="3"/>
                      <a:pt x="151" y="3"/>
                      <a:pt x="151" y="3"/>
                    </a:cubicBezTo>
                    <a:cubicBezTo>
                      <a:pt x="153" y="7"/>
                      <a:pt x="153" y="7"/>
                      <a:pt x="153" y="7"/>
                    </a:cubicBezTo>
                    <a:cubicBezTo>
                      <a:pt x="154" y="10"/>
                      <a:pt x="155" y="13"/>
                      <a:pt x="156" y="17"/>
                    </a:cubicBezTo>
                    <a:cubicBezTo>
                      <a:pt x="155" y="10"/>
                      <a:pt x="153" y="4"/>
                      <a:pt x="151" y="0"/>
                    </a:cubicBezTo>
                    <a:cubicBezTo>
                      <a:pt x="139" y="17"/>
                      <a:pt x="97" y="31"/>
                      <a:pt x="77" y="39"/>
                    </a:cubicBezTo>
                    <a:cubicBezTo>
                      <a:pt x="47" y="51"/>
                      <a:pt x="32" y="51"/>
                      <a:pt x="14" y="78"/>
                    </a:cubicBezTo>
                    <a:cubicBezTo>
                      <a:pt x="7" y="88"/>
                      <a:pt x="3" y="99"/>
                      <a:pt x="0" y="109"/>
                    </a:cubicBezTo>
                    <a:cubicBezTo>
                      <a:pt x="3" y="101"/>
                      <a:pt x="7" y="93"/>
                      <a:pt x="12" y="85"/>
                    </a:cubicBezTo>
                    <a:cubicBezTo>
                      <a:pt x="27" y="63"/>
                      <a:pt x="41" y="58"/>
                      <a:pt x="61" y="51"/>
                    </a:cubicBezTo>
                  </a:path>
                </a:pathLst>
              </a:custGeom>
              <a:solidFill>
                <a:srgbClr val="BCB9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9" name="Freeform 141"/>
              <p:cNvSpPr/>
              <p:nvPr/>
            </p:nvSpPr>
            <p:spPr bwMode="auto">
              <a:xfrm>
                <a:off x="6222463" y="1856290"/>
                <a:ext cx="166832" cy="210464"/>
              </a:xfrm>
              <a:custGeom>
                <a:avLst/>
                <a:gdLst>
                  <a:gd name="T0" fmla="*/ 67 w 163"/>
                  <a:gd name="T1" fmla="*/ 186 h 204"/>
                  <a:gd name="T2" fmla="*/ 71 w 163"/>
                  <a:gd name="T3" fmla="*/ 156 h 204"/>
                  <a:gd name="T4" fmla="*/ 70 w 163"/>
                  <a:gd name="T5" fmla="*/ 156 h 204"/>
                  <a:gd name="T6" fmla="*/ 70 w 163"/>
                  <a:gd name="T7" fmla="*/ 139 h 204"/>
                  <a:gd name="T8" fmla="*/ 49 w 163"/>
                  <a:gd name="T9" fmla="*/ 68 h 204"/>
                  <a:gd name="T10" fmla="*/ 51 w 163"/>
                  <a:gd name="T11" fmla="*/ 65 h 204"/>
                  <a:gd name="T12" fmla="*/ 75 w 163"/>
                  <a:gd name="T13" fmla="*/ 120 h 204"/>
                  <a:gd name="T14" fmla="*/ 75 w 163"/>
                  <a:gd name="T15" fmla="*/ 139 h 204"/>
                  <a:gd name="T16" fmla="*/ 75 w 163"/>
                  <a:gd name="T17" fmla="*/ 144 h 204"/>
                  <a:gd name="T18" fmla="*/ 101 w 163"/>
                  <a:gd name="T19" fmla="*/ 92 h 204"/>
                  <a:gd name="T20" fmla="*/ 132 w 163"/>
                  <a:gd name="T21" fmla="*/ 26 h 204"/>
                  <a:gd name="T22" fmla="*/ 136 w 163"/>
                  <a:gd name="T23" fmla="*/ 27 h 204"/>
                  <a:gd name="T24" fmla="*/ 105 w 163"/>
                  <a:gd name="T25" fmla="*/ 94 h 204"/>
                  <a:gd name="T26" fmla="*/ 101 w 163"/>
                  <a:gd name="T27" fmla="*/ 100 h 204"/>
                  <a:gd name="T28" fmla="*/ 128 w 163"/>
                  <a:gd name="T29" fmla="*/ 86 h 204"/>
                  <a:gd name="T30" fmla="*/ 141 w 163"/>
                  <a:gd name="T31" fmla="*/ 79 h 204"/>
                  <a:gd name="T32" fmla="*/ 143 w 163"/>
                  <a:gd name="T33" fmla="*/ 82 h 204"/>
                  <a:gd name="T34" fmla="*/ 130 w 163"/>
                  <a:gd name="T35" fmla="*/ 89 h 204"/>
                  <a:gd name="T36" fmla="*/ 96 w 163"/>
                  <a:gd name="T37" fmla="*/ 110 h 204"/>
                  <a:gd name="T38" fmla="*/ 96 w 163"/>
                  <a:gd name="T39" fmla="*/ 110 h 204"/>
                  <a:gd name="T40" fmla="*/ 71 w 163"/>
                  <a:gd name="T41" fmla="*/ 187 h 204"/>
                  <a:gd name="T42" fmla="*/ 75 w 163"/>
                  <a:gd name="T43" fmla="*/ 187 h 204"/>
                  <a:gd name="T44" fmla="*/ 73 w 163"/>
                  <a:gd name="T45" fmla="*/ 191 h 204"/>
                  <a:gd name="T46" fmla="*/ 158 w 163"/>
                  <a:gd name="T47" fmla="*/ 137 h 204"/>
                  <a:gd name="T48" fmla="*/ 163 w 163"/>
                  <a:gd name="T49" fmla="*/ 83 h 204"/>
                  <a:gd name="T50" fmla="*/ 163 w 163"/>
                  <a:gd name="T51" fmla="*/ 83 h 204"/>
                  <a:gd name="T52" fmla="*/ 149 w 163"/>
                  <a:gd name="T53" fmla="*/ 0 h 204"/>
                  <a:gd name="T54" fmla="*/ 84 w 163"/>
                  <a:gd name="T55" fmla="*/ 34 h 204"/>
                  <a:gd name="T56" fmla="*/ 77 w 163"/>
                  <a:gd name="T57" fmla="*/ 37 h 204"/>
                  <a:gd name="T58" fmla="*/ 62 w 163"/>
                  <a:gd name="T59" fmla="*/ 43 h 204"/>
                  <a:gd name="T60" fmla="*/ 15 w 163"/>
                  <a:gd name="T61" fmla="*/ 75 h 204"/>
                  <a:gd name="T62" fmla="*/ 0 w 163"/>
                  <a:gd name="T63" fmla="*/ 122 h 204"/>
                  <a:gd name="T64" fmla="*/ 2 w 163"/>
                  <a:gd name="T65" fmla="*/ 135 h 204"/>
                  <a:gd name="T66" fmla="*/ 67 w 163"/>
                  <a:gd name="T67" fmla="*/ 186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63" h="204">
                    <a:moveTo>
                      <a:pt x="67" y="186"/>
                    </a:moveTo>
                    <a:cubicBezTo>
                      <a:pt x="66" y="175"/>
                      <a:pt x="68" y="165"/>
                      <a:pt x="71" y="156"/>
                    </a:cubicBezTo>
                    <a:cubicBezTo>
                      <a:pt x="70" y="156"/>
                      <a:pt x="70" y="156"/>
                      <a:pt x="70" y="156"/>
                    </a:cubicBezTo>
                    <a:cubicBezTo>
                      <a:pt x="70" y="151"/>
                      <a:pt x="70" y="145"/>
                      <a:pt x="70" y="139"/>
                    </a:cubicBezTo>
                    <a:cubicBezTo>
                      <a:pt x="71" y="114"/>
                      <a:pt x="72" y="83"/>
                      <a:pt x="49" y="68"/>
                    </a:cubicBezTo>
                    <a:cubicBezTo>
                      <a:pt x="51" y="65"/>
                      <a:pt x="51" y="65"/>
                      <a:pt x="51" y="65"/>
                    </a:cubicBezTo>
                    <a:cubicBezTo>
                      <a:pt x="70" y="77"/>
                      <a:pt x="75" y="99"/>
                      <a:pt x="75" y="120"/>
                    </a:cubicBezTo>
                    <a:cubicBezTo>
                      <a:pt x="75" y="126"/>
                      <a:pt x="75" y="133"/>
                      <a:pt x="75" y="139"/>
                    </a:cubicBezTo>
                    <a:cubicBezTo>
                      <a:pt x="75" y="141"/>
                      <a:pt x="75" y="142"/>
                      <a:pt x="75" y="144"/>
                    </a:cubicBezTo>
                    <a:cubicBezTo>
                      <a:pt x="81" y="126"/>
                      <a:pt x="91" y="109"/>
                      <a:pt x="101" y="92"/>
                    </a:cubicBezTo>
                    <a:cubicBezTo>
                      <a:pt x="114" y="71"/>
                      <a:pt x="127" y="49"/>
                      <a:pt x="132" y="26"/>
                    </a:cubicBezTo>
                    <a:cubicBezTo>
                      <a:pt x="136" y="27"/>
                      <a:pt x="136" y="27"/>
                      <a:pt x="136" y="27"/>
                    </a:cubicBezTo>
                    <a:cubicBezTo>
                      <a:pt x="131" y="51"/>
                      <a:pt x="118" y="73"/>
                      <a:pt x="105" y="94"/>
                    </a:cubicBezTo>
                    <a:cubicBezTo>
                      <a:pt x="104" y="96"/>
                      <a:pt x="103" y="98"/>
                      <a:pt x="101" y="100"/>
                    </a:cubicBezTo>
                    <a:cubicBezTo>
                      <a:pt x="109" y="95"/>
                      <a:pt x="119" y="90"/>
                      <a:pt x="128" y="86"/>
                    </a:cubicBezTo>
                    <a:cubicBezTo>
                      <a:pt x="133" y="83"/>
                      <a:pt x="137" y="81"/>
                      <a:pt x="141" y="79"/>
                    </a:cubicBezTo>
                    <a:cubicBezTo>
                      <a:pt x="143" y="82"/>
                      <a:pt x="143" y="82"/>
                      <a:pt x="143" y="82"/>
                    </a:cubicBezTo>
                    <a:cubicBezTo>
                      <a:pt x="140" y="84"/>
                      <a:pt x="135" y="86"/>
                      <a:pt x="130" y="89"/>
                    </a:cubicBezTo>
                    <a:cubicBezTo>
                      <a:pt x="118" y="95"/>
                      <a:pt x="102" y="103"/>
                      <a:pt x="96" y="110"/>
                    </a:cubicBezTo>
                    <a:cubicBezTo>
                      <a:pt x="96" y="110"/>
                      <a:pt x="96" y="110"/>
                      <a:pt x="96" y="110"/>
                    </a:cubicBezTo>
                    <a:cubicBezTo>
                      <a:pt x="82" y="134"/>
                      <a:pt x="70" y="159"/>
                      <a:pt x="71" y="187"/>
                    </a:cubicBezTo>
                    <a:cubicBezTo>
                      <a:pt x="72" y="187"/>
                      <a:pt x="74" y="187"/>
                      <a:pt x="75" y="187"/>
                    </a:cubicBezTo>
                    <a:cubicBezTo>
                      <a:pt x="73" y="191"/>
                      <a:pt x="73" y="191"/>
                      <a:pt x="73" y="191"/>
                    </a:cubicBezTo>
                    <a:cubicBezTo>
                      <a:pt x="122" y="204"/>
                      <a:pt x="147" y="177"/>
                      <a:pt x="158" y="137"/>
                    </a:cubicBezTo>
                    <a:cubicBezTo>
                      <a:pt x="162" y="118"/>
                      <a:pt x="163" y="97"/>
                      <a:pt x="163" y="83"/>
                    </a:cubicBezTo>
                    <a:cubicBezTo>
                      <a:pt x="163" y="83"/>
                      <a:pt x="163" y="83"/>
                      <a:pt x="163" y="83"/>
                    </a:cubicBezTo>
                    <a:cubicBezTo>
                      <a:pt x="162" y="48"/>
                      <a:pt x="156" y="17"/>
                      <a:pt x="149" y="0"/>
                    </a:cubicBezTo>
                    <a:cubicBezTo>
                      <a:pt x="136" y="14"/>
                      <a:pt x="105" y="26"/>
                      <a:pt x="84" y="34"/>
                    </a:cubicBezTo>
                    <a:cubicBezTo>
                      <a:pt x="82" y="35"/>
                      <a:pt x="79" y="36"/>
                      <a:pt x="77" y="37"/>
                    </a:cubicBezTo>
                    <a:cubicBezTo>
                      <a:pt x="71" y="39"/>
                      <a:pt x="66" y="41"/>
                      <a:pt x="62" y="43"/>
                    </a:cubicBezTo>
                    <a:cubicBezTo>
                      <a:pt x="41" y="50"/>
                      <a:pt x="29" y="54"/>
                      <a:pt x="15" y="75"/>
                    </a:cubicBezTo>
                    <a:cubicBezTo>
                      <a:pt x="5" y="90"/>
                      <a:pt x="0" y="106"/>
                      <a:pt x="0" y="122"/>
                    </a:cubicBezTo>
                    <a:cubicBezTo>
                      <a:pt x="0" y="127"/>
                      <a:pt x="1" y="131"/>
                      <a:pt x="2" y="135"/>
                    </a:cubicBezTo>
                    <a:cubicBezTo>
                      <a:pt x="10" y="159"/>
                      <a:pt x="32" y="179"/>
                      <a:pt x="67" y="186"/>
                    </a:cubicBezTo>
                  </a:path>
                </a:pathLst>
              </a:custGeom>
              <a:solidFill>
                <a:srgbClr val="BCB9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0" name="Freeform 142"/>
              <p:cNvSpPr/>
              <p:nvPr/>
            </p:nvSpPr>
            <p:spPr bwMode="auto">
              <a:xfrm>
                <a:off x="4833915" y="1884524"/>
                <a:ext cx="76999" cy="195064"/>
              </a:xfrm>
              <a:custGeom>
                <a:avLst/>
                <a:gdLst>
                  <a:gd name="T0" fmla="*/ 9 w 74"/>
                  <a:gd name="T1" fmla="*/ 88 h 190"/>
                  <a:gd name="T2" fmla="*/ 14 w 74"/>
                  <a:gd name="T3" fmla="*/ 113 h 190"/>
                  <a:gd name="T4" fmla="*/ 24 w 74"/>
                  <a:gd name="T5" fmla="*/ 176 h 190"/>
                  <a:gd name="T6" fmla="*/ 29 w 74"/>
                  <a:gd name="T7" fmla="*/ 176 h 190"/>
                  <a:gd name="T8" fmla="*/ 18 w 74"/>
                  <a:gd name="T9" fmla="*/ 112 h 190"/>
                  <a:gd name="T10" fmla="*/ 13 w 74"/>
                  <a:gd name="T11" fmla="*/ 88 h 190"/>
                  <a:gd name="T12" fmla="*/ 11 w 74"/>
                  <a:gd name="T13" fmla="*/ 50 h 190"/>
                  <a:gd name="T14" fmla="*/ 8 w 74"/>
                  <a:gd name="T15" fmla="*/ 11 h 190"/>
                  <a:gd name="T16" fmla="*/ 6 w 74"/>
                  <a:gd name="T17" fmla="*/ 4 h 190"/>
                  <a:gd name="T18" fmla="*/ 60 w 74"/>
                  <a:gd name="T19" fmla="*/ 63 h 190"/>
                  <a:gd name="T20" fmla="*/ 68 w 74"/>
                  <a:gd name="T21" fmla="*/ 89 h 190"/>
                  <a:gd name="T22" fmla="*/ 36 w 74"/>
                  <a:gd name="T23" fmla="*/ 187 h 190"/>
                  <a:gd name="T24" fmla="*/ 39 w 74"/>
                  <a:gd name="T25" fmla="*/ 190 h 190"/>
                  <a:gd name="T26" fmla="*/ 73 w 74"/>
                  <a:gd name="T27" fmla="*/ 102 h 190"/>
                  <a:gd name="T28" fmla="*/ 72 w 74"/>
                  <a:gd name="T29" fmla="*/ 89 h 190"/>
                  <a:gd name="T30" fmla="*/ 69 w 74"/>
                  <a:gd name="T31" fmla="*/ 78 h 190"/>
                  <a:gd name="T32" fmla="*/ 3 w 74"/>
                  <a:gd name="T33" fmla="*/ 0 h 190"/>
                  <a:gd name="T34" fmla="*/ 0 w 74"/>
                  <a:gd name="T35" fmla="*/ 0 h 190"/>
                  <a:gd name="T36" fmla="*/ 1 w 74"/>
                  <a:gd name="T37" fmla="*/ 3 h 190"/>
                  <a:gd name="T38" fmla="*/ 3 w 74"/>
                  <a:gd name="T39" fmla="*/ 10 h 190"/>
                  <a:gd name="T40" fmla="*/ 6 w 74"/>
                  <a:gd name="T41" fmla="*/ 50 h 190"/>
                  <a:gd name="T42" fmla="*/ 9 w 74"/>
                  <a:gd name="T43" fmla="*/ 88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74" h="190">
                    <a:moveTo>
                      <a:pt x="9" y="88"/>
                    </a:moveTo>
                    <a:cubicBezTo>
                      <a:pt x="11" y="97"/>
                      <a:pt x="12" y="105"/>
                      <a:pt x="14" y="113"/>
                    </a:cubicBezTo>
                    <a:cubicBezTo>
                      <a:pt x="19" y="134"/>
                      <a:pt x="24" y="154"/>
                      <a:pt x="24" y="176"/>
                    </a:cubicBezTo>
                    <a:cubicBezTo>
                      <a:pt x="29" y="176"/>
                      <a:pt x="29" y="176"/>
                      <a:pt x="29" y="176"/>
                    </a:cubicBezTo>
                    <a:cubicBezTo>
                      <a:pt x="28" y="154"/>
                      <a:pt x="23" y="133"/>
                      <a:pt x="18" y="112"/>
                    </a:cubicBezTo>
                    <a:cubicBezTo>
                      <a:pt x="17" y="104"/>
                      <a:pt x="15" y="96"/>
                      <a:pt x="13" y="88"/>
                    </a:cubicBezTo>
                    <a:cubicBezTo>
                      <a:pt x="11" y="76"/>
                      <a:pt x="11" y="63"/>
                      <a:pt x="11" y="50"/>
                    </a:cubicBezTo>
                    <a:cubicBezTo>
                      <a:pt x="11" y="37"/>
                      <a:pt x="11" y="23"/>
                      <a:pt x="8" y="11"/>
                    </a:cubicBezTo>
                    <a:cubicBezTo>
                      <a:pt x="7" y="9"/>
                      <a:pt x="7" y="6"/>
                      <a:pt x="6" y="4"/>
                    </a:cubicBezTo>
                    <a:cubicBezTo>
                      <a:pt x="31" y="9"/>
                      <a:pt x="50" y="38"/>
                      <a:pt x="60" y="63"/>
                    </a:cubicBezTo>
                    <a:cubicBezTo>
                      <a:pt x="64" y="73"/>
                      <a:pt x="66" y="82"/>
                      <a:pt x="68" y="89"/>
                    </a:cubicBezTo>
                    <a:cubicBezTo>
                      <a:pt x="74" y="124"/>
                      <a:pt x="56" y="162"/>
                      <a:pt x="36" y="187"/>
                    </a:cubicBezTo>
                    <a:cubicBezTo>
                      <a:pt x="37" y="187"/>
                      <a:pt x="38" y="188"/>
                      <a:pt x="39" y="190"/>
                    </a:cubicBezTo>
                    <a:cubicBezTo>
                      <a:pt x="57" y="167"/>
                      <a:pt x="74" y="135"/>
                      <a:pt x="73" y="102"/>
                    </a:cubicBezTo>
                    <a:cubicBezTo>
                      <a:pt x="73" y="98"/>
                      <a:pt x="73" y="93"/>
                      <a:pt x="72" y="89"/>
                    </a:cubicBezTo>
                    <a:cubicBezTo>
                      <a:pt x="71" y="85"/>
                      <a:pt x="71" y="82"/>
                      <a:pt x="69" y="78"/>
                    </a:cubicBezTo>
                    <a:cubicBezTo>
                      <a:pt x="61" y="49"/>
                      <a:pt x="38" y="3"/>
                      <a:pt x="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5"/>
                      <a:pt x="2" y="7"/>
                      <a:pt x="3" y="10"/>
                    </a:cubicBezTo>
                    <a:cubicBezTo>
                      <a:pt x="6" y="22"/>
                      <a:pt x="6" y="37"/>
                      <a:pt x="6" y="50"/>
                    </a:cubicBezTo>
                    <a:cubicBezTo>
                      <a:pt x="6" y="63"/>
                      <a:pt x="7" y="76"/>
                      <a:pt x="9" y="88"/>
                    </a:cubicBezTo>
                  </a:path>
                </a:pathLst>
              </a:custGeom>
              <a:solidFill>
                <a:srgbClr val="6E12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1" name="Freeform 143"/>
              <p:cNvSpPr/>
              <p:nvPr/>
            </p:nvSpPr>
            <p:spPr bwMode="auto">
              <a:xfrm>
                <a:off x="4867280" y="207958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6E12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2" name="Freeform 144"/>
              <p:cNvSpPr/>
              <p:nvPr/>
            </p:nvSpPr>
            <p:spPr bwMode="auto">
              <a:xfrm>
                <a:off x="4887813" y="2005155"/>
                <a:ext cx="102665" cy="94966"/>
              </a:xfrm>
              <a:custGeom>
                <a:avLst/>
                <a:gdLst>
                  <a:gd name="T0" fmla="*/ 34 w 100"/>
                  <a:gd name="T1" fmla="*/ 63 h 91"/>
                  <a:gd name="T2" fmla="*/ 47 w 100"/>
                  <a:gd name="T3" fmla="*/ 47 h 91"/>
                  <a:gd name="T4" fmla="*/ 69 w 100"/>
                  <a:gd name="T5" fmla="*/ 31 h 91"/>
                  <a:gd name="T6" fmla="*/ 99 w 100"/>
                  <a:gd name="T7" fmla="*/ 6 h 91"/>
                  <a:gd name="T8" fmla="*/ 100 w 100"/>
                  <a:gd name="T9" fmla="*/ 5 h 91"/>
                  <a:gd name="T10" fmla="*/ 100 w 100"/>
                  <a:gd name="T11" fmla="*/ 5 h 91"/>
                  <a:gd name="T12" fmla="*/ 98 w 100"/>
                  <a:gd name="T13" fmla="*/ 5 h 91"/>
                  <a:gd name="T14" fmla="*/ 98 w 100"/>
                  <a:gd name="T15" fmla="*/ 3 h 91"/>
                  <a:gd name="T16" fmla="*/ 98 w 100"/>
                  <a:gd name="T17" fmla="*/ 0 h 91"/>
                  <a:gd name="T18" fmla="*/ 96 w 100"/>
                  <a:gd name="T19" fmla="*/ 4 h 91"/>
                  <a:gd name="T20" fmla="*/ 67 w 100"/>
                  <a:gd name="T21" fmla="*/ 28 h 91"/>
                  <a:gd name="T22" fmla="*/ 44 w 100"/>
                  <a:gd name="T23" fmla="*/ 44 h 91"/>
                  <a:gd name="T24" fmla="*/ 30 w 100"/>
                  <a:gd name="T25" fmla="*/ 61 h 91"/>
                  <a:gd name="T26" fmla="*/ 0 w 100"/>
                  <a:gd name="T27" fmla="*/ 87 h 91"/>
                  <a:gd name="T28" fmla="*/ 2 w 100"/>
                  <a:gd name="T29" fmla="*/ 91 h 91"/>
                  <a:gd name="T30" fmla="*/ 34 w 100"/>
                  <a:gd name="T31" fmla="*/ 63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0" h="91">
                    <a:moveTo>
                      <a:pt x="34" y="63"/>
                    </a:moveTo>
                    <a:cubicBezTo>
                      <a:pt x="38" y="57"/>
                      <a:pt x="43" y="51"/>
                      <a:pt x="47" y="47"/>
                    </a:cubicBezTo>
                    <a:cubicBezTo>
                      <a:pt x="54" y="41"/>
                      <a:pt x="62" y="36"/>
                      <a:pt x="69" y="31"/>
                    </a:cubicBezTo>
                    <a:cubicBezTo>
                      <a:pt x="80" y="23"/>
                      <a:pt x="92" y="15"/>
                      <a:pt x="99" y="6"/>
                    </a:cubicBezTo>
                    <a:cubicBezTo>
                      <a:pt x="99" y="6"/>
                      <a:pt x="99" y="6"/>
                      <a:pt x="100" y="5"/>
                    </a:cubicBezTo>
                    <a:cubicBezTo>
                      <a:pt x="100" y="5"/>
                      <a:pt x="100" y="5"/>
                      <a:pt x="100" y="5"/>
                    </a:cubicBezTo>
                    <a:cubicBezTo>
                      <a:pt x="98" y="5"/>
                      <a:pt x="98" y="5"/>
                      <a:pt x="98" y="5"/>
                    </a:cubicBezTo>
                    <a:cubicBezTo>
                      <a:pt x="98" y="4"/>
                      <a:pt x="98" y="4"/>
                      <a:pt x="98" y="3"/>
                    </a:cubicBezTo>
                    <a:cubicBezTo>
                      <a:pt x="98" y="2"/>
                      <a:pt x="98" y="1"/>
                      <a:pt x="98" y="0"/>
                    </a:cubicBezTo>
                    <a:cubicBezTo>
                      <a:pt x="97" y="1"/>
                      <a:pt x="97" y="3"/>
                      <a:pt x="96" y="4"/>
                    </a:cubicBezTo>
                    <a:cubicBezTo>
                      <a:pt x="89" y="13"/>
                      <a:pt x="78" y="20"/>
                      <a:pt x="67" y="28"/>
                    </a:cubicBezTo>
                    <a:cubicBezTo>
                      <a:pt x="59" y="33"/>
                      <a:pt x="51" y="38"/>
                      <a:pt x="44" y="44"/>
                    </a:cubicBezTo>
                    <a:cubicBezTo>
                      <a:pt x="39" y="48"/>
                      <a:pt x="35" y="54"/>
                      <a:pt x="30" y="61"/>
                    </a:cubicBezTo>
                    <a:cubicBezTo>
                      <a:pt x="22" y="73"/>
                      <a:pt x="13" y="85"/>
                      <a:pt x="0" y="87"/>
                    </a:cubicBezTo>
                    <a:cubicBezTo>
                      <a:pt x="1" y="88"/>
                      <a:pt x="1" y="89"/>
                      <a:pt x="2" y="91"/>
                    </a:cubicBezTo>
                    <a:cubicBezTo>
                      <a:pt x="16" y="87"/>
                      <a:pt x="26" y="74"/>
                      <a:pt x="34" y="63"/>
                    </a:cubicBezTo>
                  </a:path>
                </a:pathLst>
              </a:custGeom>
              <a:solidFill>
                <a:srgbClr val="6E12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3" name="Freeform 145"/>
              <p:cNvSpPr/>
              <p:nvPr/>
            </p:nvSpPr>
            <p:spPr bwMode="auto">
              <a:xfrm>
                <a:off x="4910914" y="1874258"/>
                <a:ext cx="92399" cy="130899"/>
              </a:xfrm>
              <a:custGeom>
                <a:avLst/>
                <a:gdLst>
                  <a:gd name="T0" fmla="*/ 4 w 89"/>
                  <a:gd name="T1" fmla="*/ 106 h 126"/>
                  <a:gd name="T2" fmla="*/ 22 w 89"/>
                  <a:gd name="T3" fmla="*/ 68 h 126"/>
                  <a:gd name="T4" fmla="*/ 29 w 89"/>
                  <a:gd name="T5" fmla="*/ 56 h 126"/>
                  <a:gd name="T6" fmla="*/ 34 w 89"/>
                  <a:gd name="T7" fmla="*/ 47 h 126"/>
                  <a:gd name="T8" fmla="*/ 54 w 89"/>
                  <a:gd name="T9" fmla="*/ 12 h 126"/>
                  <a:gd name="T10" fmla="*/ 55 w 89"/>
                  <a:gd name="T11" fmla="*/ 6 h 126"/>
                  <a:gd name="T12" fmla="*/ 74 w 89"/>
                  <a:gd name="T13" fmla="*/ 27 h 126"/>
                  <a:gd name="T14" fmla="*/ 80 w 89"/>
                  <a:gd name="T15" fmla="*/ 112 h 126"/>
                  <a:gd name="T16" fmla="*/ 76 w 89"/>
                  <a:gd name="T17" fmla="*/ 126 h 126"/>
                  <a:gd name="T18" fmla="*/ 76 w 89"/>
                  <a:gd name="T19" fmla="*/ 125 h 126"/>
                  <a:gd name="T20" fmla="*/ 82 w 89"/>
                  <a:gd name="T21" fmla="*/ 122 h 126"/>
                  <a:gd name="T22" fmla="*/ 88 w 89"/>
                  <a:gd name="T23" fmla="*/ 75 h 126"/>
                  <a:gd name="T24" fmla="*/ 78 w 89"/>
                  <a:gd name="T25" fmla="*/ 25 h 126"/>
                  <a:gd name="T26" fmla="*/ 53 w 89"/>
                  <a:gd name="T27" fmla="*/ 1 h 126"/>
                  <a:gd name="T28" fmla="*/ 49 w 89"/>
                  <a:gd name="T29" fmla="*/ 0 h 126"/>
                  <a:gd name="T30" fmla="*/ 51 w 89"/>
                  <a:gd name="T31" fmla="*/ 4 h 126"/>
                  <a:gd name="T32" fmla="*/ 50 w 89"/>
                  <a:gd name="T33" fmla="*/ 11 h 126"/>
                  <a:gd name="T34" fmla="*/ 49 w 89"/>
                  <a:gd name="T35" fmla="*/ 12 h 126"/>
                  <a:gd name="T36" fmla="*/ 31 w 89"/>
                  <a:gd name="T37" fmla="*/ 45 h 126"/>
                  <a:gd name="T38" fmla="*/ 25 w 89"/>
                  <a:gd name="T39" fmla="*/ 55 h 126"/>
                  <a:gd name="T40" fmla="*/ 18 w 89"/>
                  <a:gd name="T41" fmla="*/ 66 h 126"/>
                  <a:gd name="T42" fmla="*/ 1 w 89"/>
                  <a:gd name="T43" fmla="*/ 100 h 126"/>
                  <a:gd name="T44" fmla="*/ 0 w 89"/>
                  <a:gd name="T45" fmla="*/ 105 h 126"/>
                  <a:gd name="T46" fmla="*/ 4 w 89"/>
                  <a:gd name="T47" fmla="*/ 106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89" h="126">
                    <a:moveTo>
                      <a:pt x="4" y="106"/>
                    </a:moveTo>
                    <a:cubicBezTo>
                      <a:pt x="7" y="93"/>
                      <a:pt x="14" y="80"/>
                      <a:pt x="22" y="68"/>
                    </a:cubicBezTo>
                    <a:cubicBezTo>
                      <a:pt x="24" y="64"/>
                      <a:pt x="27" y="60"/>
                      <a:pt x="29" y="56"/>
                    </a:cubicBezTo>
                    <a:cubicBezTo>
                      <a:pt x="30" y="54"/>
                      <a:pt x="32" y="51"/>
                      <a:pt x="34" y="47"/>
                    </a:cubicBezTo>
                    <a:cubicBezTo>
                      <a:pt x="43" y="33"/>
                      <a:pt x="51" y="21"/>
                      <a:pt x="54" y="12"/>
                    </a:cubicBezTo>
                    <a:cubicBezTo>
                      <a:pt x="54" y="10"/>
                      <a:pt x="55" y="8"/>
                      <a:pt x="55" y="6"/>
                    </a:cubicBezTo>
                    <a:cubicBezTo>
                      <a:pt x="63" y="9"/>
                      <a:pt x="69" y="16"/>
                      <a:pt x="74" y="27"/>
                    </a:cubicBezTo>
                    <a:cubicBezTo>
                      <a:pt x="85" y="50"/>
                      <a:pt x="86" y="88"/>
                      <a:pt x="80" y="112"/>
                    </a:cubicBezTo>
                    <a:cubicBezTo>
                      <a:pt x="79" y="117"/>
                      <a:pt x="77" y="122"/>
                      <a:pt x="76" y="126"/>
                    </a:cubicBezTo>
                    <a:cubicBezTo>
                      <a:pt x="76" y="125"/>
                      <a:pt x="76" y="125"/>
                      <a:pt x="76" y="125"/>
                    </a:cubicBezTo>
                    <a:cubicBezTo>
                      <a:pt x="78" y="124"/>
                      <a:pt x="80" y="123"/>
                      <a:pt x="82" y="122"/>
                    </a:cubicBezTo>
                    <a:cubicBezTo>
                      <a:pt x="86" y="110"/>
                      <a:pt x="89" y="93"/>
                      <a:pt x="88" y="75"/>
                    </a:cubicBezTo>
                    <a:cubicBezTo>
                      <a:pt x="88" y="57"/>
                      <a:pt x="85" y="39"/>
                      <a:pt x="78" y="25"/>
                    </a:cubicBezTo>
                    <a:cubicBezTo>
                      <a:pt x="72" y="12"/>
                      <a:pt x="64" y="4"/>
                      <a:pt x="53" y="1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51" y="4"/>
                      <a:pt x="51" y="4"/>
                      <a:pt x="51" y="4"/>
                    </a:cubicBezTo>
                    <a:cubicBezTo>
                      <a:pt x="51" y="5"/>
                      <a:pt x="51" y="8"/>
                      <a:pt x="50" y="11"/>
                    </a:cubicBezTo>
                    <a:cubicBezTo>
                      <a:pt x="50" y="11"/>
                      <a:pt x="49" y="11"/>
                      <a:pt x="49" y="12"/>
                    </a:cubicBezTo>
                    <a:cubicBezTo>
                      <a:pt x="45" y="21"/>
                      <a:pt x="36" y="37"/>
                      <a:pt x="31" y="45"/>
                    </a:cubicBezTo>
                    <a:cubicBezTo>
                      <a:pt x="28" y="49"/>
                      <a:pt x="26" y="53"/>
                      <a:pt x="25" y="55"/>
                    </a:cubicBezTo>
                    <a:cubicBezTo>
                      <a:pt x="23" y="59"/>
                      <a:pt x="20" y="63"/>
                      <a:pt x="18" y="66"/>
                    </a:cubicBezTo>
                    <a:cubicBezTo>
                      <a:pt x="11" y="77"/>
                      <a:pt x="4" y="88"/>
                      <a:pt x="1" y="100"/>
                    </a:cubicBezTo>
                    <a:cubicBezTo>
                      <a:pt x="1" y="102"/>
                      <a:pt x="0" y="103"/>
                      <a:pt x="0" y="105"/>
                    </a:cubicBezTo>
                    <a:lnTo>
                      <a:pt x="4" y="106"/>
                    </a:lnTo>
                    <a:close/>
                  </a:path>
                </a:pathLst>
              </a:custGeom>
              <a:solidFill>
                <a:srgbClr val="6E12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4" name="Freeform 146"/>
              <p:cNvSpPr/>
              <p:nvPr/>
            </p:nvSpPr>
            <p:spPr bwMode="auto">
              <a:xfrm>
                <a:off x="4882680" y="2100121"/>
                <a:ext cx="2567" cy="0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0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</a:path>
                </a:pathLst>
              </a:custGeom>
              <a:solidFill>
                <a:srgbClr val="6E12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5" name="Freeform 147"/>
              <p:cNvSpPr/>
              <p:nvPr/>
            </p:nvSpPr>
            <p:spPr bwMode="auto">
              <a:xfrm>
                <a:off x="4910914" y="1969222"/>
                <a:ext cx="159131" cy="182232"/>
              </a:xfrm>
              <a:custGeom>
                <a:avLst/>
                <a:gdLst>
                  <a:gd name="T0" fmla="*/ 76 w 154"/>
                  <a:gd name="T1" fmla="*/ 34 h 176"/>
                  <a:gd name="T2" fmla="*/ 76 w 154"/>
                  <a:gd name="T3" fmla="*/ 35 h 176"/>
                  <a:gd name="T4" fmla="*/ 76 w 154"/>
                  <a:gd name="T5" fmla="*/ 35 h 176"/>
                  <a:gd name="T6" fmla="*/ 75 w 154"/>
                  <a:gd name="T7" fmla="*/ 35 h 176"/>
                  <a:gd name="T8" fmla="*/ 75 w 154"/>
                  <a:gd name="T9" fmla="*/ 36 h 176"/>
                  <a:gd name="T10" fmla="*/ 75 w 154"/>
                  <a:gd name="T11" fmla="*/ 39 h 176"/>
                  <a:gd name="T12" fmla="*/ 75 w 154"/>
                  <a:gd name="T13" fmla="*/ 41 h 176"/>
                  <a:gd name="T14" fmla="*/ 77 w 154"/>
                  <a:gd name="T15" fmla="*/ 41 h 176"/>
                  <a:gd name="T16" fmla="*/ 77 w 154"/>
                  <a:gd name="T17" fmla="*/ 41 h 176"/>
                  <a:gd name="T18" fmla="*/ 79 w 154"/>
                  <a:gd name="T19" fmla="*/ 42 h 176"/>
                  <a:gd name="T20" fmla="*/ 79 w 154"/>
                  <a:gd name="T21" fmla="*/ 40 h 176"/>
                  <a:gd name="T22" fmla="*/ 79 w 154"/>
                  <a:gd name="T23" fmla="*/ 39 h 176"/>
                  <a:gd name="T24" fmla="*/ 79 w 154"/>
                  <a:gd name="T25" fmla="*/ 37 h 176"/>
                  <a:gd name="T26" fmla="*/ 133 w 154"/>
                  <a:gd name="T27" fmla="*/ 12 h 176"/>
                  <a:gd name="T28" fmla="*/ 148 w 154"/>
                  <a:gd name="T29" fmla="*/ 6 h 176"/>
                  <a:gd name="T30" fmla="*/ 146 w 154"/>
                  <a:gd name="T31" fmla="*/ 40 h 176"/>
                  <a:gd name="T32" fmla="*/ 0 w 154"/>
                  <a:gd name="T33" fmla="*/ 172 h 176"/>
                  <a:gd name="T34" fmla="*/ 1 w 154"/>
                  <a:gd name="T35" fmla="*/ 176 h 176"/>
                  <a:gd name="T36" fmla="*/ 117 w 154"/>
                  <a:gd name="T37" fmla="*/ 99 h 176"/>
                  <a:gd name="T38" fmla="*/ 153 w 154"/>
                  <a:gd name="T39" fmla="*/ 12 h 176"/>
                  <a:gd name="T40" fmla="*/ 153 w 154"/>
                  <a:gd name="T41" fmla="*/ 3 h 176"/>
                  <a:gd name="T42" fmla="*/ 152 w 154"/>
                  <a:gd name="T43" fmla="*/ 0 h 176"/>
                  <a:gd name="T44" fmla="*/ 149 w 154"/>
                  <a:gd name="T45" fmla="*/ 1 h 176"/>
                  <a:gd name="T46" fmla="*/ 131 w 154"/>
                  <a:gd name="T47" fmla="*/ 9 h 176"/>
                  <a:gd name="T48" fmla="*/ 82 w 154"/>
                  <a:gd name="T49" fmla="*/ 31 h 176"/>
                  <a:gd name="T50" fmla="*/ 76 w 154"/>
                  <a:gd name="T51" fmla="*/ 34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54" h="176">
                    <a:moveTo>
                      <a:pt x="76" y="34"/>
                    </a:moveTo>
                    <a:cubicBezTo>
                      <a:pt x="76" y="35"/>
                      <a:pt x="76" y="35"/>
                      <a:pt x="76" y="35"/>
                    </a:cubicBezTo>
                    <a:cubicBezTo>
                      <a:pt x="76" y="35"/>
                      <a:pt x="76" y="35"/>
                      <a:pt x="76" y="35"/>
                    </a:cubicBezTo>
                    <a:cubicBezTo>
                      <a:pt x="75" y="35"/>
                      <a:pt x="75" y="35"/>
                      <a:pt x="75" y="35"/>
                    </a:cubicBezTo>
                    <a:cubicBezTo>
                      <a:pt x="75" y="35"/>
                      <a:pt x="75" y="35"/>
                      <a:pt x="75" y="36"/>
                    </a:cubicBezTo>
                    <a:cubicBezTo>
                      <a:pt x="75" y="37"/>
                      <a:pt x="75" y="38"/>
                      <a:pt x="75" y="39"/>
                    </a:cubicBezTo>
                    <a:cubicBezTo>
                      <a:pt x="75" y="40"/>
                      <a:pt x="75" y="40"/>
                      <a:pt x="75" y="41"/>
                    </a:cubicBezTo>
                    <a:cubicBezTo>
                      <a:pt x="77" y="41"/>
                      <a:pt x="77" y="41"/>
                      <a:pt x="77" y="41"/>
                    </a:cubicBezTo>
                    <a:cubicBezTo>
                      <a:pt x="77" y="41"/>
                      <a:pt x="77" y="41"/>
                      <a:pt x="77" y="41"/>
                    </a:cubicBezTo>
                    <a:cubicBezTo>
                      <a:pt x="79" y="42"/>
                      <a:pt x="79" y="42"/>
                      <a:pt x="79" y="42"/>
                    </a:cubicBezTo>
                    <a:cubicBezTo>
                      <a:pt x="79" y="41"/>
                      <a:pt x="79" y="40"/>
                      <a:pt x="79" y="40"/>
                    </a:cubicBezTo>
                    <a:cubicBezTo>
                      <a:pt x="79" y="39"/>
                      <a:pt x="79" y="39"/>
                      <a:pt x="79" y="39"/>
                    </a:cubicBezTo>
                    <a:cubicBezTo>
                      <a:pt x="79" y="38"/>
                      <a:pt x="79" y="38"/>
                      <a:pt x="79" y="37"/>
                    </a:cubicBezTo>
                    <a:cubicBezTo>
                      <a:pt x="95" y="28"/>
                      <a:pt x="115" y="20"/>
                      <a:pt x="133" y="12"/>
                    </a:cubicBezTo>
                    <a:cubicBezTo>
                      <a:pt x="138" y="10"/>
                      <a:pt x="144" y="8"/>
                      <a:pt x="148" y="6"/>
                    </a:cubicBezTo>
                    <a:cubicBezTo>
                      <a:pt x="149" y="18"/>
                      <a:pt x="148" y="29"/>
                      <a:pt x="146" y="40"/>
                    </a:cubicBezTo>
                    <a:cubicBezTo>
                      <a:pt x="131" y="101"/>
                      <a:pt x="67" y="139"/>
                      <a:pt x="0" y="172"/>
                    </a:cubicBezTo>
                    <a:cubicBezTo>
                      <a:pt x="0" y="174"/>
                      <a:pt x="0" y="175"/>
                      <a:pt x="1" y="176"/>
                    </a:cubicBezTo>
                    <a:cubicBezTo>
                      <a:pt x="45" y="154"/>
                      <a:pt x="88" y="130"/>
                      <a:pt x="117" y="99"/>
                    </a:cubicBezTo>
                    <a:cubicBezTo>
                      <a:pt x="140" y="75"/>
                      <a:pt x="154" y="47"/>
                      <a:pt x="153" y="12"/>
                    </a:cubicBezTo>
                    <a:cubicBezTo>
                      <a:pt x="153" y="9"/>
                      <a:pt x="153" y="6"/>
                      <a:pt x="153" y="3"/>
                    </a:cubicBezTo>
                    <a:cubicBezTo>
                      <a:pt x="152" y="0"/>
                      <a:pt x="152" y="0"/>
                      <a:pt x="152" y="0"/>
                    </a:cubicBezTo>
                    <a:cubicBezTo>
                      <a:pt x="149" y="1"/>
                      <a:pt x="149" y="1"/>
                      <a:pt x="149" y="1"/>
                    </a:cubicBezTo>
                    <a:cubicBezTo>
                      <a:pt x="144" y="4"/>
                      <a:pt x="138" y="6"/>
                      <a:pt x="131" y="9"/>
                    </a:cubicBezTo>
                    <a:cubicBezTo>
                      <a:pt x="115" y="15"/>
                      <a:pt x="97" y="23"/>
                      <a:pt x="82" y="31"/>
                    </a:cubicBezTo>
                    <a:cubicBezTo>
                      <a:pt x="80" y="32"/>
                      <a:pt x="78" y="33"/>
                      <a:pt x="76" y="34"/>
                    </a:cubicBezTo>
                  </a:path>
                </a:pathLst>
              </a:custGeom>
              <a:solidFill>
                <a:srgbClr val="6E12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6" name="Freeform 148"/>
              <p:cNvSpPr/>
              <p:nvPr/>
            </p:nvSpPr>
            <p:spPr bwMode="auto">
              <a:xfrm>
                <a:off x="4916047" y="2079588"/>
                <a:ext cx="202765" cy="102665"/>
              </a:xfrm>
              <a:custGeom>
                <a:avLst/>
                <a:gdLst>
                  <a:gd name="T0" fmla="*/ 0 w 197"/>
                  <a:gd name="T1" fmla="*/ 69 h 100"/>
                  <a:gd name="T2" fmla="*/ 2 w 197"/>
                  <a:gd name="T3" fmla="*/ 72 h 100"/>
                  <a:gd name="T4" fmla="*/ 124 w 197"/>
                  <a:gd name="T5" fmla="*/ 26 h 100"/>
                  <a:gd name="T6" fmla="*/ 145 w 197"/>
                  <a:gd name="T7" fmla="*/ 20 h 100"/>
                  <a:gd name="T8" fmla="*/ 192 w 197"/>
                  <a:gd name="T9" fmla="*/ 5 h 100"/>
                  <a:gd name="T10" fmla="*/ 192 w 197"/>
                  <a:gd name="T11" fmla="*/ 7 h 100"/>
                  <a:gd name="T12" fmla="*/ 190 w 197"/>
                  <a:gd name="T13" fmla="*/ 20 h 100"/>
                  <a:gd name="T14" fmla="*/ 121 w 197"/>
                  <a:gd name="T15" fmla="*/ 88 h 100"/>
                  <a:gd name="T16" fmla="*/ 30 w 197"/>
                  <a:gd name="T17" fmla="*/ 93 h 100"/>
                  <a:gd name="T18" fmla="*/ 0 w 197"/>
                  <a:gd name="T19" fmla="*/ 92 h 100"/>
                  <a:gd name="T20" fmla="*/ 0 w 197"/>
                  <a:gd name="T21" fmla="*/ 95 h 100"/>
                  <a:gd name="T22" fmla="*/ 30 w 197"/>
                  <a:gd name="T23" fmla="*/ 96 h 100"/>
                  <a:gd name="T24" fmla="*/ 122 w 197"/>
                  <a:gd name="T25" fmla="*/ 91 h 100"/>
                  <a:gd name="T26" fmla="*/ 169 w 197"/>
                  <a:gd name="T27" fmla="*/ 60 h 100"/>
                  <a:gd name="T28" fmla="*/ 196 w 197"/>
                  <a:gd name="T29" fmla="*/ 7 h 100"/>
                  <a:gd name="T30" fmla="*/ 196 w 197"/>
                  <a:gd name="T31" fmla="*/ 2 h 100"/>
                  <a:gd name="T32" fmla="*/ 196 w 197"/>
                  <a:gd name="T33" fmla="*/ 0 h 100"/>
                  <a:gd name="T34" fmla="*/ 193 w 197"/>
                  <a:gd name="T35" fmla="*/ 1 h 100"/>
                  <a:gd name="T36" fmla="*/ 123 w 197"/>
                  <a:gd name="T37" fmla="*/ 23 h 100"/>
                  <a:gd name="T38" fmla="*/ 121 w 197"/>
                  <a:gd name="T39" fmla="*/ 23 h 100"/>
                  <a:gd name="T40" fmla="*/ 0 w 197"/>
                  <a:gd name="T41" fmla="*/ 69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97" h="100">
                    <a:moveTo>
                      <a:pt x="0" y="69"/>
                    </a:moveTo>
                    <a:cubicBezTo>
                      <a:pt x="2" y="72"/>
                      <a:pt x="2" y="72"/>
                      <a:pt x="2" y="72"/>
                    </a:cubicBezTo>
                    <a:cubicBezTo>
                      <a:pt x="42" y="50"/>
                      <a:pt x="82" y="39"/>
                      <a:pt x="124" y="26"/>
                    </a:cubicBezTo>
                    <a:cubicBezTo>
                      <a:pt x="131" y="24"/>
                      <a:pt x="138" y="22"/>
                      <a:pt x="145" y="20"/>
                    </a:cubicBezTo>
                    <a:cubicBezTo>
                      <a:pt x="161" y="16"/>
                      <a:pt x="176" y="11"/>
                      <a:pt x="192" y="5"/>
                    </a:cubicBezTo>
                    <a:cubicBezTo>
                      <a:pt x="192" y="6"/>
                      <a:pt x="192" y="6"/>
                      <a:pt x="192" y="7"/>
                    </a:cubicBezTo>
                    <a:cubicBezTo>
                      <a:pt x="192" y="11"/>
                      <a:pt x="191" y="15"/>
                      <a:pt x="190" y="20"/>
                    </a:cubicBezTo>
                    <a:cubicBezTo>
                      <a:pt x="182" y="47"/>
                      <a:pt x="149" y="79"/>
                      <a:pt x="121" y="88"/>
                    </a:cubicBezTo>
                    <a:cubicBezTo>
                      <a:pt x="94" y="96"/>
                      <a:pt x="62" y="94"/>
                      <a:pt x="30" y="93"/>
                    </a:cubicBezTo>
                    <a:cubicBezTo>
                      <a:pt x="20" y="92"/>
                      <a:pt x="10" y="92"/>
                      <a:pt x="0" y="92"/>
                    </a:cubicBezTo>
                    <a:cubicBezTo>
                      <a:pt x="0" y="93"/>
                      <a:pt x="0" y="94"/>
                      <a:pt x="0" y="95"/>
                    </a:cubicBezTo>
                    <a:cubicBezTo>
                      <a:pt x="10" y="96"/>
                      <a:pt x="20" y="96"/>
                      <a:pt x="30" y="96"/>
                    </a:cubicBezTo>
                    <a:cubicBezTo>
                      <a:pt x="62" y="98"/>
                      <a:pt x="95" y="100"/>
                      <a:pt x="122" y="91"/>
                    </a:cubicBezTo>
                    <a:cubicBezTo>
                      <a:pt x="137" y="86"/>
                      <a:pt x="155" y="75"/>
                      <a:pt x="169" y="60"/>
                    </a:cubicBezTo>
                    <a:cubicBezTo>
                      <a:pt x="185" y="44"/>
                      <a:pt x="197" y="25"/>
                      <a:pt x="196" y="7"/>
                    </a:cubicBezTo>
                    <a:cubicBezTo>
                      <a:pt x="196" y="5"/>
                      <a:pt x="196" y="4"/>
                      <a:pt x="196" y="2"/>
                    </a:cubicBezTo>
                    <a:cubicBezTo>
                      <a:pt x="196" y="0"/>
                      <a:pt x="196" y="0"/>
                      <a:pt x="196" y="0"/>
                    </a:cubicBezTo>
                    <a:cubicBezTo>
                      <a:pt x="193" y="1"/>
                      <a:pt x="193" y="1"/>
                      <a:pt x="193" y="1"/>
                    </a:cubicBezTo>
                    <a:cubicBezTo>
                      <a:pt x="169" y="9"/>
                      <a:pt x="146" y="16"/>
                      <a:pt x="123" y="23"/>
                    </a:cubicBezTo>
                    <a:cubicBezTo>
                      <a:pt x="122" y="23"/>
                      <a:pt x="121" y="23"/>
                      <a:pt x="121" y="23"/>
                    </a:cubicBezTo>
                    <a:cubicBezTo>
                      <a:pt x="79" y="36"/>
                      <a:pt x="39" y="47"/>
                      <a:pt x="0" y="69"/>
                    </a:cubicBezTo>
                  </a:path>
                </a:pathLst>
              </a:custGeom>
              <a:solidFill>
                <a:srgbClr val="6E12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7" name="Freeform 149"/>
              <p:cNvSpPr/>
              <p:nvPr/>
            </p:nvSpPr>
            <p:spPr bwMode="auto">
              <a:xfrm>
                <a:off x="4910914" y="2171987"/>
                <a:ext cx="228431" cy="74433"/>
              </a:xfrm>
              <a:custGeom>
                <a:avLst/>
                <a:gdLst>
                  <a:gd name="T0" fmla="*/ 130 w 222"/>
                  <a:gd name="T1" fmla="*/ 10 h 72"/>
                  <a:gd name="T2" fmla="*/ 156 w 222"/>
                  <a:gd name="T3" fmla="*/ 7 h 72"/>
                  <a:gd name="T4" fmla="*/ 194 w 222"/>
                  <a:gd name="T5" fmla="*/ 14 h 72"/>
                  <a:gd name="T6" fmla="*/ 216 w 222"/>
                  <a:gd name="T7" fmla="*/ 31 h 72"/>
                  <a:gd name="T8" fmla="*/ 212 w 222"/>
                  <a:gd name="T9" fmla="*/ 33 h 72"/>
                  <a:gd name="T10" fmla="*/ 202 w 222"/>
                  <a:gd name="T11" fmla="*/ 37 h 72"/>
                  <a:gd name="T12" fmla="*/ 99 w 222"/>
                  <a:gd name="T13" fmla="*/ 65 h 72"/>
                  <a:gd name="T14" fmla="*/ 87 w 222"/>
                  <a:gd name="T15" fmla="*/ 65 h 72"/>
                  <a:gd name="T16" fmla="*/ 43 w 222"/>
                  <a:gd name="T17" fmla="*/ 68 h 72"/>
                  <a:gd name="T18" fmla="*/ 11 w 222"/>
                  <a:gd name="T19" fmla="*/ 62 h 72"/>
                  <a:gd name="T20" fmla="*/ 1 w 222"/>
                  <a:gd name="T21" fmla="*/ 59 h 72"/>
                  <a:gd name="T22" fmla="*/ 0 w 222"/>
                  <a:gd name="T23" fmla="*/ 63 h 72"/>
                  <a:gd name="T24" fmla="*/ 9 w 222"/>
                  <a:gd name="T25" fmla="*/ 66 h 72"/>
                  <a:gd name="T26" fmla="*/ 43 w 222"/>
                  <a:gd name="T27" fmla="*/ 71 h 72"/>
                  <a:gd name="T28" fmla="*/ 87 w 222"/>
                  <a:gd name="T29" fmla="*/ 69 h 72"/>
                  <a:gd name="T30" fmla="*/ 100 w 222"/>
                  <a:gd name="T31" fmla="*/ 68 h 72"/>
                  <a:gd name="T32" fmla="*/ 203 w 222"/>
                  <a:gd name="T33" fmla="*/ 41 h 72"/>
                  <a:gd name="T34" fmla="*/ 214 w 222"/>
                  <a:gd name="T35" fmla="*/ 36 h 72"/>
                  <a:gd name="T36" fmla="*/ 220 w 222"/>
                  <a:gd name="T37" fmla="*/ 34 h 72"/>
                  <a:gd name="T38" fmla="*/ 222 w 222"/>
                  <a:gd name="T39" fmla="*/ 33 h 72"/>
                  <a:gd name="T40" fmla="*/ 221 w 222"/>
                  <a:gd name="T41" fmla="*/ 32 h 72"/>
                  <a:gd name="T42" fmla="*/ 196 w 222"/>
                  <a:gd name="T43" fmla="*/ 11 h 72"/>
                  <a:gd name="T44" fmla="*/ 129 w 222"/>
                  <a:gd name="T45" fmla="*/ 6 h 72"/>
                  <a:gd name="T46" fmla="*/ 128 w 222"/>
                  <a:gd name="T47" fmla="*/ 6 h 72"/>
                  <a:gd name="T48" fmla="*/ 130 w 222"/>
                  <a:gd name="T49" fmla="*/ 1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22" h="72">
                    <a:moveTo>
                      <a:pt x="130" y="10"/>
                    </a:moveTo>
                    <a:cubicBezTo>
                      <a:pt x="136" y="7"/>
                      <a:pt x="146" y="6"/>
                      <a:pt x="156" y="7"/>
                    </a:cubicBezTo>
                    <a:cubicBezTo>
                      <a:pt x="169" y="7"/>
                      <a:pt x="183" y="10"/>
                      <a:pt x="194" y="14"/>
                    </a:cubicBezTo>
                    <a:cubicBezTo>
                      <a:pt x="202" y="17"/>
                      <a:pt x="213" y="23"/>
                      <a:pt x="216" y="31"/>
                    </a:cubicBezTo>
                    <a:cubicBezTo>
                      <a:pt x="215" y="32"/>
                      <a:pt x="213" y="32"/>
                      <a:pt x="212" y="33"/>
                    </a:cubicBezTo>
                    <a:cubicBezTo>
                      <a:pt x="208" y="34"/>
                      <a:pt x="205" y="36"/>
                      <a:pt x="202" y="37"/>
                    </a:cubicBezTo>
                    <a:cubicBezTo>
                      <a:pt x="168" y="51"/>
                      <a:pt x="138" y="62"/>
                      <a:pt x="99" y="65"/>
                    </a:cubicBezTo>
                    <a:cubicBezTo>
                      <a:pt x="95" y="65"/>
                      <a:pt x="91" y="65"/>
                      <a:pt x="87" y="65"/>
                    </a:cubicBezTo>
                    <a:cubicBezTo>
                      <a:pt x="72" y="66"/>
                      <a:pt x="57" y="67"/>
                      <a:pt x="43" y="68"/>
                    </a:cubicBezTo>
                    <a:cubicBezTo>
                      <a:pt x="30" y="68"/>
                      <a:pt x="20" y="65"/>
                      <a:pt x="11" y="62"/>
                    </a:cubicBezTo>
                    <a:cubicBezTo>
                      <a:pt x="7" y="61"/>
                      <a:pt x="4" y="60"/>
                      <a:pt x="1" y="59"/>
                    </a:cubicBezTo>
                    <a:cubicBezTo>
                      <a:pt x="1" y="61"/>
                      <a:pt x="1" y="62"/>
                      <a:pt x="0" y="63"/>
                    </a:cubicBezTo>
                    <a:cubicBezTo>
                      <a:pt x="3" y="64"/>
                      <a:pt x="6" y="65"/>
                      <a:pt x="9" y="66"/>
                    </a:cubicBezTo>
                    <a:cubicBezTo>
                      <a:pt x="19" y="69"/>
                      <a:pt x="29" y="72"/>
                      <a:pt x="43" y="71"/>
                    </a:cubicBezTo>
                    <a:cubicBezTo>
                      <a:pt x="58" y="71"/>
                      <a:pt x="73" y="70"/>
                      <a:pt x="87" y="69"/>
                    </a:cubicBezTo>
                    <a:cubicBezTo>
                      <a:pt x="92" y="69"/>
                      <a:pt x="96" y="69"/>
                      <a:pt x="100" y="68"/>
                    </a:cubicBezTo>
                    <a:cubicBezTo>
                      <a:pt x="139" y="66"/>
                      <a:pt x="169" y="54"/>
                      <a:pt x="203" y="41"/>
                    </a:cubicBezTo>
                    <a:cubicBezTo>
                      <a:pt x="207" y="39"/>
                      <a:pt x="210" y="38"/>
                      <a:pt x="214" y="36"/>
                    </a:cubicBezTo>
                    <a:cubicBezTo>
                      <a:pt x="216" y="36"/>
                      <a:pt x="218" y="35"/>
                      <a:pt x="220" y="34"/>
                    </a:cubicBezTo>
                    <a:cubicBezTo>
                      <a:pt x="222" y="33"/>
                      <a:pt x="222" y="33"/>
                      <a:pt x="222" y="33"/>
                    </a:cubicBezTo>
                    <a:cubicBezTo>
                      <a:pt x="221" y="32"/>
                      <a:pt x="221" y="32"/>
                      <a:pt x="221" y="32"/>
                    </a:cubicBezTo>
                    <a:cubicBezTo>
                      <a:pt x="218" y="23"/>
                      <a:pt x="210" y="16"/>
                      <a:pt x="196" y="11"/>
                    </a:cubicBezTo>
                    <a:cubicBezTo>
                      <a:pt x="175" y="2"/>
                      <a:pt x="145" y="0"/>
                      <a:pt x="129" y="6"/>
                    </a:cubicBezTo>
                    <a:cubicBezTo>
                      <a:pt x="129" y="6"/>
                      <a:pt x="128" y="6"/>
                      <a:pt x="128" y="6"/>
                    </a:cubicBezTo>
                    <a:lnTo>
                      <a:pt x="130" y="10"/>
                    </a:lnTo>
                    <a:close/>
                  </a:path>
                </a:pathLst>
              </a:custGeom>
              <a:solidFill>
                <a:srgbClr val="6E12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8" name="Freeform 150"/>
              <p:cNvSpPr/>
              <p:nvPr/>
            </p:nvSpPr>
            <p:spPr bwMode="auto">
              <a:xfrm>
                <a:off x="4905780" y="2241286"/>
                <a:ext cx="205331" cy="100100"/>
              </a:xfrm>
              <a:custGeom>
                <a:avLst/>
                <a:gdLst>
                  <a:gd name="T0" fmla="*/ 106 w 200"/>
                  <a:gd name="T1" fmla="*/ 3 h 95"/>
                  <a:gd name="T2" fmla="*/ 119 w 200"/>
                  <a:gd name="T3" fmla="*/ 11 h 95"/>
                  <a:gd name="T4" fmla="*/ 185 w 200"/>
                  <a:gd name="T5" fmla="*/ 81 h 95"/>
                  <a:gd name="T6" fmla="*/ 192 w 200"/>
                  <a:gd name="T7" fmla="*/ 89 h 95"/>
                  <a:gd name="T8" fmla="*/ 185 w 200"/>
                  <a:gd name="T9" fmla="*/ 89 h 95"/>
                  <a:gd name="T10" fmla="*/ 158 w 200"/>
                  <a:gd name="T11" fmla="*/ 89 h 95"/>
                  <a:gd name="T12" fmla="*/ 79 w 200"/>
                  <a:gd name="T13" fmla="*/ 71 h 95"/>
                  <a:gd name="T14" fmla="*/ 63 w 200"/>
                  <a:gd name="T15" fmla="*/ 52 h 95"/>
                  <a:gd name="T16" fmla="*/ 41 w 200"/>
                  <a:gd name="T17" fmla="*/ 29 h 95"/>
                  <a:gd name="T18" fmla="*/ 12 w 200"/>
                  <a:gd name="T19" fmla="*/ 13 h 95"/>
                  <a:gd name="T20" fmla="*/ 1 w 200"/>
                  <a:gd name="T21" fmla="*/ 9 h 95"/>
                  <a:gd name="T22" fmla="*/ 0 w 200"/>
                  <a:gd name="T23" fmla="*/ 12 h 95"/>
                  <a:gd name="T24" fmla="*/ 10 w 200"/>
                  <a:gd name="T25" fmla="*/ 17 h 95"/>
                  <a:gd name="T26" fmla="*/ 38 w 200"/>
                  <a:gd name="T27" fmla="*/ 32 h 95"/>
                  <a:gd name="T28" fmla="*/ 59 w 200"/>
                  <a:gd name="T29" fmla="*/ 54 h 95"/>
                  <a:gd name="T30" fmla="*/ 76 w 200"/>
                  <a:gd name="T31" fmla="*/ 73 h 95"/>
                  <a:gd name="T32" fmla="*/ 80 w 200"/>
                  <a:gd name="T33" fmla="*/ 77 h 95"/>
                  <a:gd name="T34" fmla="*/ 82 w 200"/>
                  <a:gd name="T35" fmla="*/ 77 h 95"/>
                  <a:gd name="T36" fmla="*/ 82 w 200"/>
                  <a:gd name="T37" fmla="*/ 79 h 95"/>
                  <a:gd name="T38" fmla="*/ 159 w 200"/>
                  <a:gd name="T39" fmla="*/ 93 h 95"/>
                  <a:gd name="T40" fmla="*/ 188 w 200"/>
                  <a:gd name="T41" fmla="*/ 93 h 95"/>
                  <a:gd name="T42" fmla="*/ 196 w 200"/>
                  <a:gd name="T43" fmla="*/ 94 h 95"/>
                  <a:gd name="T44" fmla="*/ 200 w 200"/>
                  <a:gd name="T45" fmla="*/ 94 h 95"/>
                  <a:gd name="T46" fmla="*/ 198 w 200"/>
                  <a:gd name="T47" fmla="*/ 91 h 95"/>
                  <a:gd name="T48" fmla="*/ 189 w 200"/>
                  <a:gd name="T49" fmla="*/ 79 h 95"/>
                  <a:gd name="T50" fmla="*/ 125 w 200"/>
                  <a:gd name="T51" fmla="*/ 9 h 95"/>
                  <a:gd name="T52" fmla="*/ 108 w 200"/>
                  <a:gd name="T53" fmla="*/ 0 h 95"/>
                  <a:gd name="T54" fmla="*/ 106 w 200"/>
                  <a:gd name="T55" fmla="*/ 3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00" h="95">
                    <a:moveTo>
                      <a:pt x="106" y="3"/>
                    </a:moveTo>
                    <a:cubicBezTo>
                      <a:pt x="111" y="5"/>
                      <a:pt x="115" y="8"/>
                      <a:pt x="119" y="11"/>
                    </a:cubicBezTo>
                    <a:cubicBezTo>
                      <a:pt x="146" y="28"/>
                      <a:pt x="167" y="56"/>
                      <a:pt x="185" y="81"/>
                    </a:cubicBezTo>
                    <a:cubicBezTo>
                      <a:pt x="187" y="84"/>
                      <a:pt x="189" y="87"/>
                      <a:pt x="192" y="89"/>
                    </a:cubicBezTo>
                    <a:cubicBezTo>
                      <a:pt x="189" y="89"/>
                      <a:pt x="187" y="89"/>
                      <a:pt x="185" y="89"/>
                    </a:cubicBezTo>
                    <a:cubicBezTo>
                      <a:pt x="176" y="89"/>
                      <a:pt x="167" y="89"/>
                      <a:pt x="158" y="89"/>
                    </a:cubicBezTo>
                    <a:cubicBezTo>
                      <a:pt x="129" y="90"/>
                      <a:pt x="101" y="91"/>
                      <a:pt x="79" y="71"/>
                    </a:cubicBezTo>
                    <a:cubicBezTo>
                      <a:pt x="73" y="65"/>
                      <a:pt x="68" y="59"/>
                      <a:pt x="63" y="52"/>
                    </a:cubicBezTo>
                    <a:cubicBezTo>
                      <a:pt x="57" y="44"/>
                      <a:pt x="50" y="36"/>
                      <a:pt x="41" y="29"/>
                    </a:cubicBezTo>
                    <a:cubicBezTo>
                      <a:pt x="33" y="23"/>
                      <a:pt x="22" y="18"/>
                      <a:pt x="12" y="13"/>
                    </a:cubicBezTo>
                    <a:cubicBezTo>
                      <a:pt x="8" y="12"/>
                      <a:pt x="5" y="10"/>
                      <a:pt x="1" y="9"/>
                    </a:cubicBezTo>
                    <a:cubicBezTo>
                      <a:pt x="1" y="10"/>
                      <a:pt x="0" y="11"/>
                      <a:pt x="0" y="12"/>
                    </a:cubicBezTo>
                    <a:cubicBezTo>
                      <a:pt x="3" y="14"/>
                      <a:pt x="7" y="15"/>
                      <a:pt x="10" y="17"/>
                    </a:cubicBezTo>
                    <a:cubicBezTo>
                      <a:pt x="20" y="21"/>
                      <a:pt x="30" y="26"/>
                      <a:pt x="38" y="32"/>
                    </a:cubicBezTo>
                    <a:cubicBezTo>
                      <a:pt x="47" y="39"/>
                      <a:pt x="53" y="47"/>
                      <a:pt x="59" y="54"/>
                    </a:cubicBezTo>
                    <a:cubicBezTo>
                      <a:pt x="64" y="61"/>
                      <a:pt x="69" y="67"/>
                      <a:pt x="76" y="73"/>
                    </a:cubicBezTo>
                    <a:cubicBezTo>
                      <a:pt x="77" y="74"/>
                      <a:pt x="79" y="76"/>
                      <a:pt x="80" y="77"/>
                    </a:cubicBezTo>
                    <a:cubicBezTo>
                      <a:pt x="82" y="77"/>
                      <a:pt x="82" y="77"/>
                      <a:pt x="82" y="77"/>
                    </a:cubicBezTo>
                    <a:cubicBezTo>
                      <a:pt x="82" y="77"/>
                      <a:pt x="82" y="78"/>
                      <a:pt x="82" y="79"/>
                    </a:cubicBezTo>
                    <a:cubicBezTo>
                      <a:pt x="105" y="95"/>
                      <a:pt x="131" y="94"/>
                      <a:pt x="159" y="93"/>
                    </a:cubicBezTo>
                    <a:cubicBezTo>
                      <a:pt x="168" y="93"/>
                      <a:pt x="178" y="93"/>
                      <a:pt x="188" y="93"/>
                    </a:cubicBezTo>
                    <a:cubicBezTo>
                      <a:pt x="190" y="93"/>
                      <a:pt x="193" y="93"/>
                      <a:pt x="196" y="94"/>
                    </a:cubicBezTo>
                    <a:cubicBezTo>
                      <a:pt x="200" y="94"/>
                      <a:pt x="200" y="94"/>
                      <a:pt x="200" y="94"/>
                    </a:cubicBezTo>
                    <a:cubicBezTo>
                      <a:pt x="198" y="91"/>
                      <a:pt x="198" y="91"/>
                      <a:pt x="198" y="91"/>
                    </a:cubicBezTo>
                    <a:cubicBezTo>
                      <a:pt x="195" y="87"/>
                      <a:pt x="192" y="83"/>
                      <a:pt x="189" y="79"/>
                    </a:cubicBezTo>
                    <a:cubicBezTo>
                      <a:pt x="171" y="54"/>
                      <a:pt x="151" y="27"/>
                      <a:pt x="125" y="9"/>
                    </a:cubicBezTo>
                    <a:cubicBezTo>
                      <a:pt x="119" y="6"/>
                      <a:pt x="114" y="2"/>
                      <a:pt x="108" y="0"/>
                    </a:cubicBezTo>
                    <a:lnTo>
                      <a:pt x="106" y="3"/>
                    </a:lnTo>
                    <a:close/>
                  </a:path>
                </a:pathLst>
              </a:custGeom>
              <a:solidFill>
                <a:srgbClr val="6E12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9" name="Freeform 151"/>
              <p:cNvSpPr/>
              <p:nvPr/>
            </p:nvSpPr>
            <p:spPr bwMode="auto">
              <a:xfrm>
                <a:off x="4887813" y="2290052"/>
                <a:ext cx="35933" cy="69300"/>
              </a:xfrm>
              <a:custGeom>
                <a:avLst/>
                <a:gdLst>
                  <a:gd name="T0" fmla="*/ 17 w 33"/>
                  <a:gd name="T1" fmla="*/ 25 h 67"/>
                  <a:gd name="T2" fmla="*/ 3 w 33"/>
                  <a:gd name="T3" fmla="*/ 3 h 67"/>
                  <a:gd name="T4" fmla="*/ 1 w 33"/>
                  <a:gd name="T5" fmla="*/ 0 h 67"/>
                  <a:gd name="T6" fmla="*/ 0 w 33"/>
                  <a:gd name="T7" fmla="*/ 5 h 67"/>
                  <a:gd name="T8" fmla="*/ 0 w 33"/>
                  <a:gd name="T9" fmla="*/ 5 h 67"/>
                  <a:gd name="T10" fmla="*/ 13 w 33"/>
                  <a:gd name="T11" fmla="*/ 26 h 67"/>
                  <a:gd name="T12" fmla="*/ 25 w 33"/>
                  <a:gd name="T13" fmla="*/ 57 h 67"/>
                  <a:gd name="T14" fmla="*/ 29 w 33"/>
                  <a:gd name="T15" fmla="*/ 67 h 67"/>
                  <a:gd name="T16" fmla="*/ 29 w 33"/>
                  <a:gd name="T17" fmla="*/ 65 h 67"/>
                  <a:gd name="T18" fmla="*/ 33 w 33"/>
                  <a:gd name="T19" fmla="*/ 65 h 67"/>
                  <a:gd name="T20" fmla="*/ 29 w 33"/>
                  <a:gd name="T21" fmla="*/ 56 h 67"/>
                  <a:gd name="T22" fmla="*/ 17 w 33"/>
                  <a:gd name="T23" fmla="*/ 25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3" h="67">
                    <a:moveTo>
                      <a:pt x="17" y="25"/>
                    </a:moveTo>
                    <a:cubicBezTo>
                      <a:pt x="13" y="18"/>
                      <a:pt x="8" y="10"/>
                      <a:pt x="3" y="3"/>
                    </a:cubicBezTo>
                    <a:cubicBezTo>
                      <a:pt x="2" y="2"/>
                      <a:pt x="2" y="1"/>
                      <a:pt x="1" y="0"/>
                    </a:cubicBezTo>
                    <a:cubicBezTo>
                      <a:pt x="0" y="2"/>
                      <a:pt x="0" y="4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5" y="12"/>
                      <a:pt x="10" y="20"/>
                      <a:pt x="13" y="26"/>
                    </a:cubicBezTo>
                    <a:cubicBezTo>
                      <a:pt x="18" y="36"/>
                      <a:pt x="22" y="47"/>
                      <a:pt x="25" y="57"/>
                    </a:cubicBezTo>
                    <a:cubicBezTo>
                      <a:pt x="26" y="60"/>
                      <a:pt x="28" y="64"/>
                      <a:pt x="29" y="67"/>
                    </a:cubicBezTo>
                    <a:cubicBezTo>
                      <a:pt x="29" y="66"/>
                      <a:pt x="29" y="65"/>
                      <a:pt x="29" y="65"/>
                    </a:cubicBezTo>
                    <a:cubicBezTo>
                      <a:pt x="33" y="65"/>
                      <a:pt x="33" y="65"/>
                      <a:pt x="33" y="65"/>
                    </a:cubicBezTo>
                    <a:cubicBezTo>
                      <a:pt x="32" y="62"/>
                      <a:pt x="30" y="59"/>
                      <a:pt x="29" y="56"/>
                    </a:cubicBezTo>
                    <a:cubicBezTo>
                      <a:pt x="26" y="46"/>
                      <a:pt x="22" y="35"/>
                      <a:pt x="17" y="25"/>
                    </a:cubicBezTo>
                  </a:path>
                </a:pathLst>
              </a:custGeom>
              <a:solidFill>
                <a:srgbClr val="6E12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0" name="Freeform 152"/>
              <p:cNvSpPr/>
              <p:nvPr/>
            </p:nvSpPr>
            <p:spPr bwMode="auto">
              <a:xfrm>
                <a:off x="4921180" y="2320852"/>
                <a:ext cx="92399" cy="141166"/>
              </a:xfrm>
              <a:custGeom>
                <a:avLst/>
                <a:gdLst>
                  <a:gd name="T0" fmla="*/ 66 w 88"/>
                  <a:gd name="T1" fmla="*/ 0 h 137"/>
                  <a:gd name="T2" fmla="*/ 64 w 88"/>
                  <a:gd name="T3" fmla="*/ 0 h 137"/>
                  <a:gd name="T4" fmla="*/ 62 w 88"/>
                  <a:gd name="T5" fmla="*/ 0 h 137"/>
                  <a:gd name="T6" fmla="*/ 64 w 88"/>
                  <a:gd name="T7" fmla="*/ 16 h 137"/>
                  <a:gd name="T8" fmla="*/ 73 w 88"/>
                  <a:gd name="T9" fmla="*/ 42 h 137"/>
                  <a:gd name="T10" fmla="*/ 81 w 88"/>
                  <a:gd name="T11" fmla="*/ 68 h 137"/>
                  <a:gd name="T12" fmla="*/ 80 w 88"/>
                  <a:gd name="T13" fmla="*/ 107 h 137"/>
                  <a:gd name="T14" fmla="*/ 74 w 88"/>
                  <a:gd name="T15" fmla="*/ 127 h 137"/>
                  <a:gd name="T16" fmla="*/ 53 w 88"/>
                  <a:gd name="T17" fmla="*/ 112 h 137"/>
                  <a:gd name="T18" fmla="*/ 33 w 88"/>
                  <a:gd name="T19" fmla="*/ 97 h 137"/>
                  <a:gd name="T20" fmla="*/ 11 w 88"/>
                  <a:gd name="T21" fmla="*/ 60 h 137"/>
                  <a:gd name="T22" fmla="*/ 9 w 88"/>
                  <a:gd name="T23" fmla="*/ 55 h 137"/>
                  <a:gd name="T24" fmla="*/ 1 w 88"/>
                  <a:gd name="T25" fmla="*/ 36 h 137"/>
                  <a:gd name="T26" fmla="*/ 0 w 88"/>
                  <a:gd name="T27" fmla="*/ 45 h 137"/>
                  <a:gd name="T28" fmla="*/ 5 w 88"/>
                  <a:gd name="T29" fmla="*/ 56 h 137"/>
                  <a:gd name="T30" fmla="*/ 7 w 88"/>
                  <a:gd name="T31" fmla="*/ 61 h 137"/>
                  <a:gd name="T32" fmla="*/ 29 w 88"/>
                  <a:gd name="T33" fmla="*/ 99 h 137"/>
                  <a:gd name="T34" fmla="*/ 51 w 88"/>
                  <a:gd name="T35" fmla="*/ 115 h 137"/>
                  <a:gd name="T36" fmla="*/ 72 w 88"/>
                  <a:gd name="T37" fmla="*/ 132 h 137"/>
                  <a:gd name="T38" fmla="*/ 72 w 88"/>
                  <a:gd name="T39" fmla="*/ 134 h 137"/>
                  <a:gd name="T40" fmla="*/ 73 w 88"/>
                  <a:gd name="T41" fmla="*/ 137 h 137"/>
                  <a:gd name="T42" fmla="*/ 76 w 88"/>
                  <a:gd name="T43" fmla="*/ 132 h 137"/>
                  <a:gd name="T44" fmla="*/ 87 w 88"/>
                  <a:gd name="T45" fmla="*/ 83 h 137"/>
                  <a:gd name="T46" fmla="*/ 85 w 88"/>
                  <a:gd name="T47" fmla="*/ 67 h 137"/>
                  <a:gd name="T48" fmla="*/ 77 w 88"/>
                  <a:gd name="T49" fmla="*/ 41 h 137"/>
                  <a:gd name="T50" fmla="*/ 69 w 88"/>
                  <a:gd name="T51" fmla="*/ 19 h 137"/>
                  <a:gd name="T52" fmla="*/ 66 w 88"/>
                  <a:gd name="T53" fmla="*/ 2 h 137"/>
                  <a:gd name="T54" fmla="*/ 66 w 88"/>
                  <a:gd name="T55" fmla="*/ 0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88" h="137">
                    <a:moveTo>
                      <a:pt x="66" y="0"/>
                    </a:moveTo>
                    <a:cubicBezTo>
                      <a:pt x="64" y="0"/>
                      <a:pt x="64" y="0"/>
                      <a:pt x="64" y="0"/>
                    </a:cubicBezTo>
                    <a:cubicBezTo>
                      <a:pt x="62" y="0"/>
                      <a:pt x="62" y="0"/>
                      <a:pt x="62" y="0"/>
                    </a:cubicBezTo>
                    <a:cubicBezTo>
                      <a:pt x="62" y="6"/>
                      <a:pt x="63" y="11"/>
                      <a:pt x="64" y="16"/>
                    </a:cubicBezTo>
                    <a:cubicBezTo>
                      <a:pt x="66" y="25"/>
                      <a:pt x="69" y="34"/>
                      <a:pt x="73" y="42"/>
                    </a:cubicBezTo>
                    <a:cubicBezTo>
                      <a:pt x="76" y="50"/>
                      <a:pt x="79" y="59"/>
                      <a:pt x="81" y="68"/>
                    </a:cubicBezTo>
                    <a:cubicBezTo>
                      <a:pt x="84" y="80"/>
                      <a:pt x="83" y="93"/>
                      <a:pt x="80" y="107"/>
                    </a:cubicBezTo>
                    <a:cubicBezTo>
                      <a:pt x="79" y="114"/>
                      <a:pt x="76" y="120"/>
                      <a:pt x="74" y="127"/>
                    </a:cubicBezTo>
                    <a:cubicBezTo>
                      <a:pt x="69" y="120"/>
                      <a:pt x="61" y="116"/>
                      <a:pt x="53" y="112"/>
                    </a:cubicBezTo>
                    <a:cubicBezTo>
                      <a:pt x="46" y="107"/>
                      <a:pt x="38" y="103"/>
                      <a:pt x="33" y="97"/>
                    </a:cubicBezTo>
                    <a:cubicBezTo>
                      <a:pt x="25" y="86"/>
                      <a:pt x="18" y="72"/>
                      <a:pt x="11" y="60"/>
                    </a:cubicBezTo>
                    <a:cubicBezTo>
                      <a:pt x="9" y="55"/>
                      <a:pt x="9" y="55"/>
                      <a:pt x="9" y="55"/>
                    </a:cubicBezTo>
                    <a:cubicBezTo>
                      <a:pt x="6" y="49"/>
                      <a:pt x="3" y="43"/>
                      <a:pt x="1" y="36"/>
                    </a:cubicBezTo>
                    <a:cubicBezTo>
                      <a:pt x="1" y="39"/>
                      <a:pt x="0" y="42"/>
                      <a:pt x="0" y="45"/>
                    </a:cubicBezTo>
                    <a:cubicBezTo>
                      <a:pt x="1" y="48"/>
                      <a:pt x="3" y="52"/>
                      <a:pt x="5" y="56"/>
                    </a:cubicBezTo>
                    <a:cubicBezTo>
                      <a:pt x="7" y="61"/>
                      <a:pt x="7" y="61"/>
                      <a:pt x="7" y="61"/>
                    </a:cubicBezTo>
                    <a:cubicBezTo>
                      <a:pt x="14" y="74"/>
                      <a:pt x="21" y="88"/>
                      <a:pt x="29" y="99"/>
                    </a:cubicBezTo>
                    <a:cubicBezTo>
                      <a:pt x="35" y="106"/>
                      <a:pt x="43" y="110"/>
                      <a:pt x="51" y="115"/>
                    </a:cubicBezTo>
                    <a:cubicBezTo>
                      <a:pt x="60" y="120"/>
                      <a:pt x="69" y="125"/>
                      <a:pt x="72" y="132"/>
                    </a:cubicBezTo>
                    <a:cubicBezTo>
                      <a:pt x="72" y="134"/>
                      <a:pt x="72" y="134"/>
                      <a:pt x="72" y="134"/>
                    </a:cubicBezTo>
                    <a:cubicBezTo>
                      <a:pt x="73" y="137"/>
                      <a:pt x="73" y="137"/>
                      <a:pt x="73" y="137"/>
                    </a:cubicBezTo>
                    <a:cubicBezTo>
                      <a:pt x="76" y="132"/>
                      <a:pt x="76" y="132"/>
                      <a:pt x="76" y="132"/>
                    </a:cubicBezTo>
                    <a:cubicBezTo>
                      <a:pt x="84" y="116"/>
                      <a:pt x="88" y="99"/>
                      <a:pt x="87" y="83"/>
                    </a:cubicBezTo>
                    <a:cubicBezTo>
                      <a:pt x="87" y="77"/>
                      <a:pt x="86" y="72"/>
                      <a:pt x="85" y="67"/>
                    </a:cubicBezTo>
                    <a:cubicBezTo>
                      <a:pt x="83" y="58"/>
                      <a:pt x="80" y="49"/>
                      <a:pt x="77" y="41"/>
                    </a:cubicBezTo>
                    <a:cubicBezTo>
                      <a:pt x="74" y="34"/>
                      <a:pt x="71" y="26"/>
                      <a:pt x="69" y="19"/>
                    </a:cubicBezTo>
                    <a:cubicBezTo>
                      <a:pt x="68" y="13"/>
                      <a:pt x="67" y="8"/>
                      <a:pt x="66" y="2"/>
                    </a:cubicBezTo>
                    <a:cubicBezTo>
                      <a:pt x="66" y="1"/>
                      <a:pt x="66" y="0"/>
                      <a:pt x="66" y="0"/>
                    </a:cubicBezTo>
                  </a:path>
                </a:pathLst>
              </a:custGeom>
              <a:solidFill>
                <a:srgbClr val="6E12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1" name="Freeform 153"/>
              <p:cNvSpPr/>
              <p:nvPr/>
            </p:nvSpPr>
            <p:spPr bwMode="auto">
              <a:xfrm>
                <a:off x="4851880" y="2282352"/>
                <a:ext cx="2567" cy="2567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2 w 2"/>
                  <a:gd name="T5" fmla="*/ 0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0"/>
                      <a:pt x="2" y="0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E12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2" name="Freeform 154"/>
              <p:cNvSpPr/>
              <p:nvPr/>
            </p:nvSpPr>
            <p:spPr bwMode="auto">
              <a:xfrm>
                <a:off x="4810814" y="2287485"/>
                <a:ext cx="112932" cy="151432"/>
              </a:xfrm>
              <a:custGeom>
                <a:avLst/>
                <a:gdLst>
                  <a:gd name="T0" fmla="*/ 109 w 109"/>
                  <a:gd name="T1" fmla="*/ 70 h 147"/>
                  <a:gd name="T2" fmla="*/ 109 w 109"/>
                  <a:gd name="T3" fmla="*/ 69 h 147"/>
                  <a:gd name="T4" fmla="*/ 109 w 109"/>
                  <a:gd name="T5" fmla="*/ 69 h 147"/>
                  <a:gd name="T6" fmla="*/ 105 w 109"/>
                  <a:gd name="T7" fmla="*/ 69 h 147"/>
                  <a:gd name="T8" fmla="*/ 105 w 109"/>
                  <a:gd name="T9" fmla="*/ 71 h 147"/>
                  <a:gd name="T10" fmla="*/ 103 w 109"/>
                  <a:gd name="T11" fmla="*/ 78 h 147"/>
                  <a:gd name="T12" fmla="*/ 103 w 109"/>
                  <a:gd name="T13" fmla="*/ 78 h 147"/>
                  <a:gd name="T14" fmla="*/ 8 w 109"/>
                  <a:gd name="T15" fmla="*/ 143 h 147"/>
                  <a:gd name="T16" fmla="*/ 19 w 109"/>
                  <a:gd name="T17" fmla="*/ 107 h 147"/>
                  <a:gd name="T18" fmla="*/ 27 w 109"/>
                  <a:gd name="T19" fmla="*/ 78 h 147"/>
                  <a:gd name="T20" fmla="*/ 42 w 109"/>
                  <a:gd name="T21" fmla="*/ 3 h 147"/>
                  <a:gd name="T22" fmla="*/ 38 w 109"/>
                  <a:gd name="T23" fmla="*/ 0 h 147"/>
                  <a:gd name="T24" fmla="*/ 34 w 109"/>
                  <a:gd name="T25" fmla="*/ 43 h 147"/>
                  <a:gd name="T26" fmla="*/ 23 w 109"/>
                  <a:gd name="T27" fmla="*/ 77 h 147"/>
                  <a:gd name="T28" fmla="*/ 15 w 109"/>
                  <a:gd name="T29" fmla="*/ 106 h 147"/>
                  <a:gd name="T30" fmla="*/ 2 w 109"/>
                  <a:gd name="T31" fmla="*/ 144 h 147"/>
                  <a:gd name="T32" fmla="*/ 0 w 109"/>
                  <a:gd name="T33" fmla="*/ 147 h 147"/>
                  <a:gd name="T34" fmla="*/ 3 w 109"/>
                  <a:gd name="T35" fmla="*/ 147 h 147"/>
                  <a:gd name="T36" fmla="*/ 4 w 109"/>
                  <a:gd name="T37" fmla="*/ 147 h 147"/>
                  <a:gd name="T38" fmla="*/ 89 w 109"/>
                  <a:gd name="T39" fmla="*/ 109 h 147"/>
                  <a:gd name="T40" fmla="*/ 106 w 109"/>
                  <a:gd name="T41" fmla="*/ 84 h 147"/>
                  <a:gd name="T42" fmla="*/ 108 w 109"/>
                  <a:gd name="T43" fmla="*/ 79 h 147"/>
                  <a:gd name="T44" fmla="*/ 109 w 109"/>
                  <a:gd name="T45" fmla="*/ 70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9" h="147">
                    <a:moveTo>
                      <a:pt x="109" y="70"/>
                    </a:moveTo>
                    <a:cubicBezTo>
                      <a:pt x="109" y="70"/>
                      <a:pt x="109" y="69"/>
                      <a:pt x="109" y="69"/>
                    </a:cubicBezTo>
                    <a:cubicBezTo>
                      <a:pt x="109" y="69"/>
                      <a:pt x="109" y="69"/>
                      <a:pt x="109" y="69"/>
                    </a:cubicBezTo>
                    <a:cubicBezTo>
                      <a:pt x="105" y="69"/>
                      <a:pt x="105" y="69"/>
                      <a:pt x="105" y="69"/>
                    </a:cubicBezTo>
                    <a:cubicBezTo>
                      <a:pt x="105" y="69"/>
                      <a:pt x="105" y="70"/>
                      <a:pt x="105" y="71"/>
                    </a:cubicBezTo>
                    <a:cubicBezTo>
                      <a:pt x="104" y="73"/>
                      <a:pt x="104" y="76"/>
                      <a:pt x="103" y="78"/>
                    </a:cubicBezTo>
                    <a:cubicBezTo>
                      <a:pt x="103" y="78"/>
                      <a:pt x="103" y="78"/>
                      <a:pt x="103" y="78"/>
                    </a:cubicBezTo>
                    <a:cubicBezTo>
                      <a:pt x="94" y="113"/>
                      <a:pt x="47" y="141"/>
                      <a:pt x="8" y="143"/>
                    </a:cubicBezTo>
                    <a:cubicBezTo>
                      <a:pt x="14" y="133"/>
                      <a:pt x="16" y="120"/>
                      <a:pt x="19" y="107"/>
                    </a:cubicBezTo>
                    <a:cubicBezTo>
                      <a:pt x="21" y="97"/>
                      <a:pt x="23" y="87"/>
                      <a:pt x="27" y="78"/>
                    </a:cubicBezTo>
                    <a:cubicBezTo>
                      <a:pt x="37" y="53"/>
                      <a:pt x="43" y="27"/>
                      <a:pt x="42" y="3"/>
                    </a:cubicBezTo>
                    <a:cubicBezTo>
                      <a:pt x="41" y="2"/>
                      <a:pt x="39" y="1"/>
                      <a:pt x="38" y="0"/>
                    </a:cubicBezTo>
                    <a:cubicBezTo>
                      <a:pt x="38" y="13"/>
                      <a:pt x="37" y="28"/>
                      <a:pt x="34" y="43"/>
                    </a:cubicBezTo>
                    <a:cubicBezTo>
                      <a:pt x="31" y="54"/>
                      <a:pt x="27" y="66"/>
                      <a:pt x="23" y="77"/>
                    </a:cubicBezTo>
                    <a:cubicBezTo>
                      <a:pt x="19" y="86"/>
                      <a:pt x="17" y="96"/>
                      <a:pt x="15" y="106"/>
                    </a:cubicBezTo>
                    <a:cubicBezTo>
                      <a:pt x="12" y="120"/>
                      <a:pt x="9" y="134"/>
                      <a:pt x="2" y="144"/>
                    </a:cubicBezTo>
                    <a:cubicBezTo>
                      <a:pt x="0" y="147"/>
                      <a:pt x="0" y="147"/>
                      <a:pt x="0" y="147"/>
                    </a:cubicBezTo>
                    <a:cubicBezTo>
                      <a:pt x="3" y="147"/>
                      <a:pt x="3" y="147"/>
                      <a:pt x="3" y="147"/>
                    </a:cubicBezTo>
                    <a:cubicBezTo>
                      <a:pt x="4" y="147"/>
                      <a:pt x="4" y="147"/>
                      <a:pt x="4" y="147"/>
                    </a:cubicBezTo>
                    <a:cubicBezTo>
                      <a:pt x="33" y="146"/>
                      <a:pt x="68" y="131"/>
                      <a:pt x="89" y="109"/>
                    </a:cubicBezTo>
                    <a:cubicBezTo>
                      <a:pt x="96" y="102"/>
                      <a:pt x="102" y="93"/>
                      <a:pt x="106" y="84"/>
                    </a:cubicBezTo>
                    <a:cubicBezTo>
                      <a:pt x="107" y="82"/>
                      <a:pt x="107" y="81"/>
                      <a:pt x="108" y="79"/>
                    </a:cubicBezTo>
                    <a:cubicBezTo>
                      <a:pt x="108" y="76"/>
                      <a:pt x="109" y="73"/>
                      <a:pt x="109" y="70"/>
                    </a:cubicBezTo>
                  </a:path>
                </a:pathLst>
              </a:custGeom>
              <a:solidFill>
                <a:srgbClr val="6E12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3" name="Freeform 155"/>
              <p:cNvSpPr/>
              <p:nvPr/>
            </p:nvSpPr>
            <p:spPr bwMode="auto">
              <a:xfrm>
                <a:off x="6083865" y="2148887"/>
                <a:ext cx="0" cy="2567"/>
              </a:xfrm>
              <a:custGeom>
                <a:avLst/>
                <a:gdLst>
                  <a:gd name="T0" fmla="*/ 2 h 2"/>
                  <a:gd name="T1" fmla="*/ 0 h 2"/>
                  <a:gd name="T2" fmla="*/ 0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776F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4" name="Freeform 156"/>
              <p:cNvSpPr/>
              <p:nvPr/>
            </p:nvSpPr>
            <p:spPr bwMode="auto">
              <a:xfrm>
                <a:off x="6073598" y="2059055"/>
                <a:ext cx="48767" cy="84700"/>
              </a:xfrm>
              <a:custGeom>
                <a:avLst/>
                <a:gdLst>
                  <a:gd name="T0" fmla="*/ 41 w 46"/>
                  <a:gd name="T1" fmla="*/ 0 h 83"/>
                  <a:gd name="T2" fmla="*/ 32 w 46"/>
                  <a:gd name="T3" fmla="*/ 7 h 83"/>
                  <a:gd name="T4" fmla="*/ 0 w 46"/>
                  <a:gd name="T5" fmla="*/ 80 h 83"/>
                  <a:gd name="T6" fmla="*/ 8 w 46"/>
                  <a:gd name="T7" fmla="*/ 82 h 83"/>
                  <a:gd name="T8" fmla="*/ 8 w 46"/>
                  <a:gd name="T9" fmla="*/ 82 h 83"/>
                  <a:gd name="T10" fmla="*/ 8 w 46"/>
                  <a:gd name="T11" fmla="*/ 82 h 83"/>
                  <a:gd name="T12" fmla="*/ 8 w 46"/>
                  <a:gd name="T13" fmla="*/ 83 h 83"/>
                  <a:gd name="T14" fmla="*/ 9 w 46"/>
                  <a:gd name="T15" fmla="*/ 82 h 83"/>
                  <a:gd name="T16" fmla="*/ 41 w 46"/>
                  <a:gd name="T17" fmla="*/ 10 h 83"/>
                  <a:gd name="T18" fmla="*/ 46 w 46"/>
                  <a:gd name="T19" fmla="*/ 7 h 83"/>
                  <a:gd name="T20" fmla="*/ 41 w 46"/>
                  <a:gd name="T21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6" h="83">
                    <a:moveTo>
                      <a:pt x="41" y="0"/>
                    </a:moveTo>
                    <a:cubicBezTo>
                      <a:pt x="38" y="3"/>
                      <a:pt x="35" y="5"/>
                      <a:pt x="32" y="7"/>
                    </a:cubicBezTo>
                    <a:cubicBezTo>
                      <a:pt x="11" y="23"/>
                      <a:pt x="1" y="47"/>
                      <a:pt x="0" y="80"/>
                    </a:cubicBezTo>
                    <a:cubicBezTo>
                      <a:pt x="3" y="80"/>
                      <a:pt x="5" y="81"/>
                      <a:pt x="8" y="82"/>
                    </a:cubicBezTo>
                    <a:cubicBezTo>
                      <a:pt x="8" y="82"/>
                      <a:pt x="8" y="82"/>
                      <a:pt x="8" y="82"/>
                    </a:cubicBezTo>
                    <a:cubicBezTo>
                      <a:pt x="8" y="82"/>
                      <a:pt x="8" y="82"/>
                      <a:pt x="8" y="82"/>
                    </a:cubicBezTo>
                    <a:cubicBezTo>
                      <a:pt x="8" y="83"/>
                      <a:pt x="8" y="83"/>
                      <a:pt x="8" y="83"/>
                    </a:cubicBezTo>
                    <a:cubicBezTo>
                      <a:pt x="8" y="83"/>
                      <a:pt x="8" y="83"/>
                      <a:pt x="9" y="82"/>
                    </a:cubicBezTo>
                    <a:cubicBezTo>
                      <a:pt x="9" y="49"/>
                      <a:pt x="20" y="25"/>
                      <a:pt x="41" y="10"/>
                    </a:cubicBezTo>
                    <a:cubicBezTo>
                      <a:pt x="43" y="9"/>
                      <a:pt x="45" y="8"/>
                      <a:pt x="46" y="7"/>
                    </a:cubicBez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776F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5" name="Freeform 157"/>
              <p:cNvSpPr/>
              <p:nvPr/>
            </p:nvSpPr>
            <p:spPr bwMode="auto">
              <a:xfrm>
                <a:off x="6073598" y="2146321"/>
                <a:ext cx="5133" cy="5133"/>
              </a:xfrm>
              <a:custGeom>
                <a:avLst/>
                <a:gdLst>
                  <a:gd name="T0" fmla="*/ 0 w 3"/>
                  <a:gd name="T1" fmla="*/ 5 h 5"/>
                  <a:gd name="T2" fmla="*/ 3 w 3"/>
                  <a:gd name="T3" fmla="*/ 5 h 5"/>
                  <a:gd name="T4" fmla="*/ 3 w 3"/>
                  <a:gd name="T5" fmla="*/ 1 h 5"/>
                  <a:gd name="T6" fmla="*/ 0 w 3"/>
                  <a:gd name="T7" fmla="*/ 0 h 5"/>
                  <a:gd name="T8" fmla="*/ 0 w 3"/>
                  <a:gd name="T9" fmla="*/ 2 h 5"/>
                  <a:gd name="T10" fmla="*/ 0 w 3"/>
                  <a:gd name="T1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5">
                    <a:moveTo>
                      <a:pt x="0" y="5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3" y="3"/>
                      <a:pt x="3" y="2"/>
                      <a:pt x="3" y="1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3"/>
                      <a:pt x="0" y="4"/>
                      <a:pt x="0" y="5"/>
                    </a:cubicBezTo>
                  </a:path>
                </a:pathLst>
              </a:custGeom>
              <a:solidFill>
                <a:srgbClr val="776F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6" name="Freeform 158"/>
              <p:cNvSpPr/>
              <p:nvPr/>
            </p:nvSpPr>
            <p:spPr bwMode="auto">
              <a:xfrm>
                <a:off x="6294329" y="2051355"/>
                <a:ext cx="2567" cy="2567"/>
              </a:xfrm>
              <a:custGeom>
                <a:avLst/>
                <a:gdLst>
                  <a:gd name="T0" fmla="*/ 1 w 2"/>
                  <a:gd name="T1" fmla="*/ 0 h 2"/>
                  <a:gd name="T2" fmla="*/ 0 w 2"/>
                  <a:gd name="T3" fmla="*/ 0 h 2"/>
                  <a:gd name="T4" fmla="*/ 0 w 2"/>
                  <a:gd name="T5" fmla="*/ 2 h 2"/>
                  <a:gd name="T6" fmla="*/ 0 w 2"/>
                  <a:gd name="T7" fmla="*/ 2 h 2"/>
                  <a:gd name="T8" fmla="*/ 2 w 2"/>
                  <a:gd name="T9" fmla="*/ 2 h 2"/>
                  <a:gd name="T10" fmla="*/ 1 w 2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2" y="1"/>
                      <a:pt x="1" y="1"/>
                      <a:pt x="1" y="0"/>
                    </a:cubicBezTo>
                  </a:path>
                </a:pathLst>
              </a:custGeom>
              <a:solidFill>
                <a:srgbClr val="776F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7" name="Freeform 159"/>
              <p:cNvSpPr/>
              <p:nvPr/>
            </p:nvSpPr>
            <p:spPr bwMode="auto">
              <a:xfrm>
                <a:off x="6289195" y="2056488"/>
                <a:ext cx="41066" cy="82132"/>
              </a:xfrm>
              <a:custGeom>
                <a:avLst/>
                <a:gdLst>
                  <a:gd name="T0" fmla="*/ 31 w 40"/>
                  <a:gd name="T1" fmla="*/ 75 h 78"/>
                  <a:gd name="T2" fmla="*/ 40 w 40"/>
                  <a:gd name="T3" fmla="*/ 78 h 78"/>
                  <a:gd name="T4" fmla="*/ 40 w 40"/>
                  <a:gd name="T5" fmla="*/ 74 h 78"/>
                  <a:gd name="T6" fmla="*/ 40 w 40"/>
                  <a:gd name="T7" fmla="*/ 70 h 78"/>
                  <a:gd name="T8" fmla="*/ 28 w 40"/>
                  <a:gd name="T9" fmla="*/ 47 h 78"/>
                  <a:gd name="T10" fmla="*/ 21 w 40"/>
                  <a:gd name="T11" fmla="*/ 34 h 78"/>
                  <a:gd name="T12" fmla="*/ 16 w 40"/>
                  <a:gd name="T13" fmla="*/ 18 h 78"/>
                  <a:gd name="T14" fmla="*/ 12 w 40"/>
                  <a:gd name="T15" fmla="*/ 6 h 78"/>
                  <a:gd name="T16" fmla="*/ 8 w 40"/>
                  <a:gd name="T17" fmla="*/ 5 h 78"/>
                  <a:gd name="T18" fmla="*/ 5 w 40"/>
                  <a:gd name="T19" fmla="*/ 4 h 78"/>
                  <a:gd name="T20" fmla="*/ 7 w 40"/>
                  <a:gd name="T21" fmla="*/ 1 h 78"/>
                  <a:gd name="T22" fmla="*/ 0 w 40"/>
                  <a:gd name="T23" fmla="*/ 0 h 78"/>
                  <a:gd name="T24" fmla="*/ 7 w 40"/>
                  <a:gd name="T25" fmla="*/ 20 h 78"/>
                  <a:gd name="T26" fmla="*/ 13 w 40"/>
                  <a:gd name="T27" fmla="*/ 37 h 78"/>
                  <a:gd name="T28" fmla="*/ 20 w 40"/>
                  <a:gd name="T29" fmla="*/ 50 h 78"/>
                  <a:gd name="T30" fmla="*/ 29 w 40"/>
                  <a:gd name="T31" fmla="*/ 67 h 78"/>
                  <a:gd name="T32" fmla="*/ 31 w 40"/>
                  <a:gd name="T33" fmla="*/ 75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0" h="78">
                    <a:moveTo>
                      <a:pt x="31" y="75"/>
                    </a:moveTo>
                    <a:cubicBezTo>
                      <a:pt x="40" y="78"/>
                      <a:pt x="40" y="78"/>
                      <a:pt x="40" y="78"/>
                    </a:cubicBezTo>
                    <a:cubicBezTo>
                      <a:pt x="40" y="76"/>
                      <a:pt x="40" y="75"/>
                      <a:pt x="40" y="74"/>
                    </a:cubicBezTo>
                    <a:cubicBezTo>
                      <a:pt x="40" y="73"/>
                      <a:pt x="40" y="72"/>
                      <a:pt x="40" y="70"/>
                    </a:cubicBezTo>
                    <a:cubicBezTo>
                      <a:pt x="38" y="63"/>
                      <a:pt x="33" y="55"/>
                      <a:pt x="28" y="47"/>
                    </a:cubicBezTo>
                    <a:cubicBezTo>
                      <a:pt x="25" y="42"/>
                      <a:pt x="22" y="37"/>
                      <a:pt x="21" y="34"/>
                    </a:cubicBezTo>
                    <a:cubicBezTo>
                      <a:pt x="19" y="29"/>
                      <a:pt x="17" y="24"/>
                      <a:pt x="16" y="18"/>
                    </a:cubicBezTo>
                    <a:cubicBezTo>
                      <a:pt x="14" y="14"/>
                      <a:pt x="13" y="10"/>
                      <a:pt x="12" y="6"/>
                    </a:cubicBezTo>
                    <a:cubicBezTo>
                      <a:pt x="10" y="6"/>
                      <a:pt x="9" y="6"/>
                      <a:pt x="8" y="5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5" y="1"/>
                      <a:pt x="2" y="0"/>
                      <a:pt x="0" y="0"/>
                    </a:cubicBezTo>
                    <a:cubicBezTo>
                      <a:pt x="3" y="6"/>
                      <a:pt x="5" y="13"/>
                      <a:pt x="7" y="20"/>
                    </a:cubicBezTo>
                    <a:cubicBezTo>
                      <a:pt x="9" y="25"/>
                      <a:pt x="10" y="31"/>
                      <a:pt x="13" y="37"/>
                    </a:cubicBezTo>
                    <a:cubicBezTo>
                      <a:pt x="14" y="41"/>
                      <a:pt x="17" y="45"/>
                      <a:pt x="20" y="50"/>
                    </a:cubicBezTo>
                    <a:cubicBezTo>
                      <a:pt x="23" y="55"/>
                      <a:pt x="27" y="62"/>
                      <a:pt x="29" y="67"/>
                    </a:cubicBezTo>
                    <a:cubicBezTo>
                      <a:pt x="31" y="71"/>
                      <a:pt x="32" y="74"/>
                      <a:pt x="31" y="75"/>
                    </a:cubicBezTo>
                  </a:path>
                </a:pathLst>
              </a:custGeom>
              <a:solidFill>
                <a:srgbClr val="776F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8" name="Freeform 160"/>
              <p:cNvSpPr/>
              <p:nvPr/>
            </p:nvSpPr>
            <p:spPr bwMode="auto">
              <a:xfrm>
                <a:off x="5991466" y="2130921"/>
                <a:ext cx="177099" cy="202765"/>
              </a:xfrm>
              <a:custGeom>
                <a:avLst/>
                <a:gdLst>
                  <a:gd name="T0" fmla="*/ 90 w 174"/>
                  <a:gd name="T1" fmla="*/ 12 h 197"/>
                  <a:gd name="T2" fmla="*/ 90 w 174"/>
                  <a:gd name="T3" fmla="*/ 17 h 197"/>
                  <a:gd name="T4" fmla="*/ 90 w 174"/>
                  <a:gd name="T5" fmla="*/ 17 h 197"/>
                  <a:gd name="T6" fmla="*/ 139 w 174"/>
                  <a:gd name="T7" fmla="*/ 11 h 197"/>
                  <a:gd name="T8" fmla="*/ 160 w 174"/>
                  <a:gd name="T9" fmla="*/ 31 h 197"/>
                  <a:gd name="T10" fmla="*/ 169 w 174"/>
                  <a:gd name="T11" fmla="*/ 63 h 197"/>
                  <a:gd name="T12" fmla="*/ 168 w 174"/>
                  <a:gd name="T13" fmla="*/ 80 h 197"/>
                  <a:gd name="T14" fmla="*/ 144 w 174"/>
                  <a:gd name="T15" fmla="*/ 119 h 197"/>
                  <a:gd name="T16" fmla="*/ 132 w 174"/>
                  <a:gd name="T17" fmla="*/ 133 h 197"/>
                  <a:gd name="T18" fmla="*/ 112 w 174"/>
                  <a:gd name="T19" fmla="*/ 169 h 197"/>
                  <a:gd name="T20" fmla="*/ 113 w 174"/>
                  <a:gd name="T21" fmla="*/ 170 h 197"/>
                  <a:gd name="T22" fmla="*/ 114 w 174"/>
                  <a:gd name="T23" fmla="*/ 169 h 197"/>
                  <a:gd name="T24" fmla="*/ 115 w 174"/>
                  <a:gd name="T25" fmla="*/ 173 h 197"/>
                  <a:gd name="T26" fmla="*/ 116 w 174"/>
                  <a:gd name="T27" fmla="*/ 172 h 197"/>
                  <a:gd name="T28" fmla="*/ 114 w 174"/>
                  <a:gd name="T29" fmla="*/ 174 h 197"/>
                  <a:gd name="T30" fmla="*/ 111 w 174"/>
                  <a:gd name="T31" fmla="*/ 174 h 197"/>
                  <a:gd name="T32" fmla="*/ 109 w 174"/>
                  <a:gd name="T33" fmla="*/ 190 h 197"/>
                  <a:gd name="T34" fmla="*/ 94 w 174"/>
                  <a:gd name="T35" fmla="*/ 182 h 197"/>
                  <a:gd name="T36" fmla="*/ 51 w 174"/>
                  <a:gd name="T37" fmla="*/ 149 h 197"/>
                  <a:gd name="T38" fmla="*/ 46 w 174"/>
                  <a:gd name="T39" fmla="*/ 145 h 197"/>
                  <a:gd name="T40" fmla="*/ 8 w 174"/>
                  <a:gd name="T41" fmla="*/ 89 h 197"/>
                  <a:gd name="T42" fmla="*/ 5 w 174"/>
                  <a:gd name="T43" fmla="*/ 63 h 197"/>
                  <a:gd name="T44" fmla="*/ 10 w 174"/>
                  <a:gd name="T45" fmla="*/ 28 h 197"/>
                  <a:gd name="T46" fmla="*/ 15 w 174"/>
                  <a:gd name="T47" fmla="*/ 21 h 197"/>
                  <a:gd name="T48" fmla="*/ 19 w 174"/>
                  <a:gd name="T49" fmla="*/ 18 h 197"/>
                  <a:gd name="T50" fmla="*/ 33 w 174"/>
                  <a:gd name="T51" fmla="*/ 12 h 197"/>
                  <a:gd name="T52" fmla="*/ 82 w 174"/>
                  <a:gd name="T53" fmla="*/ 14 h 197"/>
                  <a:gd name="T54" fmla="*/ 85 w 174"/>
                  <a:gd name="T55" fmla="*/ 15 h 197"/>
                  <a:gd name="T56" fmla="*/ 85 w 174"/>
                  <a:gd name="T57" fmla="*/ 12 h 197"/>
                  <a:gd name="T58" fmla="*/ 90 w 174"/>
                  <a:gd name="T59" fmla="*/ 12 h 197"/>
                  <a:gd name="T60" fmla="*/ 82 w 174"/>
                  <a:gd name="T61" fmla="*/ 10 h 197"/>
                  <a:gd name="T62" fmla="*/ 31 w 174"/>
                  <a:gd name="T63" fmla="*/ 9 h 197"/>
                  <a:gd name="T64" fmla="*/ 18 w 174"/>
                  <a:gd name="T65" fmla="*/ 14 h 197"/>
                  <a:gd name="T66" fmla="*/ 12 w 174"/>
                  <a:gd name="T67" fmla="*/ 18 h 197"/>
                  <a:gd name="T68" fmla="*/ 0 w 174"/>
                  <a:gd name="T69" fmla="*/ 63 h 197"/>
                  <a:gd name="T70" fmla="*/ 4 w 174"/>
                  <a:gd name="T71" fmla="*/ 90 h 197"/>
                  <a:gd name="T72" fmla="*/ 6 w 174"/>
                  <a:gd name="T73" fmla="*/ 97 h 197"/>
                  <a:gd name="T74" fmla="*/ 12 w 174"/>
                  <a:gd name="T75" fmla="*/ 108 h 197"/>
                  <a:gd name="T76" fmla="*/ 43 w 174"/>
                  <a:gd name="T77" fmla="*/ 147 h 197"/>
                  <a:gd name="T78" fmla="*/ 47 w 174"/>
                  <a:gd name="T79" fmla="*/ 152 h 197"/>
                  <a:gd name="T80" fmla="*/ 92 w 174"/>
                  <a:gd name="T81" fmla="*/ 185 h 197"/>
                  <a:gd name="T82" fmla="*/ 109 w 174"/>
                  <a:gd name="T83" fmla="*/ 195 h 197"/>
                  <a:gd name="T84" fmla="*/ 111 w 174"/>
                  <a:gd name="T85" fmla="*/ 196 h 197"/>
                  <a:gd name="T86" fmla="*/ 113 w 174"/>
                  <a:gd name="T87" fmla="*/ 197 h 197"/>
                  <a:gd name="T88" fmla="*/ 113 w 174"/>
                  <a:gd name="T89" fmla="*/ 194 h 197"/>
                  <a:gd name="T90" fmla="*/ 124 w 174"/>
                  <a:gd name="T91" fmla="*/ 152 h 197"/>
                  <a:gd name="T92" fmla="*/ 135 w 174"/>
                  <a:gd name="T93" fmla="*/ 135 h 197"/>
                  <a:gd name="T94" fmla="*/ 147 w 174"/>
                  <a:gd name="T95" fmla="*/ 121 h 197"/>
                  <a:gd name="T96" fmla="*/ 165 w 174"/>
                  <a:gd name="T97" fmla="*/ 99 h 197"/>
                  <a:gd name="T98" fmla="*/ 172 w 174"/>
                  <a:gd name="T99" fmla="*/ 81 h 197"/>
                  <a:gd name="T100" fmla="*/ 174 w 174"/>
                  <a:gd name="T101" fmla="*/ 63 h 197"/>
                  <a:gd name="T102" fmla="*/ 141 w 174"/>
                  <a:gd name="T103" fmla="*/ 8 h 197"/>
                  <a:gd name="T104" fmla="*/ 91 w 174"/>
                  <a:gd name="T105" fmla="*/ 12 h 197"/>
                  <a:gd name="T106" fmla="*/ 90 w 174"/>
                  <a:gd name="T107" fmla="*/ 13 h 197"/>
                  <a:gd name="T108" fmla="*/ 90 w 174"/>
                  <a:gd name="T109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74" h="197">
                    <a:moveTo>
                      <a:pt x="90" y="12"/>
                    </a:moveTo>
                    <a:cubicBezTo>
                      <a:pt x="90" y="14"/>
                      <a:pt x="90" y="16"/>
                      <a:pt x="90" y="17"/>
                    </a:cubicBezTo>
                    <a:cubicBezTo>
                      <a:pt x="90" y="17"/>
                      <a:pt x="90" y="17"/>
                      <a:pt x="90" y="17"/>
                    </a:cubicBezTo>
                    <a:cubicBezTo>
                      <a:pt x="108" y="7"/>
                      <a:pt x="125" y="5"/>
                      <a:pt x="139" y="11"/>
                    </a:cubicBezTo>
                    <a:cubicBezTo>
                      <a:pt x="148" y="15"/>
                      <a:pt x="155" y="22"/>
                      <a:pt x="160" y="31"/>
                    </a:cubicBezTo>
                    <a:cubicBezTo>
                      <a:pt x="166" y="40"/>
                      <a:pt x="169" y="51"/>
                      <a:pt x="169" y="63"/>
                    </a:cubicBezTo>
                    <a:cubicBezTo>
                      <a:pt x="170" y="69"/>
                      <a:pt x="169" y="75"/>
                      <a:pt x="168" y="80"/>
                    </a:cubicBezTo>
                    <a:cubicBezTo>
                      <a:pt x="165" y="96"/>
                      <a:pt x="155" y="107"/>
                      <a:pt x="144" y="119"/>
                    </a:cubicBezTo>
                    <a:cubicBezTo>
                      <a:pt x="140" y="123"/>
                      <a:pt x="136" y="128"/>
                      <a:pt x="132" y="133"/>
                    </a:cubicBezTo>
                    <a:cubicBezTo>
                      <a:pt x="122" y="146"/>
                      <a:pt x="116" y="156"/>
                      <a:pt x="112" y="169"/>
                    </a:cubicBezTo>
                    <a:cubicBezTo>
                      <a:pt x="112" y="169"/>
                      <a:pt x="112" y="170"/>
                      <a:pt x="113" y="170"/>
                    </a:cubicBezTo>
                    <a:cubicBezTo>
                      <a:pt x="113" y="170"/>
                      <a:pt x="113" y="169"/>
                      <a:pt x="114" y="169"/>
                    </a:cubicBezTo>
                    <a:cubicBezTo>
                      <a:pt x="115" y="173"/>
                      <a:pt x="115" y="173"/>
                      <a:pt x="115" y="173"/>
                    </a:cubicBezTo>
                    <a:cubicBezTo>
                      <a:pt x="116" y="173"/>
                      <a:pt x="116" y="172"/>
                      <a:pt x="116" y="172"/>
                    </a:cubicBezTo>
                    <a:cubicBezTo>
                      <a:pt x="116" y="173"/>
                      <a:pt x="115" y="174"/>
                      <a:pt x="114" y="174"/>
                    </a:cubicBezTo>
                    <a:cubicBezTo>
                      <a:pt x="113" y="175"/>
                      <a:pt x="112" y="174"/>
                      <a:pt x="111" y="174"/>
                    </a:cubicBezTo>
                    <a:cubicBezTo>
                      <a:pt x="110" y="179"/>
                      <a:pt x="109" y="184"/>
                      <a:pt x="109" y="190"/>
                    </a:cubicBezTo>
                    <a:cubicBezTo>
                      <a:pt x="104" y="187"/>
                      <a:pt x="99" y="185"/>
                      <a:pt x="94" y="182"/>
                    </a:cubicBezTo>
                    <a:cubicBezTo>
                      <a:pt x="79" y="173"/>
                      <a:pt x="64" y="164"/>
                      <a:pt x="51" y="149"/>
                    </a:cubicBezTo>
                    <a:cubicBezTo>
                      <a:pt x="46" y="145"/>
                      <a:pt x="46" y="145"/>
                      <a:pt x="46" y="145"/>
                    </a:cubicBezTo>
                    <a:cubicBezTo>
                      <a:pt x="32" y="129"/>
                      <a:pt x="13" y="107"/>
                      <a:pt x="8" y="89"/>
                    </a:cubicBezTo>
                    <a:cubicBezTo>
                      <a:pt x="6" y="82"/>
                      <a:pt x="5" y="73"/>
                      <a:pt x="5" y="63"/>
                    </a:cubicBezTo>
                    <a:cubicBezTo>
                      <a:pt x="4" y="48"/>
                      <a:pt x="6" y="36"/>
                      <a:pt x="10" y="28"/>
                    </a:cubicBezTo>
                    <a:cubicBezTo>
                      <a:pt x="12" y="25"/>
                      <a:pt x="13" y="23"/>
                      <a:pt x="15" y="21"/>
                    </a:cubicBezTo>
                    <a:cubicBezTo>
                      <a:pt x="16" y="20"/>
                      <a:pt x="18" y="19"/>
                      <a:pt x="19" y="18"/>
                    </a:cubicBezTo>
                    <a:cubicBezTo>
                      <a:pt x="23" y="15"/>
                      <a:pt x="28" y="14"/>
                      <a:pt x="33" y="12"/>
                    </a:cubicBezTo>
                    <a:cubicBezTo>
                      <a:pt x="48" y="9"/>
                      <a:pt x="68" y="10"/>
                      <a:pt x="82" y="14"/>
                    </a:cubicBezTo>
                    <a:cubicBezTo>
                      <a:pt x="83" y="14"/>
                      <a:pt x="84" y="14"/>
                      <a:pt x="85" y="15"/>
                    </a:cubicBezTo>
                    <a:cubicBezTo>
                      <a:pt x="85" y="14"/>
                      <a:pt x="85" y="13"/>
                      <a:pt x="85" y="12"/>
                    </a:cubicBezTo>
                    <a:cubicBezTo>
                      <a:pt x="90" y="12"/>
                      <a:pt x="90" y="12"/>
                      <a:pt x="90" y="12"/>
                    </a:cubicBezTo>
                    <a:cubicBezTo>
                      <a:pt x="87" y="11"/>
                      <a:pt x="85" y="10"/>
                      <a:pt x="82" y="10"/>
                    </a:cubicBezTo>
                    <a:cubicBezTo>
                      <a:pt x="67" y="6"/>
                      <a:pt x="47" y="5"/>
                      <a:pt x="31" y="9"/>
                    </a:cubicBezTo>
                    <a:cubicBezTo>
                      <a:pt x="26" y="10"/>
                      <a:pt x="22" y="12"/>
                      <a:pt x="18" y="14"/>
                    </a:cubicBezTo>
                    <a:cubicBezTo>
                      <a:pt x="16" y="15"/>
                      <a:pt x="14" y="17"/>
                      <a:pt x="12" y="18"/>
                    </a:cubicBezTo>
                    <a:cubicBezTo>
                      <a:pt x="1" y="29"/>
                      <a:pt x="0" y="53"/>
                      <a:pt x="0" y="63"/>
                    </a:cubicBezTo>
                    <a:cubicBezTo>
                      <a:pt x="1" y="73"/>
                      <a:pt x="2" y="82"/>
                      <a:pt x="4" y="90"/>
                    </a:cubicBezTo>
                    <a:cubicBezTo>
                      <a:pt x="4" y="92"/>
                      <a:pt x="5" y="95"/>
                      <a:pt x="6" y="97"/>
                    </a:cubicBezTo>
                    <a:cubicBezTo>
                      <a:pt x="8" y="101"/>
                      <a:pt x="10" y="105"/>
                      <a:pt x="12" y="108"/>
                    </a:cubicBezTo>
                    <a:cubicBezTo>
                      <a:pt x="21" y="122"/>
                      <a:pt x="33" y="136"/>
                      <a:pt x="43" y="147"/>
                    </a:cubicBezTo>
                    <a:cubicBezTo>
                      <a:pt x="47" y="152"/>
                      <a:pt x="47" y="152"/>
                      <a:pt x="47" y="152"/>
                    </a:cubicBezTo>
                    <a:cubicBezTo>
                      <a:pt x="61" y="167"/>
                      <a:pt x="76" y="176"/>
                      <a:pt x="92" y="185"/>
                    </a:cubicBezTo>
                    <a:cubicBezTo>
                      <a:pt x="98" y="188"/>
                      <a:pt x="104" y="192"/>
                      <a:pt x="109" y="195"/>
                    </a:cubicBezTo>
                    <a:cubicBezTo>
                      <a:pt x="111" y="196"/>
                      <a:pt x="111" y="196"/>
                      <a:pt x="111" y="196"/>
                    </a:cubicBezTo>
                    <a:cubicBezTo>
                      <a:pt x="113" y="197"/>
                      <a:pt x="113" y="197"/>
                      <a:pt x="113" y="197"/>
                    </a:cubicBezTo>
                    <a:cubicBezTo>
                      <a:pt x="113" y="194"/>
                      <a:pt x="113" y="194"/>
                      <a:pt x="113" y="194"/>
                    </a:cubicBezTo>
                    <a:cubicBezTo>
                      <a:pt x="114" y="177"/>
                      <a:pt x="117" y="164"/>
                      <a:pt x="124" y="152"/>
                    </a:cubicBezTo>
                    <a:cubicBezTo>
                      <a:pt x="127" y="146"/>
                      <a:pt x="131" y="141"/>
                      <a:pt x="135" y="135"/>
                    </a:cubicBezTo>
                    <a:cubicBezTo>
                      <a:pt x="139" y="130"/>
                      <a:pt x="143" y="126"/>
                      <a:pt x="147" y="121"/>
                    </a:cubicBezTo>
                    <a:cubicBezTo>
                      <a:pt x="154" y="114"/>
                      <a:pt x="160" y="107"/>
                      <a:pt x="165" y="99"/>
                    </a:cubicBezTo>
                    <a:cubicBezTo>
                      <a:pt x="168" y="94"/>
                      <a:pt x="171" y="88"/>
                      <a:pt x="172" y="81"/>
                    </a:cubicBezTo>
                    <a:cubicBezTo>
                      <a:pt x="173" y="75"/>
                      <a:pt x="174" y="69"/>
                      <a:pt x="174" y="63"/>
                    </a:cubicBezTo>
                    <a:cubicBezTo>
                      <a:pt x="173" y="38"/>
                      <a:pt x="160" y="16"/>
                      <a:pt x="141" y="8"/>
                    </a:cubicBezTo>
                    <a:cubicBezTo>
                      <a:pt x="131" y="3"/>
                      <a:pt x="113" y="0"/>
                      <a:pt x="91" y="12"/>
                    </a:cubicBezTo>
                    <a:cubicBezTo>
                      <a:pt x="90" y="13"/>
                      <a:pt x="90" y="13"/>
                      <a:pt x="90" y="13"/>
                    </a:cubicBezTo>
                    <a:cubicBezTo>
                      <a:pt x="90" y="13"/>
                      <a:pt x="90" y="13"/>
                      <a:pt x="90" y="12"/>
                    </a:cubicBezTo>
                  </a:path>
                </a:pathLst>
              </a:custGeom>
              <a:solidFill>
                <a:srgbClr val="776F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9" name="Freeform 161"/>
              <p:cNvSpPr>
                <a:spLocks noEditPoints="1"/>
              </p:cNvSpPr>
              <p:nvPr/>
            </p:nvSpPr>
            <p:spPr bwMode="auto">
              <a:xfrm>
                <a:off x="6217330" y="1846024"/>
                <a:ext cx="177099" cy="223298"/>
              </a:xfrm>
              <a:custGeom>
                <a:avLst/>
                <a:gdLst>
                  <a:gd name="T0" fmla="*/ 74 w 172"/>
                  <a:gd name="T1" fmla="*/ 209 h 216"/>
                  <a:gd name="T2" fmla="*/ 77 w 172"/>
                  <a:gd name="T3" fmla="*/ 210 h 216"/>
                  <a:gd name="T4" fmla="*/ 81 w 172"/>
                  <a:gd name="T5" fmla="*/ 211 h 216"/>
                  <a:gd name="T6" fmla="*/ 133 w 172"/>
                  <a:gd name="T7" fmla="*/ 204 h 216"/>
                  <a:gd name="T8" fmla="*/ 171 w 172"/>
                  <a:gd name="T9" fmla="*/ 91 h 216"/>
                  <a:gd name="T10" fmla="*/ 171 w 172"/>
                  <a:gd name="T11" fmla="*/ 91 h 216"/>
                  <a:gd name="T12" fmla="*/ 159 w 172"/>
                  <a:gd name="T13" fmla="*/ 14 h 216"/>
                  <a:gd name="T14" fmla="*/ 156 w 172"/>
                  <a:gd name="T15" fmla="*/ 4 h 216"/>
                  <a:gd name="T16" fmla="*/ 154 w 172"/>
                  <a:gd name="T17" fmla="*/ 0 h 216"/>
                  <a:gd name="T18" fmla="*/ 152 w 172"/>
                  <a:gd name="T19" fmla="*/ 4 h 216"/>
                  <a:gd name="T20" fmla="*/ 86 w 172"/>
                  <a:gd name="T21" fmla="*/ 40 h 216"/>
                  <a:gd name="T22" fmla="*/ 79 w 172"/>
                  <a:gd name="T23" fmla="*/ 43 h 216"/>
                  <a:gd name="T24" fmla="*/ 64 w 172"/>
                  <a:gd name="T25" fmla="*/ 48 h 216"/>
                  <a:gd name="T26" fmla="*/ 15 w 172"/>
                  <a:gd name="T27" fmla="*/ 82 h 216"/>
                  <a:gd name="T28" fmla="*/ 3 w 172"/>
                  <a:gd name="T29" fmla="*/ 106 h 216"/>
                  <a:gd name="T30" fmla="*/ 0 w 172"/>
                  <a:gd name="T31" fmla="*/ 131 h 216"/>
                  <a:gd name="T32" fmla="*/ 69 w 172"/>
                  <a:gd name="T33" fmla="*/ 205 h 216"/>
                  <a:gd name="T34" fmla="*/ 76 w 172"/>
                  <a:gd name="T35" fmla="*/ 206 h 216"/>
                  <a:gd name="T36" fmla="*/ 74 w 172"/>
                  <a:gd name="T37" fmla="*/ 209 h 216"/>
                  <a:gd name="T38" fmla="*/ 71 w 172"/>
                  <a:gd name="T39" fmla="*/ 202 h 216"/>
                  <a:gd name="T40" fmla="*/ 71 w 172"/>
                  <a:gd name="T41" fmla="*/ 201 h 216"/>
                  <a:gd name="T42" fmla="*/ 6 w 172"/>
                  <a:gd name="T43" fmla="*/ 144 h 216"/>
                  <a:gd name="T44" fmla="*/ 4 w 172"/>
                  <a:gd name="T45" fmla="*/ 131 h 216"/>
                  <a:gd name="T46" fmla="*/ 19 w 172"/>
                  <a:gd name="T47" fmla="*/ 84 h 216"/>
                  <a:gd name="T48" fmla="*/ 66 w 172"/>
                  <a:gd name="T49" fmla="*/ 52 h 216"/>
                  <a:gd name="T50" fmla="*/ 81 w 172"/>
                  <a:gd name="T51" fmla="*/ 46 h 216"/>
                  <a:gd name="T52" fmla="*/ 88 w 172"/>
                  <a:gd name="T53" fmla="*/ 43 h 216"/>
                  <a:gd name="T54" fmla="*/ 153 w 172"/>
                  <a:gd name="T55" fmla="*/ 9 h 216"/>
                  <a:gd name="T56" fmla="*/ 167 w 172"/>
                  <a:gd name="T57" fmla="*/ 92 h 216"/>
                  <a:gd name="T58" fmla="*/ 167 w 172"/>
                  <a:gd name="T59" fmla="*/ 92 h 216"/>
                  <a:gd name="T60" fmla="*/ 162 w 172"/>
                  <a:gd name="T61" fmla="*/ 146 h 216"/>
                  <a:gd name="T62" fmla="*/ 130 w 172"/>
                  <a:gd name="T63" fmla="*/ 201 h 216"/>
                  <a:gd name="T64" fmla="*/ 80 w 172"/>
                  <a:gd name="T65" fmla="*/ 207 h 216"/>
                  <a:gd name="T66" fmla="*/ 83 w 172"/>
                  <a:gd name="T67" fmla="*/ 203 h 216"/>
                  <a:gd name="T68" fmla="*/ 80 w 172"/>
                  <a:gd name="T69" fmla="*/ 203 h 216"/>
                  <a:gd name="T70" fmla="*/ 77 w 172"/>
                  <a:gd name="T71" fmla="*/ 202 h 216"/>
                  <a:gd name="T72" fmla="*/ 75 w 172"/>
                  <a:gd name="T73" fmla="*/ 202 h 216"/>
                  <a:gd name="T74" fmla="*/ 71 w 172"/>
                  <a:gd name="T75" fmla="*/ 202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72" h="216">
                    <a:moveTo>
                      <a:pt x="74" y="209"/>
                    </a:moveTo>
                    <a:cubicBezTo>
                      <a:pt x="77" y="210"/>
                      <a:pt x="77" y="210"/>
                      <a:pt x="77" y="210"/>
                    </a:cubicBezTo>
                    <a:cubicBezTo>
                      <a:pt x="78" y="211"/>
                      <a:pt x="79" y="211"/>
                      <a:pt x="81" y="211"/>
                    </a:cubicBezTo>
                    <a:cubicBezTo>
                      <a:pt x="101" y="216"/>
                      <a:pt x="119" y="213"/>
                      <a:pt x="133" y="204"/>
                    </a:cubicBezTo>
                    <a:cubicBezTo>
                      <a:pt x="168" y="182"/>
                      <a:pt x="172" y="124"/>
                      <a:pt x="171" y="91"/>
                    </a:cubicBezTo>
                    <a:cubicBezTo>
                      <a:pt x="171" y="91"/>
                      <a:pt x="171" y="91"/>
                      <a:pt x="171" y="91"/>
                    </a:cubicBezTo>
                    <a:cubicBezTo>
                      <a:pt x="171" y="64"/>
                      <a:pt x="166" y="34"/>
                      <a:pt x="159" y="14"/>
                    </a:cubicBezTo>
                    <a:cubicBezTo>
                      <a:pt x="158" y="10"/>
                      <a:pt x="157" y="7"/>
                      <a:pt x="156" y="4"/>
                    </a:cubicBezTo>
                    <a:cubicBezTo>
                      <a:pt x="154" y="0"/>
                      <a:pt x="154" y="0"/>
                      <a:pt x="154" y="0"/>
                    </a:cubicBezTo>
                    <a:cubicBezTo>
                      <a:pt x="152" y="4"/>
                      <a:pt x="152" y="4"/>
                      <a:pt x="152" y="4"/>
                    </a:cubicBezTo>
                    <a:cubicBezTo>
                      <a:pt x="142" y="19"/>
                      <a:pt x="107" y="32"/>
                      <a:pt x="86" y="40"/>
                    </a:cubicBezTo>
                    <a:cubicBezTo>
                      <a:pt x="84" y="41"/>
                      <a:pt x="81" y="42"/>
                      <a:pt x="79" y="43"/>
                    </a:cubicBezTo>
                    <a:cubicBezTo>
                      <a:pt x="74" y="45"/>
                      <a:pt x="69" y="47"/>
                      <a:pt x="64" y="48"/>
                    </a:cubicBezTo>
                    <a:cubicBezTo>
                      <a:pt x="44" y="55"/>
                      <a:pt x="30" y="60"/>
                      <a:pt x="15" y="82"/>
                    </a:cubicBezTo>
                    <a:cubicBezTo>
                      <a:pt x="10" y="90"/>
                      <a:pt x="6" y="98"/>
                      <a:pt x="3" y="106"/>
                    </a:cubicBezTo>
                    <a:cubicBezTo>
                      <a:pt x="1" y="115"/>
                      <a:pt x="0" y="123"/>
                      <a:pt x="0" y="131"/>
                    </a:cubicBezTo>
                    <a:cubicBezTo>
                      <a:pt x="1" y="168"/>
                      <a:pt x="27" y="196"/>
                      <a:pt x="69" y="205"/>
                    </a:cubicBezTo>
                    <a:cubicBezTo>
                      <a:pt x="71" y="205"/>
                      <a:pt x="74" y="206"/>
                      <a:pt x="76" y="206"/>
                    </a:cubicBezTo>
                    <a:lnTo>
                      <a:pt x="74" y="209"/>
                    </a:lnTo>
                    <a:close/>
                    <a:moveTo>
                      <a:pt x="71" y="202"/>
                    </a:moveTo>
                    <a:cubicBezTo>
                      <a:pt x="71" y="202"/>
                      <a:pt x="71" y="202"/>
                      <a:pt x="71" y="201"/>
                    </a:cubicBezTo>
                    <a:cubicBezTo>
                      <a:pt x="36" y="194"/>
                      <a:pt x="12" y="173"/>
                      <a:pt x="6" y="144"/>
                    </a:cubicBezTo>
                    <a:cubicBezTo>
                      <a:pt x="5" y="140"/>
                      <a:pt x="4" y="136"/>
                      <a:pt x="4" y="131"/>
                    </a:cubicBezTo>
                    <a:cubicBezTo>
                      <a:pt x="4" y="115"/>
                      <a:pt x="9" y="99"/>
                      <a:pt x="19" y="84"/>
                    </a:cubicBezTo>
                    <a:cubicBezTo>
                      <a:pt x="33" y="63"/>
                      <a:pt x="45" y="59"/>
                      <a:pt x="66" y="52"/>
                    </a:cubicBezTo>
                    <a:cubicBezTo>
                      <a:pt x="70" y="50"/>
                      <a:pt x="75" y="48"/>
                      <a:pt x="81" y="46"/>
                    </a:cubicBezTo>
                    <a:cubicBezTo>
                      <a:pt x="83" y="45"/>
                      <a:pt x="86" y="44"/>
                      <a:pt x="88" y="43"/>
                    </a:cubicBezTo>
                    <a:cubicBezTo>
                      <a:pt x="109" y="35"/>
                      <a:pt x="140" y="23"/>
                      <a:pt x="153" y="9"/>
                    </a:cubicBezTo>
                    <a:cubicBezTo>
                      <a:pt x="160" y="26"/>
                      <a:pt x="166" y="57"/>
                      <a:pt x="167" y="92"/>
                    </a:cubicBezTo>
                    <a:cubicBezTo>
                      <a:pt x="167" y="92"/>
                      <a:pt x="167" y="92"/>
                      <a:pt x="167" y="92"/>
                    </a:cubicBezTo>
                    <a:cubicBezTo>
                      <a:pt x="167" y="106"/>
                      <a:pt x="166" y="127"/>
                      <a:pt x="162" y="146"/>
                    </a:cubicBezTo>
                    <a:cubicBezTo>
                      <a:pt x="157" y="169"/>
                      <a:pt x="148" y="190"/>
                      <a:pt x="130" y="201"/>
                    </a:cubicBezTo>
                    <a:cubicBezTo>
                      <a:pt x="117" y="210"/>
                      <a:pt x="100" y="212"/>
                      <a:pt x="80" y="207"/>
                    </a:cubicBezTo>
                    <a:cubicBezTo>
                      <a:pt x="83" y="203"/>
                      <a:pt x="83" y="203"/>
                      <a:pt x="83" y="203"/>
                    </a:cubicBezTo>
                    <a:cubicBezTo>
                      <a:pt x="80" y="203"/>
                      <a:pt x="80" y="203"/>
                      <a:pt x="80" y="203"/>
                    </a:cubicBezTo>
                    <a:cubicBezTo>
                      <a:pt x="79" y="203"/>
                      <a:pt x="78" y="202"/>
                      <a:pt x="77" y="202"/>
                    </a:cubicBezTo>
                    <a:cubicBezTo>
                      <a:pt x="77" y="202"/>
                      <a:pt x="76" y="202"/>
                      <a:pt x="75" y="202"/>
                    </a:cubicBezTo>
                    <a:lnTo>
                      <a:pt x="71" y="202"/>
                    </a:lnTo>
                    <a:close/>
                  </a:path>
                </a:pathLst>
              </a:custGeom>
              <a:solidFill>
                <a:srgbClr val="776F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0" name="Freeform 162"/>
              <p:cNvSpPr/>
              <p:nvPr/>
            </p:nvSpPr>
            <p:spPr bwMode="auto">
              <a:xfrm>
                <a:off x="4785148" y="2077021"/>
                <a:ext cx="71866" cy="89833"/>
              </a:xfrm>
              <a:custGeom>
                <a:avLst/>
                <a:gdLst>
                  <a:gd name="T0" fmla="*/ 40 w 70"/>
                  <a:gd name="T1" fmla="*/ 14 h 88"/>
                  <a:gd name="T2" fmla="*/ 57 w 70"/>
                  <a:gd name="T3" fmla="*/ 7 h 88"/>
                  <a:gd name="T4" fmla="*/ 70 w 70"/>
                  <a:gd name="T5" fmla="*/ 3 h 88"/>
                  <a:gd name="T6" fmla="*/ 68 w 70"/>
                  <a:gd name="T7" fmla="*/ 2 h 88"/>
                  <a:gd name="T8" fmla="*/ 66 w 70"/>
                  <a:gd name="T9" fmla="*/ 0 h 88"/>
                  <a:gd name="T10" fmla="*/ 62 w 70"/>
                  <a:gd name="T11" fmla="*/ 0 h 88"/>
                  <a:gd name="T12" fmla="*/ 30 w 70"/>
                  <a:gd name="T13" fmla="*/ 18 h 88"/>
                  <a:gd name="T14" fmla="*/ 10 w 70"/>
                  <a:gd name="T15" fmla="*/ 46 h 88"/>
                  <a:gd name="T16" fmla="*/ 0 w 70"/>
                  <a:gd name="T17" fmla="*/ 88 h 88"/>
                  <a:gd name="T18" fmla="*/ 16 w 70"/>
                  <a:gd name="T19" fmla="*/ 41 h 88"/>
                  <a:gd name="T20" fmla="*/ 40 w 70"/>
                  <a:gd name="T21" fmla="*/ 14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" h="88">
                    <a:moveTo>
                      <a:pt x="40" y="14"/>
                    </a:moveTo>
                    <a:cubicBezTo>
                      <a:pt x="45" y="10"/>
                      <a:pt x="51" y="8"/>
                      <a:pt x="57" y="7"/>
                    </a:cubicBezTo>
                    <a:cubicBezTo>
                      <a:pt x="62" y="6"/>
                      <a:pt x="66" y="5"/>
                      <a:pt x="70" y="3"/>
                    </a:cubicBezTo>
                    <a:cubicBezTo>
                      <a:pt x="69" y="2"/>
                      <a:pt x="69" y="2"/>
                      <a:pt x="68" y="2"/>
                    </a:cubicBezTo>
                    <a:cubicBezTo>
                      <a:pt x="68" y="1"/>
                      <a:pt x="67" y="0"/>
                      <a:pt x="66" y="0"/>
                    </a:cubicBezTo>
                    <a:cubicBezTo>
                      <a:pt x="62" y="0"/>
                      <a:pt x="62" y="0"/>
                      <a:pt x="62" y="0"/>
                    </a:cubicBezTo>
                    <a:cubicBezTo>
                      <a:pt x="54" y="9"/>
                      <a:pt x="39" y="10"/>
                      <a:pt x="30" y="18"/>
                    </a:cubicBezTo>
                    <a:cubicBezTo>
                      <a:pt x="22" y="25"/>
                      <a:pt x="14" y="37"/>
                      <a:pt x="10" y="46"/>
                    </a:cubicBezTo>
                    <a:cubicBezTo>
                      <a:pt x="3" y="59"/>
                      <a:pt x="0" y="74"/>
                      <a:pt x="0" y="88"/>
                    </a:cubicBezTo>
                    <a:cubicBezTo>
                      <a:pt x="2" y="69"/>
                      <a:pt x="7" y="54"/>
                      <a:pt x="16" y="41"/>
                    </a:cubicBezTo>
                    <a:cubicBezTo>
                      <a:pt x="25" y="28"/>
                      <a:pt x="33" y="19"/>
                      <a:pt x="40" y="14"/>
                    </a:cubicBezTo>
                  </a:path>
                </a:pathLst>
              </a:custGeom>
              <a:solidFill>
                <a:srgbClr val="F989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1" name="Freeform 163"/>
              <p:cNvSpPr>
                <a:spLocks noEditPoints="1"/>
              </p:cNvSpPr>
              <p:nvPr/>
            </p:nvSpPr>
            <p:spPr bwMode="auto">
              <a:xfrm>
                <a:off x="4787715" y="2082154"/>
                <a:ext cx="123198" cy="207898"/>
              </a:xfrm>
              <a:custGeom>
                <a:avLst/>
                <a:gdLst>
                  <a:gd name="T0" fmla="*/ 55 w 119"/>
                  <a:gd name="T1" fmla="*/ 5 h 203"/>
                  <a:gd name="T2" fmla="*/ 17 w 119"/>
                  <a:gd name="T3" fmla="*/ 38 h 203"/>
                  <a:gd name="T4" fmla="*/ 16 w 119"/>
                  <a:gd name="T5" fmla="*/ 145 h 203"/>
                  <a:gd name="T6" fmla="*/ 84 w 119"/>
                  <a:gd name="T7" fmla="*/ 203 h 203"/>
                  <a:gd name="T8" fmla="*/ 109 w 119"/>
                  <a:gd name="T9" fmla="*/ 158 h 203"/>
                  <a:gd name="T10" fmla="*/ 116 w 119"/>
                  <a:gd name="T11" fmla="*/ 76 h 203"/>
                  <a:gd name="T12" fmla="*/ 54 w 119"/>
                  <a:gd name="T13" fmla="*/ 37 h 203"/>
                  <a:gd name="T14" fmla="*/ 54 w 119"/>
                  <a:gd name="T15" fmla="*/ 40 h 203"/>
                  <a:gd name="T16" fmla="*/ 54 w 119"/>
                  <a:gd name="T17" fmla="*/ 37 h 203"/>
                  <a:gd name="T18" fmla="*/ 68 w 119"/>
                  <a:gd name="T19" fmla="*/ 72 h 203"/>
                  <a:gd name="T20" fmla="*/ 49 w 119"/>
                  <a:gd name="T21" fmla="*/ 77 h 203"/>
                  <a:gd name="T22" fmla="*/ 46 w 119"/>
                  <a:gd name="T23" fmla="*/ 57 h 203"/>
                  <a:gd name="T24" fmla="*/ 46 w 119"/>
                  <a:gd name="T25" fmla="*/ 60 h 203"/>
                  <a:gd name="T26" fmla="*/ 46 w 119"/>
                  <a:gd name="T27" fmla="*/ 57 h 203"/>
                  <a:gd name="T28" fmla="*/ 47 w 119"/>
                  <a:gd name="T29" fmla="*/ 98 h 203"/>
                  <a:gd name="T30" fmla="*/ 41 w 119"/>
                  <a:gd name="T31" fmla="*/ 98 h 203"/>
                  <a:gd name="T32" fmla="*/ 12 w 119"/>
                  <a:gd name="T33" fmla="*/ 68 h 203"/>
                  <a:gd name="T34" fmla="*/ 18 w 119"/>
                  <a:gd name="T35" fmla="*/ 68 h 203"/>
                  <a:gd name="T36" fmla="*/ 12 w 119"/>
                  <a:gd name="T37" fmla="*/ 68 h 203"/>
                  <a:gd name="T38" fmla="*/ 15 w 119"/>
                  <a:gd name="T39" fmla="*/ 86 h 203"/>
                  <a:gd name="T40" fmla="*/ 16 w 119"/>
                  <a:gd name="T41" fmla="*/ 92 h 203"/>
                  <a:gd name="T42" fmla="*/ 19 w 119"/>
                  <a:gd name="T43" fmla="*/ 129 h 203"/>
                  <a:gd name="T44" fmla="*/ 19 w 119"/>
                  <a:gd name="T45" fmla="*/ 125 h 203"/>
                  <a:gd name="T46" fmla="*/ 19 w 119"/>
                  <a:gd name="T47" fmla="*/ 129 h 203"/>
                  <a:gd name="T48" fmla="*/ 19 w 119"/>
                  <a:gd name="T49" fmla="*/ 108 h 203"/>
                  <a:gd name="T50" fmla="*/ 26 w 119"/>
                  <a:gd name="T51" fmla="*/ 108 h 203"/>
                  <a:gd name="T52" fmla="*/ 34 w 119"/>
                  <a:gd name="T53" fmla="*/ 44 h 203"/>
                  <a:gd name="T54" fmla="*/ 34 w 119"/>
                  <a:gd name="T55" fmla="*/ 50 h 203"/>
                  <a:gd name="T56" fmla="*/ 34 w 119"/>
                  <a:gd name="T57" fmla="*/ 44 h 203"/>
                  <a:gd name="T58" fmla="*/ 34 w 119"/>
                  <a:gd name="T59" fmla="*/ 76 h 203"/>
                  <a:gd name="T60" fmla="*/ 35 w 119"/>
                  <a:gd name="T61" fmla="*/ 79 h 203"/>
                  <a:gd name="T62" fmla="*/ 36 w 119"/>
                  <a:gd name="T63" fmla="*/ 143 h 203"/>
                  <a:gd name="T64" fmla="*/ 36 w 119"/>
                  <a:gd name="T65" fmla="*/ 138 h 203"/>
                  <a:gd name="T66" fmla="*/ 36 w 119"/>
                  <a:gd name="T67" fmla="*/ 143 h 203"/>
                  <a:gd name="T68" fmla="*/ 38 w 119"/>
                  <a:gd name="T69" fmla="*/ 119 h 203"/>
                  <a:gd name="T70" fmla="*/ 44 w 119"/>
                  <a:gd name="T71" fmla="*/ 119 h 203"/>
                  <a:gd name="T72" fmla="*/ 48 w 119"/>
                  <a:gd name="T73" fmla="*/ 162 h 203"/>
                  <a:gd name="T74" fmla="*/ 48 w 119"/>
                  <a:gd name="T75" fmla="*/ 159 h 203"/>
                  <a:gd name="T76" fmla="*/ 48 w 119"/>
                  <a:gd name="T77" fmla="*/ 162 h 203"/>
                  <a:gd name="T78" fmla="*/ 51 w 119"/>
                  <a:gd name="T79" fmla="*/ 143 h 203"/>
                  <a:gd name="T80" fmla="*/ 57 w 119"/>
                  <a:gd name="T81" fmla="*/ 142 h 203"/>
                  <a:gd name="T82" fmla="*/ 60 w 119"/>
                  <a:gd name="T83" fmla="*/ 132 h 203"/>
                  <a:gd name="T84" fmla="*/ 70 w 119"/>
                  <a:gd name="T85" fmla="*/ 132 h 203"/>
                  <a:gd name="T86" fmla="*/ 60 w 119"/>
                  <a:gd name="T87" fmla="*/ 132 h 203"/>
                  <a:gd name="T88" fmla="*/ 64 w 119"/>
                  <a:gd name="T89" fmla="*/ 163 h 203"/>
                  <a:gd name="T90" fmla="*/ 70 w 119"/>
                  <a:gd name="T91" fmla="*/ 163 h 203"/>
                  <a:gd name="T92" fmla="*/ 66 w 119"/>
                  <a:gd name="T93" fmla="*/ 108 h 203"/>
                  <a:gd name="T94" fmla="*/ 66 w 119"/>
                  <a:gd name="T95" fmla="*/ 105 h 203"/>
                  <a:gd name="T96" fmla="*/ 66 w 119"/>
                  <a:gd name="T97" fmla="*/ 108 h 203"/>
                  <a:gd name="T98" fmla="*/ 81 w 119"/>
                  <a:gd name="T99" fmla="*/ 121 h 203"/>
                  <a:gd name="T100" fmla="*/ 81 w 119"/>
                  <a:gd name="T101" fmla="*/ 118 h 203"/>
                  <a:gd name="T102" fmla="*/ 81 w 119"/>
                  <a:gd name="T103" fmla="*/ 88 h 203"/>
                  <a:gd name="T104" fmla="*/ 60 w 119"/>
                  <a:gd name="T105" fmla="*/ 88 h 203"/>
                  <a:gd name="T106" fmla="*/ 81 w 119"/>
                  <a:gd name="T107" fmla="*/ 88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19" h="203">
                    <a:moveTo>
                      <a:pt x="70" y="0"/>
                    </a:moveTo>
                    <a:cubicBezTo>
                      <a:pt x="65" y="3"/>
                      <a:pt x="60" y="4"/>
                      <a:pt x="55" y="5"/>
                    </a:cubicBezTo>
                    <a:cubicBezTo>
                      <a:pt x="50" y="7"/>
                      <a:pt x="44" y="8"/>
                      <a:pt x="40" y="12"/>
                    </a:cubicBezTo>
                    <a:cubicBezTo>
                      <a:pt x="33" y="17"/>
                      <a:pt x="25" y="25"/>
                      <a:pt x="17" y="38"/>
                    </a:cubicBezTo>
                    <a:cubicBezTo>
                      <a:pt x="6" y="53"/>
                      <a:pt x="1" y="73"/>
                      <a:pt x="0" y="99"/>
                    </a:cubicBezTo>
                    <a:cubicBezTo>
                      <a:pt x="0" y="113"/>
                      <a:pt x="6" y="129"/>
                      <a:pt x="16" y="145"/>
                    </a:cubicBezTo>
                    <a:cubicBezTo>
                      <a:pt x="27" y="161"/>
                      <a:pt x="42" y="176"/>
                      <a:pt x="58" y="187"/>
                    </a:cubicBezTo>
                    <a:cubicBezTo>
                      <a:pt x="66" y="194"/>
                      <a:pt x="75" y="199"/>
                      <a:pt x="84" y="203"/>
                    </a:cubicBezTo>
                    <a:cubicBezTo>
                      <a:pt x="87" y="196"/>
                      <a:pt x="92" y="189"/>
                      <a:pt x="96" y="183"/>
                    </a:cubicBezTo>
                    <a:cubicBezTo>
                      <a:pt x="101" y="175"/>
                      <a:pt x="106" y="167"/>
                      <a:pt x="109" y="158"/>
                    </a:cubicBezTo>
                    <a:cubicBezTo>
                      <a:pt x="115" y="141"/>
                      <a:pt x="118" y="124"/>
                      <a:pt x="119" y="104"/>
                    </a:cubicBezTo>
                    <a:cubicBezTo>
                      <a:pt x="119" y="95"/>
                      <a:pt x="118" y="86"/>
                      <a:pt x="116" y="76"/>
                    </a:cubicBezTo>
                    <a:cubicBezTo>
                      <a:pt x="109" y="49"/>
                      <a:pt x="92" y="20"/>
                      <a:pt x="70" y="0"/>
                    </a:cubicBezTo>
                    <a:moveTo>
                      <a:pt x="54" y="37"/>
                    </a:moveTo>
                    <a:cubicBezTo>
                      <a:pt x="56" y="37"/>
                      <a:pt x="57" y="37"/>
                      <a:pt x="57" y="38"/>
                    </a:cubicBezTo>
                    <a:cubicBezTo>
                      <a:pt x="57" y="39"/>
                      <a:pt x="56" y="40"/>
                      <a:pt x="54" y="40"/>
                    </a:cubicBezTo>
                    <a:cubicBezTo>
                      <a:pt x="53" y="40"/>
                      <a:pt x="51" y="39"/>
                      <a:pt x="51" y="38"/>
                    </a:cubicBezTo>
                    <a:cubicBezTo>
                      <a:pt x="51" y="38"/>
                      <a:pt x="53" y="37"/>
                      <a:pt x="54" y="37"/>
                    </a:cubicBezTo>
                    <a:moveTo>
                      <a:pt x="58" y="73"/>
                    </a:moveTo>
                    <a:cubicBezTo>
                      <a:pt x="63" y="71"/>
                      <a:pt x="68" y="71"/>
                      <a:pt x="68" y="72"/>
                    </a:cubicBezTo>
                    <a:cubicBezTo>
                      <a:pt x="68" y="73"/>
                      <a:pt x="64" y="75"/>
                      <a:pt x="59" y="76"/>
                    </a:cubicBezTo>
                    <a:cubicBezTo>
                      <a:pt x="54" y="77"/>
                      <a:pt x="49" y="78"/>
                      <a:pt x="49" y="77"/>
                    </a:cubicBezTo>
                    <a:cubicBezTo>
                      <a:pt x="49" y="76"/>
                      <a:pt x="53" y="74"/>
                      <a:pt x="58" y="73"/>
                    </a:cubicBezTo>
                    <a:moveTo>
                      <a:pt x="46" y="57"/>
                    </a:moveTo>
                    <a:cubicBezTo>
                      <a:pt x="47" y="57"/>
                      <a:pt x="49" y="58"/>
                      <a:pt x="49" y="59"/>
                    </a:cubicBezTo>
                    <a:cubicBezTo>
                      <a:pt x="49" y="59"/>
                      <a:pt x="47" y="60"/>
                      <a:pt x="46" y="60"/>
                    </a:cubicBezTo>
                    <a:cubicBezTo>
                      <a:pt x="44" y="60"/>
                      <a:pt x="43" y="59"/>
                      <a:pt x="43" y="59"/>
                    </a:cubicBezTo>
                    <a:cubicBezTo>
                      <a:pt x="43" y="58"/>
                      <a:pt x="44" y="57"/>
                      <a:pt x="46" y="57"/>
                    </a:cubicBezTo>
                    <a:moveTo>
                      <a:pt x="44" y="97"/>
                    </a:moveTo>
                    <a:cubicBezTo>
                      <a:pt x="45" y="97"/>
                      <a:pt x="47" y="97"/>
                      <a:pt x="47" y="98"/>
                    </a:cubicBezTo>
                    <a:cubicBezTo>
                      <a:pt x="47" y="99"/>
                      <a:pt x="45" y="100"/>
                      <a:pt x="44" y="100"/>
                    </a:cubicBezTo>
                    <a:cubicBezTo>
                      <a:pt x="42" y="100"/>
                      <a:pt x="41" y="99"/>
                      <a:pt x="41" y="98"/>
                    </a:cubicBezTo>
                    <a:cubicBezTo>
                      <a:pt x="41" y="97"/>
                      <a:pt x="42" y="97"/>
                      <a:pt x="44" y="97"/>
                    </a:cubicBezTo>
                    <a:moveTo>
                      <a:pt x="12" y="68"/>
                    </a:moveTo>
                    <a:cubicBezTo>
                      <a:pt x="12" y="68"/>
                      <a:pt x="13" y="67"/>
                      <a:pt x="15" y="67"/>
                    </a:cubicBezTo>
                    <a:cubicBezTo>
                      <a:pt x="17" y="67"/>
                      <a:pt x="18" y="68"/>
                      <a:pt x="18" y="68"/>
                    </a:cubicBezTo>
                    <a:cubicBezTo>
                      <a:pt x="18" y="69"/>
                      <a:pt x="17" y="70"/>
                      <a:pt x="15" y="70"/>
                    </a:cubicBezTo>
                    <a:cubicBezTo>
                      <a:pt x="13" y="70"/>
                      <a:pt x="12" y="69"/>
                      <a:pt x="12" y="68"/>
                    </a:cubicBezTo>
                    <a:moveTo>
                      <a:pt x="13" y="89"/>
                    </a:moveTo>
                    <a:cubicBezTo>
                      <a:pt x="13" y="88"/>
                      <a:pt x="14" y="86"/>
                      <a:pt x="15" y="86"/>
                    </a:cubicBezTo>
                    <a:cubicBezTo>
                      <a:pt x="17" y="86"/>
                      <a:pt x="18" y="88"/>
                      <a:pt x="18" y="89"/>
                    </a:cubicBezTo>
                    <a:cubicBezTo>
                      <a:pt x="18" y="91"/>
                      <a:pt x="17" y="92"/>
                      <a:pt x="16" y="92"/>
                    </a:cubicBezTo>
                    <a:cubicBezTo>
                      <a:pt x="14" y="92"/>
                      <a:pt x="13" y="91"/>
                      <a:pt x="13" y="89"/>
                    </a:cubicBezTo>
                    <a:moveTo>
                      <a:pt x="19" y="129"/>
                    </a:moveTo>
                    <a:cubicBezTo>
                      <a:pt x="18" y="129"/>
                      <a:pt x="16" y="128"/>
                      <a:pt x="16" y="127"/>
                    </a:cubicBezTo>
                    <a:cubicBezTo>
                      <a:pt x="16" y="126"/>
                      <a:pt x="18" y="125"/>
                      <a:pt x="19" y="125"/>
                    </a:cubicBezTo>
                    <a:cubicBezTo>
                      <a:pt x="21" y="125"/>
                      <a:pt x="22" y="126"/>
                      <a:pt x="22" y="127"/>
                    </a:cubicBezTo>
                    <a:cubicBezTo>
                      <a:pt x="22" y="128"/>
                      <a:pt x="21" y="129"/>
                      <a:pt x="19" y="129"/>
                    </a:cubicBezTo>
                    <a:moveTo>
                      <a:pt x="23" y="111"/>
                    </a:moveTo>
                    <a:cubicBezTo>
                      <a:pt x="21" y="111"/>
                      <a:pt x="19" y="109"/>
                      <a:pt x="19" y="108"/>
                    </a:cubicBezTo>
                    <a:cubicBezTo>
                      <a:pt x="19" y="107"/>
                      <a:pt x="20" y="105"/>
                      <a:pt x="23" y="105"/>
                    </a:cubicBezTo>
                    <a:cubicBezTo>
                      <a:pt x="25" y="105"/>
                      <a:pt x="26" y="106"/>
                      <a:pt x="26" y="108"/>
                    </a:cubicBezTo>
                    <a:cubicBezTo>
                      <a:pt x="26" y="109"/>
                      <a:pt x="25" y="111"/>
                      <a:pt x="23" y="111"/>
                    </a:cubicBezTo>
                    <a:moveTo>
                      <a:pt x="34" y="44"/>
                    </a:moveTo>
                    <a:cubicBezTo>
                      <a:pt x="36" y="44"/>
                      <a:pt x="38" y="45"/>
                      <a:pt x="38" y="47"/>
                    </a:cubicBezTo>
                    <a:cubicBezTo>
                      <a:pt x="38" y="49"/>
                      <a:pt x="36" y="50"/>
                      <a:pt x="34" y="50"/>
                    </a:cubicBezTo>
                    <a:cubicBezTo>
                      <a:pt x="32" y="50"/>
                      <a:pt x="30" y="49"/>
                      <a:pt x="30" y="47"/>
                    </a:cubicBezTo>
                    <a:cubicBezTo>
                      <a:pt x="30" y="45"/>
                      <a:pt x="32" y="44"/>
                      <a:pt x="34" y="44"/>
                    </a:cubicBezTo>
                    <a:moveTo>
                      <a:pt x="30" y="78"/>
                    </a:moveTo>
                    <a:cubicBezTo>
                      <a:pt x="30" y="77"/>
                      <a:pt x="32" y="76"/>
                      <a:pt x="34" y="76"/>
                    </a:cubicBezTo>
                    <a:cubicBezTo>
                      <a:pt x="37" y="76"/>
                      <a:pt x="39" y="76"/>
                      <a:pt x="39" y="78"/>
                    </a:cubicBezTo>
                    <a:cubicBezTo>
                      <a:pt x="39" y="79"/>
                      <a:pt x="37" y="79"/>
                      <a:pt x="35" y="79"/>
                    </a:cubicBezTo>
                    <a:cubicBezTo>
                      <a:pt x="32" y="80"/>
                      <a:pt x="30" y="79"/>
                      <a:pt x="30" y="78"/>
                    </a:cubicBezTo>
                    <a:moveTo>
                      <a:pt x="36" y="143"/>
                    </a:moveTo>
                    <a:cubicBezTo>
                      <a:pt x="34" y="143"/>
                      <a:pt x="33" y="142"/>
                      <a:pt x="33" y="141"/>
                    </a:cubicBezTo>
                    <a:cubicBezTo>
                      <a:pt x="33" y="139"/>
                      <a:pt x="34" y="138"/>
                      <a:pt x="36" y="138"/>
                    </a:cubicBezTo>
                    <a:cubicBezTo>
                      <a:pt x="37" y="138"/>
                      <a:pt x="39" y="139"/>
                      <a:pt x="39" y="140"/>
                    </a:cubicBezTo>
                    <a:cubicBezTo>
                      <a:pt x="39" y="142"/>
                      <a:pt x="37" y="143"/>
                      <a:pt x="36" y="143"/>
                    </a:cubicBezTo>
                    <a:moveTo>
                      <a:pt x="41" y="120"/>
                    </a:moveTo>
                    <a:cubicBezTo>
                      <a:pt x="40" y="120"/>
                      <a:pt x="38" y="120"/>
                      <a:pt x="38" y="119"/>
                    </a:cubicBezTo>
                    <a:cubicBezTo>
                      <a:pt x="38" y="118"/>
                      <a:pt x="39" y="117"/>
                      <a:pt x="41" y="117"/>
                    </a:cubicBezTo>
                    <a:cubicBezTo>
                      <a:pt x="43" y="117"/>
                      <a:pt x="44" y="118"/>
                      <a:pt x="44" y="119"/>
                    </a:cubicBezTo>
                    <a:cubicBezTo>
                      <a:pt x="44" y="120"/>
                      <a:pt x="43" y="120"/>
                      <a:pt x="41" y="120"/>
                    </a:cubicBezTo>
                    <a:moveTo>
                      <a:pt x="48" y="162"/>
                    </a:moveTo>
                    <a:cubicBezTo>
                      <a:pt x="46" y="162"/>
                      <a:pt x="45" y="162"/>
                      <a:pt x="45" y="160"/>
                    </a:cubicBezTo>
                    <a:cubicBezTo>
                      <a:pt x="45" y="159"/>
                      <a:pt x="46" y="159"/>
                      <a:pt x="48" y="159"/>
                    </a:cubicBezTo>
                    <a:cubicBezTo>
                      <a:pt x="50" y="159"/>
                      <a:pt x="51" y="159"/>
                      <a:pt x="51" y="160"/>
                    </a:cubicBezTo>
                    <a:cubicBezTo>
                      <a:pt x="51" y="161"/>
                      <a:pt x="50" y="162"/>
                      <a:pt x="48" y="162"/>
                    </a:cubicBezTo>
                    <a:moveTo>
                      <a:pt x="54" y="144"/>
                    </a:moveTo>
                    <a:cubicBezTo>
                      <a:pt x="52" y="144"/>
                      <a:pt x="51" y="143"/>
                      <a:pt x="51" y="143"/>
                    </a:cubicBezTo>
                    <a:cubicBezTo>
                      <a:pt x="51" y="142"/>
                      <a:pt x="52" y="141"/>
                      <a:pt x="54" y="141"/>
                    </a:cubicBezTo>
                    <a:cubicBezTo>
                      <a:pt x="55" y="141"/>
                      <a:pt x="57" y="142"/>
                      <a:pt x="57" y="142"/>
                    </a:cubicBezTo>
                    <a:cubicBezTo>
                      <a:pt x="57" y="143"/>
                      <a:pt x="55" y="144"/>
                      <a:pt x="54" y="144"/>
                    </a:cubicBezTo>
                    <a:moveTo>
                      <a:pt x="60" y="132"/>
                    </a:moveTo>
                    <a:cubicBezTo>
                      <a:pt x="60" y="131"/>
                      <a:pt x="62" y="130"/>
                      <a:pt x="65" y="130"/>
                    </a:cubicBezTo>
                    <a:cubicBezTo>
                      <a:pt x="67" y="130"/>
                      <a:pt x="70" y="131"/>
                      <a:pt x="70" y="132"/>
                    </a:cubicBezTo>
                    <a:cubicBezTo>
                      <a:pt x="70" y="133"/>
                      <a:pt x="68" y="134"/>
                      <a:pt x="65" y="134"/>
                    </a:cubicBezTo>
                    <a:cubicBezTo>
                      <a:pt x="62" y="134"/>
                      <a:pt x="60" y="133"/>
                      <a:pt x="60" y="132"/>
                    </a:cubicBezTo>
                    <a:moveTo>
                      <a:pt x="67" y="165"/>
                    </a:moveTo>
                    <a:cubicBezTo>
                      <a:pt x="66" y="165"/>
                      <a:pt x="64" y="164"/>
                      <a:pt x="64" y="163"/>
                    </a:cubicBezTo>
                    <a:cubicBezTo>
                      <a:pt x="64" y="163"/>
                      <a:pt x="66" y="162"/>
                      <a:pt x="67" y="162"/>
                    </a:cubicBezTo>
                    <a:cubicBezTo>
                      <a:pt x="69" y="162"/>
                      <a:pt x="70" y="163"/>
                      <a:pt x="70" y="163"/>
                    </a:cubicBezTo>
                    <a:cubicBezTo>
                      <a:pt x="70" y="164"/>
                      <a:pt x="69" y="165"/>
                      <a:pt x="67" y="165"/>
                    </a:cubicBezTo>
                    <a:moveTo>
                      <a:pt x="66" y="108"/>
                    </a:moveTo>
                    <a:cubicBezTo>
                      <a:pt x="63" y="108"/>
                      <a:pt x="61" y="107"/>
                      <a:pt x="61" y="106"/>
                    </a:cubicBezTo>
                    <a:cubicBezTo>
                      <a:pt x="61" y="105"/>
                      <a:pt x="63" y="105"/>
                      <a:pt x="66" y="105"/>
                    </a:cubicBezTo>
                    <a:cubicBezTo>
                      <a:pt x="69" y="104"/>
                      <a:pt x="71" y="105"/>
                      <a:pt x="71" y="106"/>
                    </a:cubicBezTo>
                    <a:cubicBezTo>
                      <a:pt x="71" y="107"/>
                      <a:pt x="69" y="108"/>
                      <a:pt x="66" y="108"/>
                    </a:cubicBezTo>
                    <a:moveTo>
                      <a:pt x="84" y="119"/>
                    </a:moveTo>
                    <a:cubicBezTo>
                      <a:pt x="84" y="120"/>
                      <a:pt x="83" y="121"/>
                      <a:pt x="81" y="121"/>
                    </a:cubicBezTo>
                    <a:cubicBezTo>
                      <a:pt x="80" y="121"/>
                      <a:pt x="78" y="120"/>
                      <a:pt x="78" y="120"/>
                    </a:cubicBezTo>
                    <a:cubicBezTo>
                      <a:pt x="78" y="119"/>
                      <a:pt x="80" y="118"/>
                      <a:pt x="81" y="118"/>
                    </a:cubicBezTo>
                    <a:cubicBezTo>
                      <a:pt x="83" y="118"/>
                      <a:pt x="84" y="119"/>
                      <a:pt x="84" y="119"/>
                    </a:cubicBezTo>
                    <a:moveTo>
                      <a:pt x="81" y="88"/>
                    </a:moveTo>
                    <a:cubicBezTo>
                      <a:pt x="81" y="89"/>
                      <a:pt x="76" y="90"/>
                      <a:pt x="71" y="90"/>
                    </a:cubicBezTo>
                    <a:cubicBezTo>
                      <a:pt x="65" y="90"/>
                      <a:pt x="60" y="89"/>
                      <a:pt x="60" y="88"/>
                    </a:cubicBezTo>
                    <a:cubicBezTo>
                      <a:pt x="60" y="87"/>
                      <a:pt x="65" y="86"/>
                      <a:pt x="70" y="86"/>
                    </a:cubicBezTo>
                    <a:cubicBezTo>
                      <a:pt x="76" y="86"/>
                      <a:pt x="81" y="87"/>
                      <a:pt x="81" y="88"/>
                    </a:cubicBezTo>
                  </a:path>
                </a:pathLst>
              </a:custGeom>
              <a:solidFill>
                <a:srgbClr val="F989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2" name="Freeform 164"/>
              <p:cNvSpPr/>
              <p:nvPr/>
            </p:nvSpPr>
            <p:spPr bwMode="auto">
              <a:xfrm>
                <a:off x="4880114" y="2210486"/>
                <a:ext cx="33367" cy="84700"/>
              </a:xfrm>
              <a:custGeom>
                <a:avLst/>
                <a:gdLst>
                  <a:gd name="T0" fmla="*/ 25 w 33"/>
                  <a:gd name="T1" fmla="*/ 34 h 83"/>
                  <a:gd name="T2" fmla="*/ 12 w 33"/>
                  <a:gd name="T3" fmla="*/ 60 h 83"/>
                  <a:gd name="T4" fmla="*/ 0 w 33"/>
                  <a:gd name="T5" fmla="*/ 80 h 83"/>
                  <a:gd name="T6" fmla="*/ 9 w 33"/>
                  <a:gd name="T7" fmla="*/ 83 h 83"/>
                  <a:gd name="T8" fmla="*/ 9 w 33"/>
                  <a:gd name="T9" fmla="*/ 83 h 83"/>
                  <a:gd name="T10" fmla="*/ 10 w 33"/>
                  <a:gd name="T11" fmla="*/ 78 h 83"/>
                  <a:gd name="T12" fmla="*/ 25 w 33"/>
                  <a:gd name="T13" fmla="*/ 43 h 83"/>
                  <a:gd name="T14" fmla="*/ 26 w 33"/>
                  <a:gd name="T15" fmla="*/ 40 h 83"/>
                  <a:gd name="T16" fmla="*/ 30 w 33"/>
                  <a:gd name="T17" fmla="*/ 29 h 83"/>
                  <a:gd name="T18" fmla="*/ 30 w 33"/>
                  <a:gd name="T19" fmla="*/ 25 h 83"/>
                  <a:gd name="T20" fmla="*/ 31 w 33"/>
                  <a:gd name="T21" fmla="*/ 21 h 83"/>
                  <a:gd name="T22" fmla="*/ 33 w 33"/>
                  <a:gd name="T23" fmla="*/ 0 h 83"/>
                  <a:gd name="T24" fmla="*/ 25 w 33"/>
                  <a:gd name="T25" fmla="*/ 34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3" h="83">
                    <a:moveTo>
                      <a:pt x="25" y="34"/>
                    </a:moveTo>
                    <a:cubicBezTo>
                      <a:pt x="22" y="43"/>
                      <a:pt x="17" y="52"/>
                      <a:pt x="12" y="60"/>
                    </a:cubicBezTo>
                    <a:cubicBezTo>
                      <a:pt x="7" y="67"/>
                      <a:pt x="3" y="73"/>
                      <a:pt x="0" y="80"/>
                    </a:cubicBezTo>
                    <a:cubicBezTo>
                      <a:pt x="3" y="81"/>
                      <a:pt x="6" y="82"/>
                      <a:pt x="9" y="83"/>
                    </a:cubicBezTo>
                    <a:cubicBezTo>
                      <a:pt x="9" y="83"/>
                      <a:pt x="9" y="83"/>
                      <a:pt x="9" y="83"/>
                    </a:cubicBezTo>
                    <a:cubicBezTo>
                      <a:pt x="9" y="82"/>
                      <a:pt x="9" y="80"/>
                      <a:pt x="10" y="78"/>
                    </a:cubicBezTo>
                    <a:cubicBezTo>
                      <a:pt x="13" y="66"/>
                      <a:pt x="20" y="55"/>
                      <a:pt x="25" y="43"/>
                    </a:cubicBezTo>
                    <a:cubicBezTo>
                      <a:pt x="25" y="42"/>
                      <a:pt x="26" y="41"/>
                      <a:pt x="26" y="40"/>
                    </a:cubicBezTo>
                    <a:cubicBezTo>
                      <a:pt x="28" y="36"/>
                      <a:pt x="29" y="32"/>
                      <a:pt x="30" y="29"/>
                    </a:cubicBezTo>
                    <a:cubicBezTo>
                      <a:pt x="30" y="28"/>
                      <a:pt x="30" y="26"/>
                      <a:pt x="30" y="25"/>
                    </a:cubicBezTo>
                    <a:cubicBezTo>
                      <a:pt x="31" y="24"/>
                      <a:pt x="31" y="23"/>
                      <a:pt x="31" y="21"/>
                    </a:cubicBezTo>
                    <a:cubicBezTo>
                      <a:pt x="32" y="14"/>
                      <a:pt x="33" y="7"/>
                      <a:pt x="33" y="0"/>
                    </a:cubicBezTo>
                    <a:cubicBezTo>
                      <a:pt x="32" y="12"/>
                      <a:pt x="29" y="23"/>
                      <a:pt x="25" y="34"/>
                    </a:cubicBezTo>
                  </a:path>
                </a:pathLst>
              </a:custGeom>
              <a:solidFill>
                <a:srgbClr val="F989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3" name="Freeform 165"/>
              <p:cNvSpPr/>
              <p:nvPr/>
            </p:nvSpPr>
            <p:spPr bwMode="auto">
              <a:xfrm>
                <a:off x="4785148" y="2077021"/>
                <a:ext cx="130899" cy="225864"/>
              </a:xfrm>
              <a:custGeom>
                <a:avLst/>
                <a:gdLst>
                  <a:gd name="T0" fmla="*/ 67 w 127"/>
                  <a:gd name="T1" fmla="*/ 207 h 219"/>
                  <a:gd name="T2" fmla="*/ 87 w 127"/>
                  <a:gd name="T3" fmla="*/ 218 h 219"/>
                  <a:gd name="T4" fmla="*/ 89 w 127"/>
                  <a:gd name="T5" fmla="*/ 219 h 219"/>
                  <a:gd name="T6" fmla="*/ 90 w 127"/>
                  <a:gd name="T7" fmla="*/ 217 h 219"/>
                  <a:gd name="T8" fmla="*/ 92 w 127"/>
                  <a:gd name="T9" fmla="*/ 210 h 219"/>
                  <a:gd name="T10" fmla="*/ 104 w 127"/>
                  <a:gd name="T11" fmla="*/ 190 h 219"/>
                  <a:gd name="T12" fmla="*/ 117 w 127"/>
                  <a:gd name="T13" fmla="*/ 164 h 219"/>
                  <a:gd name="T14" fmla="*/ 125 w 127"/>
                  <a:gd name="T15" fmla="*/ 130 h 219"/>
                  <a:gd name="T16" fmla="*/ 127 w 127"/>
                  <a:gd name="T17" fmla="*/ 109 h 219"/>
                  <a:gd name="T18" fmla="*/ 127 w 127"/>
                  <a:gd name="T19" fmla="*/ 103 h 219"/>
                  <a:gd name="T20" fmla="*/ 127 w 127"/>
                  <a:gd name="T21" fmla="*/ 98 h 219"/>
                  <a:gd name="T22" fmla="*/ 127 w 127"/>
                  <a:gd name="T23" fmla="*/ 95 h 219"/>
                  <a:gd name="T24" fmla="*/ 123 w 127"/>
                  <a:gd name="T25" fmla="*/ 72 h 219"/>
                  <a:gd name="T26" fmla="*/ 122 w 127"/>
                  <a:gd name="T27" fmla="*/ 68 h 219"/>
                  <a:gd name="T28" fmla="*/ 101 w 127"/>
                  <a:gd name="T29" fmla="*/ 23 h 219"/>
                  <a:gd name="T30" fmla="*/ 99 w 127"/>
                  <a:gd name="T31" fmla="*/ 19 h 219"/>
                  <a:gd name="T32" fmla="*/ 86 w 127"/>
                  <a:gd name="T33" fmla="*/ 4 h 219"/>
                  <a:gd name="T34" fmla="*/ 83 w 127"/>
                  <a:gd name="T35" fmla="*/ 0 h 219"/>
                  <a:gd name="T36" fmla="*/ 83 w 127"/>
                  <a:gd name="T37" fmla="*/ 0 h 219"/>
                  <a:gd name="T38" fmla="*/ 79 w 127"/>
                  <a:gd name="T39" fmla="*/ 2 h 219"/>
                  <a:gd name="T40" fmla="*/ 81 w 127"/>
                  <a:gd name="T41" fmla="*/ 4 h 219"/>
                  <a:gd name="T42" fmla="*/ 81 w 127"/>
                  <a:gd name="T43" fmla="*/ 4 h 219"/>
                  <a:gd name="T44" fmla="*/ 96 w 127"/>
                  <a:gd name="T45" fmla="*/ 23 h 219"/>
                  <a:gd name="T46" fmla="*/ 97 w 127"/>
                  <a:gd name="T47" fmla="*/ 23 h 219"/>
                  <a:gd name="T48" fmla="*/ 120 w 127"/>
                  <a:gd name="T49" fmla="*/ 81 h 219"/>
                  <a:gd name="T50" fmla="*/ 123 w 127"/>
                  <a:gd name="T51" fmla="*/ 109 h 219"/>
                  <a:gd name="T52" fmla="*/ 113 w 127"/>
                  <a:gd name="T53" fmla="*/ 163 h 219"/>
                  <a:gd name="T54" fmla="*/ 100 w 127"/>
                  <a:gd name="T55" fmla="*/ 188 h 219"/>
                  <a:gd name="T56" fmla="*/ 88 w 127"/>
                  <a:gd name="T57" fmla="*/ 208 h 219"/>
                  <a:gd name="T58" fmla="*/ 86 w 127"/>
                  <a:gd name="T59" fmla="*/ 213 h 219"/>
                  <a:gd name="T60" fmla="*/ 67 w 127"/>
                  <a:gd name="T61" fmla="*/ 202 h 219"/>
                  <a:gd name="T62" fmla="*/ 65 w 127"/>
                  <a:gd name="T63" fmla="*/ 201 h 219"/>
                  <a:gd name="T64" fmla="*/ 62 w 127"/>
                  <a:gd name="T65" fmla="*/ 198 h 219"/>
                  <a:gd name="T66" fmla="*/ 20 w 127"/>
                  <a:gd name="T67" fmla="*/ 150 h 219"/>
                  <a:gd name="T68" fmla="*/ 4 w 127"/>
                  <a:gd name="T69" fmla="*/ 104 h 219"/>
                  <a:gd name="T70" fmla="*/ 21 w 127"/>
                  <a:gd name="T71" fmla="*/ 43 h 219"/>
                  <a:gd name="T72" fmla="*/ 44 w 127"/>
                  <a:gd name="T73" fmla="*/ 17 h 219"/>
                  <a:gd name="T74" fmla="*/ 59 w 127"/>
                  <a:gd name="T75" fmla="*/ 10 h 219"/>
                  <a:gd name="T76" fmla="*/ 74 w 127"/>
                  <a:gd name="T77" fmla="*/ 5 h 219"/>
                  <a:gd name="T78" fmla="*/ 78 w 127"/>
                  <a:gd name="T79" fmla="*/ 2 h 219"/>
                  <a:gd name="T80" fmla="*/ 75 w 127"/>
                  <a:gd name="T81" fmla="*/ 0 h 219"/>
                  <a:gd name="T82" fmla="*/ 71 w 127"/>
                  <a:gd name="T83" fmla="*/ 3 h 219"/>
                  <a:gd name="T84" fmla="*/ 58 w 127"/>
                  <a:gd name="T85" fmla="*/ 7 h 219"/>
                  <a:gd name="T86" fmla="*/ 41 w 127"/>
                  <a:gd name="T87" fmla="*/ 14 h 219"/>
                  <a:gd name="T88" fmla="*/ 17 w 127"/>
                  <a:gd name="T89" fmla="*/ 41 h 219"/>
                  <a:gd name="T90" fmla="*/ 1 w 127"/>
                  <a:gd name="T91" fmla="*/ 88 h 219"/>
                  <a:gd name="T92" fmla="*/ 0 w 127"/>
                  <a:gd name="T93" fmla="*/ 104 h 219"/>
                  <a:gd name="T94" fmla="*/ 61 w 127"/>
                  <a:gd name="T95" fmla="*/ 202 h 219"/>
                  <a:gd name="T96" fmla="*/ 63 w 127"/>
                  <a:gd name="T97" fmla="*/ 204 h 219"/>
                  <a:gd name="T98" fmla="*/ 67 w 127"/>
                  <a:gd name="T99" fmla="*/ 207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27" h="219">
                    <a:moveTo>
                      <a:pt x="67" y="207"/>
                    </a:moveTo>
                    <a:cubicBezTo>
                      <a:pt x="74" y="211"/>
                      <a:pt x="80" y="215"/>
                      <a:pt x="87" y="218"/>
                    </a:cubicBezTo>
                    <a:cubicBezTo>
                      <a:pt x="89" y="219"/>
                      <a:pt x="89" y="219"/>
                      <a:pt x="89" y="219"/>
                    </a:cubicBezTo>
                    <a:cubicBezTo>
                      <a:pt x="90" y="217"/>
                      <a:pt x="90" y="217"/>
                      <a:pt x="90" y="217"/>
                    </a:cubicBezTo>
                    <a:cubicBezTo>
                      <a:pt x="90" y="214"/>
                      <a:pt x="91" y="212"/>
                      <a:pt x="92" y="210"/>
                    </a:cubicBezTo>
                    <a:cubicBezTo>
                      <a:pt x="95" y="203"/>
                      <a:pt x="99" y="197"/>
                      <a:pt x="104" y="190"/>
                    </a:cubicBezTo>
                    <a:cubicBezTo>
                      <a:pt x="109" y="182"/>
                      <a:pt x="114" y="173"/>
                      <a:pt x="117" y="164"/>
                    </a:cubicBezTo>
                    <a:cubicBezTo>
                      <a:pt x="121" y="153"/>
                      <a:pt x="124" y="142"/>
                      <a:pt x="125" y="130"/>
                    </a:cubicBezTo>
                    <a:cubicBezTo>
                      <a:pt x="126" y="123"/>
                      <a:pt x="127" y="116"/>
                      <a:pt x="127" y="109"/>
                    </a:cubicBezTo>
                    <a:cubicBezTo>
                      <a:pt x="127" y="107"/>
                      <a:pt x="127" y="105"/>
                      <a:pt x="127" y="103"/>
                    </a:cubicBezTo>
                    <a:cubicBezTo>
                      <a:pt x="127" y="101"/>
                      <a:pt x="127" y="100"/>
                      <a:pt x="127" y="98"/>
                    </a:cubicBezTo>
                    <a:cubicBezTo>
                      <a:pt x="127" y="97"/>
                      <a:pt x="127" y="96"/>
                      <a:pt x="127" y="95"/>
                    </a:cubicBezTo>
                    <a:cubicBezTo>
                      <a:pt x="126" y="87"/>
                      <a:pt x="125" y="80"/>
                      <a:pt x="123" y="72"/>
                    </a:cubicBezTo>
                    <a:cubicBezTo>
                      <a:pt x="122" y="71"/>
                      <a:pt x="122" y="70"/>
                      <a:pt x="122" y="68"/>
                    </a:cubicBezTo>
                    <a:cubicBezTo>
                      <a:pt x="117" y="52"/>
                      <a:pt x="110" y="37"/>
                      <a:pt x="101" y="23"/>
                    </a:cubicBezTo>
                    <a:cubicBezTo>
                      <a:pt x="100" y="21"/>
                      <a:pt x="100" y="20"/>
                      <a:pt x="99" y="19"/>
                    </a:cubicBezTo>
                    <a:cubicBezTo>
                      <a:pt x="95" y="14"/>
                      <a:pt x="91" y="8"/>
                      <a:pt x="86" y="4"/>
                    </a:cubicBezTo>
                    <a:cubicBezTo>
                      <a:pt x="85" y="2"/>
                      <a:pt x="84" y="1"/>
                      <a:pt x="83" y="0"/>
                    </a:cubicBezTo>
                    <a:cubicBezTo>
                      <a:pt x="83" y="0"/>
                      <a:pt x="83" y="0"/>
                      <a:pt x="83" y="0"/>
                    </a:cubicBezTo>
                    <a:cubicBezTo>
                      <a:pt x="79" y="2"/>
                      <a:pt x="79" y="2"/>
                      <a:pt x="79" y="2"/>
                    </a:cubicBezTo>
                    <a:cubicBezTo>
                      <a:pt x="80" y="3"/>
                      <a:pt x="80" y="3"/>
                      <a:pt x="81" y="4"/>
                    </a:cubicBezTo>
                    <a:cubicBezTo>
                      <a:pt x="81" y="4"/>
                      <a:pt x="81" y="4"/>
                      <a:pt x="81" y="4"/>
                    </a:cubicBezTo>
                    <a:cubicBezTo>
                      <a:pt x="87" y="10"/>
                      <a:pt x="92" y="16"/>
                      <a:pt x="96" y="23"/>
                    </a:cubicBezTo>
                    <a:cubicBezTo>
                      <a:pt x="96" y="23"/>
                      <a:pt x="96" y="23"/>
                      <a:pt x="97" y="23"/>
                    </a:cubicBezTo>
                    <a:cubicBezTo>
                      <a:pt x="108" y="41"/>
                      <a:pt x="116" y="61"/>
                      <a:pt x="120" y="81"/>
                    </a:cubicBezTo>
                    <a:cubicBezTo>
                      <a:pt x="122" y="91"/>
                      <a:pt x="123" y="100"/>
                      <a:pt x="123" y="109"/>
                    </a:cubicBezTo>
                    <a:cubicBezTo>
                      <a:pt x="122" y="129"/>
                      <a:pt x="119" y="146"/>
                      <a:pt x="113" y="163"/>
                    </a:cubicBezTo>
                    <a:cubicBezTo>
                      <a:pt x="110" y="172"/>
                      <a:pt x="105" y="180"/>
                      <a:pt x="100" y="188"/>
                    </a:cubicBezTo>
                    <a:cubicBezTo>
                      <a:pt x="96" y="194"/>
                      <a:pt x="91" y="201"/>
                      <a:pt x="88" y="208"/>
                    </a:cubicBezTo>
                    <a:cubicBezTo>
                      <a:pt x="87" y="210"/>
                      <a:pt x="87" y="212"/>
                      <a:pt x="86" y="213"/>
                    </a:cubicBezTo>
                    <a:cubicBezTo>
                      <a:pt x="80" y="210"/>
                      <a:pt x="73" y="206"/>
                      <a:pt x="67" y="202"/>
                    </a:cubicBezTo>
                    <a:cubicBezTo>
                      <a:pt x="67" y="201"/>
                      <a:pt x="66" y="201"/>
                      <a:pt x="65" y="201"/>
                    </a:cubicBezTo>
                    <a:cubicBezTo>
                      <a:pt x="64" y="200"/>
                      <a:pt x="63" y="199"/>
                      <a:pt x="62" y="198"/>
                    </a:cubicBezTo>
                    <a:cubicBezTo>
                      <a:pt x="46" y="185"/>
                      <a:pt x="30" y="168"/>
                      <a:pt x="20" y="150"/>
                    </a:cubicBezTo>
                    <a:cubicBezTo>
                      <a:pt x="10" y="134"/>
                      <a:pt x="4" y="118"/>
                      <a:pt x="4" y="104"/>
                    </a:cubicBezTo>
                    <a:cubicBezTo>
                      <a:pt x="5" y="78"/>
                      <a:pt x="10" y="58"/>
                      <a:pt x="21" y="43"/>
                    </a:cubicBezTo>
                    <a:cubicBezTo>
                      <a:pt x="29" y="30"/>
                      <a:pt x="37" y="22"/>
                      <a:pt x="44" y="17"/>
                    </a:cubicBezTo>
                    <a:cubicBezTo>
                      <a:pt x="48" y="13"/>
                      <a:pt x="54" y="12"/>
                      <a:pt x="59" y="10"/>
                    </a:cubicBezTo>
                    <a:cubicBezTo>
                      <a:pt x="64" y="9"/>
                      <a:pt x="69" y="8"/>
                      <a:pt x="74" y="5"/>
                    </a:cubicBezTo>
                    <a:cubicBezTo>
                      <a:pt x="75" y="4"/>
                      <a:pt x="77" y="3"/>
                      <a:pt x="78" y="2"/>
                    </a:cubicBezTo>
                    <a:cubicBezTo>
                      <a:pt x="75" y="0"/>
                      <a:pt x="75" y="0"/>
                      <a:pt x="75" y="0"/>
                    </a:cubicBezTo>
                    <a:cubicBezTo>
                      <a:pt x="74" y="1"/>
                      <a:pt x="72" y="2"/>
                      <a:pt x="71" y="3"/>
                    </a:cubicBezTo>
                    <a:cubicBezTo>
                      <a:pt x="67" y="5"/>
                      <a:pt x="63" y="6"/>
                      <a:pt x="58" y="7"/>
                    </a:cubicBezTo>
                    <a:cubicBezTo>
                      <a:pt x="52" y="8"/>
                      <a:pt x="46" y="10"/>
                      <a:pt x="41" y="14"/>
                    </a:cubicBezTo>
                    <a:cubicBezTo>
                      <a:pt x="34" y="19"/>
                      <a:pt x="26" y="28"/>
                      <a:pt x="17" y="41"/>
                    </a:cubicBezTo>
                    <a:cubicBezTo>
                      <a:pt x="8" y="54"/>
                      <a:pt x="3" y="69"/>
                      <a:pt x="1" y="88"/>
                    </a:cubicBezTo>
                    <a:cubicBezTo>
                      <a:pt x="0" y="93"/>
                      <a:pt x="0" y="98"/>
                      <a:pt x="0" y="104"/>
                    </a:cubicBezTo>
                    <a:cubicBezTo>
                      <a:pt x="0" y="136"/>
                      <a:pt x="29" y="178"/>
                      <a:pt x="61" y="202"/>
                    </a:cubicBezTo>
                    <a:cubicBezTo>
                      <a:pt x="62" y="203"/>
                      <a:pt x="62" y="203"/>
                      <a:pt x="63" y="204"/>
                    </a:cubicBezTo>
                    <a:cubicBezTo>
                      <a:pt x="64" y="205"/>
                      <a:pt x="66" y="206"/>
                      <a:pt x="67" y="207"/>
                    </a:cubicBezTo>
                  </a:path>
                </a:pathLst>
              </a:custGeom>
              <a:solidFill>
                <a:srgbClr val="6E12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4" name="Freeform 166"/>
              <p:cNvSpPr/>
              <p:nvPr/>
            </p:nvSpPr>
            <p:spPr bwMode="auto">
              <a:xfrm>
                <a:off x="6073598" y="2143753"/>
                <a:ext cx="35933" cy="166832"/>
              </a:xfrm>
              <a:custGeom>
                <a:avLst/>
                <a:gdLst>
                  <a:gd name="T0" fmla="*/ 3 w 34"/>
                  <a:gd name="T1" fmla="*/ 3 h 163"/>
                  <a:gd name="T2" fmla="*/ 3 w 34"/>
                  <a:gd name="T3" fmla="*/ 7 h 163"/>
                  <a:gd name="T4" fmla="*/ 2 w 34"/>
                  <a:gd name="T5" fmla="*/ 26 h 163"/>
                  <a:gd name="T6" fmla="*/ 0 w 34"/>
                  <a:gd name="T7" fmla="*/ 42 h 163"/>
                  <a:gd name="T8" fmla="*/ 2 w 34"/>
                  <a:gd name="T9" fmla="*/ 45 h 163"/>
                  <a:gd name="T10" fmla="*/ 0 w 34"/>
                  <a:gd name="T11" fmla="*/ 46 h 163"/>
                  <a:gd name="T12" fmla="*/ 0 w 34"/>
                  <a:gd name="T13" fmla="*/ 60 h 163"/>
                  <a:gd name="T14" fmla="*/ 28 w 34"/>
                  <a:gd name="T15" fmla="*/ 161 h 163"/>
                  <a:gd name="T16" fmla="*/ 28 w 34"/>
                  <a:gd name="T17" fmla="*/ 162 h 163"/>
                  <a:gd name="T18" fmla="*/ 29 w 34"/>
                  <a:gd name="T19" fmla="*/ 162 h 163"/>
                  <a:gd name="T20" fmla="*/ 29 w 34"/>
                  <a:gd name="T21" fmla="*/ 162 h 163"/>
                  <a:gd name="T22" fmla="*/ 32 w 34"/>
                  <a:gd name="T23" fmla="*/ 162 h 163"/>
                  <a:gd name="T24" fmla="*/ 34 w 34"/>
                  <a:gd name="T25" fmla="*/ 160 h 163"/>
                  <a:gd name="T26" fmla="*/ 33 w 34"/>
                  <a:gd name="T27" fmla="*/ 161 h 163"/>
                  <a:gd name="T28" fmla="*/ 32 w 34"/>
                  <a:gd name="T29" fmla="*/ 157 h 163"/>
                  <a:gd name="T30" fmla="*/ 31 w 34"/>
                  <a:gd name="T31" fmla="*/ 158 h 163"/>
                  <a:gd name="T32" fmla="*/ 30 w 34"/>
                  <a:gd name="T33" fmla="*/ 157 h 163"/>
                  <a:gd name="T34" fmla="*/ 6 w 34"/>
                  <a:gd name="T35" fmla="*/ 76 h 163"/>
                  <a:gd name="T36" fmla="*/ 1 w 34"/>
                  <a:gd name="T37" fmla="*/ 65 h 163"/>
                  <a:gd name="T38" fmla="*/ 5 w 34"/>
                  <a:gd name="T39" fmla="*/ 63 h 163"/>
                  <a:gd name="T40" fmla="*/ 5 w 34"/>
                  <a:gd name="T41" fmla="*/ 59 h 163"/>
                  <a:gd name="T42" fmla="*/ 6 w 34"/>
                  <a:gd name="T43" fmla="*/ 27 h 163"/>
                  <a:gd name="T44" fmla="*/ 8 w 34"/>
                  <a:gd name="T45" fmla="*/ 7 h 163"/>
                  <a:gd name="T46" fmla="*/ 8 w 34"/>
                  <a:gd name="T47" fmla="*/ 7 h 163"/>
                  <a:gd name="T48" fmla="*/ 8 w 34"/>
                  <a:gd name="T49" fmla="*/ 5 h 163"/>
                  <a:gd name="T50" fmla="*/ 8 w 34"/>
                  <a:gd name="T51" fmla="*/ 0 h 163"/>
                  <a:gd name="T52" fmla="*/ 8 w 34"/>
                  <a:gd name="T53" fmla="*/ 0 h 163"/>
                  <a:gd name="T54" fmla="*/ 8 w 34"/>
                  <a:gd name="T55" fmla="*/ 0 h 163"/>
                  <a:gd name="T56" fmla="*/ 3 w 34"/>
                  <a:gd name="T57" fmla="*/ 0 h 163"/>
                  <a:gd name="T58" fmla="*/ 3 w 34"/>
                  <a:gd name="T59" fmla="*/ 3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4" h="163">
                    <a:moveTo>
                      <a:pt x="3" y="3"/>
                    </a:moveTo>
                    <a:cubicBezTo>
                      <a:pt x="3" y="4"/>
                      <a:pt x="3" y="5"/>
                      <a:pt x="3" y="7"/>
                    </a:cubicBezTo>
                    <a:cubicBezTo>
                      <a:pt x="3" y="13"/>
                      <a:pt x="2" y="20"/>
                      <a:pt x="2" y="26"/>
                    </a:cubicBezTo>
                    <a:cubicBezTo>
                      <a:pt x="1" y="32"/>
                      <a:pt x="1" y="37"/>
                      <a:pt x="0" y="42"/>
                    </a:cubicBezTo>
                    <a:cubicBezTo>
                      <a:pt x="2" y="45"/>
                      <a:pt x="2" y="45"/>
                      <a:pt x="2" y="45"/>
                    </a:cubicBezTo>
                    <a:cubicBezTo>
                      <a:pt x="2" y="45"/>
                      <a:pt x="1" y="46"/>
                      <a:pt x="0" y="46"/>
                    </a:cubicBezTo>
                    <a:cubicBezTo>
                      <a:pt x="0" y="51"/>
                      <a:pt x="0" y="55"/>
                      <a:pt x="0" y="60"/>
                    </a:cubicBezTo>
                    <a:cubicBezTo>
                      <a:pt x="2" y="88"/>
                      <a:pt x="7" y="129"/>
                      <a:pt x="28" y="161"/>
                    </a:cubicBezTo>
                    <a:cubicBezTo>
                      <a:pt x="28" y="162"/>
                      <a:pt x="28" y="162"/>
                      <a:pt x="28" y="162"/>
                    </a:cubicBezTo>
                    <a:cubicBezTo>
                      <a:pt x="29" y="162"/>
                      <a:pt x="29" y="162"/>
                      <a:pt x="29" y="162"/>
                    </a:cubicBezTo>
                    <a:cubicBezTo>
                      <a:pt x="29" y="162"/>
                      <a:pt x="29" y="162"/>
                      <a:pt x="29" y="162"/>
                    </a:cubicBezTo>
                    <a:cubicBezTo>
                      <a:pt x="30" y="162"/>
                      <a:pt x="31" y="163"/>
                      <a:pt x="32" y="162"/>
                    </a:cubicBezTo>
                    <a:cubicBezTo>
                      <a:pt x="33" y="162"/>
                      <a:pt x="34" y="161"/>
                      <a:pt x="34" y="160"/>
                    </a:cubicBezTo>
                    <a:cubicBezTo>
                      <a:pt x="34" y="160"/>
                      <a:pt x="34" y="161"/>
                      <a:pt x="33" y="161"/>
                    </a:cubicBezTo>
                    <a:cubicBezTo>
                      <a:pt x="32" y="157"/>
                      <a:pt x="32" y="157"/>
                      <a:pt x="32" y="157"/>
                    </a:cubicBezTo>
                    <a:cubicBezTo>
                      <a:pt x="31" y="157"/>
                      <a:pt x="31" y="158"/>
                      <a:pt x="31" y="158"/>
                    </a:cubicBezTo>
                    <a:cubicBezTo>
                      <a:pt x="30" y="158"/>
                      <a:pt x="30" y="157"/>
                      <a:pt x="30" y="157"/>
                    </a:cubicBezTo>
                    <a:cubicBezTo>
                      <a:pt x="15" y="132"/>
                      <a:pt x="9" y="101"/>
                      <a:pt x="6" y="76"/>
                    </a:cubicBezTo>
                    <a:cubicBezTo>
                      <a:pt x="4" y="72"/>
                      <a:pt x="2" y="68"/>
                      <a:pt x="1" y="65"/>
                    </a:cubicBezTo>
                    <a:cubicBezTo>
                      <a:pt x="5" y="63"/>
                      <a:pt x="5" y="63"/>
                      <a:pt x="5" y="63"/>
                    </a:cubicBezTo>
                    <a:cubicBezTo>
                      <a:pt x="5" y="62"/>
                      <a:pt x="5" y="61"/>
                      <a:pt x="5" y="59"/>
                    </a:cubicBezTo>
                    <a:cubicBezTo>
                      <a:pt x="4" y="48"/>
                      <a:pt x="5" y="37"/>
                      <a:pt x="6" y="27"/>
                    </a:cubicBezTo>
                    <a:cubicBezTo>
                      <a:pt x="7" y="20"/>
                      <a:pt x="7" y="14"/>
                      <a:pt x="8" y="7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8" y="6"/>
                      <a:pt x="8" y="6"/>
                      <a:pt x="8" y="5"/>
                    </a:cubicBezTo>
                    <a:cubicBezTo>
                      <a:pt x="8" y="4"/>
                      <a:pt x="8" y="2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1"/>
                      <a:pt x="3" y="2"/>
                      <a:pt x="3" y="3"/>
                    </a:cubicBezTo>
                  </a:path>
                </a:pathLst>
              </a:custGeom>
              <a:solidFill>
                <a:srgbClr val="776F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5" name="Freeform 167"/>
              <p:cNvSpPr/>
              <p:nvPr/>
            </p:nvSpPr>
            <p:spPr bwMode="auto">
              <a:xfrm>
                <a:off x="6017132" y="2187387"/>
                <a:ext cx="59033" cy="46199"/>
              </a:xfrm>
              <a:custGeom>
                <a:avLst/>
                <a:gdLst>
                  <a:gd name="T0" fmla="*/ 45 w 57"/>
                  <a:gd name="T1" fmla="*/ 5 h 45"/>
                  <a:gd name="T2" fmla="*/ 0 w 57"/>
                  <a:gd name="T3" fmla="*/ 45 h 45"/>
                  <a:gd name="T4" fmla="*/ 4 w 57"/>
                  <a:gd name="T5" fmla="*/ 45 h 45"/>
                  <a:gd name="T6" fmla="*/ 48 w 57"/>
                  <a:gd name="T7" fmla="*/ 8 h 45"/>
                  <a:gd name="T8" fmla="*/ 55 w 57"/>
                  <a:gd name="T9" fmla="*/ 4 h 45"/>
                  <a:gd name="T10" fmla="*/ 57 w 57"/>
                  <a:gd name="T11" fmla="*/ 3 h 45"/>
                  <a:gd name="T12" fmla="*/ 55 w 57"/>
                  <a:gd name="T13" fmla="*/ 0 h 45"/>
                  <a:gd name="T14" fmla="*/ 55 w 57"/>
                  <a:gd name="T15" fmla="*/ 0 h 45"/>
                  <a:gd name="T16" fmla="*/ 45 w 57"/>
                  <a:gd name="T17" fmla="*/ 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7" h="45">
                    <a:moveTo>
                      <a:pt x="45" y="5"/>
                    </a:moveTo>
                    <a:cubicBezTo>
                      <a:pt x="27" y="15"/>
                      <a:pt x="5" y="27"/>
                      <a:pt x="0" y="45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8" y="29"/>
                      <a:pt x="30" y="18"/>
                      <a:pt x="48" y="8"/>
                    </a:cubicBezTo>
                    <a:cubicBezTo>
                      <a:pt x="50" y="7"/>
                      <a:pt x="53" y="6"/>
                      <a:pt x="55" y="4"/>
                    </a:cubicBezTo>
                    <a:cubicBezTo>
                      <a:pt x="56" y="4"/>
                      <a:pt x="57" y="4"/>
                      <a:pt x="57" y="3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52" y="2"/>
                      <a:pt x="49" y="3"/>
                      <a:pt x="45" y="5"/>
                    </a:cubicBezTo>
                  </a:path>
                </a:pathLst>
              </a:custGeom>
              <a:solidFill>
                <a:srgbClr val="776F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6" name="Freeform 168"/>
              <p:cNvSpPr/>
              <p:nvPr/>
            </p:nvSpPr>
            <p:spPr bwMode="auto">
              <a:xfrm>
                <a:off x="6076166" y="2207920"/>
                <a:ext cx="35933" cy="53900"/>
              </a:xfrm>
              <a:custGeom>
                <a:avLst/>
                <a:gdLst>
                  <a:gd name="T0" fmla="*/ 30 w 34"/>
                  <a:gd name="T1" fmla="*/ 51 h 51"/>
                  <a:gd name="T2" fmla="*/ 34 w 34"/>
                  <a:gd name="T3" fmla="*/ 50 h 51"/>
                  <a:gd name="T4" fmla="*/ 22 w 34"/>
                  <a:gd name="T5" fmla="*/ 31 h 51"/>
                  <a:gd name="T6" fmla="*/ 4 w 34"/>
                  <a:gd name="T7" fmla="*/ 0 h 51"/>
                  <a:gd name="T8" fmla="*/ 4 w 34"/>
                  <a:gd name="T9" fmla="*/ 0 h 51"/>
                  <a:gd name="T10" fmla="*/ 0 w 34"/>
                  <a:gd name="T11" fmla="*/ 2 h 51"/>
                  <a:gd name="T12" fmla="*/ 5 w 34"/>
                  <a:gd name="T13" fmla="*/ 13 h 51"/>
                  <a:gd name="T14" fmla="*/ 18 w 34"/>
                  <a:gd name="T15" fmla="*/ 33 h 51"/>
                  <a:gd name="T16" fmla="*/ 30 w 34"/>
                  <a:gd name="T17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" h="51">
                    <a:moveTo>
                      <a:pt x="30" y="51"/>
                    </a:moveTo>
                    <a:cubicBezTo>
                      <a:pt x="34" y="50"/>
                      <a:pt x="34" y="50"/>
                      <a:pt x="34" y="50"/>
                    </a:cubicBezTo>
                    <a:cubicBezTo>
                      <a:pt x="31" y="43"/>
                      <a:pt x="26" y="37"/>
                      <a:pt x="22" y="31"/>
                    </a:cubicBezTo>
                    <a:cubicBezTo>
                      <a:pt x="15" y="21"/>
                      <a:pt x="8" y="11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5"/>
                      <a:pt x="3" y="9"/>
                      <a:pt x="5" y="13"/>
                    </a:cubicBezTo>
                    <a:cubicBezTo>
                      <a:pt x="9" y="19"/>
                      <a:pt x="14" y="26"/>
                      <a:pt x="18" y="33"/>
                    </a:cubicBezTo>
                    <a:cubicBezTo>
                      <a:pt x="23" y="39"/>
                      <a:pt x="27" y="45"/>
                      <a:pt x="30" y="51"/>
                    </a:cubicBezTo>
                  </a:path>
                </a:pathLst>
              </a:custGeom>
              <a:solidFill>
                <a:srgbClr val="776F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7" name="Freeform 169"/>
              <p:cNvSpPr/>
              <p:nvPr/>
            </p:nvSpPr>
            <p:spPr bwMode="auto">
              <a:xfrm>
                <a:off x="6289195" y="1881957"/>
                <a:ext cx="71866" cy="171965"/>
              </a:xfrm>
              <a:custGeom>
                <a:avLst/>
                <a:gdLst>
                  <a:gd name="T0" fmla="*/ 5 w 70"/>
                  <a:gd name="T1" fmla="*/ 165 h 167"/>
                  <a:gd name="T2" fmla="*/ 5 w 70"/>
                  <a:gd name="T3" fmla="*/ 161 h 167"/>
                  <a:gd name="T4" fmla="*/ 30 w 70"/>
                  <a:gd name="T5" fmla="*/ 84 h 167"/>
                  <a:gd name="T6" fmla="*/ 27 w 70"/>
                  <a:gd name="T7" fmla="*/ 82 h 167"/>
                  <a:gd name="T8" fmla="*/ 35 w 70"/>
                  <a:gd name="T9" fmla="*/ 74 h 167"/>
                  <a:gd name="T10" fmla="*/ 39 w 70"/>
                  <a:gd name="T11" fmla="*/ 68 h 167"/>
                  <a:gd name="T12" fmla="*/ 70 w 70"/>
                  <a:gd name="T13" fmla="*/ 1 h 167"/>
                  <a:gd name="T14" fmla="*/ 66 w 70"/>
                  <a:gd name="T15" fmla="*/ 0 h 167"/>
                  <a:gd name="T16" fmla="*/ 35 w 70"/>
                  <a:gd name="T17" fmla="*/ 66 h 167"/>
                  <a:gd name="T18" fmla="*/ 9 w 70"/>
                  <a:gd name="T19" fmla="*/ 118 h 167"/>
                  <a:gd name="T20" fmla="*/ 8 w 70"/>
                  <a:gd name="T21" fmla="*/ 129 h 167"/>
                  <a:gd name="T22" fmla="*/ 5 w 70"/>
                  <a:gd name="T23" fmla="*/ 130 h 167"/>
                  <a:gd name="T24" fmla="*/ 1 w 70"/>
                  <a:gd name="T25" fmla="*/ 160 h 167"/>
                  <a:gd name="T26" fmla="*/ 1 w 70"/>
                  <a:gd name="T27" fmla="*/ 166 h 167"/>
                  <a:gd name="T28" fmla="*/ 1 w 70"/>
                  <a:gd name="T29" fmla="*/ 167 h 167"/>
                  <a:gd name="T30" fmla="*/ 5 w 70"/>
                  <a:gd name="T31" fmla="*/ 167 h 167"/>
                  <a:gd name="T32" fmla="*/ 5 w 70"/>
                  <a:gd name="T33" fmla="*/ 167 h 167"/>
                  <a:gd name="T34" fmla="*/ 5 w 70"/>
                  <a:gd name="T35" fmla="*/ 165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" h="167">
                    <a:moveTo>
                      <a:pt x="5" y="165"/>
                    </a:moveTo>
                    <a:cubicBezTo>
                      <a:pt x="5" y="163"/>
                      <a:pt x="5" y="162"/>
                      <a:pt x="5" y="161"/>
                    </a:cubicBezTo>
                    <a:cubicBezTo>
                      <a:pt x="4" y="133"/>
                      <a:pt x="16" y="108"/>
                      <a:pt x="30" y="84"/>
                    </a:cubicBezTo>
                    <a:cubicBezTo>
                      <a:pt x="27" y="82"/>
                      <a:pt x="27" y="82"/>
                      <a:pt x="27" y="82"/>
                    </a:cubicBezTo>
                    <a:cubicBezTo>
                      <a:pt x="29" y="79"/>
                      <a:pt x="32" y="77"/>
                      <a:pt x="35" y="74"/>
                    </a:cubicBezTo>
                    <a:cubicBezTo>
                      <a:pt x="37" y="72"/>
                      <a:pt x="38" y="70"/>
                      <a:pt x="39" y="68"/>
                    </a:cubicBezTo>
                    <a:cubicBezTo>
                      <a:pt x="52" y="47"/>
                      <a:pt x="65" y="25"/>
                      <a:pt x="70" y="1"/>
                    </a:cubicBezTo>
                    <a:cubicBezTo>
                      <a:pt x="66" y="0"/>
                      <a:pt x="66" y="0"/>
                      <a:pt x="66" y="0"/>
                    </a:cubicBezTo>
                    <a:cubicBezTo>
                      <a:pt x="61" y="23"/>
                      <a:pt x="48" y="45"/>
                      <a:pt x="35" y="66"/>
                    </a:cubicBezTo>
                    <a:cubicBezTo>
                      <a:pt x="25" y="83"/>
                      <a:pt x="15" y="100"/>
                      <a:pt x="9" y="118"/>
                    </a:cubicBezTo>
                    <a:cubicBezTo>
                      <a:pt x="8" y="122"/>
                      <a:pt x="8" y="126"/>
                      <a:pt x="8" y="129"/>
                    </a:cubicBezTo>
                    <a:cubicBezTo>
                      <a:pt x="5" y="130"/>
                      <a:pt x="5" y="130"/>
                      <a:pt x="5" y="130"/>
                    </a:cubicBezTo>
                    <a:cubicBezTo>
                      <a:pt x="2" y="139"/>
                      <a:pt x="0" y="149"/>
                      <a:pt x="1" y="160"/>
                    </a:cubicBezTo>
                    <a:cubicBezTo>
                      <a:pt x="1" y="162"/>
                      <a:pt x="1" y="164"/>
                      <a:pt x="1" y="166"/>
                    </a:cubicBezTo>
                    <a:cubicBezTo>
                      <a:pt x="1" y="167"/>
                      <a:pt x="1" y="167"/>
                      <a:pt x="1" y="167"/>
                    </a:cubicBezTo>
                    <a:cubicBezTo>
                      <a:pt x="5" y="167"/>
                      <a:pt x="5" y="167"/>
                      <a:pt x="5" y="167"/>
                    </a:cubicBezTo>
                    <a:cubicBezTo>
                      <a:pt x="5" y="167"/>
                      <a:pt x="5" y="167"/>
                      <a:pt x="5" y="167"/>
                    </a:cubicBezTo>
                    <a:cubicBezTo>
                      <a:pt x="5" y="166"/>
                      <a:pt x="5" y="166"/>
                      <a:pt x="5" y="165"/>
                    </a:cubicBezTo>
                  </a:path>
                </a:pathLst>
              </a:custGeom>
              <a:solidFill>
                <a:srgbClr val="776F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8" name="Freeform 170"/>
              <p:cNvSpPr/>
              <p:nvPr/>
            </p:nvSpPr>
            <p:spPr bwMode="auto">
              <a:xfrm>
                <a:off x="6271230" y="1923023"/>
                <a:ext cx="28234" cy="92399"/>
              </a:xfrm>
              <a:custGeom>
                <a:avLst/>
                <a:gdLst>
                  <a:gd name="T0" fmla="*/ 26 w 26"/>
                  <a:gd name="T1" fmla="*/ 55 h 91"/>
                  <a:gd name="T2" fmla="*/ 2 w 26"/>
                  <a:gd name="T3" fmla="*/ 0 h 91"/>
                  <a:gd name="T4" fmla="*/ 0 w 26"/>
                  <a:gd name="T5" fmla="*/ 3 h 91"/>
                  <a:gd name="T6" fmla="*/ 21 w 26"/>
                  <a:gd name="T7" fmla="*/ 74 h 91"/>
                  <a:gd name="T8" fmla="*/ 21 w 26"/>
                  <a:gd name="T9" fmla="*/ 91 h 91"/>
                  <a:gd name="T10" fmla="*/ 22 w 26"/>
                  <a:gd name="T11" fmla="*/ 91 h 91"/>
                  <a:gd name="T12" fmla="*/ 25 w 26"/>
                  <a:gd name="T13" fmla="*/ 90 h 91"/>
                  <a:gd name="T14" fmla="*/ 26 w 26"/>
                  <a:gd name="T15" fmla="*/ 79 h 91"/>
                  <a:gd name="T16" fmla="*/ 26 w 26"/>
                  <a:gd name="T17" fmla="*/ 74 h 91"/>
                  <a:gd name="T18" fmla="*/ 26 w 26"/>
                  <a:gd name="T19" fmla="*/ 55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" h="91">
                    <a:moveTo>
                      <a:pt x="26" y="55"/>
                    </a:moveTo>
                    <a:cubicBezTo>
                      <a:pt x="26" y="34"/>
                      <a:pt x="21" y="12"/>
                      <a:pt x="2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23" y="18"/>
                      <a:pt x="22" y="49"/>
                      <a:pt x="21" y="74"/>
                    </a:cubicBezTo>
                    <a:cubicBezTo>
                      <a:pt x="21" y="80"/>
                      <a:pt x="21" y="86"/>
                      <a:pt x="21" y="91"/>
                    </a:cubicBezTo>
                    <a:cubicBezTo>
                      <a:pt x="22" y="91"/>
                      <a:pt x="22" y="91"/>
                      <a:pt x="22" y="91"/>
                    </a:cubicBezTo>
                    <a:cubicBezTo>
                      <a:pt x="25" y="90"/>
                      <a:pt x="25" y="90"/>
                      <a:pt x="25" y="90"/>
                    </a:cubicBezTo>
                    <a:cubicBezTo>
                      <a:pt x="25" y="87"/>
                      <a:pt x="25" y="83"/>
                      <a:pt x="26" y="79"/>
                    </a:cubicBezTo>
                    <a:cubicBezTo>
                      <a:pt x="26" y="77"/>
                      <a:pt x="26" y="76"/>
                      <a:pt x="26" y="74"/>
                    </a:cubicBezTo>
                    <a:cubicBezTo>
                      <a:pt x="26" y="68"/>
                      <a:pt x="26" y="61"/>
                      <a:pt x="26" y="55"/>
                    </a:cubicBezTo>
                  </a:path>
                </a:pathLst>
              </a:custGeom>
              <a:solidFill>
                <a:srgbClr val="776F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9" name="Freeform 171"/>
              <p:cNvSpPr/>
              <p:nvPr/>
            </p:nvSpPr>
            <p:spPr bwMode="auto">
              <a:xfrm>
                <a:off x="6317429" y="1935857"/>
                <a:ext cx="51333" cy="33367"/>
              </a:xfrm>
              <a:custGeom>
                <a:avLst/>
                <a:gdLst>
                  <a:gd name="T0" fmla="*/ 37 w 50"/>
                  <a:gd name="T1" fmla="*/ 10 h 31"/>
                  <a:gd name="T2" fmla="*/ 50 w 50"/>
                  <a:gd name="T3" fmla="*/ 3 h 31"/>
                  <a:gd name="T4" fmla="*/ 48 w 50"/>
                  <a:gd name="T5" fmla="*/ 0 h 31"/>
                  <a:gd name="T6" fmla="*/ 35 w 50"/>
                  <a:gd name="T7" fmla="*/ 7 h 31"/>
                  <a:gd name="T8" fmla="*/ 8 w 50"/>
                  <a:gd name="T9" fmla="*/ 21 h 31"/>
                  <a:gd name="T10" fmla="*/ 0 w 50"/>
                  <a:gd name="T11" fmla="*/ 29 h 31"/>
                  <a:gd name="T12" fmla="*/ 3 w 50"/>
                  <a:gd name="T13" fmla="*/ 31 h 31"/>
                  <a:gd name="T14" fmla="*/ 3 w 50"/>
                  <a:gd name="T15" fmla="*/ 31 h 31"/>
                  <a:gd name="T16" fmla="*/ 37 w 50"/>
                  <a:gd name="T17" fmla="*/ 1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0" h="31">
                    <a:moveTo>
                      <a:pt x="37" y="10"/>
                    </a:moveTo>
                    <a:cubicBezTo>
                      <a:pt x="42" y="7"/>
                      <a:pt x="47" y="5"/>
                      <a:pt x="50" y="3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4" y="2"/>
                      <a:pt x="40" y="4"/>
                      <a:pt x="35" y="7"/>
                    </a:cubicBezTo>
                    <a:cubicBezTo>
                      <a:pt x="26" y="11"/>
                      <a:pt x="16" y="16"/>
                      <a:pt x="8" y="21"/>
                    </a:cubicBezTo>
                    <a:cubicBezTo>
                      <a:pt x="5" y="24"/>
                      <a:pt x="2" y="26"/>
                      <a:pt x="0" y="29"/>
                    </a:cubicBezTo>
                    <a:cubicBezTo>
                      <a:pt x="3" y="31"/>
                      <a:pt x="3" y="31"/>
                      <a:pt x="3" y="31"/>
                    </a:cubicBezTo>
                    <a:cubicBezTo>
                      <a:pt x="3" y="31"/>
                      <a:pt x="3" y="31"/>
                      <a:pt x="3" y="31"/>
                    </a:cubicBezTo>
                    <a:cubicBezTo>
                      <a:pt x="9" y="24"/>
                      <a:pt x="25" y="16"/>
                      <a:pt x="37" y="10"/>
                    </a:cubicBezTo>
                  </a:path>
                </a:pathLst>
              </a:custGeom>
              <a:solidFill>
                <a:srgbClr val="776F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0" name="Freeform 172"/>
              <p:cNvSpPr/>
              <p:nvPr/>
            </p:nvSpPr>
            <p:spPr bwMode="auto">
              <a:xfrm>
                <a:off x="4836480" y="2246419"/>
                <a:ext cx="5133" cy="2567"/>
              </a:xfrm>
              <a:custGeom>
                <a:avLst/>
                <a:gdLst>
                  <a:gd name="T0" fmla="*/ 3 w 6"/>
                  <a:gd name="T1" fmla="*/ 0 h 3"/>
                  <a:gd name="T2" fmla="*/ 0 w 6"/>
                  <a:gd name="T3" fmla="*/ 1 h 3"/>
                  <a:gd name="T4" fmla="*/ 3 w 6"/>
                  <a:gd name="T5" fmla="*/ 3 h 3"/>
                  <a:gd name="T6" fmla="*/ 6 w 6"/>
                  <a:gd name="T7" fmla="*/ 1 h 3"/>
                  <a:gd name="T8" fmla="*/ 3 w 6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">
                    <a:moveTo>
                      <a:pt x="3" y="0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0" y="3"/>
                      <a:pt x="1" y="3"/>
                      <a:pt x="3" y="3"/>
                    </a:cubicBezTo>
                    <a:cubicBezTo>
                      <a:pt x="5" y="3"/>
                      <a:pt x="6" y="2"/>
                      <a:pt x="6" y="1"/>
                    </a:cubicBezTo>
                    <a:cubicBezTo>
                      <a:pt x="6" y="0"/>
                      <a:pt x="5" y="0"/>
                      <a:pt x="3" y="0"/>
                    </a:cubicBezTo>
                  </a:path>
                </a:pathLst>
              </a:custGeom>
              <a:solidFill>
                <a:srgbClr val="6E12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1" name="Oval 173"/>
              <p:cNvSpPr>
                <a:spLocks noChangeArrowheads="1"/>
              </p:cNvSpPr>
              <p:nvPr/>
            </p:nvSpPr>
            <p:spPr bwMode="auto">
              <a:xfrm>
                <a:off x="4805681" y="2210486"/>
                <a:ext cx="5133" cy="5133"/>
              </a:xfrm>
              <a:prstGeom prst="ellipse">
                <a:avLst/>
              </a:prstGeom>
              <a:solidFill>
                <a:srgbClr val="6E12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2" name="Freeform 174"/>
              <p:cNvSpPr/>
              <p:nvPr/>
            </p:nvSpPr>
            <p:spPr bwMode="auto">
              <a:xfrm>
                <a:off x="4828781" y="2202787"/>
                <a:ext cx="5133" cy="2567"/>
              </a:xfrm>
              <a:custGeom>
                <a:avLst/>
                <a:gdLst>
                  <a:gd name="T0" fmla="*/ 3 w 6"/>
                  <a:gd name="T1" fmla="*/ 0 h 3"/>
                  <a:gd name="T2" fmla="*/ 0 w 6"/>
                  <a:gd name="T3" fmla="*/ 2 h 3"/>
                  <a:gd name="T4" fmla="*/ 3 w 6"/>
                  <a:gd name="T5" fmla="*/ 3 h 3"/>
                  <a:gd name="T6" fmla="*/ 6 w 6"/>
                  <a:gd name="T7" fmla="*/ 2 h 3"/>
                  <a:gd name="T8" fmla="*/ 3 w 6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">
                    <a:moveTo>
                      <a:pt x="3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2" y="3"/>
                      <a:pt x="3" y="3"/>
                    </a:cubicBezTo>
                    <a:cubicBezTo>
                      <a:pt x="5" y="3"/>
                      <a:pt x="6" y="3"/>
                      <a:pt x="6" y="2"/>
                    </a:cubicBezTo>
                    <a:cubicBezTo>
                      <a:pt x="6" y="1"/>
                      <a:pt x="5" y="0"/>
                      <a:pt x="3" y="0"/>
                    </a:cubicBezTo>
                  </a:path>
                </a:pathLst>
              </a:custGeom>
              <a:solidFill>
                <a:srgbClr val="6E12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3" name="Freeform 175"/>
              <p:cNvSpPr/>
              <p:nvPr/>
            </p:nvSpPr>
            <p:spPr bwMode="auto">
              <a:xfrm>
                <a:off x="4869847" y="2202787"/>
                <a:ext cx="5133" cy="2567"/>
              </a:xfrm>
              <a:custGeom>
                <a:avLst/>
                <a:gdLst>
                  <a:gd name="T0" fmla="*/ 0 w 6"/>
                  <a:gd name="T1" fmla="*/ 2 h 3"/>
                  <a:gd name="T2" fmla="*/ 3 w 6"/>
                  <a:gd name="T3" fmla="*/ 3 h 3"/>
                  <a:gd name="T4" fmla="*/ 6 w 6"/>
                  <a:gd name="T5" fmla="*/ 1 h 3"/>
                  <a:gd name="T6" fmla="*/ 3 w 6"/>
                  <a:gd name="T7" fmla="*/ 0 h 3"/>
                  <a:gd name="T8" fmla="*/ 0 w 6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">
                    <a:moveTo>
                      <a:pt x="0" y="2"/>
                    </a:moveTo>
                    <a:cubicBezTo>
                      <a:pt x="0" y="2"/>
                      <a:pt x="2" y="3"/>
                      <a:pt x="3" y="3"/>
                    </a:cubicBezTo>
                    <a:cubicBezTo>
                      <a:pt x="5" y="3"/>
                      <a:pt x="6" y="2"/>
                      <a:pt x="6" y="1"/>
                    </a:cubicBezTo>
                    <a:cubicBezTo>
                      <a:pt x="6" y="1"/>
                      <a:pt x="5" y="0"/>
                      <a:pt x="3" y="0"/>
                    </a:cubicBezTo>
                    <a:cubicBezTo>
                      <a:pt x="2" y="0"/>
                      <a:pt x="0" y="1"/>
                      <a:pt x="0" y="2"/>
                    </a:cubicBezTo>
                  </a:path>
                </a:pathLst>
              </a:custGeom>
              <a:solidFill>
                <a:srgbClr val="6E12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4" name="Oval 176"/>
              <p:cNvSpPr>
                <a:spLocks noChangeArrowheads="1"/>
              </p:cNvSpPr>
              <p:nvPr/>
            </p:nvSpPr>
            <p:spPr bwMode="auto">
              <a:xfrm>
                <a:off x="4800547" y="2151454"/>
                <a:ext cx="7701" cy="2567"/>
              </a:xfrm>
              <a:prstGeom prst="ellipse">
                <a:avLst/>
              </a:prstGeom>
              <a:solidFill>
                <a:srgbClr val="6E12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5" name="Freeform 177"/>
              <p:cNvSpPr/>
              <p:nvPr/>
            </p:nvSpPr>
            <p:spPr bwMode="auto">
              <a:xfrm>
                <a:off x="4841614" y="2225886"/>
                <a:ext cx="5133" cy="5133"/>
              </a:xfrm>
              <a:custGeom>
                <a:avLst/>
                <a:gdLst>
                  <a:gd name="T0" fmla="*/ 3 w 6"/>
                  <a:gd name="T1" fmla="*/ 0 h 3"/>
                  <a:gd name="T2" fmla="*/ 0 w 6"/>
                  <a:gd name="T3" fmla="*/ 2 h 3"/>
                  <a:gd name="T4" fmla="*/ 3 w 6"/>
                  <a:gd name="T5" fmla="*/ 3 h 3"/>
                  <a:gd name="T6" fmla="*/ 6 w 6"/>
                  <a:gd name="T7" fmla="*/ 1 h 3"/>
                  <a:gd name="T8" fmla="*/ 3 w 6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">
                    <a:moveTo>
                      <a:pt x="3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0" y="2"/>
                      <a:pt x="1" y="3"/>
                      <a:pt x="3" y="3"/>
                    </a:cubicBezTo>
                    <a:cubicBezTo>
                      <a:pt x="4" y="3"/>
                      <a:pt x="6" y="2"/>
                      <a:pt x="6" y="1"/>
                    </a:cubicBezTo>
                    <a:cubicBezTo>
                      <a:pt x="6" y="1"/>
                      <a:pt x="4" y="0"/>
                      <a:pt x="3" y="0"/>
                    </a:cubicBezTo>
                  </a:path>
                </a:pathLst>
              </a:custGeom>
              <a:solidFill>
                <a:srgbClr val="6E12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6" name="Oval 178"/>
              <p:cNvSpPr>
                <a:spLocks noChangeArrowheads="1"/>
              </p:cNvSpPr>
              <p:nvPr/>
            </p:nvSpPr>
            <p:spPr bwMode="auto">
              <a:xfrm>
                <a:off x="4854448" y="2248986"/>
                <a:ext cx="7701" cy="2567"/>
              </a:xfrm>
              <a:prstGeom prst="ellipse">
                <a:avLst/>
              </a:prstGeom>
              <a:solidFill>
                <a:srgbClr val="6E12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7" name="Oval 179"/>
              <p:cNvSpPr>
                <a:spLocks noChangeArrowheads="1"/>
              </p:cNvSpPr>
              <p:nvPr/>
            </p:nvSpPr>
            <p:spPr bwMode="auto">
              <a:xfrm>
                <a:off x="4831347" y="2182254"/>
                <a:ext cx="5133" cy="2567"/>
              </a:xfrm>
              <a:prstGeom prst="ellipse">
                <a:avLst/>
              </a:prstGeom>
              <a:solidFill>
                <a:srgbClr val="6E12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8" name="Oval 180"/>
              <p:cNvSpPr>
                <a:spLocks noChangeArrowheads="1"/>
              </p:cNvSpPr>
              <p:nvPr/>
            </p:nvSpPr>
            <p:spPr bwMode="auto">
              <a:xfrm>
                <a:off x="4841614" y="2120655"/>
                <a:ext cx="5133" cy="2567"/>
              </a:xfrm>
              <a:prstGeom prst="ellipse">
                <a:avLst/>
              </a:prstGeom>
              <a:solidFill>
                <a:srgbClr val="6E12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9" name="Oval 181"/>
              <p:cNvSpPr>
                <a:spLocks noChangeArrowheads="1"/>
              </p:cNvSpPr>
              <p:nvPr/>
            </p:nvSpPr>
            <p:spPr bwMode="auto">
              <a:xfrm>
                <a:off x="4833915" y="2141188"/>
                <a:ext cx="5133" cy="2567"/>
              </a:xfrm>
              <a:prstGeom prst="ellipse">
                <a:avLst/>
              </a:prstGeom>
              <a:solidFill>
                <a:srgbClr val="6E12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0" name="Freeform 182"/>
              <p:cNvSpPr/>
              <p:nvPr/>
            </p:nvSpPr>
            <p:spPr bwMode="auto">
              <a:xfrm>
                <a:off x="4851880" y="2187387"/>
                <a:ext cx="10267" cy="5133"/>
              </a:xfrm>
              <a:custGeom>
                <a:avLst/>
                <a:gdLst>
                  <a:gd name="T0" fmla="*/ 5 w 10"/>
                  <a:gd name="T1" fmla="*/ 1 h 4"/>
                  <a:gd name="T2" fmla="*/ 0 w 10"/>
                  <a:gd name="T3" fmla="*/ 2 h 4"/>
                  <a:gd name="T4" fmla="*/ 5 w 10"/>
                  <a:gd name="T5" fmla="*/ 4 h 4"/>
                  <a:gd name="T6" fmla="*/ 10 w 10"/>
                  <a:gd name="T7" fmla="*/ 2 h 4"/>
                  <a:gd name="T8" fmla="*/ 5 w 10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4">
                    <a:moveTo>
                      <a:pt x="5" y="1"/>
                    </a:moveTo>
                    <a:cubicBezTo>
                      <a:pt x="2" y="1"/>
                      <a:pt x="0" y="1"/>
                      <a:pt x="0" y="2"/>
                    </a:cubicBezTo>
                    <a:cubicBezTo>
                      <a:pt x="0" y="3"/>
                      <a:pt x="2" y="4"/>
                      <a:pt x="5" y="4"/>
                    </a:cubicBezTo>
                    <a:cubicBezTo>
                      <a:pt x="8" y="4"/>
                      <a:pt x="10" y="3"/>
                      <a:pt x="10" y="2"/>
                    </a:cubicBezTo>
                    <a:cubicBezTo>
                      <a:pt x="10" y="1"/>
                      <a:pt x="8" y="0"/>
                      <a:pt x="5" y="1"/>
                    </a:cubicBezTo>
                  </a:path>
                </a:pathLst>
              </a:custGeom>
              <a:solidFill>
                <a:srgbClr val="6E12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1" name="Freeform 183"/>
              <p:cNvSpPr/>
              <p:nvPr/>
            </p:nvSpPr>
            <p:spPr bwMode="auto">
              <a:xfrm>
                <a:off x="4821081" y="2159153"/>
                <a:ext cx="7701" cy="5133"/>
              </a:xfrm>
              <a:custGeom>
                <a:avLst/>
                <a:gdLst>
                  <a:gd name="T0" fmla="*/ 9 w 9"/>
                  <a:gd name="T1" fmla="*/ 2 h 4"/>
                  <a:gd name="T2" fmla="*/ 4 w 9"/>
                  <a:gd name="T3" fmla="*/ 0 h 4"/>
                  <a:gd name="T4" fmla="*/ 0 w 9"/>
                  <a:gd name="T5" fmla="*/ 2 h 4"/>
                  <a:gd name="T6" fmla="*/ 5 w 9"/>
                  <a:gd name="T7" fmla="*/ 3 h 4"/>
                  <a:gd name="T8" fmla="*/ 9 w 9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4">
                    <a:moveTo>
                      <a:pt x="9" y="2"/>
                    </a:moveTo>
                    <a:cubicBezTo>
                      <a:pt x="9" y="0"/>
                      <a:pt x="7" y="0"/>
                      <a:pt x="4" y="0"/>
                    </a:cubicBezTo>
                    <a:cubicBezTo>
                      <a:pt x="2" y="0"/>
                      <a:pt x="0" y="1"/>
                      <a:pt x="0" y="2"/>
                    </a:cubicBezTo>
                    <a:cubicBezTo>
                      <a:pt x="0" y="3"/>
                      <a:pt x="2" y="4"/>
                      <a:pt x="5" y="3"/>
                    </a:cubicBezTo>
                    <a:cubicBezTo>
                      <a:pt x="7" y="3"/>
                      <a:pt x="9" y="3"/>
                      <a:pt x="9" y="2"/>
                    </a:cubicBezTo>
                  </a:path>
                </a:pathLst>
              </a:custGeom>
              <a:solidFill>
                <a:srgbClr val="6E12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2" name="Freeform 184"/>
              <p:cNvSpPr/>
              <p:nvPr/>
            </p:nvSpPr>
            <p:spPr bwMode="auto">
              <a:xfrm>
                <a:off x="4803115" y="2169420"/>
                <a:ext cx="5133" cy="7701"/>
              </a:xfrm>
              <a:custGeom>
                <a:avLst/>
                <a:gdLst>
                  <a:gd name="T0" fmla="*/ 5 w 5"/>
                  <a:gd name="T1" fmla="*/ 3 h 6"/>
                  <a:gd name="T2" fmla="*/ 2 w 5"/>
                  <a:gd name="T3" fmla="*/ 0 h 6"/>
                  <a:gd name="T4" fmla="*/ 0 w 5"/>
                  <a:gd name="T5" fmla="*/ 3 h 6"/>
                  <a:gd name="T6" fmla="*/ 3 w 5"/>
                  <a:gd name="T7" fmla="*/ 6 h 6"/>
                  <a:gd name="T8" fmla="*/ 5 w 5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5" y="3"/>
                    </a:moveTo>
                    <a:cubicBezTo>
                      <a:pt x="5" y="2"/>
                      <a:pt x="4" y="0"/>
                      <a:pt x="2" y="0"/>
                    </a:cubicBezTo>
                    <a:cubicBezTo>
                      <a:pt x="1" y="0"/>
                      <a:pt x="0" y="2"/>
                      <a:pt x="0" y="3"/>
                    </a:cubicBezTo>
                    <a:cubicBezTo>
                      <a:pt x="0" y="5"/>
                      <a:pt x="1" y="6"/>
                      <a:pt x="3" y="6"/>
                    </a:cubicBezTo>
                    <a:cubicBezTo>
                      <a:pt x="4" y="6"/>
                      <a:pt x="5" y="5"/>
                      <a:pt x="5" y="3"/>
                    </a:cubicBezTo>
                  </a:path>
                </a:pathLst>
              </a:custGeom>
              <a:solidFill>
                <a:srgbClr val="6E12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3" name="Oval 185"/>
              <p:cNvSpPr>
                <a:spLocks noChangeArrowheads="1"/>
              </p:cNvSpPr>
              <p:nvPr/>
            </p:nvSpPr>
            <p:spPr bwMode="auto">
              <a:xfrm>
                <a:off x="4821081" y="2125788"/>
                <a:ext cx="7701" cy="7701"/>
              </a:xfrm>
              <a:prstGeom prst="ellipse">
                <a:avLst/>
              </a:prstGeom>
              <a:solidFill>
                <a:srgbClr val="6E12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4" name="Freeform 186"/>
              <p:cNvSpPr/>
              <p:nvPr/>
            </p:nvSpPr>
            <p:spPr bwMode="auto">
              <a:xfrm>
                <a:off x="4808248" y="2189953"/>
                <a:ext cx="7701" cy="5133"/>
              </a:xfrm>
              <a:custGeom>
                <a:avLst/>
                <a:gdLst>
                  <a:gd name="T0" fmla="*/ 4 w 7"/>
                  <a:gd name="T1" fmla="*/ 0 h 6"/>
                  <a:gd name="T2" fmla="*/ 0 w 7"/>
                  <a:gd name="T3" fmla="*/ 3 h 6"/>
                  <a:gd name="T4" fmla="*/ 4 w 7"/>
                  <a:gd name="T5" fmla="*/ 6 h 6"/>
                  <a:gd name="T6" fmla="*/ 7 w 7"/>
                  <a:gd name="T7" fmla="*/ 3 h 6"/>
                  <a:gd name="T8" fmla="*/ 4 w 7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6">
                    <a:moveTo>
                      <a:pt x="4" y="0"/>
                    </a:moveTo>
                    <a:cubicBezTo>
                      <a:pt x="1" y="0"/>
                      <a:pt x="0" y="2"/>
                      <a:pt x="0" y="3"/>
                    </a:cubicBezTo>
                    <a:cubicBezTo>
                      <a:pt x="0" y="4"/>
                      <a:pt x="2" y="6"/>
                      <a:pt x="4" y="6"/>
                    </a:cubicBezTo>
                    <a:cubicBezTo>
                      <a:pt x="6" y="6"/>
                      <a:pt x="7" y="4"/>
                      <a:pt x="7" y="3"/>
                    </a:cubicBezTo>
                    <a:cubicBezTo>
                      <a:pt x="7" y="1"/>
                      <a:pt x="6" y="0"/>
                      <a:pt x="4" y="0"/>
                    </a:cubicBezTo>
                  </a:path>
                </a:pathLst>
              </a:custGeom>
              <a:solidFill>
                <a:srgbClr val="6E12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5" name="Freeform 187"/>
              <p:cNvSpPr/>
              <p:nvPr/>
            </p:nvSpPr>
            <p:spPr bwMode="auto">
              <a:xfrm>
                <a:off x="4851880" y="2215619"/>
                <a:ext cx="10267" cy="5133"/>
              </a:xfrm>
              <a:custGeom>
                <a:avLst/>
                <a:gdLst>
                  <a:gd name="T0" fmla="*/ 10 w 10"/>
                  <a:gd name="T1" fmla="*/ 2 h 4"/>
                  <a:gd name="T2" fmla="*/ 5 w 10"/>
                  <a:gd name="T3" fmla="*/ 0 h 4"/>
                  <a:gd name="T4" fmla="*/ 0 w 10"/>
                  <a:gd name="T5" fmla="*/ 2 h 4"/>
                  <a:gd name="T6" fmla="*/ 5 w 10"/>
                  <a:gd name="T7" fmla="*/ 4 h 4"/>
                  <a:gd name="T8" fmla="*/ 10 w 10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4">
                    <a:moveTo>
                      <a:pt x="10" y="2"/>
                    </a:moveTo>
                    <a:cubicBezTo>
                      <a:pt x="10" y="1"/>
                      <a:pt x="7" y="0"/>
                      <a:pt x="5" y="0"/>
                    </a:cubicBezTo>
                    <a:cubicBezTo>
                      <a:pt x="2" y="0"/>
                      <a:pt x="0" y="1"/>
                      <a:pt x="0" y="2"/>
                    </a:cubicBezTo>
                    <a:cubicBezTo>
                      <a:pt x="0" y="3"/>
                      <a:pt x="2" y="4"/>
                      <a:pt x="5" y="4"/>
                    </a:cubicBezTo>
                    <a:cubicBezTo>
                      <a:pt x="8" y="4"/>
                      <a:pt x="10" y="3"/>
                      <a:pt x="10" y="2"/>
                    </a:cubicBezTo>
                  </a:path>
                </a:pathLst>
              </a:custGeom>
              <a:solidFill>
                <a:srgbClr val="6E12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6" name="Freeform 188"/>
              <p:cNvSpPr/>
              <p:nvPr/>
            </p:nvSpPr>
            <p:spPr bwMode="auto">
              <a:xfrm>
                <a:off x="4823648" y="2223320"/>
                <a:ext cx="5133" cy="5133"/>
              </a:xfrm>
              <a:custGeom>
                <a:avLst/>
                <a:gdLst>
                  <a:gd name="T0" fmla="*/ 3 w 6"/>
                  <a:gd name="T1" fmla="*/ 0 h 5"/>
                  <a:gd name="T2" fmla="*/ 0 w 6"/>
                  <a:gd name="T3" fmla="*/ 3 h 5"/>
                  <a:gd name="T4" fmla="*/ 3 w 6"/>
                  <a:gd name="T5" fmla="*/ 5 h 5"/>
                  <a:gd name="T6" fmla="*/ 6 w 6"/>
                  <a:gd name="T7" fmla="*/ 2 h 5"/>
                  <a:gd name="T8" fmla="*/ 3 w 6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3" y="0"/>
                    </a:move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5"/>
                      <a:pt x="3" y="5"/>
                    </a:cubicBezTo>
                    <a:cubicBezTo>
                      <a:pt x="4" y="5"/>
                      <a:pt x="6" y="4"/>
                      <a:pt x="6" y="2"/>
                    </a:cubicBezTo>
                    <a:cubicBezTo>
                      <a:pt x="6" y="1"/>
                      <a:pt x="4" y="0"/>
                      <a:pt x="3" y="0"/>
                    </a:cubicBezTo>
                  </a:path>
                </a:pathLst>
              </a:custGeom>
              <a:solidFill>
                <a:srgbClr val="6E12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7" name="Freeform 189"/>
              <p:cNvSpPr/>
              <p:nvPr/>
            </p:nvSpPr>
            <p:spPr bwMode="auto">
              <a:xfrm>
                <a:off x="4851880" y="2169420"/>
                <a:ext cx="20533" cy="5133"/>
              </a:xfrm>
              <a:custGeom>
                <a:avLst/>
                <a:gdLst>
                  <a:gd name="T0" fmla="*/ 0 w 21"/>
                  <a:gd name="T1" fmla="*/ 2 h 4"/>
                  <a:gd name="T2" fmla="*/ 11 w 21"/>
                  <a:gd name="T3" fmla="*/ 4 h 4"/>
                  <a:gd name="T4" fmla="*/ 21 w 21"/>
                  <a:gd name="T5" fmla="*/ 2 h 4"/>
                  <a:gd name="T6" fmla="*/ 10 w 21"/>
                  <a:gd name="T7" fmla="*/ 0 h 4"/>
                  <a:gd name="T8" fmla="*/ 0 w 21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4">
                    <a:moveTo>
                      <a:pt x="0" y="2"/>
                    </a:moveTo>
                    <a:cubicBezTo>
                      <a:pt x="0" y="3"/>
                      <a:pt x="5" y="4"/>
                      <a:pt x="11" y="4"/>
                    </a:cubicBezTo>
                    <a:cubicBezTo>
                      <a:pt x="16" y="4"/>
                      <a:pt x="21" y="3"/>
                      <a:pt x="21" y="2"/>
                    </a:cubicBezTo>
                    <a:cubicBezTo>
                      <a:pt x="21" y="1"/>
                      <a:pt x="16" y="0"/>
                      <a:pt x="10" y="0"/>
                    </a:cubicBezTo>
                    <a:cubicBezTo>
                      <a:pt x="5" y="0"/>
                      <a:pt x="0" y="1"/>
                      <a:pt x="0" y="2"/>
                    </a:cubicBezTo>
                  </a:path>
                </a:pathLst>
              </a:custGeom>
              <a:solidFill>
                <a:srgbClr val="6E12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8" name="Freeform 190"/>
              <p:cNvSpPr/>
              <p:nvPr/>
            </p:nvSpPr>
            <p:spPr bwMode="auto">
              <a:xfrm>
                <a:off x="4839048" y="2154020"/>
                <a:ext cx="20533" cy="7701"/>
              </a:xfrm>
              <a:custGeom>
                <a:avLst/>
                <a:gdLst>
                  <a:gd name="T0" fmla="*/ 10 w 19"/>
                  <a:gd name="T1" fmla="*/ 5 h 7"/>
                  <a:gd name="T2" fmla="*/ 19 w 19"/>
                  <a:gd name="T3" fmla="*/ 1 h 7"/>
                  <a:gd name="T4" fmla="*/ 9 w 19"/>
                  <a:gd name="T5" fmla="*/ 2 h 7"/>
                  <a:gd name="T6" fmla="*/ 0 w 19"/>
                  <a:gd name="T7" fmla="*/ 6 h 7"/>
                  <a:gd name="T8" fmla="*/ 10 w 19"/>
                  <a:gd name="T9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7">
                    <a:moveTo>
                      <a:pt x="10" y="5"/>
                    </a:moveTo>
                    <a:cubicBezTo>
                      <a:pt x="15" y="4"/>
                      <a:pt x="19" y="2"/>
                      <a:pt x="19" y="1"/>
                    </a:cubicBezTo>
                    <a:cubicBezTo>
                      <a:pt x="19" y="0"/>
                      <a:pt x="14" y="0"/>
                      <a:pt x="9" y="2"/>
                    </a:cubicBezTo>
                    <a:cubicBezTo>
                      <a:pt x="4" y="3"/>
                      <a:pt x="0" y="5"/>
                      <a:pt x="0" y="6"/>
                    </a:cubicBezTo>
                    <a:cubicBezTo>
                      <a:pt x="0" y="7"/>
                      <a:pt x="5" y="6"/>
                      <a:pt x="10" y="5"/>
                    </a:cubicBezTo>
                  </a:path>
                </a:pathLst>
              </a:custGeom>
              <a:solidFill>
                <a:srgbClr val="6E12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189" name="Freeform 191"/>
          <p:cNvSpPr/>
          <p:nvPr/>
        </p:nvSpPr>
        <p:spPr bwMode="auto">
          <a:xfrm>
            <a:off x="6503509" y="5425817"/>
            <a:ext cx="541561" cy="1342350"/>
          </a:xfrm>
          <a:custGeom>
            <a:avLst/>
            <a:gdLst>
              <a:gd name="T0" fmla="*/ 101 w 523"/>
              <a:gd name="T1" fmla="*/ 1252 h 1300"/>
              <a:gd name="T2" fmla="*/ 142 w 523"/>
              <a:gd name="T3" fmla="*/ 1252 h 1300"/>
              <a:gd name="T4" fmla="*/ 205 w 523"/>
              <a:gd name="T5" fmla="*/ 1242 h 1300"/>
              <a:gd name="T6" fmla="*/ 444 w 523"/>
              <a:gd name="T7" fmla="*/ 1237 h 1300"/>
              <a:gd name="T8" fmla="*/ 434 w 523"/>
              <a:gd name="T9" fmla="*/ 642 h 1300"/>
              <a:gd name="T10" fmla="*/ 423 w 523"/>
              <a:gd name="T11" fmla="*/ 599 h 1300"/>
              <a:gd name="T12" fmla="*/ 411 w 523"/>
              <a:gd name="T13" fmla="*/ 45 h 1300"/>
              <a:gd name="T14" fmla="*/ 236 w 523"/>
              <a:gd name="T15" fmla="*/ 30 h 1300"/>
              <a:gd name="T16" fmla="*/ 190 w 523"/>
              <a:gd name="T17" fmla="*/ 39 h 1300"/>
              <a:gd name="T18" fmla="*/ 69 w 523"/>
              <a:gd name="T19" fmla="*/ 103 h 1300"/>
              <a:gd name="T20" fmla="*/ 75 w 523"/>
              <a:gd name="T21" fmla="*/ 946 h 1300"/>
              <a:gd name="T22" fmla="*/ 100 w 523"/>
              <a:gd name="T23" fmla="*/ 1223 h 1300"/>
              <a:gd name="T24" fmla="*/ 101 w 523"/>
              <a:gd name="T25" fmla="*/ 1252 h 1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23" h="1300">
                <a:moveTo>
                  <a:pt x="101" y="1252"/>
                </a:moveTo>
                <a:cubicBezTo>
                  <a:pt x="115" y="1253"/>
                  <a:pt x="129" y="1253"/>
                  <a:pt x="142" y="1252"/>
                </a:cubicBezTo>
                <a:cubicBezTo>
                  <a:pt x="162" y="1246"/>
                  <a:pt x="183" y="1243"/>
                  <a:pt x="205" y="1242"/>
                </a:cubicBezTo>
                <a:cubicBezTo>
                  <a:pt x="289" y="1224"/>
                  <a:pt x="416" y="1300"/>
                  <a:pt x="444" y="1237"/>
                </a:cubicBezTo>
                <a:cubicBezTo>
                  <a:pt x="523" y="1063"/>
                  <a:pt x="476" y="839"/>
                  <a:pt x="434" y="642"/>
                </a:cubicBezTo>
                <a:cubicBezTo>
                  <a:pt x="429" y="628"/>
                  <a:pt x="425" y="613"/>
                  <a:pt x="423" y="599"/>
                </a:cubicBezTo>
                <a:cubicBezTo>
                  <a:pt x="409" y="411"/>
                  <a:pt x="486" y="216"/>
                  <a:pt x="411" y="45"/>
                </a:cubicBezTo>
                <a:cubicBezTo>
                  <a:pt x="393" y="0"/>
                  <a:pt x="298" y="41"/>
                  <a:pt x="236" y="30"/>
                </a:cubicBezTo>
                <a:cubicBezTo>
                  <a:pt x="221" y="32"/>
                  <a:pt x="205" y="35"/>
                  <a:pt x="190" y="39"/>
                </a:cubicBezTo>
                <a:cubicBezTo>
                  <a:pt x="129" y="55"/>
                  <a:pt x="75" y="82"/>
                  <a:pt x="69" y="103"/>
                </a:cubicBezTo>
                <a:cubicBezTo>
                  <a:pt x="0" y="369"/>
                  <a:pt x="97" y="657"/>
                  <a:pt x="75" y="946"/>
                </a:cubicBezTo>
                <a:cubicBezTo>
                  <a:pt x="69" y="1039"/>
                  <a:pt x="99" y="1130"/>
                  <a:pt x="100" y="1223"/>
                </a:cubicBezTo>
                <a:cubicBezTo>
                  <a:pt x="101" y="1242"/>
                  <a:pt x="101" y="1252"/>
                  <a:pt x="101" y="1252"/>
                </a:cubicBezTo>
              </a:path>
            </a:pathLst>
          </a:custGeom>
          <a:solidFill>
            <a:srgbClr val="F4BE5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4" name="Freeform 196"/>
          <p:cNvSpPr/>
          <p:nvPr/>
        </p:nvSpPr>
        <p:spPr bwMode="auto">
          <a:xfrm>
            <a:off x="6521476" y="5461749"/>
            <a:ext cx="523593" cy="1249952"/>
          </a:xfrm>
          <a:custGeom>
            <a:avLst/>
            <a:gdLst>
              <a:gd name="T0" fmla="*/ 418 w 508"/>
              <a:gd name="T1" fmla="*/ 580 h 1212"/>
              <a:gd name="T2" fmla="*/ 408 w 508"/>
              <a:gd name="T3" fmla="*/ 539 h 1212"/>
              <a:gd name="T4" fmla="*/ 417 w 508"/>
              <a:gd name="T5" fmla="*/ 325 h 1212"/>
              <a:gd name="T6" fmla="*/ 402 w 508"/>
              <a:gd name="T7" fmla="*/ 0 h 1212"/>
              <a:gd name="T8" fmla="*/ 386 w 508"/>
              <a:gd name="T9" fmla="*/ 3 h 1212"/>
              <a:gd name="T10" fmla="*/ 402 w 508"/>
              <a:gd name="T11" fmla="*/ 324 h 1212"/>
              <a:gd name="T12" fmla="*/ 392 w 508"/>
              <a:gd name="T13" fmla="*/ 540 h 1212"/>
              <a:gd name="T14" fmla="*/ 403 w 508"/>
              <a:gd name="T15" fmla="*/ 585 h 1212"/>
              <a:gd name="T16" fmla="*/ 413 w 508"/>
              <a:gd name="T17" fmla="*/ 1174 h 1212"/>
              <a:gd name="T18" fmla="*/ 377 w 508"/>
              <a:gd name="T19" fmla="*/ 1195 h 1212"/>
              <a:gd name="T20" fmla="*/ 301 w 508"/>
              <a:gd name="T21" fmla="*/ 1185 h 1212"/>
              <a:gd name="T22" fmla="*/ 202 w 508"/>
              <a:gd name="T23" fmla="*/ 1172 h 1212"/>
              <a:gd name="T24" fmla="*/ 180 w 508"/>
              <a:gd name="T25" fmla="*/ 1175 h 1212"/>
              <a:gd name="T26" fmla="*/ 117 w 508"/>
              <a:gd name="T27" fmla="*/ 1185 h 1212"/>
              <a:gd name="T28" fmla="*/ 85 w 508"/>
              <a:gd name="T29" fmla="*/ 1186 h 1212"/>
              <a:gd name="T30" fmla="*/ 84 w 508"/>
              <a:gd name="T31" fmla="*/ 1164 h 1212"/>
              <a:gd name="T32" fmla="*/ 71 w 508"/>
              <a:gd name="T33" fmla="*/ 1037 h 1212"/>
              <a:gd name="T34" fmla="*/ 59 w 508"/>
              <a:gd name="T35" fmla="*/ 888 h 1212"/>
              <a:gd name="T36" fmla="*/ 45 w 508"/>
              <a:gd name="T37" fmla="*/ 524 h 1212"/>
              <a:gd name="T38" fmla="*/ 48 w 508"/>
              <a:gd name="T39" fmla="*/ 70 h 1212"/>
              <a:gd name="T40" fmla="*/ 31 w 508"/>
              <a:gd name="T41" fmla="*/ 74 h 1212"/>
              <a:gd name="T42" fmla="*/ 30 w 508"/>
              <a:gd name="T43" fmla="*/ 526 h 1212"/>
              <a:gd name="T44" fmla="*/ 44 w 508"/>
              <a:gd name="T45" fmla="*/ 887 h 1212"/>
              <a:gd name="T46" fmla="*/ 56 w 508"/>
              <a:gd name="T47" fmla="*/ 1039 h 1212"/>
              <a:gd name="T48" fmla="*/ 69 w 508"/>
              <a:gd name="T49" fmla="*/ 1164 h 1212"/>
              <a:gd name="T50" fmla="*/ 70 w 508"/>
              <a:gd name="T51" fmla="*/ 1200 h 1212"/>
              <a:gd name="T52" fmla="*/ 77 w 508"/>
              <a:gd name="T53" fmla="*/ 1201 h 1212"/>
              <a:gd name="T54" fmla="*/ 107 w 508"/>
              <a:gd name="T55" fmla="*/ 1201 h 1212"/>
              <a:gd name="T56" fmla="*/ 119 w 508"/>
              <a:gd name="T57" fmla="*/ 1200 h 1212"/>
              <a:gd name="T58" fmla="*/ 121 w 508"/>
              <a:gd name="T59" fmla="*/ 1200 h 1212"/>
              <a:gd name="T60" fmla="*/ 182 w 508"/>
              <a:gd name="T61" fmla="*/ 1190 h 1212"/>
              <a:gd name="T62" fmla="*/ 183 w 508"/>
              <a:gd name="T63" fmla="*/ 1190 h 1212"/>
              <a:gd name="T64" fmla="*/ 203 w 508"/>
              <a:gd name="T65" fmla="*/ 1188 h 1212"/>
              <a:gd name="T66" fmla="*/ 298 w 508"/>
              <a:gd name="T67" fmla="*/ 1200 h 1212"/>
              <a:gd name="T68" fmla="*/ 377 w 508"/>
              <a:gd name="T69" fmla="*/ 1211 h 1212"/>
              <a:gd name="T70" fmla="*/ 428 w 508"/>
              <a:gd name="T71" fmla="*/ 1181 h 1212"/>
              <a:gd name="T72" fmla="*/ 418 w 508"/>
              <a:gd name="T73" fmla="*/ 581 h 1212"/>
              <a:gd name="T74" fmla="*/ 418 w 508"/>
              <a:gd name="T75" fmla="*/ 580 h 1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508" h="1212">
                <a:moveTo>
                  <a:pt x="418" y="580"/>
                </a:moveTo>
                <a:cubicBezTo>
                  <a:pt x="413" y="566"/>
                  <a:pt x="409" y="552"/>
                  <a:pt x="408" y="539"/>
                </a:cubicBezTo>
                <a:cubicBezTo>
                  <a:pt x="402" y="468"/>
                  <a:pt x="410" y="395"/>
                  <a:pt x="417" y="325"/>
                </a:cubicBezTo>
                <a:cubicBezTo>
                  <a:pt x="429" y="216"/>
                  <a:pt x="441" y="103"/>
                  <a:pt x="402" y="0"/>
                </a:cubicBezTo>
                <a:cubicBezTo>
                  <a:pt x="386" y="3"/>
                  <a:pt x="386" y="3"/>
                  <a:pt x="386" y="3"/>
                </a:cubicBezTo>
                <a:cubicBezTo>
                  <a:pt x="425" y="103"/>
                  <a:pt x="414" y="210"/>
                  <a:pt x="402" y="324"/>
                </a:cubicBezTo>
                <a:cubicBezTo>
                  <a:pt x="394" y="395"/>
                  <a:pt x="387" y="468"/>
                  <a:pt x="392" y="540"/>
                </a:cubicBezTo>
                <a:cubicBezTo>
                  <a:pt x="394" y="555"/>
                  <a:pt x="398" y="570"/>
                  <a:pt x="403" y="585"/>
                </a:cubicBezTo>
                <a:cubicBezTo>
                  <a:pt x="445" y="781"/>
                  <a:pt x="491" y="1003"/>
                  <a:pt x="413" y="1174"/>
                </a:cubicBezTo>
                <a:cubicBezTo>
                  <a:pt x="408" y="1188"/>
                  <a:pt x="396" y="1194"/>
                  <a:pt x="377" y="1195"/>
                </a:cubicBezTo>
                <a:cubicBezTo>
                  <a:pt x="356" y="1196"/>
                  <a:pt x="329" y="1191"/>
                  <a:pt x="301" y="1185"/>
                </a:cubicBezTo>
                <a:cubicBezTo>
                  <a:pt x="268" y="1178"/>
                  <a:pt x="234" y="1171"/>
                  <a:pt x="202" y="1172"/>
                </a:cubicBezTo>
                <a:cubicBezTo>
                  <a:pt x="194" y="1173"/>
                  <a:pt x="187" y="1173"/>
                  <a:pt x="180" y="1175"/>
                </a:cubicBezTo>
                <a:cubicBezTo>
                  <a:pt x="156" y="1177"/>
                  <a:pt x="136" y="1180"/>
                  <a:pt x="117" y="1185"/>
                </a:cubicBezTo>
                <a:cubicBezTo>
                  <a:pt x="106" y="1186"/>
                  <a:pt x="95" y="1186"/>
                  <a:pt x="85" y="1186"/>
                </a:cubicBezTo>
                <a:cubicBezTo>
                  <a:pt x="84" y="1164"/>
                  <a:pt x="84" y="1164"/>
                  <a:pt x="84" y="1164"/>
                </a:cubicBezTo>
                <a:cubicBezTo>
                  <a:pt x="84" y="1121"/>
                  <a:pt x="77" y="1078"/>
                  <a:pt x="71" y="1037"/>
                </a:cubicBezTo>
                <a:cubicBezTo>
                  <a:pt x="64" y="988"/>
                  <a:pt x="56" y="937"/>
                  <a:pt x="59" y="888"/>
                </a:cubicBezTo>
                <a:cubicBezTo>
                  <a:pt x="68" y="766"/>
                  <a:pt x="56" y="643"/>
                  <a:pt x="45" y="524"/>
                </a:cubicBezTo>
                <a:cubicBezTo>
                  <a:pt x="30" y="366"/>
                  <a:pt x="15" y="216"/>
                  <a:pt x="48" y="70"/>
                </a:cubicBezTo>
                <a:cubicBezTo>
                  <a:pt x="31" y="74"/>
                  <a:pt x="31" y="74"/>
                  <a:pt x="31" y="74"/>
                </a:cubicBezTo>
                <a:cubicBezTo>
                  <a:pt x="0" y="219"/>
                  <a:pt x="15" y="368"/>
                  <a:pt x="30" y="526"/>
                </a:cubicBezTo>
                <a:cubicBezTo>
                  <a:pt x="41" y="644"/>
                  <a:pt x="53" y="766"/>
                  <a:pt x="44" y="887"/>
                </a:cubicBezTo>
                <a:cubicBezTo>
                  <a:pt x="41" y="938"/>
                  <a:pt x="48" y="989"/>
                  <a:pt x="56" y="1039"/>
                </a:cubicBezTo>
                <a:cubicBezTo>
                  <a:pt x="62" y="1080"/>
                  <a:pt x="68" y="1122"/>
                  <a:pt x="69" y="1164"/>
                </a:cubicBezTo>
                <a:cubicBezTo>
                  <a:pt x="70" y="1200"/>
                  <a:pt x="70" y="1200"/>
                  <a:pt x="70" y="1200"/>
                </a:cubicBezTo>
                <a:cubicBezTo>
                  <a:pt x="77" y="1201"/>
                  <a:pt x="77" y="1201"/>
                  <a:pt x="77" y="1201"/>
                </a:cubicBezTo>
                <a:cubicBezTo>
                  <a:pt x="87" y="1201"/>
                  <a:pt x="97" y="1201"/>
                  <a:pt x="107" y="1201"/>
                </a:cubicBezTo>
                <a:cubicBezTo>
                  <a:pt x="111" y="1201"/>
                  <a:pt x="115" y="1200"/>
                  <a:pt x="119" y="1200"/>
                </a:cubicBezTo>
                <a:cubicBezTo>
                  <a:pt x="121" y="1200"/>
                  <a:pt x="121" y="1200"/>
                  <a:pt x="121" y="1200"/>
                </a:cubicBezTo>
                <a:cubicBezTo>
                  <a:pt x="138" y="1195"/>
                  <a:pt x="158" y="1192"/>
                  <a:pt x="182" y="1190"/>
                </a:cubicBezTo>
                <a:cubicBezTo>
                  <a:pt x="183" y="1190"/>
                  <a:pt x="183" y="1190"/>
                  <a:pt x="183" y="1190"/>
                </a:cubicBezTo>
                <a:cubicBezTo>
                  <a:pt x="189" y="1189"/>
                  <a:pt x="196" y="1188"/>
                  <a:pt x="203" y="1188"/>
                </a:cubicBezTo>
                <a:cubicBezTo>
                  <a:pt x="232" y="1186"/>
                  <a:pt x="266" y="1193"/>
                  <a:pt x="298" y="1200"/>
                </a:cubicBezTo>
                <a:cubicBezTo>
                  <a:pt x="327" y="1206"/>
                  <a:pt x="355" y="1212"/>
                  <a:pt x="377" y="1211"/>
                </a:cubicBezTo>
                <a:cubicBezTo>
                  <a:pt x="403" y="1209"/>
                  <a:pt x="419" y="1199"/>
                  <a:pt x="428" y="1181"/>
                </a:cubicBezTo>
                <a:cubicBezTo>
                  <a:pt x="508" y="1004"/>
                  <a:pt x="460" y="780"/>
                  <a:pt x="418" y="581"/>
                </a:cubicBezTo>
                <a:lnTo>
                  <a:pt x="418" y="580"/>
                </a:lnTo>
                <a:close/>
              </a:path>
            </a:pathLst>
          </a:custGeom>
          <a:solidFill>
            <a:srgbClr val="60381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3" name="PA_任意多边形 206"/>
          <p:cNvSpPr/>
          <p:nvPr>
            <p:custDataLst>
              <p:tags r:id="rId1"/>
            </p:custDataLst>
          </p:nvPr>
        </p:nvSpPr>
        <p:spPr bwMode="auto">
          <a:xfrm>
            <a:off x="5985049" y="5115255"/>
            <a:ext cx="538993" cy="1342350"/>
          </a:xfrm>
          <a:custGeom>
            <a:avLst/>
            <a:gdLst>
              <a:gd name="T0" fmla="*/ 101 w 523"/>
              <a:gd name="T1" fmla="*/ 1252 h 1300"/>
              <a:gd name="T2" fmla="*/ 142 w 523"/>
              <a:gd name="T3" fmla="*/ 1252 h 1300"/>
              <a:gd name="T4" fmla="*/ 205 w 523"/>
              <a:gd name="T5" fmla="*/ 1242 h 1300"/>
              <a:gd name="T6" fmla="*/ 444 w 523"/>
              <a:gd name="T7" fmla="*/ 1237 h 1300"/>
              <a:gd name="T8" fmla="*/ 434 w 523"/>
              <a:gd name="T9" fmla="*/ 642 h 1300"/>
              <a:gd name="T10" fmla="*/ 424 w 523"/>
              <a:gd name="T11" fmla="*/ 599 h 1300"/>
              <a:gd name="T12" fmla="*/ 411 w 523"/>
              <a:gd name="T13" fmla="*/ 45 h 1300"/>
              <a:gd name="T14" fmla="*/ 237 w 523"/>
              <a:gd name="T15" fmla="*/ 31 h 1300"/>
              <a:gd name="T16" fmla="*/ 190 w 523"/>
              <a:gd name="T17" fmla="*/ 39 h 1300"/>
              <a:gd name="T18" fmla="*/ 70 w 523"/>
              <a:gd name="T19" fmla="*/ 103 h 1300"/>
              <a:gd name="T20" fmla="*/ 75 w 523"/>
              <a:gd name="T21" fmla="*/ 946 h 1300"/>
              <a:gd name="T22" fmla="*/ 100 w 523"/>
              <a:gd name="T23" fmla="*/ 1223 h 1300"/>
              <a:gd name="T24" fmla="*/ 101 w 523"/>
              <a:gd name="T25" fmla="*/ 1252 h 1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23" h="1300">
                <a:moveTo>
                  <a:pt x="101" y="1252"/>
                </a:moveTo>
                <a:cubicBezTo>
                  <a:pt x="115" y="1253"/>
                  <a:pt x="129" y="1253"/>
                  <a:pt x="142" y="1252"/>
                </a:cubicBezTo>
                <a:cubicBezTo>
                  <a:pt x="162" y="1247"/>
                  <a:pt x="183" y="1243"/>
                  <a:pt x="205" y="1242"/>
                </a:cubicBezTo>
                <a:cubicBezTo>
                  <a:pt x="289" y="1224"/>
                  <a:pt x="416" y="1300"/>
                  <a:pt x="444" y="1237"/>
                </a:cubicBezTo>
                <a:cubicBezTo>
                  <a:pt x="523" y="1063"/>
                  <a:pt x="476" y="839"/>
                  <a:pt x="434" y="642"/>
                </a:cubicBezTo>
                <a:cubicBezTo>
                  <a:pt x="429" y="628"/>
                  <a:pt x="425" y="613"/>
                  <a:pt x="424" y="599"/>
                </a:cubicBezTo>
                <a:cubicBezTo>
                  <a:pt x="409" y="411"/>
                  <a:pt x="487" y="217"/>
                  <a:pt x="411" y="45"/>
                </a:cubicBezTo>
                <a:cubicBezTo>
                  <a:pt x="394" y="0"/>
                  <a:pt x="298" y="41"/>
                  <a:pt x="237" y="31"/>
                </a:cubicBezTo>
                <a:cubicBezTo>
                  <a:pt x="221" y="32"/>
                  <a:pt x="205" y="35"/>
                  <a:pt x="190" y="39"/>
                </a:cubicBezTo>
                <a:cubicBezTo>
                  <a:pt x="129" y="55"/>
                  <a:pt x="75" y="83"/>
                  <a:pt x="70" y="103"/>
                </a:cubicBezTo>
                <a:cubicBezTo>
                  <a:pt x="0" y="369"/>
                  <a:pt x="97" y="657"/>
                  <a:pt x="75" y="946"/>
                </a:cubicBezTo>
                <a:cubicBezTo>
                  <a:pt x="69" y="1039"/>
                  <a:pt x="100" y="1130"/>
                  <a:pt x="100" y="1223"/>
                </a:cubicBezTo>
                <a:cubicBezTo>
                  <a:pt x="101" y="1242"/>
                  <a:pt x="101" y="1252"/>
                  <a:pt x="101" y="1252"/>
                </a:cubicBezTo>
              </a:path>
            </a:pathLst>
          </a:custGeom>
          <a:solidFill>
            <a:srgbClr val="F4BE5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8" name="PA_任意多边形 211"/>
          <p:cNvSpPr/>
          <p:nvPr>
            <p:custDataLst>
              <p:tags r:id="rId2"/>
            </p:custDataLst>
          </p:nvPr>
        </p:nvSpPr>
        <p:spPr bwMode="auto">
          <a:xfrm>
            <a:off x="6003016" y="5151187"/>
            <a:ext cx="523593" cy="1249952"/>
          </a:xfrm>
          <a:custGeom>
            <a:avLst/>
            <a:gdLst>
              <a:gd name="T0" fmla="*/ 418 w 508"/>
              <a:gd name="T1" fmla="*/ 580 h 1212"/>
              <a:gd name="T2" fmla="*/ 408 w 508"/>
              <a:gd name="T3" fmla="*/ 539 h 1212"/>
              <a:gd name="T4" fmla="*/ 417 w 508"/>
              <a:gd name="T5" fmla="*/ 325 h 1212"/>
              <a:gd name="T6" fmla="*/ 402 w 508"/>
              <a:gd name="T7" fmla="*/ 0 h 1212"/>
              <a:gd name="T8" fmla="*/ 386 w 508"/>
              <a:gd name="T9" fmla="*/ 3 h 1212"/>
              <a:gd name="T10" fmla="*/ 402 w 508"/>
              <a:gd name="T11" fmla="*/ 324 h 1212"/>
              <a:gd name="T12" fmla="*/ 392 w 508"/>
              <a:gd name="T13" fmla="*/ 540 h 1212"/>
              <a:gd name="T14" fmla="*/ 404 w 508"/>
              <a:gd name="T15" fmla="*/ 585 h 1212"/>
              <a:gd name="T16" fmla="*/ 414 w 508"/>
              <a:gd name="T17" fmla="*/ 1174 h 1212"/>
              <a:gd name="T18" fmla="*/ 377 w 508"/>
              <a:gd name="T19" fmla="*/ 1195 h 1212"/>
              <a:gd name="T20" fmla="*/ 301 w 508"/>
              <a:gd name="T21" fmla="*/ 1185 h 1212"/>
              <a:gd name="T22" fmla="*/ 202 w 508"/>
              <a:gd name="T23" fmla="*/ 1172 h 1212"/>
              <a:gd name="T24" fmla="*/ 181 w 508"/>
              <a:gd name="T25" fmla="*/ 1175 h 1212"/>
              <a:gd name="T26" fmla="*/ 118 w 508"/>
              <a:gd name="T27" fmla="*/ 1185 h 1212"/>
              <a:gd name="T28" fmla="*/ 85 w 508"/>
              <a:gd name="T29" fmla="*/ 1186 h 1212"/>
              <a:gd name="T30" fmla="*/ 84 w 508"/>
              <a:gd name="T31" fmla="*/ 1164 h 1212"/>
              <a:gd name="T32" fmla="*/ 71 w 508"/>
              <a:gd name="T33" fmla="*/ 1037 h 1212"/>
              <a:gd name="T34" fmla="*/ 59 w 508"/>
              <a:gd name="T35" fmla="*/ 888 h 1212"/>
              <a:gd name="T36" fmla="*/ 45 w 508"/>
              <a:gd name="T37" fmla="*/ 524 h 1212"/>
              <a:gd name="T38" fmla="*/ 48 w 508"/>
              <a:gd name="T39" fmla="*/ 71 h 1212"/>
              <a:gd name="T40" fmla="*/ 31 w 508"/>
              <a:gd name="T41" fmla="*/ 74 h 1212"/>
              <a:gd name="T42" fmla="*/ 30 w 508"/>
              <a:gd name="T43" fmla="*/ 526 h 1212"/>
              <a:gd name="T44" fmla="*/ 44 w 508"/>
              <a:gd name="T45" fmla="*/ 887 h 1212"/>
              <a:gd name="T46" fmla="*/ 56 w 508"/>
              <a:gd name="T47" fmla="*/ 1039 h 1212"/>
              <a:gd name="T48" fmla="*/ 69 w 508"/>
              <a:gd name="T49" fmla="*/ 1164 h 1212"/>
              <a:gd name="T50" fmla="*/ 70 w 508"/>
              <a:gd name="T51" fmla="*/ 1200 h 1212"/>
              <a:gd name="T52" fmla="*/ 77 w 508"/>
              <a:gd name="T53" fmla="*/ 1201 h 1212"/>
              <a:gd name="T54" fmla="*/ 107 w 508"/>
              <a:gd name="T55" fmla="*/ 1201 h 1212"/>
              <a:gd name="T56" fmla="*/ 120 w 508"/>
              <a:gd name="T57" fmla="*/ 1200 h 1212"/>
              <a:gd name="T58" fmla="*/ 121 w 508"/>
              <a:gd name="T59" fmla="*/ 1200 h 1212"/>
              <a:gd name="T60" fmla="*/ 182 w 508"/>
              <a:gd name="T61" fmla="*/ 1190 h 1212"/>
              <a:gd name="T62" fmla="*/ 183 w 508"/>
              <a:gd name="T63" fmla="*/ 1190 h 1212"/>
              <a:gd name="T64" fmla="*/ 203 w 508"/>
              <a:gd name="T65" fmla="*/ 1188 h 1212"/>
              <a:gd name="T66" fmla="*/ 298 w 508"/>
              <a:gd name="T67" fmla="*/ 1200 h 1212"/>
              <a:gd name="T68" fmla="*/ 378 w 508"/>
              <a:gd name="T69" fmla="*/ 1211 h 1212"/>
              <a:gd name="T70" fmla="*/ 428 w 508"/>
              <a:gd name="T71" fmla="*/ 1181 h 1212"/>
              <a:gd name="T72" fmla="*/ 419 w 508"/>
              <a:gd name="T73" fmla="*/ 581 h 1212"/>
              <a:gd name="T74" fmla="*/ 418 w 508"/>
              <a:gd name="T75" fmla="*/ 580 h 1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508" h="1212">
                <a:moveTo>
                  <a:pt x="418" y="580"/>
                </a:moveTo>
                <a:cubicBezTo>
                  <a:pt x="413" y="566"/>
                  <a:pt x="410" y="553"/>
                  <a:pt x="408" y="539"/>
                </a:cubicBezTo>
                <a:cubicBezTo>
                  <a:pt x="402" y="468"/>
                  <a:pt x="410" y="396"/>
                  <a:pt x="417" y="325"/>
                </a:cubicBezTo>
                <a:cubicBezTo>
                  <a:pt x="429" y="216"/>
                  <a:pt x="441" y="103"/>
                  <a:pt x="402" y="0"/>
                </a:cubicBezTo>
                <a:cubicBezTo>
                  <a:pt x="386" y="3"/>
                  <a:pt x="386" y="3"/>
                  <a:pt x="386" y="3"/>
                </a:cubicBezTo>
                <a:cubicBezTo>
                  <a:pt x="426" y="103"/>
                  <a:pt x="414" y="211"/>
                  <a:pt x="402" y="324"/>
                </a:cubicBezTo>
                <a:cubicBezTo>
                  <a:pt x="395" y="395"/>
                  <a:pt x="387" y="468"/>
                  <a:pt x="392" y="540"/>
                </a:cubicBezTo>
                <a:cubicBezTo>
                  <a:pt x="394" y="556"/>
                  <a:pt x="398" y="570"/>
                  <a:pt x="404" y="585"/>
                </a:cubicBezTo>
                <a:cubicBezTo>
                  <a:pt x="445" y="781"/>
                  <a:pt x="492" y="1003"/>
                  <a:pt x="414" y="1174"/>
                </a:cubicBezTo>
                <a:cubicBezTo>
                  <a:pt x="408" y="1188"/>
                  <a:pt x="396" y="1194"/>
                  <a:pt x="377" y="1195"/>
                </a:cubicBezTo>
                <a:cubicBezTo>
                  <a:pt x="356" y="1196"/>
                  <a:pt x="329" y="1191"/>
                  <a:pt x="301" y="1185"/>
                </a:cubicBezTo>
                <a:cubicBezTo>
                  <a:pt x="268" y="1178"/>
                  <a:pt x="234" y="1171"/>
                  <a:pt x="202" y="1172"/>
                </a:cubicBezTo>
                <a:cubicBezTo>
                  <a:pt x="195" y="1173"/>
                  <a:pt x="187" y="1174"/>
                  <a:pt x="181" y="1175"/>
                </a:cubicBezTo>
                <a:cubicBezTo>
                  <a:pt x="156" y="1177"/>
                  <a:pt x="136" y="1180"/>
                  <a:pt x="118" y="1185"/>
                </a:cubicBezTo>
                <a:cubicBezTo>
                  <a:pt x="106" y="1186"/>
                  <a:pt x="95" y="1186"/>
                  <a:pt x="85" y="1186"/>
                </a:cubicBezTo>
                <a:cubicBezTo>
                  <a:pt x="84" y="1164"/>
                  <a:pt x="84" y="1164"/>
                  <a:pt x="84" y="1164"/>
                </a:cubicBezTo>
                <a:cubicBezTo>
                  <a:pt x="84" y="1121"/>
                  <a:pt x="77" y="1078"/>
                  <a:pt x="71" y="1037"/>
                </a:cubicBezTo>
                <a:cubicBezTo>
                  <a:pt x="64" y="988"/>
                  <a:pt x="56" y="937"/>
                  <a:pt x="59" y="888"/>
                </a:cubicBezTo>
                <a:cubicBezTo>
                  <a:pt x="68" y="766"/>
                  <a:pt x="57" y="643"/>
                  <a:pt x="45" y="524"/>
                </a:cubicBezTo>
                <a:cubicBezTo>
                  <a:pt x="30" y="366"/>
                  <a:pt x="15" y="216"/>
                  <a:pt x="48" y="71"/>
                </a:cubicBezTo>
                <a:cubicBezTo>
                  <a:pt x="31" y="74"/>
                  <a:pt x="31" y="74"/>
                  <a:pt x="31" y="74"/>
                </a:cubicBezTo>
                <a:cubicBezTo>
                  <a:pt x="0" y="219"/>
                  <a:pt x="15" y="368"/>
                  <a:pt x="30" y="526"/>
                </a:cubicBezTo>
                <a:cubicBezTo>
                  <a:pt x="41" y="644"/>
                  <a:pt x="53" y="766"/>
                  <a:pt x="44" y="887"/>
                </a:cubicBezTo>
                <a:cubicBezTo>
                  <a:pt x="41" y="938"/>
                  <a:pt x="48" y="989"/>
                  <a:pt x="56" y="1039"/>
                </a:cubicBezTo>
                <a:cubicBezTo>
                  <a:pt x="62" y="1080"/>
                  <a:pt x="69" y="1122"/>
                  <a:pt x="69" y="1164"/>
                </a:cubicBezTo>
                <a:cubicBezTo>
                  <a:pt x="70" y="1200"/>
                  <a:pt x="70" y="1200"/>
                  <a:pt x="70" y="1200"/>
                </a:cubicBezTo>
                <a:cubicBezTo>
                  <a:pt x="77" y="1201"/>
                  <a:pt x="77" y="1201"/>
                  <a:pt x="77" y="1201"/>
                </a:cubicBezTo>
                <a:cubicBezTo>
                  <a:pt x="87" y="1202"/>
                  <a:pt x="97" y="1202"/>
                  <a:pt x="107" y="1201"/>
                </a:cubicBezTo>
                <a:cubicBezTo>
                  <a:pt x="111" y="1201"/>
                  <a:pt x="116" y="1201"/>
                  <a:pt x="120" y="1200"/>
                </a:cubicBezTo>
                <a:cubicBezTo>
                  <a:pt x="121" y="1200"/>
                  <a:pt x="121" y="1200"/>
                  <a:pt x="121" y="1200"/>
                </a:cubicBezTo>
                <a:cubicBezTo>
                  <a:pt x="139" y="1195"/>
                  <a:pt x="159" y="1192"/>
                  <a:pt x="182" y="1190"/>
                </a:cubicBezTo>
                <a:cubicBezTo>
                  <a:pt x="183" y="1190"/>
                  <a:pt x="183" y="1190"/>
                  <a:pt x="183" y="1190"/>
                </a:cubicBezTo>
                <a:cubicBezTo>
                  <a:pt x="189" y="1189"/>
                  <a:pt x="196" y="1188"/>
                  <a:pt x="203" y="1188"/>
                </a:cubicBezTo>
                <a:cubicBezTo>
                  <a:pt x="232" y="1186"/>
                  <a:pt x="266" y="1193"/>
                  <a:pt x="298" y="1200"/>
                </a:cubicBezTo>
                <a:cubicBezTo>
                  <a:pt x="327" y="1206"/>
                  <a:pt x="355" y="1212"/>
                  <a:pt x="378" y="1211"/>
                </a:cubicBezTo>
                <a:cubicBezTo>
                  <a:pt x="403" y="1209"/>
                  <a:pt x="419" y="1200"/>
                  <a:pt x="428" y="1181"/>
                </a:cubicBezTo>
                <a:cubicBezTo>
                  <a:pt x="508" y="1004"/>
                  <a:pt x="460" y="780"/>
                  <a:pt x="419" y="581"/>
                </a:cubicBezTo>
                <a:lnTo>
                  <a:pt x="418" y="580"/>
                </a:lnTo>
                <a:close/>
              </a:path>
            </a:pathLst>
          </a:custGeom>
          <a:solidFill>
            <a:srgbClr val="60381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0" name="PA_任意多边形 213"/>
          <p:cNvSpPr/>
          <p:nvPr>
            <p:custDataLst>
              <p:tags r:id="rId3"/>
            </p:custDataLst>
          </p:nvPr>
        </p:nvSpPr>
        <p:spPr bwMode="auto">
          <a:xfrm>
            <a:off x="5363923" y="5151187"/>
            <a:ext cx="538993" cy="1342350"/>
          </a:xfrm>
          <a:custGeom>
            <a:avLst/>
            <a:gdLst>
              <a:gd name="T0" fmla="*/ 101 w 522"/>
              <a:gd name="T1" fmla="*/ 1252 h 1300"/>
              <a:gd name="T2" fmla="*/ 142 w 522"/>
              <a:gd name="T3" fmla="*/ 1252 h 1300"/>
              <a:gd name="T4" fmla="*/ 205 w 522"/>
              <a:gd name="T5" fmla="*/ 1242 h 1300"/>
              <a:gd name="T6" fmla="*/ 444 w 522"/>
              <a:gd name="T7" fmla="*/ 1237 h 1300"/>
              <a:gd name="T8" fmla="*/ 434 w 522"/>
              <a:gd name="T9" fmla="*/ 642 h 1300"/>
              <a:gd name="T10" fmla="*/ 423 w 522"/>
              <a:gd name="T11" fmla="*/ 598 h 1300"/>
              <a:gd name="T12" fmla="*/ 411 w 522"/>
              <a:gd name="T13" fmla="*/ 45 h 1300"/>
              <a:gd name="T14" fmla="*/ 236 w 522"/>
              <a:gd name="T15" fmla="*/ 30 h 1300"/>
              <a:gd name="T16" fmla="*/ 189 w 522"/>
              <a:gd name="T17" fmla="*/ 39 h 1300"/>
              <a:gd name="T18" fmla="*/ 69 w 522"/>
              <a:gd name="T19" fmla="*/ 103 h 1300"/>
              <a:gd name="T20" fmla="*/ 75 w 522"/>
              <a:gd name="T21" fmla="*/ 946 h 1300"/>
              <a:gd name="T22" fmla="*/ 99 w 522"/>
              <a:gd name="T23" fmla="*/ 1223 h 1300"/>
              <a:gd name="T24" fmla="*/ 101 w 522"/>
              <a:gd name="T25" fmla="*/ 1252 h 1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22" h="1300">
                <a:moveTo>
                  <a:pt x="101" y="1252"/>
                </a:moveTo>
                <a:cubicBezTo>
                  <a:pt x="115" y="1253"/>
                  <a:pt x="128" y="1253"/>
                  <a:pt x="142" y="1252"/>
                </a:cubicBezTo>
                <a:cubicBezTo>
                  <a:pt x="161" y="1246"/>
                  <a:pt x="182" y="1243"/>
                  <a:pt x="205" y="1242"/>
                </a:cubicBezTo>
                <a:cubicBezTo>
                  <a:pt x="289" y="1224"/>
                  <a:pt x="416" y="1300"/>
                  <a:pt x="444" y="1237"/>
                </a:cubicBezTo>
                <a:cubicBezTo>
                  <a:pt x="522" y="1063"/>
                  <a:pt x="475" y="839"/>
                  <a:pt x="434" y="642"/>
                </a:cubicBezTo>
                <a:cubicBezTo>
                  <a:pt x="428" y="627"/>
                  <a:pt x="425" y="613"/>
                  <a:pt x="423" y="598"/>
                </a:cubicBezTo>
                <a:cubicBezTo>
                  <a:pt x="408" y="410"/>
                  <a:pt x="486" y="216"/>
                  <a:pt x="411" y="45"/>
                </a:cubicBezTo>
                <a:cubicBezTo>
                  <a:pt x="393" y="0"/>
                  <a:pt x="297" y="41"/>
                  <a:pt x="236" y="30"/>
                </a:cubicBezTo>
                <a:cubicBezTo>
                  <a:pt x="220" y="32"/>
                  <a:pt x="205" y="35"/>
                  <a:pt x="189" y="39"/>
                </a:cubicBezTo>
                <a:cubicBezTo>
                  <a:pt x="128" y="55"/>
                  <a:pt x="75" y="82"/>
                  <a:pt x="69" y="103"/>
                </a:cubicBezTo>
                <a:cubicBezTo>
                  <a:pt x="0" y="369"/>
                  <a:pt x="96" y="657"/>
                  <a:pt x="75" y="946"/>
                </a:cubicBezTo>
                <a:cubicBezTo>
                  <a:pt x="69" y="1039"/>
                  <a:pt x="99" y="1130"/>
                  <a:pt x="99" y="1223"/>
                </a:cubicBezTo>
                <a:cubicBezTo>
                  <a:pt x="100" y="1241"/>
                  <a:pt x="101" y="1252"/>
                  <a:pt x="101" y="1252"/>
                </a:cubicBezTo>
              </a:path>
            </a:pathLst>
          </a:custGeom>
          <a:solidFill>
            <a:srgbClr val="F4BE5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5" name="PA_任意多边形 218"/>
          <p:cNvSpPr/>
          <p:nvPr>
            <p:custDataLst>
              <p:tags r:id="rId4"/>
            </p:custDataLst>
          </p:nvPr>
        </p:nvSpPr>
        <p:spPr bwMode="auto">
          <a:xfrm>
            <a:off x="5381891" y="5187120"/>
            <a:ext cx="523593" cy="1249952"/>
          </a:xfrm>
          <a:custGeom>
            <a:avLst/>
            <a:gdLst>
              <a:gd name="T0" fmla="*/ 418 w 507"/>
              <a:gd name="T1" fmla="*/ 580 h 1212"/>
              <a:gd name="T2" fmla="*/ 407 w 507"/>
              <a:gd name="T3" fmla="*/ 539 h 1212"/>
              <a:gd name="T4" fmla="*/ 417 w 507"/>
              <a:gd name="T5" fmla="*/ 325 h 1212"/>
              <a:gd name="T6" fmla="*/ 401 w 507"/>
              <a:gd name="T7" fmla="*/ 0 h 1212"/>
              <a:gd name="T8" fmla="*/ 386 w 507"/>
              <a:gd name="T9" fmla="*/ 3 h 1212"/>
              <a:gd name="T10" fmla="*/ 402 w 507"/>
              <a:gd name="T11" fmla="*/ 323 h 1212"/>
              <a:gd name="T12" fmla="*/ 392 w 507"/>
              <a:gd name="T13" fmla="*/ 540 h 1212"/>
              <a:gd name="T14" fmla="*/ 403 w 507"/>
              <a:gd name="T15" fmla="*/ 585 h 1212"/>
              <a:gd name="T16" fmla="*/ 413 w 507"/>
              <a:gd name="T17" fmla="*/ 1174 h 1212"/>
              <a:gd name="T18" fmla="*/ 376 w 507"/>
              <a:gd name="T19" fmla="*/ 1195 h 1212"/>
              <a:gd name="T20" fmla="*/ 300 w 507"/>
              <a:gd name="T21" fmla="*/ 1185 h 1212"/>
              <a:gd name="T22" fmla="*/ 202 w 507"/>
              <a:gd name="T23" fmla="*/ 1172 h 1212"/>
              <a:gd name="T24" fmla="*/ 180 w 507"/>
              <a:gd name="T25" fmla="*/ 1175 h 1212"/>
              <a:gd name="T26" fmla="*/ 117 w 507"/>
              <a:gd name="T27" fmla="*/ 1185 h 1212"/>
              <a:gd name="T28" fmla="*/ 85 w 507"/>
              <a:gd name="T29" fmla="*/ 1186 h 1212"/>
              <a:gd name="T30" fmla="*/ 83 w 507"/>
              <a:gd name="T31" fmla="*/ 1164 h 1212"/>
              <a:gd name="T32" fmla="*/ 71 w 507"/>
              <a:gd name="T33" fmla="*/ 1037 h 1212"/>
              <a:gd name="T34" fmla="*/ 59 w 507"/>
              <a:gd name="T35" fmla="*/ 888 h 1212"/>
              <a:gd name="T36" fmla="*/ 45 w 507"/>
              <a:gd name="T37" fmla="*/ 524 h 1212"/>
              <a:gd name="T38" fmla="*/ 47 w 507"/>
              <a:gd name="T39" fmla="*/ 70 h 1212"/>
              <a:gd name="T40" fmla="*/ 31 w 507"/>
              <a:gd name="T41" fmla="*/ 74 h 1212"/>
              <a:gd name="T42" fmla="*/ 29 w 507"/>
              <a:gd name="T43" fmla="*/ 526 h 1212"/>
              <a:gd name="T44" fmla="*/ 43 w 507"/>
              <a:gd name="T45" fmla="*/ 887 h 1212"/>
              <a:gd name="T46" fmla="*/ 55 w 507"/>
              <a:gd name="T47" fmla="*/ 1039 h 1212"/>
              <a:gd name="T48" fmla="*/ 68 w 507"/>
              <a:gd name="T49" fmla="*/ 1164 h 1212"/>
              <a:gd name="T50" fmla="*/ 70 w 507"/>
              <a:gd name="T51" fmla="*/ 1200 h 1212"/>
              <a:gd name="T52" fmla="*/ 77 w 507"/>
              <a:gd name="T53" fmla="*/ 1201 h 1212"/>
              <a:gd name="T54" fmla="*/ 107 w 507"/>
              <a:gd name="T55" fmla="*/ 1201 h 1212"/>
              <a:gd name="T56" fmla="*/ 119 w 507"/>
              <a:gd name="T57" fmla="*/ 1200 h 1212"/>
              <a:gd name="T58" fmla="*/ 120 w 507"/>
              <a:gd name="T59" fmla="*/ 1200 h 1212"/>
              <a:gd name="T60" fmla="*/ 182 w 507"/>
              <a:gd name="T61" fmla="*/ 1190 h 1212"/>
              <a:gd name="T62" fmla="*/ 183 w 507"/>
              <a:gd name="T63" fmla="*/ 1190 h 1212"/>
              <a:gd name="T64" fmla="*/ 202 w 507"/>
              <a:gd name="T65" fmla="*/ 1187 h 1212"/>
              <a:gd name="T66" fmla="*/ 297 w 507"/>
              <a:gd name="T67" fmla="*/ 1200 h 1212"/>
              <a:gd name="T68" fmla="*/ 377 w 507"/>
              <a:gd name="T69" fmla="*/ 1210 h 1212"/>
              <a:gd name="T70" fmla="*/ 427 w 507"/>
              <a:gd name="T71" fmla="*/ 1181 h 1212"/>
              <a:gd name="T72" fmla="*/ 418 w 507"/>
              <a:gd name="T73" fmla="*/ 581 h 1212"/>
              <a:gd name="T74" fmla="*/ 418 w 507"/>
              <a:gd name="T75" fmla="*/ 580 h 1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507" h="1212">
                <a:moveTo>
                  <a:pt x="418" y="580"/>
                </a:moveTo>
                <a:cubicBezTo>
                  <a:pt x="412" y="566"/>
                  <a:pt x="409" y="552"/>
                  <a:pt x="407" y="539"/>
                </a:cubicBezTo>
                <a:cubicBezTo>
                  <a:pt x="402" y="468"/>
                  <a:pt x="409" y="395"/>
                  <a:pt x="417" y="325"/>
                </a:cubicBezTo>
                <a:cubicBezTo>
                  <a:pt x="429" y="216"/>
                  <a:pt x="441" y="103"/>
                  <a:pt x="401" y="0"/>
                </a:cubicBezTo>
                <a:cubicBezTo>
                  <a:pt x="386" y="3"/>
                  <a:pt x="386" y="3"/>
                  <a:pt x="386" y="3"/>
                </a:cubicBezTo>
                <a:cubicBezTo>
                  <a:pt x="425" y="103"/>
                  <a:pt x="414" y="210"/>
                  <a:pt x="402" y="323"/>
                </a:cubicBezTo>
                <a:cubicBezTo>
                  <a:pt x="394" y="394"/>
                  <a:pt x="386" y="468"/>
                  <a:pt x="392" y="540"/>
                </a:cubicBezTo>
                <a:cubicBezTo>
                  <a:pt x="394" y="555"/>
                  <a:pt x="398" y="570"/>
                  <a:pt x="403" y="585"/>
                </a:cubicBezTo>
                <a:cubicBezTo>
                  <a:pt x="444" y="781"/>
                  <a:pt x="491" y="1003"/>
                  <a:pt x="413" y="1174"/>
                </a:cubicBezTo>
                <a:cubicBezTo>
                  <a:pt x="407" y="1188"/>
                  <a:pt x="396" y="1194"/>
                  <a:pt x="376" y="1195"/>
                </a:cubicBezTo>
                <a:cubicBezTo>
                  <a:pt x="355" y="1196"/>
                  <a:pt x="329" y="1190"/>
                  <a:pt x="300" y="1185"/>
                </a:cubicBezTo>
                <a:cubicBezTo>
                  <a:pt x="267" y="1178"/>
                  <a:pt x="233" y="1171"/>
                  <a:pt x="202" y="1172"/>
                </a:cubicBezTo>
                <a:cubicBezTo>
                  <a:pt x="194" y="1172"/>
                  <a:pt x="187" y="1173"/>
                  <a:pt x="180" y="1175"/>
                </a:cubicBezTo>
                <a:cubicBezTo>
                  <a:pt x="156" y="1177"/>
                  <a:pt x="135" y="1180"/>
                  <a:pt x="117" y="1185"/>
                </a:cubicBezTo>
                <a:cubicBezTo>
                  <a:pt x="106" y="1186"/>
                  <a:pt x="95" y="1186"/>
                  <a:pt x="85" y="1186"/>
                </a:cubicBezTo>
                <a:cubicBezTo>
                  <a:pt x="83" y="1164"/>
                  <a:pt x="83" y="1164"/>
                  <a:pt x="83" y="1164"/>
                </a:cubicBezTo>
                <a:cubicBezTo>
                  <a:pt x="83" y="1121"/>
                  <a:pt x="77" y="1078"/>
                  <a:pt x="71" y="1037"/>
                </a:cubicBezTo>
                <a:cubicBezTo>
                  <a:pt x="63" y="988"/>
                  <a:pt x="56" y="937"/>
                  <a:pt x="59" y="888"/>
                </a:cubicBezTo>
                <a:cubicBezTo>
                  <a:pt x="68" y="766"/>
                  <a:pt x="56" y="643"/>
                  <a:pt x="45" y="524"/>
                </a:cubicBezTo>
                <a:cubicBezTo>
                  <a:pt x="29" y="366"/>
                  <a:pt x="15" y="216"/>
                  <a:pt x="47" y="70"/>
                </a:cubicBezTo>
                <a:cubicBezTo>
                  <a:pt x="31" y="74"/>
                  <a:pt x="31" y="74"/>
                  <a:pt x="31" y="74"/>
                </a:cubicBezTo>
                <a:cubicBezTo>
                  <a:pt x="0" y="219"/>
                  <a:pt x="14" y="368"/>
                  <a:pt x="29" y="526"/>
                </a:cubicBezTo>
                <a:cubicBezTo>
                  <a:pt x="41" y="644"/>
                  <a:pt x="52" y="766"/>
                  <a:pt x="43" y="887"/>
                </a:cubicBezTo>
                <a:cubicBezTo>
                  <a:pt x="40" y="938"/>
                  <a:pt x="48" y="989"/>
                  <a:pt x="55" y="1039"/>
                </a:cubicBezTo>
                <a:cubicBezTo>
                  <a:pt x="62" y="1080"/>
                  <a:pt x="68" y="1122"/>
                  <a:pt x="68" y="1164"/>
                </a:cubicBezTo>
                <a:cubicBezTo>
                  <a:pt x="70" y="1200"/>
                  <a:pt x="70" y="1200"/>
                  <a:pt x="70" y="1200"/>
                </a:cubicBezTo>
                <a:cubicBezTo>
                  <a:pt x="77" y="1201"/>
                  <a:pt x="77" y="1201"/>
                  <a:pt x="77" y="1201"/>
                </a:cubicBezTo>
                <a:cubicBezTo>
                  <a:pt x="86" y="1201"/>
                  <a:pt x="96" y="1201"/>
                  <a:pt x="107" y="1201"/>
                </a:cubicBezTo>
                <a:cubicBezTo>
                  <a:pt x="111" y="1201"/>
                  <a:pt x="115" y="1200"/>
                  <a:pt x="119" y="1200"/>
                </a:cubicBezTo>
                <a:cubicBezTo>
                  <a:pt x="120" y="1200"/>
                  <a:pt x="120" y="1200"/>
                  <a:pt x="120" y="1200"/>
                </a:cubicBezTo>
                <a:cubicBezTo>
                  <a:pt x="138" y="1195"/>
                  <a:pt x="158" y="1192"/>
                  <a:pt x="182" y="1190"/>
                </a:cubicBezTo>
                <a:cubicBezTo>
                  <a:pt x="183" y="1190"/>
                  <a:pt x="183" y="1190"/>
                  <a:pt x="183" y="1190"/>
                </a:cubicBezTo>
                <a:cubicBezTo>
                  <a:pt x="189" y="1189"/>
                  <a:pt x="195" y="1188"/>
                  <a:pt x="202" y="1187"/>
                </a:cubicBezTo>
                <a:cubicBezTo>
                  <a:pt x="232" y="1186"/>
                  <a:pt x="265" y="1193"/>
                  <a:pt x="297" y="1200"/>
                </a:cubicBezTo>
                <a:cubicBezTo>
                  <a:pt x="327" y="1206"/>
                  <a:pt x="354" y="1212"/>
                  <a:pt x="377" y="1210"/>
                </a:cubicBezTo>
                <a:cubicBezTo>
                  <a:pt x="402" y="1209"/>
                  <a:pt x="419" y="1199"/>
                  <a:pt x="427" y="1181"/>
                </a:cubicBezTo>
                <a:cubicBezTo>
                  <a:pt x="507" y="1004"/>
                  <a:pt x="460" y="780"/>
                  <a:pt x="418" y="581"/>
                </a:cubicBezTo>
                <a:lnTo>
                  <a:pt x="418" y="580"/>
                </a:lnTo>
                <a:close/>
              </a:path>
            </a:pathLst>
          </a:custGeom>
          <a:solidFill>
            <a:srgbClr val="60381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0" name="Freeform 192"/>
          <p:cNvSpPr/>
          <p:nvPr/>
        </p:nvSpPr>
        <p:spPr bwMode="auto">
          <a:xfrm>
            <a:off x="6717853" y="5995610"/>
            <a:ext cx="175847" cy="143731"/>
          </a:xfrm>
          <a:custGeom>
            <a:avLst/>
            <a:gdLst>
              <a:gd name="T0" fmla="*/ 159 w 166"/>
              <a:gd name="T1" fmla="*/ 65 h 138"/>
              <a:gd name="T2" fmla="*/ 128 w 166"/>
              <a:gd name="T3" fmla="*/ 31 h 138"/>
              <a:gd name="T4" fmla="*/ 75 w 166"/>
              <a:gd name="T5" fmla="*/ 0 h 138"/>
              <a:gd name="T6" fmla="*/ 32 w 166"/>
              <a:gd name="T7" fmla="*/ 4 h 138"/>
              <a:gd name="T8" fmla="*/ 13 w 166"/>
              <a:gd name="T9" fmla="*/ 75 h 138"/>
              <a:gd name="T10" fmla="*/ 74 w 166"/>
              <a:gd name="T11" fmla="*/ 127 h 138"/>
              <a:gd name="T12" fmla="*/ 158 w 166"/>
              <a:gd name="T13" fmla="*/ 110 h 138"/>
              <a:gd name="T14" fmla="*/ 159 w 166"/>
              <a:gd name="T15" fmla="*/ 108 h 138"/>
              <a:gd name="T16" fmla="*/ 159 w 166"/>
              <a:gd name="T17" fmla="*/ 65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6" h="138">
                <a:moveTo>
                  <a:pt x="159" y="65"/>
                </a:moveTo>
                <a:cubicBezTo>
                  <a:pt x="153" y="52"/>
                  <a:pt x="142" y="40"/>
                  <a:pt x="128" y="31"/>
                </a:cubicBezTo>
                <a:cubicBezTo>
                  <a:pt x="113" y="15"/>
                  <a:pt x="94" y="4"/>
                  <a:pt x="75" y="0"/>
                </a:cubicBezTo>
                <a:cubicBezTo>
                  <a:pt x="59" y="1"/>
                  <a:pt x="44" y="1"/>
                  <a:pt x="32" y="4"/>
                </a:cubicBezTo>
                <a:cubicBezTo>
                  <a:pt x="0" y="18"/>
                  <a:pt x="6" y="54"/>
                  <a:pt x="13" y="75"/>
                </a:cubicBezTo>
                <a:cubicBezTo>
                  <a:pt x="20" y="104"/>
                  <a:pt x="47" y="115"/>
                  <a:pt x="74" y="127"/>
                </a:cubicBezTo>
                <a:cubicBezTo>
                  <a:pt x="101" y="138"/>
                  <a:pt x="137" y="135"/>
                  <a:pt x="158" y="110"/>
                </a:cubicBezTo>
                <a:cubicBezTo>
                  <a:pt x="158" y="109"/>
                  <a:pt x="158" y="109"/>
                  <a:pt x="159" y="108"/>
                </a:cubicBezTo>
                <a:cubicBezTo>
                  <a:pt x="166" y="94"/>
                  <a:pt x="165" y="79"/>
                  <a:pt x="159" y="65"/>
                </a:cubicBezTo>
              </a:path>
            </a:pathLst>
          </a:custGeom>
          <a:solidFill>
            <a:srgbClr val="6D42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1" name="Freeform 193"/>
          <p:cNvSpPr/>
          <p:nvPr/>
        </p:nvSpPr>
        <p:spPr bwMode="auto">
          <a:xfrm>
            <a:off x="6570877" y="6195807"/>
            <a:ext cx="173222" cy="225864"/>
          </a:xfrm>
          <a:custGeom>
            <a:avLst/>
            <a:gdLst>
              <a:gd name="T0" fmla="*/ 157 w 163"/>
              <a:gd name="T1" fmla="*/ 175 h 219"/>
              <a:gd name="T2" fmla="*/ 158 w 163"/>
              <a:gd name="T3" fmla="*/ 119 h 219"/>
              <a:gd name="T4" fmla="*/ 136 w 163"/>
              <a:gd name="T5" fmla="*/ 47 h 219"/>
              <a:gd name="T6" fmla="*/ 94 w 163"/>
              <a:gd name="T7" fmla="*/ 14 h 219"/>
              <a:gd name="T8" fmla="*/ 18 w 163"/>
              <a:gd name="T9" fmla="*/ 63 h 219"/>
              <a:gd name="T10" fmla="*/ 30 w 163"/>
              <a:gd name="T11" fmla="*/ 160 h 219"/>
              <a:gd name="T12" fmla="*/ 119 w 163"/>
              <a:gd name="T13" fmla="*/ 214 h 219"/>
              <a:gd name="T14" fmla="*/ 122 w 163"/>
              <a:gd name="T15" fmla="*/ 213 h 219"/>
              <a:gd name="T16" fmla="*/ 157 w 163"/>
              <a:gd name="T17" fmla="*/ 175 h 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3" h="219">
                <a:moveTo>
                  <a:pt x="157" y="175"/>
                </a:moveTo>
                <a:cubicBezTo>
                  <a:pt x="163" y="158"/>
                  <a:pt x="163" y="138"/>
                  <a:pt x="158" y="119"/>
                </a:cubicBezTo>
                <a:cubicBezTo>
                  <a:pt x="158" y="91"/>
                  <a:pt x="149" y="66"/>
                  <a:pt x="136" y="47"/>
                </a:cubicBezTo>
                <a:cubicBezTo>
                  <a:pt x="121" y="34"/>
                  <a:pt x="107" y="21"/>
                  <a:pt x="94" y="14"/>
                </a:cubicBezTo>
                <a:cubicBezTo>
                  <a:pt x="53" y="0"/>
                  <a:pt x="29" y="38"/>
                  <a:pt x="18" y="63"/>
                </a:cubicBezTo>
                <a:cubicBezTo>
                  <a:pt x="0" y="95"/>
                  <a:pt x="15" y="127"/>
                  <a:pt x="30" y="160"/>
                </a:cubicBezTo>
                <a:cubicBezTo>
                  <a:pt x="45" y="193"/>
                  <a:pt x="80" y="219"/>
                  <a:pt x="119" y="214"/>
                </a:cubicBezTo>
                <a:cubicBezTo>
                  <a:pt x="120" y="214"/>
                  <a:pt x="121" y="214"/>
                  <a:pt x="122" y="213"/>
                </a:cubicBezTo>
                <a:cubicBezTo>
                  <a:pt x="140" y="207"/>
                  <a:pt x="152" y="193"/>
                  <a:pt x="157" y="175"/>
                </a:cubicBezTo>
              </a:path>
            </a:pathLst>
          </a:custGeom>
          <a:solidFill>
            <a:srgbClr val="6D42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5" name="Freeform 197"/>
          <p:cNvSpPr/>
          <p:nvPr/>
        </p:nvSpPr>
        <p:spPr bwMode="auto">
          <a:xfrm>
            <a:off x="6518386" y="6413972"/>
            <a:ext cx="461925" cy="336230"/>
          </a:xfrm>
          <a:custGeom>
            <a:avLst/>
            <a:gdLst>
              <a:gd name="T0" fmla="*/ 35 w 439"/>
              <a:gd name="T1" fmla="*/ 113 h 326"/>
              <a:gd name="T2" fmla="*/ 135 w 439"/>
              <a:gd name="T3" fmla="*/ 62 h 326"/>
              <a:gd name="T4" fmla="*/ 239 w 439"/>
              <a:gd name="T5" fmla="*/ 1 h 326"/>
              <a:gd name="T6" fmla="*/ 331 w 439"/>
              <a:gd name="T7" fmla="*/ 48 h 326"/>
              <a:gd name="T8" fmla="*/ 439 w 439"/>
              <a:gd name="T9" fmla="*/ 99 h 326"/>
              <a:gd name="T10" fmla="*/ 411 w 439"/>
              <a:gd name="T11" fmla="*/ 228 h 326"/>
              <a:gd name="T12" fmla="*/ 347 w 439"/>
              <a:gd name="T13" fmla="*/ 323 h 326"/>
              <a:gd name="T14" fmla="*/ 15 w 439"/>
              <a:gd name="T15" fmla="*/ 324 h 326"/>
              <a:gd name="T16" fmla="*/ 3 w 439"/>
              <a:gd name="T17" fmla="*/ 113 h 326"/>
              <a:gd name="T18" fmla="*/ 35 w 439"/>
              <a:gd name="T19" fmla="*/ 113 h 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39" h="326">
                <a:moveTo>
                  <a:pt x="35" y="113"/>
                </a:moveTo>
                <a:cubicBezTo>
                  <a:pt x="54" y="90"/>
                  <a:pt x="106" y="80"/>
                  <a:pt x="135" y="62"/>
                </a:cubicBezTo>
                <a:cubicBezTo>
                  <a:pt x="161" y="45"/>
                  <a:pt x="205" y="2"/>
                  <a:pt x="239" y="1"/>
                </a:cubicBezTo>
                <a:cubicBezTo>
                  <a:pt x="267" y="0"/>
                  <a:pt x="301" y="33"/>
                  <a:pt x="331" y="48"/>
                </a:cubicBezTo>
                <a:cubicBezTo>
                  <a:pt x="366" y="65"/>
                  <a:pt x="409" y="76"/>
                  <a:pt x="439" y="99"/>
                </a:cubicBezTo>
                <a:cubicBezTo>
                  <a:pt x="430" y="142"/>
                  <a:pt x="415" y="186"/>
                  <a:pt x="411" y="228"/>
                </a:cubicBezTo>
                <a:cubicBezTo>
                  <a:pt x="405" y="292"/>
                  <a:pt x="432" y="326"/>
                  <a:pt x="347" y="323"/>
                </a:cubicBezTo>
                <a:cubicBezTo>
                  <a:pt x="237" y="318"/>
                  <a:pt x="127" y="324"/>
                  <a:pt x="15" y="324"/>
                </a:cubicBezTo>
                <a:cubicBezTo>
                  <a:pt x="0" y="241"/>
                  <a:pt x="32" y="196"/>
                  <a:pt x="3" y="113"/>
                </a:cubicBezTo>
                <a:lnTo>
                  <a:pt x="35" y="11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6" name="Freeform 198"/>
          <p:cNvSpPr/>
          <p:nvPr/>
        </p:nvSpPr>
        <p:spPr bwMode="auto">
          <a:xfrm>
            <a:off x="4681184" y="5515650"/>
            <a:ext cx="548537" cy="1342350"/>
          </a:xfrm>
          <a:custGeom>
            <a:avLst/>
            <a:gdLst>
              <a:gd name="T0" fmla="*/ 100 w 522"/>
              <a:gd name="T1" fmla="*/ 1253 h 1300"/>
              <a:gd name="T2" fmla="*/ 142 w 522"/>
              <a:gd name="T3" fmla="*/ 1252 h 1300"/>
              <a:gd name="T4" fmla="*/ 204 w 522"/>
              <a:gd name="T5" fmla="*/ 1242 h 1300"/>
              <a:gd name="T6" fmla="*/ 443 w 522"/>
              <a:gd name="T7" fmla="*/ 1237 h 1300"/>
              <a:gd name="T8" fmla="*/ 434 w 522"/>
              <a:gd name="T9" fmla="*/ 642 h 1300"/>
              <a:gd name="T10" fmla="*/ 423 w 522"/>
              <a:gd name="T11" fmla="*/ 599 h 1300"/>
              <a:gd name="T12" fmla="*/ 410 w 522"/>
              <a:gd name="T13" fmla="*/ 46 h 1300"/>
              <a:gd name="T14" fmla="*/ 236 w 522"/>
              <a:gd name="T15" fmla="*/ 31 h 1300"/>
              <a:gd name="T16" fmla="*/ 189 w 522"/>
              <a:gd name="T17" fmla="*/ 39 h 1300"/>
              <a:gd name="T18" fmla="*/ 69 w 522"/>
              <a:gd name="T19" fmla="*/ 103 h 1300"/>
              <a:gd name="T20" fmla="*/ 74 w 522"/>
              <a:gd name="T21" fmla="*/ 947 h 1300"/>
              <a:gd name="T22" fmla="*/ 99 w 522"/>
              <a:gd name="T23" fmla="*/ 1223 h 1300"/>
              <a:gd name="T24" fmla="*/ 100 w 522"/>
              <a:gd name="T25" fmla="*/ 1253 h 1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22" h="1300">
                <a:moveTo>
                  <a:pt x="100" y="1253"/>
                </a:moveTo>
                <a:cubicBezTo>
                  <a:pt x="114" y="1254"/>
                  <a:pt x="128" y="1253"/>
                  <a:pt x="142" y="1252"/>
                </a:cubicBezTo>
                <a:cubicBezTo>
                  <a:pt x="161" y="1247"/>
                  <a:pt x="182" y="1244"/>
                  <a:pt x="204" y="1242"/>
                </a:cubicBezTo>
                <a:cubicBezTo>
                  <a:pt x="288" y="1224"/>
                  <a:pt x="416" y="1300"/>
                  <a:pt x="443" y="1237"/>
                </a:cubicBezTo>
                <a:cubicBezTo>
                  <a:pt x="522" y="1063"/>
                  <a:pt x="475" y="839"/>
                  <a:pt x="434" y="642"/>
                </a:cubicBezTo>
                <a:cubicBezTo>
                  <a:pt x="428" y="628"/>
                  <a:pt x="425" y="613"/>
                  <a:pt x="423" y="599"/>
                </a:cubicBezTo>
                <a:cubicBezTo>
                  <a:pt x="408" y="411"/>
                  <a:pt x="486" y="217"/>
                  <a:pt x="410" y="46"/>
                </a:cubicBezTo>
                <a:cubicBezTo>
                  <a:pt x="393" y="0"/>
                  <a:pt x="297" y="41"/>
                  <a:pt x="236" y="31"/>
                </a:cubicBezTo>
                <a:cubicBezTo>
                  <a:pt x="220" y="32"/>
                  <a:pt x="204" y="35"/>
                  <a:pt x="189" y="39"/>
                </a:cubicBezTo>
                <a:cubicBezTo>
                  <a:pt x="128" y="55"/>
                  <a:pt x="75" y="83"/>
                  <a:pt x="69" y="103"/>
                </a:cubicBezTo>
                <a:cubicBezTo>
                  <a:pt x="0" y="369"/>
                  <a:pt x="96" y="658"/>
                  <a:pt x="74" y="947"/>
                </a:cubicBezTo>
                <a:cubicBezTo>
                  <a:pt x="69" y="1039"/>
                  <a:pt x="99" y="1130"/>
                  <a:pt x="99" y="1223"/>
                </a:cubicBezTo>
                <a:cubicBezTo>
                  <a:pt x="100" y="1242"/>
                  <a:pt x="100" y="1253"/>
                  <a:pt x="100" y="1253"/>
                </a:cubicBezTo>
              </a:path>
            </a:pathLst>
          </a:custGeom>
          <a:solidFill>
            <a:srgbClr val="F4BE5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7" name="Freeform 199"/>
          <p:cNvSpPr/>
          <p:nvPr/>
        </p:nvSpPr>
        <p:spPr bwMode="auto">
          <a:xfrm>
            <a:off x="4946267" y="6088008"/>
            <a:ext cx="175847" cy="141166"/>
          </a:xfrm>
          <a:custGeom>
            <a:avLst/>
            <a:gdLst>
              <a:gd name="T0" fmla="*/ 159 w 166"/>
              <a:gd name="T1" fmla="*/ 65 h 137"/>
              <a:gd name="T2" fmla="*/ 129 w 166"/>
              <a:gd name="T3" fmla="*/ 30 h 137"/>
              <a:gd name="T4" fmla="*/ 76 w 166"/>
              <a:gd name="T5" fmla="*/ 0 h 137"/>
              <a:gd name="T6" fmla="*/ 32 w 166"/>
              <a:gd name="T7" fmla="*/ 3 h 137"/>
              <a:gd name="T8" fmla="*/ 14 w 166"/>
              <a:gd name="T9" fmla="*/ 74 h 137"/>
              <a:gd name="T10" fmla="*/ 75 w 166"/>
              <a:gd name="T11" fmla="*/ 126 h 137"/>
              <a:gd name="T12" fmla="*/ 158 w 166"/>
              <a:gd name="T13" fmla="*/ 109 h 137"/>
              <a:gd name="T14" fmla="*/ 159 w 166"/>
              <a:gd name="T15" fmla="*/ 107 h 137"/>
              <a:gd name="T16" fmla="*/ 159 w 166"/>
              <a:gd name="T17" fmla="*/ 65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6" h="137">
                <a:moveTo>
                  <a:pt x="159" y="65"/>
                </a:moveTo>
                <a:cubicBezTo>
                  <a:pt x="153" y="51"/>
                  <a:pt x="142" y="39"/>
                  <a:pt x="129" y="30"/>
                </a:cubicBezTo>
                <a:cubicBezTo>
                  <a:pt x="113" y="14"/>
                  <a:pt x="94" y="3"/>
                  <a:pt x="76" y="0"/>
                </a:cubicBezTo>
                <a:cubicBezTo>
                  <a:pt x="60" y="0"/>
                  <a:pt x="44" y="0"/>
                  <a:pt x="32" y="3"/>
                </a:cubicBezTo>
                <a:cubicBezTo>
                  <a:pt x="0" y="17"/>
                  <a:pt x="6" y="53"/>
                  <a:pt x="14" y="74"/>
                </a:cubicBezTo>
                <a:cubicBezTo>
                  <a:pt x="20" y="103"/>
                  <a:pt x="48" y="115"/>
                  <a:pt x="75" y="126"/>
                </a:cubicBezTo>
                <a:cubicBezTo>
                  <a:pt x="102" y="137"/>
                  <a:pt x="137" y="134"/>
                  <a:pt x="158" y="109"/>
                </a:cubicBezTo>
                <a:cubicBezTo>
                  <a:pt x="158" y="109"/>
                  <a:pt x="159" y="108"/>
                  <a:pt x="159" y="107"/>
                </a:cubicBezTo>
                <a:cubicBezTo>
                  <a:pt x="166" y="93"/>
                  <a:pt x="166" y="78"/>
                  <a:pt x="159" y="65"/>
                </a:cubicBezTo>
              </a:path>
            </a:pathLst>
          </a:custGeom>
          <a:solidFill>
            <a:srgbClr val="6D42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8" name="Freeform 200"/>
          <p:cNvSpPr/>
          <p:nvPr/>
        </p:nvSpPr>
        <p:spPr bwMode="auto">
          <a:xfrm>
            <a:off x="4799291" y="6288206"/>
            <a:ext cx="173222" cy="225864"/>
          </a:xfrm>
          <a:custGeom>
            <a:avLst/>
            <a:gdLst>
              <a:gd name="T0" fmla="*/ 158 w 163"/>
              <a:gd name="T1" fmla="*/ 175 h 220"/>
              <a:gd name="T2" fmla="*/ 159 w 163"/>
              <a:gd name="T3" fmla="*/ 119 h 220"/>
              <a:gd name="T4" fmla="*/ 136 w 163"/>
              <a:gd name="T5" fmla="*/ 47 h 220"/>
              <a:gd name="T6" fmla="*/ 94 w 163"/>
              <a:gd name="T7" fmla="*/ 14 h 220"/>
              <a:gd name="T8" fmla="*/ 18 w 163"/>
              <a:gd name="T9" fmla="*/ 63 h 220"/>
              <a:gd name="T10" fmla="*/ 31 w 163"/>
              <a:gd name="T11" fmla="*/ 160 h 220"/>
              <a:gd name="T12" fmla="*/ 119 w 163"/>
              <a:gd name="T13" fmla="*/ 215 h 220"/>
              <a:gd name="T14" fmla="*/ 122 w 163"/>
              <a:gd name="T15" fmla="*/ 213 h 220"/>
              <a:gd name="T16" fmla="*/ 158 w 163"/>
              <a:gd name="T17" fmla="*/ 175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3" h="220">
                <a:moveTo>
                  <a:pt x="158" y="175"/>
                </a:moveTo>
                <a:cubicBezTo>
                  <a:pt x="163" y="158"/>
                  <a:pt x="163" y="138"/>
                  <a:pt x="159" y="119"/>
                </a:cubicBezTo>
                <a:cubicBezTo>
                  <a:pt x="158" y="91"/>
                  <a:pt x="150" y="66"/>
                  <a:pt x="136" y="47"/>
                </a:cubicBezTo>
                <a:cubicBezTo>
                  <a:pt x="122" y="34"/>
                  <a:pt x="108" y="21"/>
                  <a:pt x="94" y="14"/>
                </a:cubicBezTo>
                <a:cubicBezTo>
                  <a:pt x="54" y="0"/>
                  <a:pt x="30" y="38"/>
                  <a:pt x="18" y="63"/>
                </a:cubicBezTo>
                <a:cubicBezTo>
                  <a:pt x="0" y="95"/>
                  <a:pt x="15" y="127"/>
                  <a:pt x="31" y="160"/>
                </a:cubicBezTo>
                <a:cubicBezTo>
                  <a:pt x="46" y="193"/>
                  <a:pt x="80" y="220"/>
                  <a:pt x="119" y="215"/>
                </a:cubicBezTo>
                <a:cubicBezTo>
                  <a:pt x="120" y="214"/>
                  <a:pt x="121" y="214"/>
                  <a:pt x="122" y="213"/>
                </a:cubicBezTo>
                <a:cubicBezTo>
                  <a:pt x="140" y="207"/>
                  <a:pt x="152" y="193"/>
                  <a:pt x="158" y="175"/>
                </a:cubicBezTo>
              </a:path>
            </a:pathLst>
          </a:custGeom>
          <a:solidFill>
            <a:srgbClr val="6D42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9" name="Freeform 201"/>
          <p:cNvSpPr/>
          <p:nvPr/>
        </p:nvSpPr>
        <p:spPr bwMode="auto">
          <a:xfrm>
            <a:off x="4788793" y="5741514"/>
            <a:ext cx="154851" cy="182232"/>
          </a:xfrm>
          <a:custGeom>
            <a:avLst/>
            <a:gdLst>
              <a:gd name="T0" fmla="*/ 140 w 146"/>
              <a:gd name="T1" fmla="*/ 79 h 177"/>
              <a:gd name="T2" fmla="*/ 101 w 146"/>
              <a:gd name="T3" fmla="*/ 7 h 177"/>
              <a:gd name="T4" fmla="*/ 21 w 146"/>
              <a:gd name="T5" fmla="*/ 56 h 177"/>
              <a:gd name="T6" fmla="*/ 0 w 146"/>
              <a:gd name="T7" fmla="*/ 113 h 177"/>
              <a:gd name="T8" fmla="*/ 15 w 146"/>
              <a:gd name="T9" fmla="*/ 152 h 177"/>
              <a:gd name="T10" fmla="*/ 98 w 146"/>
              <a:gd name="T11" fmla="*/ 149 h 177"/>
              <a:gd name="T12" fmla="*/ 140 w 146"/>
              <a:gd name="T13" fmla="*/ 79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6" h="177">
                <a:moveTo>
                  <a:pt x="140" y="79"/>
                </a:moveTo>
                <a:cubicBezTo>
                  <a:pt x="146" y="51"/>
                  <a:pt x="133" y="19"/>
                  <a:pt x="101" y="7"/>
                </a:cubicBezTo>
                <a:cubicBezTo>
                  <a:pt x="66" y="0"/>
                  <a:pt x="34" y="26"/>
                  <a:pt x="21" y="56"/>
                </a:cubicBezTo>
                <a:cubicBezTo>
                  <a:pt x="7" y="75"/>
                  <a:pt x="0" y="95"/>
                  <a:pt x="0" y="113"/>
                </a:cubicBezTo>
                <a:cubicBezTo>
                  <a:pt x="5" y="127"/>
                  <a:pt x="8" y="142"/>
                  <a:pt x="15" y="152"/>
                </a:cubicBezTo>
                <a:cubicBezTo>
                  <a:pt x="38" y="177"/>
                  <a:pt x="76" y="161"/>
                  <a:pt x="98" y="149"/>
                </a:cubicBezTo>
                <a:cubicBezTo>
                  <a:pt x="128" y="135"/>
                  <a:pt x="134" y="107"/>
                  <a:pt x="140" y="79"/>
                </a:cubicBezTo>
              </a:path>
            </a:pathLst>
          </a:custGeom>
          <a:solidFill>
            <a:srgbClr val="6D42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1" name="Freeform 203"/>
          <p:cNvSpPr/>
          <p:nvPr/>
        </p:nvSpPr>
        <p:spPr bwMode="auto">
          <a:xfrm>
            <a:off x="4696932" y="5551583"/>
            <a:ext cx="535413" cy="1252517"/>
          </a:xfrm>
          <a:custGeom>
            <a:avLst/>
            <a:gdLst>
              <a:gd name="T0" fmla="*/ 418 w 508"/>
              <a:gd name="T1" fmla="*/ 580 h 1212"/>
              <a:gd name="T2" fmla="*/ 408 w 508"/>
              <a:gd name="T3" fmla="*/ 539 h 1212"/>
              <a:gd name="T4" fmla="*/ 418 w 508"/>
              <a:gd name="T5" fmla="*/ 325 h 1212"/>
              <a:gd name="T6" fmla="*/ 402 w 508"/>
              <a:gd name="T7" fmla="*/ 0 h 1212"/>
              <a:gd name="T8" fmla="*/ 387 w 508"/>
              <a:gd name="T9" fmla="*/ 3 h 1212"/>
              <a:gd name="T10" fmla="*/ 402 w 508"/>
              <a:gd name="T11" fmla="*/ 324 h 1212"/>
              <a:gd name="T12" fmla="*/ 393 w 508"/>
              <a:gd name="T13" fmla="*/ 540 h 1212"/>
              <a:gd name="T14" fmla="*/ 404 w 508"/>
              <a:gd name="T15" fmla="*/ 585 h 1212"/>
              <a:gd name="T16" fmla="*/ 414 w 508"/>
              <a:gd name="T17" fmla="*/ 1175 h 1212"/>
              <a:gd name="T18" fmla="*/ 377 w 508"/>
              <a:gd name="T19" fmla="*/ 1195 h 1212"/>
              <a:gd name="T20" fmla="*/ 301 w 508"/>
              <a:gd name="T21" fmla="*/ 1185 h 1212"/>
              <a:gd name="T22" fmla="*/ 202 w 508"/>
              <a:gd name="T23" fmla="*/ 1172 h 1212"/>
              <a:gd name="T24" fmla="*/ 181 w 508"/>
              <a:gd name="T25" fmla="*/ 1175 h 1212"/>
              <a:gd name="T26" fmla="*/ 118 w 508"/>
              <a:gd name="T27" fmla="*/ 1185 h 1212"/>
              <a:gd name="T28" fmla="*/ 85 w 508"/>
              <a:gd name="T29" fmla="*/ 1186 h 1212"/>
              <a:gd name="T30" fmla="*/ 84 w 508"/>
              <a:gd name="T31" fmla="*/ 1164 h 1212"/>
              <a:gd name="T32" fmla="*/ 71 w 508"/>
              <a:gd name="T33" fmla="*/ 1037 h 1212"/>
              <a:gd name="T34" fmla="*/ 59 w 508"/>
              <a:gd name="T35" fmla="*/ 888 h 1212"/>
              <a:gd name="T36" fmla="*/ 45 w 508"/>
              <a:gd name="T37" fmla="*/ 524 h 1212"/>
              <a:gd name="T38" fmla="*/ 48 w 508"/>
              <a:gd name="T39" fmla="*/ 71 h 1212"/>
              <a:gd name="T40" fmla="*/ 31 w 508"/>
              <a:gd name="T41" fmla="*/ 74 h 1212"/>
              <a:gd name="T42" fmla="*/ 30 w 508"/>
              <a:gd name="T43" fmla="*/ 526 h 1212"/>
              <a:gd name="T44" fmla="*/ 44 w 508"/>
              <a:gd name="T45" fmla="*/ 887 h 1212"/>
              <a:gd name="T46" fmla="*/ 56 w 508"/>
              <a:gd name="T47" fmla="*/ 1039 h 1212"/>
              <a:gd name="T48" fmla="*/ 69 w 508"/>
              <a:gd name="T49" fmla="*/ 1164 h 1212"/>
              <a:gd name="T50" fmla="*/ 71 w 508"/>
              <a:gd name="T51" fmla="*/ 1201 h 1212"/>
              <a:gd name="T52" fmla="*/ 78 w 508"/>
              <a:gd name="T53" fmla="*/ 1201 h 1212"/>
              <a:gd name="T54" fmla="*/ 108 w 508"/>
              <a:gd name="T55" fmla="*/ 1201 h 1212"/>
              <a:gd name="T56" fmla="*/ 120 w 508"/>
              <a:gd name="T57" fmla="*/ 1200 h 1212"/>
              <a:gd name="T58" fmla="*/ 121 w 508"/>
              <a:gd name="T59" fmla="*/ 1200 h 1212"/>
              <a:gd name="T60" fmla="*/ 182 w 508"/>
              <a:gd name="T61" fmla="*/ 1190 h 1212"/>
              <a:gd name="T62" fmla="*/ 183 w 508"/>
              <a:gd name="T63" fmla="*/ 1190 h 1212"/>
              <a:gd name="T64" fmla="*/ 203 w 508"/>
              <a:gd name="T65" fmla="*/ 1188 h 1212"/>
              <a:gd name="T66" fmla="*/ 298 w 508"/>
              <a:gd name="T67" fmla="*/ 1200 h 1212"/>
              <a:gd name="T68" fmla="*/ 378 w 508"/>
              <a:gd name="T69" fmla="*/ 1211 h 1212"/>
              <a:gd name="T70" fmla="*/ 428 w 508"/>
              <a:gd name="T71" fmla="*/ 1181 h 1212"/>
              <a:gd name="T72" fmla="*/ 419 w 508"/>
              <a:gd name="T73" fmla="*/ 581 h 1212"/>
              <a:gd name="T74" fmla="*/ 418 w 508"/>
              <a:gd name="T75" fmla="*/ 580 h 1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508" h="1212">
                <a:moveTo>
                  <a:pt x="418" y="580"/>
                </a:moveTo>
                <a:cubicBezTo>
                  <a:pt x="413" y="566"/>
                  <a:pt x="410" y="553"/>
                  <a:pt x="408" y="539"/>
                </a:cubicBezTo>
                <a:cubicBezTo>
                  <a:pt x="402" y="468"/>
                  <a:pt x="410" y="396"/>
                  <a:pt x="418" y="325"/>
                </a:cubicBezTo>
                <a:cubicBezTo>
                  <a:pt x="429" y="216"/>
                  <a:pt x="441" y="103"/>
                  <a:pt x="402" y="0"/>
                </a:cubicBezTo>
                <a:cubicBezTo>
                  <a:pt x="387" y="3"/>
                  <a:pt x="387" y="3"/>
                  <a:pt x="387" y="3"/>
                </a:cubicBezTo>
                <a:cubicBezTo>
                  <a:pt x="426" y="104"/>
                  <a:pt x="414" y="211"/>
                  <a:pt x="402" y="324"/>
                </a:cubicBezTo>
                <a:cubicBezTo>
                  <a:pt x="395" y="395"/>
                  <a:pt x="387" y="468"/>
                  <a:pt x="393" y="540"/>
                </a:cubicBezTo>
                <a:cubicBezTo>
                  <a:pt x="395" y="556"/>
                  <a:pt x="398" y="570"/>
                  <a:pt x="404" y="585"/>
                </a:cubicBezTo>
                <a:cubicBezTo>
                  <a:pt x="445" y="781"/>
                  <a:pt x="492" y="1003"/>
                  <a:pt x="414" y="1175"/>
                </a:cubicBezTo>
                <a:cubicBezTo>
                  <a:pt x="408" y="1188"/>
                  <a:pt x="397" y="1194"/>
                  <a:pt x="377" y="1195"/>
                </a:cubicBezTo>
                <a:cubicBezTo>
                  <a:pt x="356" y="1196"/>
                  <a:pt x="329" y="1191"/>
                  <a:pt x="301" y="1185"/>
                </a:cubicBezTo>
                <a:cubicBezTo>
                  <a:pt x="268" y="1178"/>
                  <a:pt x="234" y="1171"/>
                  <a:pt x="202" y="1172"/>
                </a:cubicBezTo>
                <a:cubicBezTo>
                  <a:pt x="195" y="1173"/>
                  <a:pt x="187" y="1174"/>
                  <a:pt x="181" y="1175"/>
                </a:cubicBezTo>
                <a:cubicBezTo>
                  <a:pt x="157" y="1177"/>
                  <a:pt x="136" y="1180"/>
                  <a:pt x="118" y="1185"/>
                </a:cubicBezTo>
                <a:cubicBezTo>
                  <a:pt x="107" y="1186"/>
                  <a:pt x="95" y="1186"/>
                  <a:pt x="85" y="1186"/>
                </a:cubicBezTo>
                <a:cubicBezTo>
                  <a:pt x="84" y="1164"/>
                  <a:pt x="84" y="1164"/>
                  <a:pt x="84" y="1164"/>
                </a:cubicBezTo>
                <a:cubicBezTo>
                  <a:pt x="84" y="1121"/>
                  <a:pt x="78" y="1078"/>
                  <a:pt x="71" y="1037"/>
                </a:cubicBezTo>
                <a:cubicBezTo>
                  <a:pt x="64" y="988"/>
                  <a:pt x="56" y="938"/>
                  <a:pt x="59" y="888"/>
                </a:cubicBezTo>
                <a:cubicBezTo>
                  <a:pt x="69" y="766"/>
                  <a:pt x="57" y="643"/>
                  <a:pt x="45" y="524"/>
                </a:cubicBezTo>
                <a:cubicBezTo>
                  <a:pt x="30" y="366"/>
                  <a:pt x="16" y="216"/>
                  <a:pt x="48" y="71"/>
                </a:cubicBezTo>
                <a:cubicBezTo>
                  <a:pt x="31" y="74"/>
                  <a:pt x="31" y="74"/>
                  <a:pt x="31" y="74"/>
                </a:cubicBezTo>
                <a:cubicBezTo>
                  <a:pt x="0" y="219"/>
                  <a:pt x="15" y="369"/>
                  <a:pt x="30" y="526"/>
                </a:cubicBezTo>
                <a:cubicBezTo>
                  <a:pt x="41" y="644"/>
                  <a:pt x="53" y="766"/>
                  <a:pt x="44" y="887"/>
                </a:cubicBezTo>
                <a:cubicBezTo>
                  <a:pt x="41" y="938"/>
                  <a:pt x="49" y="990"/>
                  <a:pt x="56" y="1039"/>
                </a:cubicBezTo>
                <a:cubicBezTo>
                  <a:pt x="62" y="1080"/>
                  <a:pt x="69" y="1122"/>
                  <a:pt x="69" y="1164"/>
                </a:cubicBezTo>
                <a:cubicBezTo>
                  <a:pt x="71" y="1201"/>
                  <a:pt x="71" y="1201"/>
                  <a:pt x="71" y="1201"/>
                </a:cubicBezTo>
                <a:cubicBezTo>
                  <a:pt x="78" y="1201"/>
                  <a:pt x="78" y="1201"/>
                  <a:pt x="78" y="1201"/>
                </a:cubicBezTo>
                <a:cubicBezTo>
                  <a:pt x="87" y="1202"/>
                  <a:pt x="97" y="1202"/>
                  <a:pt x="108" y="1201"/>
                </a:cubicBezTo>
                <a:cubicBezTo>
                  <a:pt x="112" y="1201"/>
                  <a:pt x="116" y="1201"/>
                  <a:pt x="120" y="1200"/>
                </a:cubicBezTo>
                <a:cubicBezTo>
                  <a:pt x="121" y="1200"/>
                  <a:pt x="121" y="1200"/>
                  <a:pt x="121" y="1200"/>
                </a:cubicBezTo>
                <a:cubicBezTo>
                  <a:pt x="139" y="1195"/>
                  <a:pt x="159" y="1192"/>
                  <a:pt x="182" y="1190"/>
                </a:cubicBezTo>
                <a:cubicBezTo>
                  <a:pt x="183" y="1190"/>
                  <a:pt x="183" y="1190"/>
                  <a:pt x="183" y="1190"/>
                </a:cubicBezTo>
                <a:cubicBezTo>
                  <a:pt x="190" y="1189"/>
                  <a:pt x="196" y="1188"/>
                  <a:pt x="203" y="1188"/>
                </a:cubicBezTo>
                <a:cubicBezTo>
                  <a:pt x="233" y="1186"/>
                  <a:pt x="266" y="1193"/>
                  <a:pt x="298" y="1200"/>
                </a:cubicBezTo>
                <a:cubicBezTo>
                  <a:pt x="327" y="1206"/>
                  <a:pt x="355" y="1212"/>
                  <a:pt x="378" y="1211"/>
                </a:cubicBezTo>
                <a:cubicBezTo>
                  <a:pt x="403" y="1209"/>
                  <a:pt x="420" y="1200"/>
                  <a:pt x="428" y="1181"/>
                </a:cubicBezTo>
                <a:cubicBezTo>
                  <a:pt x="508" y="1005"/>
                  <a:pt x="461" y="780"/>
                  <a:pt x="419" y="581"/>
                </a:cubicBezTo>
                <a:lnTo>
                  <a:pt x="418" y="580"/>
                </a:lnTo>
                <a:close/>
              </a:path>
            </a:pathLst>
          </a:custGeom>
          <a:solidFill>
            <a:srgbClr val="60381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2" name="Freeform 204"/>
          <p:cNvSpPr/>
          <p:nvPr/>
        </p:nvSpPr>
        <p:spPr bwMode="auto">
          <a:xfrm>
            <a:off x="4744174" y="6503803"/>
            <a:ext cx="464550" cy="338796"/>
          </a:xfrm>
          <a:custGeom>
            <a:avLst/>
            <a:gdLst>
              <a:gd name="T0" fmla="*/ 35 w 439"/>
              <a:gd name="T1" fmla="*/ 113 h 327"/>
              <a:gd name="T2" fmla="*/ 136 w 439"/>
              <a:gd name="T3" fmla="*/ 62 h 327"/>
              <a:gd name="T4" fmla="*/ 239 w 439"/>
              <a:gd name="T5" fmla="*/ 1 h 327"/>
              <a:gd name="T6" fmla="*/ 332 w 439"/>
              <a:gd name="T7" fmla="*/ 48 h 327"/>
              <a:gd name="T8" fmla="*/ 439 w 439"/>
              <a:gd name="T9" fmla="*/ 100 h 327"/>
              <a:gd name="T10" fmla="*/ 411 w 439"/>
              <a:gd name="T11" fmla="*/ 228 h 327"/>
              <a:gd name="T12" fmla="*/ 348 w 439"/>
              <a:gd name="T13" fmla="*/ 323 h 327"/>
              <a:gd name="T14" fmla="*/ 16 w 439"/>
              <a:gd name="T15" fmla="*/ 324 h 327"/>
              <a:gd name="T16" fmla="*/ 3 w 439"/>
              <a:gd name="T17" fmla="*/ 113 h 327"/>
              <a:gd name="T18" fmla="*/ 35 w 439"/>
              <a:gd name="T19" fmla="*/ 113 h 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39" h="327">
                <a:moveTo>
                  <a:pt x="35" y="113"/>
                </a:moveTo>
                <a:cubicBezTo>
                  <a:pt x="54" y="90"/>
                  <a:pt x="107" y="81"/>
                  <a:pt x="136" y="62"/>
                </a:cubicBezTo>
                <a:cubicBezTo>
                  <a:pt x="162" y="45"/>
                  <a:pt x="206" y="3"/>
                  <a:pt x="239" y="1"/>
                </a:cubicBezTo>
                <a:cubicBezTo>
                  <a:pt x="268" y="0"/>
                  <a:pt x="301" y="34"/>
                  <a:pt x="332" y="48"/>
                </a:cubicBezTo>
                <a:cubicBezTo>
                  <a:pt x="366" y="65"/>
                  <a:pt x="409" y="76"/>
                  <a:pt x="439" y="100"/>
                </a:cubicBezTo>
                <a:cubicBezTo>
                  <a:pt x="431" y="142"/>
                  <a:pt x="415" y="186"/>
                  <a:pt x="411" y="228"/>
                </a:cubicBezTo>
                <a:cubicBezTo>
                  <a:pt x="405" y="292"/>
                  <a:pt x="433" y="327"/>
                  <a:pt x="348" y="323"/>
                </a:cubicBezTo>
                <a:cubicBezTo>
                  <a:pt x="238" y="318"/>
                  <a:pt x="127" y="324"/>
                  <a:pt x="16" y="324"/>
                </a:cubicBezTo>
                <a:cubicBezTo>
                  <a:pt x="0" y="241"/>
                  <a:pt x="33" y="196"/>
                  <a:pt x="3" y="113"/>
                </a:cubicBezTo>
                <a:lnTo>
                  <a:pt x="35" y="11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5" name="PA_任意多边形 208"/>
          <p:cNvSpPr/>
          <p:nvPr>
            <p:custDataLst>
              <p:tags r:id="rId5"/>
            </p:custDataLst>
          </p:nvPr>
        </p:nvSpPr>
        <p:spPr bwMode="auto">
          <a:xfrm>
            <a:off x="6040713" y="5885245"/>
            <a:ext cx="170598" cy="228431"/>
          </a:xfrm>
          <a:custGeom>
            <a:avLst/>
            <a:gdLst>
              <a:gd name="T0" fmla="*/ 158 w 163"/>
              <a:gd name="T1" fmla="*/ 175 h 220"/>
              <a:gd name="T2" fmla="*/ 158 w 163"/>
              <a:gd name="T3" fmla="*/ 119 h 220"/>
              <a:gd name="T4" fmla="*/ 136 w 163"/>
              <a:gd name="T5" fmla="*/ 47 h 220"/>
              <a:gd name="T6" fmla="*/ 94 w 163"/>
              <a:gd name="T7" fmla="*/ 14 h 220"/>
              <a:gd name="T8" fmla="*/ 18 w 163"/>
              <a:gd name="T9" fmla="*/ 63 h 220"/>
              <a:gd name="T10" fmla="*/ 30 w 163"/>
              <a:gd name="T11" fmla="*/ 160 h 220"/>
              <a:gd name="T12" fmla="*/ 119 w 163"/>
              <a:gd name="T13" fmla="*/ 214 h 220"/>
              <a:gd name="T14" fmla="*/ 122 w 163"/>
              <a:gd name="T15" fmla="*/ 213 h 220"/>
              <a:gd name="T16" fmla="*/ 158 w 163"/>
              <a:gd name="T17" fmla="*/ 175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3" h="220">
                <a:moveTo>
                  <a:pt x="158" y="175"/>
                </a:moveTo>
                <a:cubicBezTo>
                  <a:pt x="163" y="158"/>
                  <a:pt x="163" y="138"/>
                  <a:pt x="158" y="119"/>
                </a:cubicBezTo>
                <a:cubicBezTo>
                  <a:pt x="158" y="91"/>
                  <a:pt x="150" y="66"/>
                  <a:pt x="136" y="47"/>
                </a:cubicBezTo>
                <a:cubicBezTo>
                  <a:pt x="121" y="34"/>
                  <a:pt x="107" y="21"/>
                  <a:pt x="94" y="14"/>
                </a:cubicBezTo>
                <a:cubicBezTo>
                  <a:pt x="54" y="0"/>
                  <a:pt x="30" y="38"/>
                  <a:pt x="18" y="63"/>
                </a:cubicBezTo>
                <a:cubicBezTo>
                  <a:pt x="0" y="95"/>
                  <a:pt x="15" y="127"/>
                  <a:pt x="30" y="160"/>
                </a:cubicBezTo>
                <a:cubicBezTo>
                  <a:pt x="46" y="193"/>
                  <a:pt x="80" y="220"/>
                  <a:pt x="119" y="214"/>
                </a:cubicBezTo>
                <a:cubicBezTo>
                  <a:pt x="120" y="214"/>
                  <a:pt x="121" y="214"/>
                  <a:pt x="122" y="213"/>
                </a:cubicBezTo>
                <a:cubicBezTo>
                  <a:pt x="140" y="207"/>
                  <a:pt x="152" y="193"/>
                  <a:pt x="158" y="175"/>
                </a:cubicBezTo>
              </a:path>
            </a:pathLst>
          </a:custGeom>
          <a:solidFill>
            <a:srgbClr val="6D42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9" name="PA_任意多边形 212"/>
          <p:cNvSpPr/>
          <p:nvPr>
            <p:custDataLst>
              <p:tags r:id="rId6"/>
            </p:custDataLst>
          </p:nvPr>
        </p:nvSpPr>
        <p:spPr bwMode="auto">
          <a:xfrm>
            <a:off x="5985598" y="6103408"/>
            <a:ext cx="464550" cy="336230"/>
          </a:xfrm>
          <a:custGeom>
            <a:avLst/>
            <a:gdLst>
              <a:gd name="T0" fmla="*/ 35 w 439"/>
              <a:gd name="T1" fmla="*/ 113 h 327"/>
              <a:gd name="T2" fmla="*/ 136 w 439"/>
              <a:gd name="T3" fmla="*/ 62 h 327"/>
              <a:gd name="T4" fmla="*/ 239 w 439"/>
              <a:gd name="T5" fmla="*/ 1 h 327"/>
              <a:gd name="T6" fmla="*/ 331 w 439"/>
              <a:gd name="T7" fmla="*/ 48 h 327"/>
              <a:gd name="T8" fmla="*/ 439 w 439"/>
              <a:gd name="T9" fmla="*/ 99 h 327"/>
              <a:gd name="T10" fmla="*/ 411 w 439"/>
              <a:gd name="T11" fmla="*/ 228 h 327"/>
              <a:gd name="T12" fmla="*/ 348 w 439"/>
              <a:gd name="T13" fmla="*/ 323 h 327"/>
              <a:gd name="T14" fmla="*/ 15 w 439"/>
              <a:gd name="T15" fmla="*/ 324 h 327"/>
              <a:gd name="T16" fmla="*/ 3 w 439"/>
              <a:gd name="T17" fmla="*/ 113 h 327"/>
              <a:gd name="T18" fmla="*/ 35 w 439"/>
              <a:gd name="T19" fmla="*/ 113 h 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39" h="327">
                <a:moveTo>
                  <a:pt x="35" y="113"/>
                </a:moveTo>
                <a:cubicBezTo>
                  <a:pt x="54" y="90"/>
                  <a:pt x="106" y="80"/>
                  <a:pt x="136" y="62"/>
                </a:cubicBezTo>
                <a:cubicBezTo>
                  <a:pt x="162" y="45"/>
                  <a:pt x="205" y="3"/>
                  <a:pt x="239" y="1"/>
                </a:cubicBezTo>
                <a:cubicBezTo>
                  <a:pt x="268" y="0"/>
                  <a:pt x="301" y="33"/>
                  <a:pt x="331" y="48"/>
                </a:cubicBezTo>
                <a:cubicBezTo>
                  <a:pt x="366" y="65"/>
                  <a:pt x="409" y="76"/>
                  <a:pt x="439" y="99"/>
                </a:cubicBezTo>
                <a:cubicBezTo>
                  <a:pt x="430" y="142"/>
                  <a:pt x="415" y="186"/>
                  <a:pt x="411" y="228"/>
                </a:cubicBezTo>
                <a:cubicBezTo>
                  <a:pt x="405" y="292"/>
                  <a:pt x="433" y="327"/>
                  <a:pt x="348" y="323"/>
                </a:cubicBezTo>
                <a:cubicBezTo>
                  <a:pt x="237" y="318"/>
                  <a:pt x="127" y="324"/>
                  <a:pt x="15" y="324"/>
                </a:cubicBezTo>
                <a:cubicBezTo>
                  <a:pt x="0" y="241"/>
                  <a:pt x="32" y="196"/>
                  <a:pt x="3" y="113"/>
                </a:cubicBezTo>
                <a:lnTo>
                  <a:pt x="35" y="11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1" name="PA_任意多边形 214"/>
          <p:cNvSpPr/>
          <p:nvPr>
            <p:custDataLst>
              <p:tags r:id="rId7"/>
            </p:custDataLst>
          </p:nvPr>
        </p:nvSpPr>
        <p:spPr bwMode="auto">
          <a:xfrm>
            <a:off x="5552543" y="5720981"/>
            <a:ext cx="175847" cy="143731"/>
          </a:xfrm>
          <a:custGeom>
            <a:avLst/>
            <a:gdLst>
              <a:gd name="T0" fmla="*/ 160 w 167"/>
              <a:gd name="T1" fmla="*/ 65 h 138"/>
              <a:gd name="T2" fmla="*/ 129 w 167"/>
              <a:gd name="T3" fmla="*/ 31 h 138"/>
              <a:gd name="T4" fmla="*/ 76 w 167"/>
              <a:gd name="T5" fmla="*/ 0 h 138"/>
              <a:gd name="T6" fmla="*/ 32 w 167"/>
              <a:gd name="T7" fmla="*/ 4 h 138"/>
              <a:gd name="T8" fmla="*/ 14 w 167"/>
              <a:gd name="T9" fmla="*/ 75 h 138"/>
              <a:gd name="T10" fmla="*/ 75 w 167"/>
              <a:gd name="T11" fmla="*/ 126 h 138"/>
              <a:gd name="T12" fmla="*/ 158 w 167"/>
              <a:gd name="T13" fmla="*/ 110 h 138"/>
              <a:gd name="T14" fmla="*/ 159 w 167"/>
              <a:gd name="T15" fmla="*/ 108 h 138"/>
              <a:gd name="T16" fmla="*/ 160 w 167"/>
              <a:gd name="T17" fmla="*/ 65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7" h="138">
                <a:moveTo>
                  <a:pt x="160" y="65"/>
                </a:moveTo>
                <a:cubicBezTo>
                  <a:pt x="153" y="52"/>
                  <a:pt x="142" y="40"/>
                  <a:pt x="129" y="31"/>
                </a:cubicBezTo>
                <a:cubicBezTo>
                  <a:pt x="113" y="15"/>
                  <a:pt x="94" y="4"/>
                  <a:pt x="76" y="0"/>
                </a:cubicBezTo>
                <a:cubicBezTo>
                  <a:pt x="60" y="1"/>
                  <a:pt x="44" y="0"/>
                  <a:pt x="32" y="4"/>
                </a:cubicBezTo>
                <a:cubicBezTo>
                  <a:pt x="0" y="18"/>
                  <a:pt x="7" y="54"/>
                  <a:pt x="14" y="75"/>
                </a:cubicBezTo>
                <a:cubicBezTo>
                  <a:pt x="21" y="104"/>
                  <a:pt x="48" y="115"/>
                  <a:pt x="75" y="126"/>
                </a:cubicBezTo>
                <a:cubicBezTo>
                  <a:pt x="102" y="138"/>
                  <a:pt x="138" y="135"/>
                  <a:pt x="158" y="110"/>
                </a:cubicBezTo>
                <a:cubicBezTo>
                  <a:pt x="159" y="109"/>
                  <a:pt x="159" y="109"/>
                  <a:pt x="159" y="108"/>
                </a:cubicBezTo>
                <a:cubicBezTo>
                  <a:pt x="167" y="94"/>
                  <a:pt x="166" y="79"/>
                  <a:pt x="160" y="65"/>
                </a:cubicBezTo>
              </a:path>
            </a:pathLst>
          </a:custGeom>
          <a:solidFill>
            <a:srgbClr val="6D42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2" name="PA_任意多边形 215"/>
          <p:cNvSpPr/>
          <p:nvPr>
            <p:custDataLst>
              <p:tags r:id="rId8"/>
            </p:custDataLst>
          </p:nvPr>
        </p:nvSpPr>
        <p:spPr bwMode="auto">
          <a:xfrm>
            <a:off x="5405567" y="5921178"/>
            <a:ext cx="170598" cy="225864"/>
          </a:xfrm>
          <a:custGeom>
            <a:avLst/>
            <a:gdLst>
              <a:gd name="T0" fmla="*/ 157 w 163"/>
              <a:gd name="T1" fmla="*/ 175 h 219"/>
              <a:gd name="T2" fmla="*/ 158 w 163"/>
              <a:gd name="T3" fmla="*/ 118 h 219"/>
              <a:gd name="T4" fmla="*/ 136 w 163"/>
              <a:gd name="T5" fmla="*/ 47 h 219"/>
              <a:gd name="T6" fmla="*/ 93 w 163"/>
              <a:gd name="T7" fmla="*/ 14 h 219"/>
              <a:gd name="T8" fmla="*/ 17 w 163"/>
              <a:gd name="T9" fmla="*/ 63 h 219"/>
              <a:gd name="T10" fmla="*/ 30 w 163"/>
              <a:gd name="T11" fmla="*/ 160 h 219"/>
              <a:gd name="T12" fmla="*/ 119 w 163"/>
              <a:gd name="T13" fmla="*/ 214 h 219"/>
              <a:gd name="T14" fmla="*/ 122 w 163"/>
              <a:gd name="T15" fmla="*/ 213 h 219"/>
              <a:gd name="T16" fmla="*/ 157 w 163"/>
              <a:gd name="T17" fmla="*/ 175 h 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3" h="219">
                <a:moveTo>
                  <a:pt x="157" y="175"/>
                </a:moveTo>
                <a:cubicBezTo>
                  <a:pt x="163" y="158"/>
                  <a:pt x="163" y="138"/>
                  <a:pt x="158" y="118"/>
                </a:cubicBezTo>
                <a:cubicBezTo>
                  <a:pt x="157" y="91"/>
                  <a:pt x="149" y="66"/>
                  <a:pt x="136" y="47"/>
                </a:cubicBezTo>
                <a:cubicBezTo>
                  <a:pt x="121" y="34"/>
                  <a:pt x="107" y="21"/>
                  <a:pt x="93" y="14"/>
                </a:cubicBezTo>
                <a:cubicBezTo>
                  <a:pt x="53" y="0"/>
                  <a:pt x="29" y="37"/>
                  <a:pt x="17" y="63"/>
                </a:cubicBezTo>
                <a:cubicBezTo>
                  <a:pt x="0" y="94"/>
                  <a:pt x="15" y="127"/>
                  <a:pt x="30" y="160"/>
                </a:cubicBezTo>
                <a:cubicBezTo>
                  <a:pt x="45" y="193"/>
                  <a:pt x="79" y="219"/>
                  <a:pt x="119" y="214"/>
                </a:cubicBezTo>
                <a:cubicBezTo>
                  <a:pt x="120" y="214"/>
                  <a:pt x="120" y="214"/>
                  <a:pt x="122" y="213"/>
                </a:cubicBezTo>
                <a:cubicBezTo>
                  <a:pt x="140" y="207"/>
                  <a:pt x="151" y="192"/>
                  <a:pt x="157" y="175"/>
                </a:cubicBezTo>
              </a:path>
            </a:pathLst>
          </a:custGeom>
          <a:solidFill>
            <a:srgbClr val="6D42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6" name="PA_任意多边形 219"/>
          <p:cNvSpPr/>
          <p:nvPr>
            <p:custDataLst>
              <p:tags r:id="rId9"/>
            </p:custDataLst>
          </p:nvPr>
        </p:nvSpPr>
        <p:spPr bwMode="auto">
          <a:xfrm>
            <a:off x="5350451" y="6139341"/>
            <a:ext cx="461925" cy="336230"/>
          </a:xfrm>
          <a:custGeom>
            <a:avLst/>
            <a:gdLst>
              <a:gd name="T0" fmla="*/ 36 w 439"/>
              <a:gd name="T1" fmla="*/ 113 h 326"/>
              <a:gd name="T2" fmla="*/ 136 w 439"/>
              <a:gd name="T3" fmla="*/ 62 h 326"/>
              <a:gd name="T4" fmla="*/ 240 w 439"/>
              <a:gd name="T5" fmla="*/ 1 h 326"/>
              <a:gd name="T6" fmla="*/ 332 w 439"/>
              <a:gd name="T7" fmla="*/ 48 h 326"/>
              <a:gd name="T8" fmla="*/ 439 w 439"/>
              <a:gd name="T9" fmla="*/ 99 h 326"/>
              <a:gd name="T10" fmla="*/ 411 w 439"/>
              <a:gd name="T11" fmla="*/ 228 h 326"/>
              <a:gd name="T12" fmla="*/ 348 w 439"/>
              <a:gd name="T13" fmla="*/ 323 h 326"/>
              <a:gd name="T14" fmla="*/ 16 w 439"/>
              <a:gd name="T15" fmla="*/ 324 h 326"/>
              <a:gd name="T16" fmla="*/ 4 w 439"/>
              <a:gd name="T17" fmla="*/ 113 h 326"/>
              <a:gd name="T18" fmla="*/ 36 w 439"/>
              <a:gd name="T19" fmla="*/ 113 h 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39" h="326">
                <a:moveTo>
                  <a:pt x="36" y="113"/>
                </a:moveTo>
                <a:cubicBezTo>
                  <a:pt x="55" y="90"/>
                  <a:pt x="107" y="80"/>
                  <a:pt x="136" y="62"/>
                </a:cubicBezTo>
                <a:cubicBezTo>
                  <a:pt x="162" y="45"/>
                  <a:pt x="206" y="2"/>
                  <a:pt x="240" y="1"/>
                </a:cubicBezTo>
                <a:cubicBezTo>
                  <a:pt x="268" y="0"/>
                  <a:pt x="302" y="33"/>
                  <a:pt x="332" y="48"/>
                </a:cubicBezTo>
                <a:cubicBezTo>
                  <a:pt x="367" y="65"/>
                  <a:pt x="409" y="76"/>
                  <a:pt x="439" y="99"/>
                </a:cubicBezTo>
                <a:cubicBezTo>
                  <a:pt x="431" y="142"/>
                  <a:pt x="415" y="186"/>
                  <a:pt x="411" y="228"/>
                </a:cubicBezTo>
                <a:cubicBezTo>
                  <a:pt x="405" y="291"/>
                  <a:pt x="433" y="326"/>
                  <a:pt x="348" y="323"/>
                </a:cubicBezTo>
                <a:cubicBezTo>
                  <a:pt x="238" y="318"/>
                  <a:pt x="127" y="324"/>
                  <a:pt x="16" y="324"/>
                </a:cubicBezTo>
                <a:cubicBezTo>
                  <a:pt x="0" y="241"/>
                  <a:pt x="33" y="195"/>
                  <a:pt x="4" y="113"/>
                </a:cubicBezTo>
                <a:lnTo>
                  <a:pt x="36" y="11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314" name="组合 313"/>
          <p:cNvGrpSpPr/>
          <p:nvPr/>
        </p:nvGrpSpPr>
        <p:grpSpPr>
          <a:xfrm>
            <a:off x="2402005" y="1992604"/>
            <a:ext cx="7028597" cy="3841309"/>
            <a:chOff x="2402005" y="2407665"/>
            <a:chExt cx="7028597" cy="3426248"/>
          </a:xfrm>
        </p:grpSpPr>
        <p:grpSp>
          <p:nvGrpSpPr>
            <p:cNvPr id="313" name="组合 312"/>
            <p:cNvGrpSpPr/>
            <p:nvPr/>
          </p:nvGrpSpPr>
          <p:grpSpPr>
            <a:xfrm>
              <a:off x="2402005" y="2407665"/>
              <a:ext cx="7028597" cy="3285747"/>
              <a:chOff x="3291367" y="2407665"/>
              <a:chExt cx="4969004" cy="3285747"/>
            </a:xfrm>
          </p:grpSpPr>
          <p:sp>
            <p:nvSpPr>
              <p:cNvPr id="217" name="PA_任意多边形 220"/>
              <p:cNvSpPr/>
              <p:nvPr>
                <p:custDataLst>
                  <p:tags r:id="rId45"/>
                </p:custDataLst>
              </p:nvPr>
            </p:nvSpPr>
            <p:spPr bwMode="auto">
              <a:xfrm>
                <a:off x="3417132" y="2511736"/>
                <a:ext cx="4676408" cy="3181675"/>
              </a:xfrm>
              <a:custGeom>
                <a:avLst/>
                <a:gdLst>
                  <a:gd name="T0" fmla="*/ 4518 w 4533"/>
                  <a:gd name="T1" fmla="*/ 5444 h 5475"/>
                  <a:gd name="T2" fmla="*/ 4343 w 4533"/>
                  <a:gd name="T3" fmla="*/ 5436 h 5475"/>
                  <a:gd name="T4" fmla="*/ 4284 w 4533"/>
                  <a:gd name="T5" fmla="*/ 5412 h 5475"/>
                  <a:gd name="T6" fmla="*/ 4182 w 4533"/>
                  <a:gd name="T7" fmla="*/ 5378 h 5475"/>
                  <a:gd name="T8" fmla="*/ 4028 w 4533"/>
                  <a:gd name="T9" fmla="*/ 5365 h 5475"/>
                  <a:gd name="T10" fmla="*/ 3414 w 4533"/>
                  <a:gd name="T11" fmla="*/ 5301 h 5475"/>
                  <a:gd name="T12" fmla="*/ 3306 w 4533"/>
                  <a:gd name="T13" fmla="*/ 5327 h 5475"/>
                  <a:gd name="T14" fmla="*/ 2270 w 4533"/>
                  <a:gd name="T15" fmla="*/ 5378 h 5475"/>
                  <a:gd name="T16" fmla="*/ 1854 w 4533"/>
                  <a:gd name="T17" fmla="*/ 5352 h 5475"/>
                  <a:gd name="T18" fmla="*/ 1393 w 4533"/>
                  <a:gd name="T19" fmla="*/ 5339 h 5475"/>
                  <a:gd name="T20" fmla="*/ 1321 w 4533"/>
                  <a:gd name="T21" fmla="*/ 5338 h 5475"/>
                  <a:gd name="T22" fmla="*/ 825 w 4533"/>
                  <a:gd name="T23" fmla="*/ 5276 h 5475"/>
                  <a:gd name="T24" fmla="*/ 703 w 4533"/>
                  <a:gd name="T25" fmla="*/ 5269 h 5475"/>
                  <a:gd name="T26" fmla="*/ 121 w 4533"/>
                  <a:gd name="T27" fmla="*/ 5308 h 5475"/>
                  <a:gd name="T28" fmla="*/ 53 w 4533"/>
                  <a:gd name="T29" fmla="*/ 5073 h 5475"/>
                  <a:gd name="T30" fmla="*/ 47 w 4533"/>
                  <a:gd name="T31" fmla="*/ 5008 h 5475"/>
                  <a:gd name="T32" fmla="*/ 19 w 4533"/>
                  <a:gd name="T33" fmla="*/ 4559 h 5475"/>
                  <a:gd name="T34" fmla="*/ 64 w 4533"/>
                  <a:gd name="T35" fmla="*/ 3159 h 5475"/>
                  <a:gd name="T36" fmla="*/ 109 w 4533"/>
                  <a:gd name="T37" fmla="*/ 2833 h 5475"/>
                  <a:gd name="T38" fmla="*/ 32 w 4533"/>
                  <a:gd name="T39" fmla="*/ 2430 h 5475"/>
                  <a:gd name="T40" fmla="*/ 13 w 4533"/>
                  <a:gd name="T41" fmla="*/ 2277 h 5475"/>
                  <a:gd name="T42" fmla="*/ 102 w 4533"/>
                  <a:gd name="T43" fmla="*/ 1573 h 5475"/>
                  <a:gd name="T44" fmla="*/ 64 w 4533"/>
                  <a:gd name="T45" fmla="*/ 710 h 5475"/>
                  <a:gd name="T46" fmla="*/ 77 w 4533"/>
                  <a:gd name="T47" fmla="*/ 369 h 5475"/>
                  <a:gd name="T48" fmla="*/ 83 w 4533"/>
                  <a:gd name="T49" fmla="*/ 302 h 5475"/>
                  <a:gd name="T50" fmla="*/ 190 w 4533"/>
                  <a:gd name="T51" fmla="*/ 125 h 5475"/>
                  <a:gd name="T52" fmla="*/ 238 w 4533"/>
                  <a:gd name="T53" fmla="*/ 116 h 5475"/>
                  <a:gd name="T54" fmla="*/ 409 w 4533"/>
                  <a:gd name="T55" fmla="*/ 116 h 5475"/>
                  <a:gd name="T56" fmla="*/ 889 w 4533"/>
                  <a:gd name="T57" fmla="*/ 199 h 5475"/>
                  <a:gd name="T58" fmla="*/ 1081 w 4533"/>
                  <a:gd name="T59" fmla="*/ 135 h 5475"/>
                  <a:gd name="T60" fmla="*/ 1477 w 4533"/>
                  <a:gd name="T61" fmla="*/ 147 h 5475"/>
                  <a:gd name="T62" fmla="*/ 3127 w 4533"/>
                  <a:gd name="T63" fmla="*/ 135 h 5475"/>
                  <a:gd name="T64" fmla="*/ 4092 w 4533"/>
                  <a:gd name="T65" fmla="*/ 90 h 5475"/>
                  <a:gd name="T66" fmla="*/ 4303 w 4533"/>
                  <a:gd name="T67" fmla="*/ 173 h 5475"/>
                  <a:gd name="T68" fmla="*/ 4385 w 4533"/>
                  <a:gd name="T69" fmla="*/ 178 h 5475"/>
                  <a:gd name="T70" fmla="*/ 4439 w 4533"/>
                  <a:gd name="T71" fmla="*/ 156 h 5475"/>
                  <a:gd name="T72" fmla="*/ 4489 w 4533"/>
                  <a:gd name="T73" fmla="*/ 128 h 5475"/>
                  <a:gd name="T74" fmla="*/ 4493 w 4533"/>
                  <a:gd name="T75" fmla="*/ 179 h 5475"/>
                  <a:gd name="T76" fmla="*/ 4494 w 4533"/>
                  <a:gd name="T77" fmla="*/ 230 h 5475"/>
                  <a:gd name="T78" fmla="*/ 4489 w 4533"/>
                  <a:gd name="T79" fmla="*/ 435 h 5475"/>
                  <a:gd name="T80" fmla="*/ 4514 w 4533"/>
                  <a:gd name="T81" fmla="*/ 857 h 5475"/>
                  <a:gd name="T82" fmla="*/ 4469 w 4533"/>
                  <a:gd name="T83" fmla="*/ 1669 h 5475"/>
                  <a:gd name="T84" fmla="*/ 4412 w 4533"/>
                  <a:gd name="T85" fmla="*/ 2047 h 5475"/>
                  <a:gd name="T86" fmla="*/ 4438 w 4533"/>
                  <a:gd name="T87" fmla="*/ 2321 h 5475"/>
                  <a:gd name="T88" fmla="*/ 4477 w 4533"/>
                  <a:gd name="T89" fmla="*/ 4212 h 5475"/>
                  <a:gd name="T90" fmla="*/ 4477 w 4533"/>
                  <a:gd name="T91" fmla="*/ 4255 h 5475"/>
                  <a:gd name="T92" fmla="*/ 4477 w 4533"/>
                  <a:gd name="T93" fmla="*/ 4460 h 5475"/>
                  <a:gd name="T94" fmla="*/ 4477 w 4533"/>
                  <a:gd name="T95" fmla="*/ 4538 h 5475"/>
                  <a:gd name="T96" fmla="*/ 4482 w 4533"/>
                  <a:gd name="T97" fmla="*/ 4860 h 5475"/>
                  <a:gd name="T98" fmla="*/ 4488 w 4533"/>
                  <a:gd name="T99" fmla="*/ 4924 h 5475"/>
                  <a:gd name="T100" fmla="*/ 4519 w 4533"/>
                  <a:gd name="T101" fmla="*/ 5437 h 5475"/>
                  <a:gd name="T102" fmla="*/ 4518 w 4533"/>
                  <a:gd name="T103" fmla="*/ 5444 h 5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4533" h="5475">
                    <a:moveTo>
                      <a:pt x="4518" y="5444"/>
                    </a:moveTo>
                    <a:cubicBezTo>
                      <a:pt x="4462" y="5475"/>
                      <a:pt x="4402" y="5460"/>
                      <a:pt x="4343" y="5436"/>
                    </a:cubicBezTo>
                    <a:cubicBezTo>
                      <a:pt x="4323" y="5429"/>
                      <a:pt x="4304" y="5420"/>
                      <a:pt x="4284" y="5412"/>
                    </a:cubicBezTo>
                    <a:cubicBezTo>
                      <a:pt x="4252" y="5397"/>
                      <a:pt x="4220" y="5384"/>
                      <a:pt x="4182" y="5378"/>
                    </a:cubicBezTo>
                    <a:cubicBezTo>
                      <a:pt x="4131" y="5371"/>
                      <a:pt x="4079" y="5371"/>
                      <a:pt x="4028" y="5365"/>
                    </a:cubicBezTo>
                    <a:cubicBezTo>
                      <a:pt x="3817" y="5314"/>
                      <a:pt x="3625" y="5269"/>
                      <a:pt x="3414" y="5301"/>
                    </a:cubicBezTo>
                    <a:cubicBezTo>
                      <a:pt x="3376" y="5308"/>
                      <a:pt x="3344" y="5320"/>
                      <a:pt x="3306" y="5327"/>
                    </a:cubicBezTo>
                    <a:cubicBezTo>
                      <a:pt x="2960" y="5340"/>
                      <a:pt x="2622" y="5333"/>
                      <a:pt x="2270" y="5378"/>
                    </a:cubicBezTo>
                    <a:cubicBezTo>
                      <a:pt x="2129" y="5397"/>
                      <a:pt x="1995" y="5365"/>
                      <a:pt x="1854" y="5352"/>
                    </a:cubicBezTo>
                    <a:cubicBezTo>
                      <a:pt x="1701" y="5333"/>
                      <a:pt x="1547" y="5346"/>
                      <a:pt x="1393" y="5339"/>
                    </a:cubicBezTo>
                    <a:cubicBezTo>
                      <a:pt x="1369" y="5339"/>
                      <a:pt x="1345" y="5338"/>
                      <a:pt x="1321" y="5338"/>
                    </a:cubicBezTo>
                    <a:cubicBezTo>
                      <a:pt x="1153" y="5333"/>
                      <a:pt x="986" y="5325"/>
                      <a:pt x="825" y="5276"/>
                    </a:cubicBezTo>
                    <a:cubicBezTo>
                      <a:pt x="786" y="5263"/>
                      <a:pt x="742" y="5263"/>
                      <a:pt x="703" y="5269"/>
                    </a:cubicBezTo>
                    <a:cubicBezTo>
                      <a:pt x="499" y="5301"/>
                      <a:pt x="288" y="5397"/>
                      <a:pt x="121" y="5308"/>
                    </a:cubicBezTo>
                    <a:cubicBezTo>
                      <a:pt x="83" y="5288"/>
                      <a:pt x="64" y="5160"/>
                      <a:pt x="53" y="5073"/>
                    </a:cubicBezTo>
                    <a:cubicBezTo>
                      <a:pt x="51" y="5051"/>
                      <a:pt x="49" y="5030"/>
                      <a:pt x="47" y="5008"/>
                    </a:cubicBezTo>
                    <a:cubicBezTo>
                      <a:pt x="33" y="4858"/>
                      <a:pt x="15" y="4709"/>
                      <a:pt x="19" y="4559"/>
                    </a:cubicBezTo>
                    <a:cubicBezTo>
                      <a:pt x="26" y="4093"/>
                      <a:pt x="45" y="3626"/>
                      <a:pt x="64" y="3159"/>
                    </a:cubicBezTo>
                    <a:cubicBezTo>
                      <a:pt x="70" y="3050"/>
                      <a:pt x="102" y="2942"/>
                      <a:pt x="109" y="2833"/>
                    </a:cubicBezTo>
                    <a:cubicBezTo>
                      <a:pt x="121" y="2692"/>
                      <a:pt x="77" y="2558"/>
                      <a:pt x="32" y="2430"/>
                    </a:cubicBezTo>
                    <a:cubicBezTo>
                      <a:pt x="13" y="2379"/>
                      <a:pt x="0" y="2328"/>
                      <a:pt x="13" y="2277"/>
                    </a:cubicBezTo>
                    <a:cubicBezTo>
                      <a:pt x="77" y="2040"/>
                      <a:pt x="128" y="1816"/>
                      <a:pt x="102" y="1573"/>
                    </a:cubicBezTo>
                    <a:cubicBezTo>
                      <a:pt x="77" y="1286"/>
                      <a:pt x="32" y="998"/>
                      <a:pt x="64" y="710"/>
                    </a:cubicBezTo>
                    <a:cubicBezTo>
                      <a:pt x="76" y="598"/>
                      <a:pt x="70" y="481"/>
                      <a:pt x="77" y="369"/>
                    </a:cubicBezTo>
                    <a:cubicBezTo>
                      <a:pt x="78" y="346"/>
                      <a:pt x="80" y="324"/>
                      <a:pt x="83" y="302"/>
                    </a:cubicBezTo>
                    <a:cubicBezTo>
                      <a:pt x="83" y="221"/>
                      <a:pt x="119" y="150"/>
                      <a:pt x="190" y="125"/>
                    </a:cubicBezTo>
                    <a:cubicBezTo>
                      <a:pt x="204" y="120"/>
                      <a:pt x="220" y="117"/>
                      <a:pt x="238" y="116"/>
                    </a:cubicBezTo>
                    <a:cubicBezTo>
                      <a:pt x="294" y="116"/>
                      <a:pt x="352" y="109"/>
                      <a:pt x="409" y="116"/>
                    </a:cubicBezTo>
                    <a:cubicBezTo>
                      <a:pt x="575" y="135"/>
                      <a:pt x="723" y="211"/>
                      <a:pt x="889" y="199"/>
                    </a:cubicBezTo>
                    <a:cubicBezTo>
                      <a:pt x="959" y="199"/>
                      <a:pt x="1010" y="135"/>
                      <a:pt x="1081" y="135"/>
                    </a:cubicBezTo>
                    <a:cubicBezTo>
                      <a:pt x="1215" y="135"/>
                      <a:pt x="1336" y="173"/>
                      <a:pt x="1477" y="147"/>
                    </a:cubicBezTo>
                    <a:cubicBezTo>
                      <a:pt x="2033" y="32"/>
                      <a:pt x="2570" y="0"/>
                      <a:pt x="3127" y="135"/>
                    </a:cubicBezTo>
                    <a:cubicBezTo>
                      <a:pt x="3446" y="211"/>
                      <a:pt x="3766" y="90"/>
                      <a:pt x="4092" y="90"/>
                    </a:cubicBezTo>
                    <a:cubicBezTo>
                      <a:pt x="4169" y="90"/>
                      <a:pt x="4233" y="147"/>
                      <a:pt x="4303" y="173"/>
                    </a:cubicBezTo>
                    <a:cubicBezTo>
                      <a:pt x="4329" y="186"/>
                      <a:pt x="4361" y="179"/>
                      <a:pt x="4385" y="178"/>
                    </a:cubicBezTo>
                    <a:cubicBezTo>
                      <a:pt x="4403" y="172"/>
                      <a:pt x="4421" y="165"/>
                      <a:pt x="4439" y="156"/>
                    </a:cubicBezTo>
                    <a:cubicBezTo>
                      <a:pt x="4456" y="147"/>
                      <a:pt x="4473" y="138"/>
                      <a:pt x="4489" y="128"/>
                    </a:cubicBezTo>
                    <a:cubicBezTo>
                      <a:pt x="4491" y="145"/>
                      <a:pt x="4493" y="162"/>
                      <a:pt x="4493" y="179"/>
                    </a:cubicBezTo>
                    <a:cubicBezTo>
                      <a:pt x="4494" y="196"/>
                      <a:pt x="4494" y="213"/>
                      <a:pt x="4494" y="230"/>
                    </a:cubicBezTo>
                    <a:cubicBezTo>
                      <a:pt x="4489" y="301"/>
                      <a:pt x="4482" y="365"/>
                      <a:pt x="4489" y="435"/>
                    </a:cubicBezTo>
                    <a:cubicBezTo>
                      <a:pt x="4508" y="576"/>
                      <a:pt x="4533" y="717"/>
                      <a:pt x="4514" y="857"/>
                    </a:cubicBezTo>
                    <a:cubicBezTo>
                      <a:pt x="4482" y="1132"/>
                      <a:pt x="4482" y="1394"/>
                      <a:pt x="4469" y="1669"/>
                    </a:cubicBezTo>
                    <a:cubicBezTo>
                      <a:pt x="4463" y="1797"/>
                      <a:pt x="4425" y="1919"/>
                      <a:pt x="4412" y="2047"/>
                    </a:cubicBezTo>
                    <a:cubicBezTo>
                      <a:pt x="4406" y="2142"/>
                      <a:pt x="4425" y="2232"/>
                      <a:pt x="4438" y="2321"/>
                    </a:cubicBezTo>
                    <a:cubicBezTo>
                      <a:pt x="4527" y="2961"/>
                      <a:pt x="4457" y="3581"/>
                      <a:pt x="4477" y="4212"/>
                    </a:cubicBezTo>
                    <a:cubicBezTo>
                      <a:pt x="4477" y="4227"/>
                      <a:pt x="4477" y="4241"/>
                      <a:pt x="4477" y="4255"/>
                    </a:cubicBezTo>
                    <a:cubicBezTo>
                      <a:pt x="4477" y="4460"/>
                      <a:pt x="4477" y="4460"/>
                      <a:pt x="4477" y="4460"/>
                    </a:cubicBezTo>
                    <a:cubicBezTo>
                      <a:pt x="4477" y="4538"/>
                      <a:pt x="4477" y="4538"/>
                      <a:pt x="4477" y="4538"/>
                    </a:cubicBezTo>
                    <a:cubicBezTo>
                      <a:pt x="4470" y="4646"/>
                      <a:pt x="4474" y="4753"/>
                      <a:pt x="4482" y="4860"/>
                    </a:cubicBezTo>
                    <a:cubicBezTo>
                      <a:pt x="4484" y="4881"/>
                      <a:pt x="4486" y="4902"/>
                      <a:pt x="4488" y="4924"/>
                    </a:cubicBezTo>
                    <a:cubicBezTo>
                      <a:pt x="4508" y="5097"/>
                      <a:pt x="4508" y="5263"/>
                      <a:pt x="4519" y="5437"/>
                    </a:cubicBezTo>
                    <a:cubicBezTo>
                      <a:pt x="4519" y="5441"/>
                      <a:pt x="4518" y="5444"/>
                      <a:pt x="4518" y="5444"/>
                    </a:cubicBezTo>
                  </a:path>
                </a:pathLst>
              </a:custGeom>
              <a:solidFill>
                <a:srgbClr val="F5F4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grpSp>
            <p:nvGrpSpPr>
              <p:cNvPr id="312" name="组合 311"/>
              <p:cNvGrpSpPr/>
              <p:nvPr/>
            </p:nvGrpSpPr>
            <p:grpSpPr>
              <a:xfrm>
                <a:off x="3417132" y="2546716"/>
                <a:ext cx="4807307" cy="3146696"/>
                <a:chOff x="3417132" y="2546716"/>
                <a:chExt cx="4807307" cy="3146696"/>
              </a:xfrm>
            </p:grpSpPr>
            <p:sp>
              <p:nvSpPr>
                <p:cNvPr id="193" name="Freeform 195"/>
                <p:cNvSpPr/>
                <p:nvPr/>
              </p:nvSpPr>
              <p:spPr bwMode="auto">
                <a:xfrm>
                  <a:off x="6816638" y="5451483"/>
                  <a:ext cx="112932" cy="138598"/>
                </a:xfrm>
                <a:custGeom>
                  <a:avLst/>
                  <a:gdLst>
                    <a:gd name="T0" fmla="*/ 105 w 109"/>
                    <a:gd name="T1" fmla="*/ 59 h 133"/>
                    <a:gd name="T2" fmla="*/ 76 w 109"/>
                    <a:gd name="T3" fmla="*/ 5 h 133"/>
                    <a:gd name="T4" fmla="*/ 15 w 109"/>
                    <a:gd name="T5" fmla="*/ 42 h 133"/>
                    <a:gd name="T6" fmla="*/ 0 w 109"/>
                    <a:gd name="T7" fmla="*/ 85 h 133"/>
                    <a:gd name="T8" fmla="*/ 11 w 109"/>
                    <a:gd name="T9" fmla="*/ 114 h 133"/>
                    <a:gd name="T10" fmla="*/ 74 w 109"/>
                    <a:gd name="T11" fmla="*/ 112 h 133"/>
                    <a:gd name="T12" fmla="*/ 105 w 109"/>
                    <a:gd name="T13" fmla="*/ 59 h 1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9" h="133">
                      <a:moveTo>
                        <a:pt x="105" y="59"/>
                      </a:moveTo>
                      <a:cubicBezTo>
                        <a:pt x="109" y="38"/>
                        <a:pt x="100" y="14"/>
                        <a:pt x="76" y="5"/>
                      </a:cubicBezTo>
                      <a:cubicBezTo>
                        <a:pt x="49" y="0"/>
                        <a:pt x="25" y="19"/>
                        <a:pt x="15" y="42"/>
                      </a:cubicBezTo>
                      <a:cubicBezTo>
                        <a:pt x="5" y="56"/>
                        <a:pt x="0" y="71"/>
                        <a:pt x="0" y="85"/>
                      </a:cubicBezTo>
                      <a:cubicBezTo>
                        <a:pt x="3" y="96"/>
                        <a:pt x="6" y="106"/>
                        <a:pt x="11" y="114"/>
                      </a:cubicBezTo>
                      <a:cubicBezTo>
                        <a:pt x="28" y="133"/>
                        <a:pt x="57" y="121"/>
                        <a:pt x="74" y="112"/>
                      </a:cubicBezTo>
                      <a:cubicBezTo>
                        <a:pt x="96" y="101"/>
                        <a:pt x="100" y="80"/>
                        <a:pt x="105" y="59"/>
                      </a:cubicBezTo>
                    </a:path>
                  </a:pathLst>
                </a:custGeom>
                <a:solidFill>
                  <a:srgbClr val="6D421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13" name="PA_任意多边形 216"/>
                <p:cNvSpPr/>
                <p:nvPr>
                  <p:custDataLst>
                    <p:tags r:id="rId66"/>
                  </p:custDataLst>
                </p:nvPr>
              </p:nvSpPr>
              <p:spPr bwMode="auto">
                <a:xfrm>
                  <a:off x="5471722" y="5374484"/>
                  <a:ext cx="148865" cy="184798"/>
                </a:xfrm>
                <a:custGeom>
                  <a:avLst/>
                  <a:gdLst>
                    <a:gd name="T0" fmla="*/ 140 w 146"/>
                    <a:gd name="T1" fmla="*/ 80 h 178"/>
                    <a:gd name="T2" fmla="*/ 101 w 146"/>
                    <a:gd name="T3" fmla="*/ 8 h 178"/>
                    <a:gd name="T4" fmla="*/ 21 w 146"/>
                    <a:gd name="T5" fmla="*/ 57 h 178"/>
                    <a:gd name="T6" fmla="*/ 0 w 146"/>
                    <a:gd name="T7" fmla="*/ 113 h 178"/>
                    <a:gd name="T8" fmla="*/ 15 w 146"/>
                    <a:gd name="T9" fmla="*/ 153 h 178"/>
                    <a:gd name="T10" fmla="*/ 99 w 146"/>
                    <a:gd name="T11" fmla="*/ 150 h 178"/>
                    <a:gd name="T12" fmla="*/ 140 w 146"/>
                    <a:gd name="T13" fmla="*/ 80 h 1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6" h="178">
                      <a:moveTo>
                        <a:pt x="140" y="80"/>
                      </a:moveTo>
                      <a:cubicBezTo>
                        <a:pt x="146" y="52"/>
                        <a:pt x="134" y="20"/>
                        <a:pt x="101" y="8"/>
                      </a:cubicBezTo>
                      <a:cubicBezTo>
                        <a:pt x="66" y="0"/>
                        <a:pt x="34" y="26"/>
                        <a:pt x="21" y="57"/>
                      </a:cubicBezTo>
                      <a:cubicBezTo>
                        <a:pt x="7" y="75"/>
                        <a:pt x="0" y="96"/>
                        <a:pt x="0" y="113"/>
                      </a:cubicBezTo>
                      <a:cubicBezTo>
                        <a:pt x="5" y="128"/>
                        <a:pt x="8" y="143"/>
                        <a:pt x="15" y="153"/>
                      </a:cubicBezTo>
                      <a:cubicBezTo>
                        <a:pt x="38" y="178"/>
                        <a:pt x="76" y="162"/>
                        <a:pt x="99" y="150"/>
                      </a:cubicBezTo>
                      <a:cubicBezTo>
                        <a:pt x="129" y="136"/>
                        <a:pt x="134" y="108"/>
                        <a:pt x="140" y="80"/>
                      </a:cubicBezTo>
                    </a:path>
                  </a:pathLst>
                </a:custGeom>
                <a:solidFill>
                  <a:srgbClr val="6D421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18" name="PA_任意多边形 221"/>
                <p:cNvSpPr/>
                <p:nvPr>
                  <p:custDataLst>
                    <p:tags r:id="rId67"/>
                  </p:custDataLst>
                </p:nvPr>
              </p:nvSpPr>
              <p:spPr bwMode="auto">
                <a:xfrm>
                  <a:off x="7916443" y="2546716"/>
                  <a:ext cx="302864" cy="3097928"/>
                </a:xfrm>
                <a:custGeom>
                  <a:avLst/>
                  <a:gdLst>
                    <a:gd name="T0" fmla="*/ 237 w 275"/>
                    <a:gd name="T1" fmla="*/ 5327 h 5333"/>
                    <a:gd name="T2" fmla="*/ 64 w 275"/>
                    <a:gd name="T3" fmla="*/ 5320 h 5333"/>
                    <a:gd name="T4" fmla="*/ 115 w 275"/>
                    <a:gd name="T5" fmla="*/ 5058 h 5333"/>
                    <a:gd name="T6" fmla="*/ 57 w 275"/>
                    <a:gd name="T7" fmla="*/ 4808 h 5333"/>
                    <a:gd name="T8" fmla="*/ 48 w 275"/>
                    <a:gd name="T9" fmla="*/ 4187 h 5333"/>
                    <a:gd name="T10" fmla="*/ 48 w 275"/>
                    <a:gd name="T11" fmla="*/ 4118 h 5333"/>
                    <a:gd name="T12" fmla="*/ 83 w 275"/>
                    <a:gd name="T13" fmla="*/ 3459 h 5333"/>
                    <a:gd name="T14" fmla="*/ 57 w 275"/>
                    <a:gd name="T15" fmla="*/ 3165 h 5333"/>
                    <a:gd name="T16" fmla="*/ 51 w 275"/>
                    <a:gd name="T17" fmla="*/ 2955 h 5333"/>
                    <a:gd name="T18" fmla="*/ 51 w 275"/>
                    <a:gd name="T19" fmla="*/ 2888 h 5333"/>
                    <a:gd name="T20" fmla="*/ 55 w 275"/>
                    <a:gd name="T21" fmla="*/ 2686 h 5333"/>
                    <a:gd name="T22" fmla="*/ 55 w 275"/>
                    <a:gd name="T23" fmla="*/ 2625 h 5333"/>
                    <a:gd name="T24" fmla="*/ 37 w 275"/>
                    <a:gd name="T25" fmla="*/ 2372 h 5333"/>
                    <a:gd name="T26" fmla="*/ 32 w 275"/>
                    <a:gd name="T27" fmla="*/ 2321 h 5333"/>
                    <a:gd name="T28" fmla="*/ 69 w 275"/>
                    <a:gd name="T29" fmla="*/ 1195 h 5333"/>
                    <a:gd name="T30" fmla="*/ 73 w 275"/>
                    <a:gd name="T31" fmla="*/ 1135 h 5333"/>
                    <a:gd name="T32" fmla="*/ 79 w 275"/>
                    <a:gd name="T33" fmla="*/ 1000 h 5333"/>
                    <a:gd name="T34" fmla="*/ 80 w 275"/>
                    <a:gd name="T35" fmla="*/ 932 h 5333"/>
                    <a:gd name="T36" fmla="*/ 36 w 275"/>
                    <a:gd name="T37" fmla="*/ 439 h 5333"/>
                    <a:gd name="T38" fmla="*/ 34 w 275"/>
                    <a:gd name="T39" fmla="*/ 369 h 5333"/>
                    <a:gd name="T40" fmla="*/ 160 w 275"/>
                    <a:gd name="T41" fmla="*/ 0 h 5333"/>
                    <a:gd name="T42" fmla="*/ 196 w 275"/>
                    <a:gd name="T43" fmla="*/ 447 h 5333"/>
                    <a:gd name="T44" fmla="*/ 199 w 275"/>
                    <a:gd name="T45" fmla="*/ 505 h 5333"/>
                    <a:gd name="T46" fmla="*/ 204 w 275"/>
                    <a:gd name="T47" fmla="*/ 562 h 5333"/>
                    <a:gd name="T48" fmla="*/ 243 w 275"/>
                    <a:gd name="T49" fmla="*/ 978 h 5333"/>
                    <a:gd name="T50" fmla="*/ 242 w 275"/>
                    <a:gd name="T51" fmla="*/ 1036 h 5333"/>
                    <a:gd name="T52" fmla="*/ 237 w 275"/>
                    <a:gd name="T53" fmla="*/ 1209 h 5333"/>
                    <a:gd name="T54" fmla="*/ 234 w 275"/>
                    <a:gd name="T55" fmla="*/ 1267 h 5333"/>
                    <a:gd name="T56" fmla="*/ 199 w 275"/>
                    <a:gd name="T57" fmla="*/ 2242 h 5333"/>
                    <a:gd name="T58" fmla="*/ 204 w 275"/>
                    <a:gd name="T59" fmla="*/ 2308 h 5333"/>
                    <a:gd name="T60" fmla="*/ 230 w 275"/>
                    <a:gd name="T61" fmla="*/ 2559 h 5333"/>
                    <a:gd name="T62" fmla="*/ 234 w 275"/>
                    <a:gd name="T63" fmla="*/ 2624 h 5333"/>
                    <a:gd name="T64" fmla="*/ 229 w 275"/>
                    <a:gd name="T65" fmla="*/ 2849 h 5333"/>
                    <a:gd name="T66" fmla="*/ 227 w 275"/>
                    <a:gd name="T67" fmla="*/ 2923 h 5333"/>
                    <a:gd name="T68" fmla="*/ 230 w 275"/>
                    <a:gd name="T69" fmla="*/ 3171 h 5333"/>
                    <a:gd name="T70" fmla="*/ 224 w 275"/>
                    <a:gd name="T71" fmla="*/ 4034 h 5333"/>
                    <a:gd name="T72" fmla="*/ 224 w 275"/>
                    <a:gd name="T73" fmla="*/ 4105 h 5333"/>
                    <a:gd name="T74" fmla="*/ 230 w 275"/>
                    <a:gd name="T75" fmla="*/ 4744 h 5333"/>
                    <a:gd name="T76" fmla="*/ 262 w 275"/>
                    <a:gd name="T77" fmla="*/ 5006 h 5333"/>
                    <a:gd name="T78" fmla="*/ 238 w 275"/>
                    <a:gd name="T79" fmla="*/ 5317 h 5333"/>
                    <a:gd name="T80" fmla="*/ 237 w 275"/>
                    <a:gd name="T81" fmla="*/ 5327 h 53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275" h="5333">
                      <a:moveTo>
                        <a:pt x="237" y="5327"/>
                      </a:moveTo>
                      <a:cubicBezTo>
                        <a:pt x="179" y="5333"/>
                        <a:pt x="121" y="5333"/>
                        <a:pt x="64" y="5320"/>
                      </a:cubicBezTo>
                      <a:cubicBezTo>
                        <a:pt x="102" y="5237"/>
                        <a:pt x="128" y="5153"/>
                        <a:pt x="115" y="5058"/>
                      </a:cubicBezTo>
                      <a:cubicBezTo>
                        <a:pt x="102" y="4968"/>
                        <a:pt x="64" y="4891"/>
                        <a:pt x="57" y="4808"/>
                      </a:cubicBezTo>
                      <a:cubicBezTo>
                        <a:pt x="54" y="4601"/>
                        <a:pt x="51" y="4394"/>
                        <a:pt x="48" y="4187"/>
                      </a:cubicBezTo>
                      <a:cubicBezTo>
                        <a:pt x="48" y="4164"/>
                        <a:pt x="48" y="4141"/>
                        <a:pt x="48" y="4118"/>
                      </a:cubicBezTo>
                      <a:cubicBezTo>
                        <a:pt x="38" y="3894"/>
                        <a:pt x="51" y="3683"/>
                        <a:pt x="83" y="3459"/>
                      </a:cubicBezTo>
                      <a:cubicBezTo>
                        <a:pt x="102" y="3357"/>
                        <a:pt x="89" y="3261"/>
                        <a:pt x="57" y="3165"/>
                      </a:cubicBezTo>
                      <a:cubicBezTo>
                        <a:pt x="38" y="3095"/>
                        <a:pt x="51" y="3024"/>
                        <a:pt x="51" y="2955"/>
                      </a:cubicBezTo>
                      <a:cubicBezTo>
                        <a:pt x="51" y="2933"/>
                        <a:pt x="51" y="2910"/>
                        <a:pt x="51" y="2888"/>
                      </a:cubicBezTo>
                      <a:cubicBezTo>
                        <a:pt x="52" y="2820"/>
                        <a:pt x="53" y="2753"/>
                        <a:pt x="55" y="2686"/>
                      </a:cubicBezTo>
                      <a:cubicBezTo>
                        <a:pt x="56" y="2665"/>
                        <a:pt x="56" y="2645"/>
                        <a:pt x="55" y="2625"/>
                      </a:cubicBezTo>
                      <a:cubicBezTo>
                        <a:pt x="53" y="2540"/>
                        <a:pt x="46" y="2456"/>
                        <a:pt x="37" y="2372"/>
                      </a:cubicBezTo>
                      <a:cubicBezTo>
                        <a:pt x="35" y="2355"/>
                        <a:pt x="34" y="2338"/>
                        <a:pt x="32" y="2321"/>
                      </a:cubicBezTo>
                      <a:cubicBezTo>
                        <a:pt x="6" y="1944"/>
                        <a:pt x="38" y="1573"/>
                        <a:pt x="69" y="1195"/>
                      </a:cubicBezTo>
                      <a:cubicBezTo>
                        <a:pt x="71" y="1175"/>
                        <a:pt x="72" y="1155"/>
                        <a:pt x="73" y="1135"/>
                      </a:cubicBezTo>
                      <a:cubicBezTo>
                        <a:pt x="76" y="1090"/>
                        <a:pt x="78" y="1045"/>
                        <a:pt x="79" y="1000"/>
                      </a:cubicBezTo>
                      <a:cubicBezTo>
                        <a:pt x="79" y="977"/>
                        <a:pt x="79" y="955"/>
                        <a:pt x="80" y="932"/>
                      </a:cubicBezTo>
                      <a:cubicBezTo>
                        <a:pt x="97" y="789"/>
                        <a:pt x="47" y="605"/>
                        <a:pt x="36" y="439"/>
                      </a:cubicBezTo>
                      <a:cubicBezTo>
                        <a:pt x="35" y="416"/>
                        <a:pt x="34" y="392"/>
                        <a:pt x="34" y="369"/>
                      </a:cubicBezTo>
                      <a:cubicBezTo>
                        <a:pt x="38" y="243"/>
                        <a:pt x="0" y="45"/>
                        <a:pt x="160" y="0"/>
                      </a:cubicBezTo>
                      <a:cubicBezTo>
                        <a:pt x="166" y="153"/>
                        <a:pt x="224" y="294"/>
                        <a:pt x="196" y="447"/>
                      </a:cubicBezTo>
                      <a:cubicBezTo>
                        <a:pt x="196" y="467"/>
                        <a:pt x="197" y="486"/>
                        <a:pt x="199" y="505"/>
                      </a:cubicBezTo>
                      <a:cubicBezTo>
                        <a:pt x="201" y="524"/>
                        <a:pt x="203" y="543"/>
                        <a:pt x="204" y="562"/>
                      </a:cubicBezTo>
                      <a:cubicBezTo>
                        <a:pt x="224" y="703"/>
                        <a:pt x="249" y="837"/>
                        <a:pt x="243" y="978"/>
                      </a:cubicBezTo>
                      <a:cubicBezTo>
                        <a:pt x="243" y="998"/>
                        <a:pt x="243" y="1017"/>
                        <a:pt x="242" y="1036"/>
                      </a:cubicBezTo>
                      <a:cubicBezTo>
                        <a:pt x="241" y="1094"/>
                        <a:pt x="239" y="1152"/>
                        <a:pt x="237" y="1209"/>
                      </a:cubicBezTo>
                      <a:cubicBezTo>
                        <a:pt x="236" y="1229"/>
                        <a:pt x="235" y="1248"/>
                        <a:pt x="234" y="1267"/>
                      </a:cubicBezTo>
                      <a:cubicBezTo>
                        <a:pt x="230" y="1592"/>
                        <a:pt x="192" y="1918"/>
                        <a:pt x="199" y="2242"/>
                      </a:cubicBezTo>
                      <a:cubicBezTo>
                        <a:pt x="200" y="2264"/>
                        <a:pt x="202" y="2286"/>
                        <a:pt x="204" y="2308"/>
                      </a:cubicBezTo>
                      <a:cubicBezTo>
                        <a:pt x="213" y="2389"/>
                        <a:pt x="224" y="2473"/>
                        <a:pt x="230" y="2559"/>
                      </a:cubicBezTo>
                      <a:cubicBezTo>
                        <a:pt x="232" y="2580"/>
                        <a:pt x="233" y="2602"/>
                        <a:pt x="234" y="2624"/>
                      </a:cubicBezTo>
                      <a:cubicBezTo>
                        <a:pt x="232" y="2699"/>
                        <a:pt x="230" y="2774"/>
                        <a:pt x="229" y="2849"/>
                      </a:cubicBezTo>
                      <a:cubicBezTo>
                        <a:pt x="228" y="2874"/>
                        <a:pt x="228" y="2898"/>
                        <a:pt x="227" y="2923"/>
                      </a:cubicBezTo>
                      <a:cubicBezTo>
                        <a:pt x="217" y="3005"/>
                        <a:pt x="217" y="3088"/>
                        <a:pt x="230" y="3171"/>
                      </a:cubicBezTo>
                      <a:cubicBezTo>
                        <a:pt x="262" y="3465"/>
                        <a:pt x="204" y="3747"/>
                        <a:pt x="224" y="4034"/>
                      </a:cubicBezTo>
                      <a:cubicBezTo>
                        <a:pt x="224" y="4058"/>
                        <a:pt x="224" y="4081"/>
                        <a:pt x="224" y="4105"/>
                      </a:cubicBezTo>
                      <a:cubicBezTo>
                        <a:pt x="222" y="4317"/>
                        <a:pt x="220" y="4530"/>
                        <a:pt x="230" y="4744"/>
                      </a:cubicBezTo>
                      <a:cubicBezTo>
                        <a:pt x="230" y="4834"/>
                        <a:pt x="249" y="4917"/>
                        <a:pt x="262" y="5006"/>
                      </a:cubicBezTo>
                      <a:cubicBezTo>
                        <a:pt x="275" y="5115"/>
                        <a:pt x="262" y="5217"/>
                        <a:pt x="238" y="5317"/>
                      </a:cubicBezTo>
                      <a:cubicBezTo>
                        <a:pt x="238" y="5323"/>
                        <a:pt x="237" y="5327"/>
                        <a:pt x="237" y="5327"/>
                      </a:cubicBezTo>
                    </a:path>
                  </a:pathLst>
                </a:custGeom>
                <a:solidFill>
                  <a:srgbClr val="C69C6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73" name="PA_任意多边形 276"/>
                <p:cNvSpPr>
                  <a:spLocks noEditPoints="1"/>
                </p:cNvSpPr>
                <p:nvPr>
                  <p:custDataLst>
                    <p:tags r:id="rId68"/>
                  </p:custDataLst>
                </p:nvPr>
              </p:nvSpPr>
              <p:spPr bwMode="auto">
                <a:xfrm>
                  <a:off x="3447930" y="2711939"/>
                  <a:ext cx="251530" cy="2981473"/>
                </a:xfrm>
                <a:custGeom>
                  <a:avLst/>
                  <a:gdLst>
                    <a:gd name="T0" fmla="*/ 114 w 279"/>
                    <a:gd name="T1" fmla="*/ 5338 h 5346"/>
                    <a:gd name="T2" fmla="*/ 78 w 279"/>
                    <a:gd name="T3" fmla="*/ 4889 h 5346"/>
                    <a:gd name="T4" fmla="*/ 72 w 279"/>
                    <a:gd name="T5" fmla="*/ 4808 h 5346"/>
                    <a:gd name="T6" fmla="*/ 58 w 279"/>
                    <a:gd name="T7" fmla="*/ 4699 h 5346"/>
                    <a:gd name="T8" fmla="*/ 31 w 279"/>
                    <a:gd name="T9" fmla="*/ 4301 h 5346"/>
                    <a:gd name="T10" fmla="*/ 39 w 279"/>
                    <a:gd name="T11" fmla="*/ 4070 h 5346"/>
                    <a:gd name="T12" fmla="*/ 74 w 279"/>
                    <a:gd name="T13" fmla="*/ 3095 h 5346"/>
                    <a:gd name="T14" fmla="*/ 60 w 279"/>
                    <a:gd name="T15" fmla="*/ 2953 h 5346"/>
                    <a:gd name="T16" fmla="*/ 39 w 279"/>
                    <a:gd name="T17" fmla="*/ 2714 h 5346"/>
                    <a:gd name="T18" fmla="*/ 46 w 279"/>
                    <a:gd name="T19" fmla="*/ 2414 h 5346"/>
                    <a:gd name="T20" fmla="*/ 43 w 279"/>
                    <a:gd name="T21" fmla="*/ 2167 h 5346"/>
                    <a:gd name="T22" fmla="*/ 49 w 279"/>
                    <a:gd name="T23" fmla="*/ 1304 h 5346"/>
                    <a:gd name="T24" fmla="*/ 43 w 279"/>
                    <a:gd name="T25" fmla="*/ 593 h 5346"/>
                    <a:gd name="T26" fmla="*/ 11 w 279"/>
                    <a:gd name="T27" fmla="*/ 332 h 5346"/>
                    <a:gd name="T28" fmla="*/ 36 w 279"/>
                    <a:gd name="T29" fmla="*/ 10 h 5346"/>
                    <a:gd name="T30" fmla="*/ 42 w 279"/>
                    <a:gd name="T31" fmla="*/ 4 h 5346"/>
                    <a:gd name="T32" fmla="*/ 217 w 279"/>
                    <a:gd name="T33" fmla="*/ 11 h 5346"/>
                    <a:gd name="T34" fmla="*/ 222 w 279"/>
                    <a:gd name="T35" fmla="*/ 20 h 5346"/>
                    <a:gd name="T36" fmla="*/ 199 w 279"/>
                    <a:gd name="T37" fmla="*/ 396 h 5346"/>
                    <a:gd name="T38" fmla="*/ 238 w 279"/>
                    <a:gd name="T39" fmla="*/ 1150 h 5346"/>
                    <a:gd name="T40" fmla="*/ 203 w 279"/>
                    <a:gd name="T41" fmla="*/ 1879 h 5346"/>
                    <a:gd name="T42" fmla="*/ 237 w 279"/>
                    <a:gd name="T43" fmla="*/ 2323 h 5346"/>
                    <a:gd name="T44" fmla="*/ 235 w 279"/>
                    <a:gd name="T45" fmla="*/ 2450 h 5346"/>
                    <a:gd name="T46" fmla="*/ 231 w 279"/>
                    <a:gd name="T47" fmla="*/ 2712 h 5346"/>
                    <a:gd name="T48" fmla="*/ 254 w 279"/>
                    <a:gd name="T49" fmla="*/ 3010 h 5346"/>
                    <a:gd name="T50" fmla="*/ 219 w 279"/>
                    <a:gd name="T51" fmla="*/ 4115 h 5346"/>
                    <a:gd name="T52" fmla="*/ 213 w 279"/>
                    <a:gd name="T53" fmla="*/ 4202 h 5346"/>
                    <a:gd name="T54" fmla="*/ 207 w 279"/>
                    <a:gd name="T55" fmla="*/ 4405 h 5346"/>
                    <a:gd name="T56" fmla="*/ 227 w 279"/>
                    <a:gd name="T57" fmla="*/ 4707 h 5346"/>
                    <a:gd name="T58" fmla="*/ 252 w 279"/>
                    <a:gd name="T59" fmla="*/ 4968 h 5346"/>
                    <a:gd name="T60" fmla="*/ 122 w 279"/>
                    <a:gd name="T61" fmla="*/ 5344 h 5346"/>
                    <a:gd name="T62" fmla="*/ 59 w 279"/>
                    <a:gd name="T63" fmla="*/ 2414 h 5346"/>
                    <a:gd name="T64" fmla="*/ 52 w 279"/>
                    <a:gd name="T65" fmla="*/ 2714 h 5346"/>
                    <a:gd name="T66" fmla="*/ 73 w 279"/>
                    <a:gd name="T67" fmla="*/ 2951 h 5346"/>
                    <a:gd name="T68" fmla="*/ 87 w 279"/>
                    <a:gd name="T69" fmla="*/ 3095 h 5346"/>
                    <a:gd name="T70" fmla="*/ 52 w 279"/>
                    <a:gd name="T71" fmla="*/ 4070 h 5346"/>
                    <a:gd name="T72" fmla="*/ 44 w 279"/>
                    <a:gd name="T73" fmla="*/ 4301 h 5346"/>
                    <a:gd name="T74" fmla="*/ 71 w 279"/>
                    <a:gd name="T75" fmla="*/ 4697 h 5346"/>
                    <a:gd name="T76" fmla="*/ 85 w 279"/>
                    <a:gd name="T77" fmla="*/ 4807 h 5346"/>
                    <a:gd name="T78" fmla="*/ 90 w 279"/>
                    <a:gd name="T79" fmla="*/ 4890 h 5346"/>
                    <a:gd name="T80" fmla="*/ 90 w 279"/>
                    <a:gd name="T81" fmla="*/ 4891 h 5346"/>
                    <a:gd name="T82" fmla="*/ 126 w 279"/>
                    <a:gd name="T83" fmla="*/ 5329 h 5346"/>
                    <a:gd name="T84" fmla="*/ 239 w 279"/>
                    <a:gd name="T85" fmla="*/ 4968 h 5346"/>
                    <a:gd name="T86" fmla="*/ 214 w 279"/>
                    <a:gd name="T87" fmla="*/ 4709 h 5346"/>
                    <a:gd name="T88" fmla="*/ 195 w 279"/>
                    <a:gd name="T89" fmla="*/ 4337 h 5346"/>
                    <a:gd name="T90" fmla="*/ 204 w 279"/>
                    <a:gd name="T91" fmla="*/ 4141 h 5346"/>
                    <a:gd name="T92" fmla="*/ 242 w 279"/>
                    <a:gd name="T93" fmla="*/ 3017 h 5346"/>
                    <a:gd name="T94" fmla="*/ 236 w 279"/>
                    <a:gd name="T95" fmla="*/ 2966 h 5346"/>
                    <a:gd name="T96" fmla="*/ 218 w 279"/>
                    <a:gd name="T97" fmla="*/ 2651 h 5346"/>
                    <a:gd name="T98" fmla="*/ 222 w 279"/>
                    <a:gd name="T99" fmla="*/ 2382 h 5346"/>
                    <a:gd name="T100" fmla="*/ 216 w 279"/>
                    <a:gd name="T101" fmla="*/ 2174 h 5346"/>
                    <a:gd name="T102" fmla="*/ 226 w 279"/>
                    <a:gd name="T103" fmla="*/ 1220 h 5346"/>
                    <a:gd name="T104" fmla="*/ 216 w 279"/>
                    <a:gd name="T105" fmla="*/ 529 h 5346"/>
                    <a:gd name="T106" fmla="*/ 158 w 279"/>
                    <a:gd name="T107" fmla="*/ 281 h 5346"/>
                    <a:gd name="T108" fmla="*/ 48 w 279"/>
                    <a:gd name="T109" fmla="*/ 17 h 5346"/>
                    <a:gd name="T110" fmla="*/ 24 w 279"/>
                    <a:gd name="T111" fmla="*/ 330 h 5346"/>
                    <a:gd name="T112" fmla="*/ 56 w 279"/>
                    <a:gd name="T113" fmla="*/ 593 h 5346"/>
                    <a:gd name="T114" fmla="*/ 62 w 279"/>
                    <a:gd name="T115" fmla="*/ 1303 h 5346"/>
                    <a:gd name="T116" fmla="*/ 56 w 279"/>
                    <a:gd name="T117" fmla="*/ 2165 h 53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279" h="5346">
                      <a:moveTo>
                        <a:pt x="114" y="5346"/>
                      </a:moveTo>
                      <a:cubicBezTo>
                        <a:pt x="114" y="5338"/>
                        <a:pt x="114" y="5338"/>
                        <a:pt x="114" y="5338"/>
                      </a:cubicBezTo>
                      <a:cubicBezTo>
                        <a:pt x="111" y="5280"/>
                        <a:pt x="101" y="5223"/>
                        <a:pt x="92" y="5168"/>
                      </a:cubicBezTo>
                      <a:cubicBezTo>
                        <a:pt x="76" y="5079"/>
                        <a:pt x="60" y="4986"/>
                        <a:pt x="78" y="4889"/>
                      </a:cubicBezTo>
                      <a:cubicBezTo>
                        <a:pt x="77" y="4869"/>
                        <a:pt x="76" y="4848"/>
                        <a:pt x="74" y="4833"/>
                      </a:cubicBezTo>
                      <a:cubicBezTo>
                        <a:pt x="73" y="4825"/>
                        <a:pt x="73" y="4816"/>
                        <a:pt x="72" y="4808"/>
                      </a:cubicBezTo>
                      <a:cubicBezTo>
                        <a:pt x="71" y="4797"/>
                        <a:pt x="70" y="4786"/>
                        <a:pt x="69" y="4775"/>
                      </a:cubicBezTo>
                      <a:cubicBezTo>
                        <a:pt x="65" y="4750"/>
                        <a:pt x="62" y="4724"/>
                        <a:pt x="58" y="4699"/>
                      </a:cubicBezTo>
                      <a:cubicBezTo>
                        <a:pt x="41" y="4583"/>
                        <a:pt x="25" y="4474"/>
                        <a:pt x="30" y="4359"/>
                      </a:cubicBezTo>
                      <a:cubicBezTo>
                        <a:pt x="30" y="4340"/>
                        <a:pt x="31" y="4320"/>
                        <a:pt x="31" y="4301"/>
                      </a:cubicBezTo>
                      <a:cubicBezTo>
                        <a:pt x="32" y="4250"/>
                        <a:pt x="34" y="4195"/>
                        <a:pt x="37" y="4128"/>
                      </a:cubicBezTo>
                      <a:cubicBezTo>
                        <a:pt x="37" y="4108"/>
                        <a:pt x="38" y="4089"/>
                        <a:pt x="39" y="4070"/>
                      </a:cubicBezTo>
                      <a:cubicBezTo>
                        <a:pt x="41" y="3931"/>
                        <a:pt x="49" y="3789"/>
                        <a:pt x="57" y="3652"/>
                      </a:cubicBezTo>
                      <a:cubicBezTo>
                        <a:pt x="68" y="3469"/>
                        <a:pt x="78" y="3280"/>
                        <a:pt x="74" y="3095"/>
                      </a:cubicBezTo>
                      <a:cubicBezTo>
                        <a:pt x="73" y="3073"/>
                        <a:pt x="71" y="3051"/>
                        <a:pt x="69" y="3030"/>
                      </a:cubicBezTo>
                      <a:cubicBezTo>
                        <a:pt x="66" y="3004"/>
                        <a:pt x="63" y="2979"/>
                        <a:pt x="60" y="2953"/>
                      </a:cubicBezTo>
                      <a:cubicBezTo>
                        <a:pt x="54" y="2896"/>
                        <a:pt x="47" y="2838"/>
                        <a:pt x="43" y="2779"/>
                      </a:cubicBezTo>
                      <a:cubicBezTo>
                        <a:pt x="41" y="2756"/>
                        <a:pt x="40" y="2735"/>
                        <a:pt x="39" y="2714"/>
                      </a:cubicBezTo>
                      <a:cubicBezTo>
                        <a:pt x="41" y="2634"/>
                        <a:pt x="43" y="2561"/>
                        <a:pt x="45" y="2489"/>
                      </a:cubicBezTo>
                      <a:cubicBezTo>
                        <a:pt x="45" y="2464"/>
                        <a:pt x="46" y="2439"/>
                        <a:pt x="46" y="2414"/>
                      </a:cubicBezTo>
                      <a:cubicBezTo>
                        <a:pt x="46" y="2413"/>
                        <a:pt x="46" y="2413"/>
                        <a:pt x="46" y="2413"/>
                      </a:cubicBezTo>
                      <a:cubicBezTo>
                        <a:pt x="56" y="2329"/>
                        <a:pt x="55" y="2246"/>
                        <a:pt x="43" y="2167"/>
                      </a:cubicBezTo>
                      <a:cubicBezTo>
                        <a:pt x="26" y="2008"/>
                        <a:pt x="35" y="1851"/>
                        <a:pt x="43" y="1699"/>
                      </a:cubicBezTo>
                      <a:cubicBezTo>
                        <a:pt x="51" y="1570"/>
                        <a:pt x="58" y="1436"/>
                        <a:pt x="49" y="1304"/>
                      </a:cubicBezTo>
                      <a:cubicBezTo>
                        <a:pt x="50" y="1232"/>
                        <a:pt x="50" y="1232"/>
                        <a:pt x="50" y="1232"/>
                      </a:cubicBezTo>
                      <a:cubicBezTo>
                        <a:pt x="51" y="1023"/>
                        <a:pt x="53" y="807"/>
                        <a:pt x="43" y="593"/>
                      </a:cubicBezTo>
                      <a:cubicBezTo>
                        <a:pt x="43" y="528"/>
                        <a:pt x="33" y="467"/>
                        <a:pt x="23" y="403"/>
                      </a:cubicBezTo>
                      <a:cubicBezTo>
                        <a:pt x="19" y="380"/>
                        <a:pt x="15" y="356"/>
                        <a:pt x="11" y="332"/>
                      </a:cubicBezTo>
                      <a:cubicBezTo>
                        <a:pt x="0" y="235"/>
                        <a:pt x="7" y="135"/>
                        <a:pt x="35" y="19"/>
                      </a:cubicBezTo>
                      <a:cubicBezTo>
                        <a:pt x="36" y="13"/>
                        <a:pt x="36" y="10"/>
                        <a:pt x="36" y="10"/>
                      </a:cubicBezTo>
                      <a:cubicBezTo>
                        <a:pt x="37" y="5"/>
                        <a:pt x="37" y="5"/>
                        <a:pt x="37" y="5"/>
                      </a:cubicBezTo>
                      <a:cubicBezTo>
                        <a:pt x="42" y="4"/>
                        <a:pt x="42" y="4"/>
                        <a:pt x="42" y="4"/>
                      </a:cubicBezTo>
                      <a:cubicBezTo>
                        <a:pt x="67" y="2"/>
                        <a:pt x="91" y="0"/>
                        <a:pt x="113" y="0"/>
                      </a:cubicBezTo>
                      <a:cubicBezTo>
                        <a:pt x="150" y="0"/>
                        <a:pt x="185" y="4"/>
                        <a:pt x="217" y="11"/>
                      </a:cubicBezTo>
                      <a:cubicBezTo>
                        <a:pt x="225" y="13"/>
                        <a:pt x="225" y="13"/>
                        <a:pt x="225" y="13"/>
                      </a:cubicBezTo>
                      <a:cubicBezTo>
                        <a:pt x="222" y="20"/>
                        <a:pt x="222" y="20"/>
                        <a:pt x="222" y="20"/>
                      </a:cubicBezTo>
                      <a:cubicBezTo>
                        <a:pt x="189" y="91"/>
                        <a:pt x="158" y="177"/>
                        <a:pt x="171" y="279"/>
                      </a:cubicBezTo>
                      <a:cubicBezTo>
                        <a:pt x="177" y="320"/>
                        <a:pt x="188" y="359"/>
                        <a:pt x="199" y="396"/>
                      </a:cubicBezTo>
                      <a:cubicBezTo>
                        <a:pt x="213" y="441"/>
                        <a:pt x="225" y="483"/>
                        <a:pt x="229" y="529"/>
                      </a:cubicBezTo>
                      <a:cubicBezTo>
                        <a:pt x="232" y="733"/>
                        <a:pt x="235" y="943"/>
                        <a:pt x="238" y="1150"/>
                      </a:cubicBezTo>
                      <a:cubicBezTo>
                        <a:pt x="238" y="1173"/>
                        <a:pt x="238" y="1196"/>
                        <a:pt x="239" y="1219"/>
                      </a:cubicBezTo>
                      <a:cubicBezTo>
                        <a:pt x="248" y="1437"/>
                        <a:pt x="236" y="1646"/>
                        <a:pt x="203" y="1879"/>
                      </a:cubicBezTo>
                      <a:cubicBezTo>
                        <a:pt x="185" y="1973"/>
                        <a:pt x="193" y="2066"/>
                        <a:pt x="228" y="2170"/>
                      </a:cubicBezTo>
                      <a:cubicBezTo>
                        <a:pt x="242" y="2222"/>
                        <a:pt x="240" y="2273"/>
                        <a:pt x="237" y="2323"/>
                      </a:cubicBezTo>
                      <a:cubicBezTo>
                        <a:pt x="236" y="2343"/>
                        <a:pt x="235" y="2363"/>
                        <a:pt x="235" y="2382"/>
                      </a:cubicBezTo>
                      <a:cubicBezTo>
                        <a:pt x="235" y="2405"/>
                        <a:pt x="235" y="2427"/>
                        <a:pt x="235" y="2450"/>
                      </a:cubicBezTo>
                      <a:cubicBezTo>
                        <a:pt x="234" y="2523"/>
                        <a:pt x="233" y="2589"/>
                        <a:pt x="231" y="2652"/>
                      </a:cubicBezTo>
                      <a:cubicBezTo>
                        <a:pt x="230" y="2671"/>
                        <a:pt x="230" y="2692"/>
                        <a:pt x="231" y="2712"/>
                      </a:cubicBezTo>
                      <a:cubicBezTo>
                        <a:pt x="233" y="2792"/>
                        <a:pt x="239" y="2871"/>
                        <a:pt x="249" y="2965"/>
                      </a:cubicBezTo>
                      <a:cubicBezTo>
                        <a:pt x="250" y="2980"/>
                        <a:pt x="252" y="2995"/>
                        <a:pt x="254" y="3010"/>
                      </a:cubicBezTo>
                      <a:cubicBezTo>
                        <a:pt x="254" y="3016"/>
                        <a:pt x="254" y="3016"/>
                        <a:pt x="254" y="3016"/>
                      </a:cubicBezTo>
                      <a:cubicBezTo>
                        <a:pt x="279" y="3384"/>
                        <a:pt x="250" y="3739"/>
                        <a:pt x="219" y="4115"/>
                      </a:cubicBezTo>
                      <a:cubicBezTo>
                        <a:pt x="217" y="4142"/>
                        <a:pt x="217" y="4142"/>
                        <a:pt x="217" y="4142"/>
                      </a:cubicBezTo>
                      <a:cubicBezTo>
                        <a:pt x="215" y="4162"/>
                        <a:pt x="214" y="4183"/>
                        <a:pt x="213" y="4202"/>
                      </a:cubicBezTo>
                      <a:cubicBezTo>
                        <a:pt x="210" y="4247"/>
                        <a:pt x="208" y="4293"/>
                        <a:pt x="207" y="4337"/>
                      </a:cubicBezTo>
                      <a:cubicBezTo>
                        <a:pt x="207" y="4360"/>
                        <a:pt x="207" y="4383"/>
                        <a:pt x="207" y="4405"/>
                      </a:cubicBezTo>
                      <a:cubicBezTo>
                        <a:pt x="206" y="4406"/>
                        <a:pt x="206" y="4406"/>
                        <a:pt x="206" y="4406"/>
                      </a:cubicBezTo>
                      <a:cubicBezTo>
                        <a:pt x="196" y="4495"/>
                        <a:pt x="211" y="4598"/>
                        <a:pt x="227" y="4707"/>
                      </a:cubicBezTo>
                      <a:cubicBezTo>
                        <a:pt x="236" y="4770"/>
                        <a:pt x="246" y="4835"/>
                        <a:pt x="250" y="4898"/>
                      </a:cubicBezTo>
                      <a:cubicBezTo>
                        <a:pt x="252" y="4923"/>
                        <a:pt x="252" y="4946"/>
                        <a:pt x="252" y="4968"/>
                      </a:cubicBezTo>
                      <a:cubicBezTo>
                        <a:pt x="251" y="4990"/>
                        <a:pt x="252" y="5013"/>
                        <a:pt x="252" y="5038"/>
                      </a:cubicBezTo>
                      <a:cubicBezTo>
                        <a:pt x="255" y="5157"/>
                        <a:pt x="259" y="5305"/>
                        <a:pt x="122" y="5344"/>
                      </a:cubicBezTo>
                      <a:lnTo>
                        <a:pt x="114" y="5346"/>
                      </a:lnTo>
                      <a:close/>
                      <a:moveTo>
                        <a:pt x="59" y="2414"/>
                      </a:moveTo>
                      <a:cubicBezTo>
                        <a:pt x="59" y="2439"/>
                        <a:pt x="58" y="2464"/>
                        <a:pt x="58" y="2489"/>
                      </a:cubicBezTo>
                      <a:cubicBezTo>
                        <a:pt x="56" y="2561"/>
                        <a:pt x="54" y="2635"/>
                        <a:pt x="52" y="2714"/>
                      </a:cubicBezTo>
                      <a:cubicBezTo>
                        <a:pt x="53" y="2734"/>
                        <a:pt x="54" y="2755"/>
                        <a:pt x="56" y="2778"/>
                      </a:cubicBezTo>
                      <a:cubicBezTo>
                        <a:pt x="60" y="2837"/>
                        <a:pt x="67" y="2895"/>
                        <a:pt x="73" y="2951"/>
                      </a:cubicBezTo>
                      <a:cubicBezTo>
                        <a:pt x="76" y="2977"/>
                        <a:pt x="79" y="3003"/>
                        <a:pt x="82" y="3028"/>
                      </a:cubicBezTo>
                      <a:cubicBezTo>
                        <a:pt x="84" y="3050"/>
                        <a:pt x="86" y="3072"/>
                        <a:pt x="87" y="3095"/>
                      </a:cubicBezTo>
                      <a:cubicBezTo>
                        <a:pt x="91" y="3280"/>
                        <a:pt x="80" y="3470"/>
                        <a:pt x="70" y="3652"/>
                      </a:cubicBezTo>
                      <a:cubicBezTo>
                        <a:pt x="62" y="3789"/>
                        <a:pt x="54" y="3931"/>
                        <a:pt x="52" y="4070"/>
                      </a:cubicBezTo>
                      <a:cubicBezTo>
                        <a:pt x="51" y="4090"/>
                        <a:pt x="50" y="4109"/>
                        <a:pt x="49" y="4128"/>
                      </a:cubicBezTo>
                      <a:cubicBezTo>
                        <a:pt x="47" y="4195"/>
                        <a:pt x="45" y="4250"/>
                        <a:pt x="44" y="4301"/>
                      </a:cubicBezTo>
                      <a:cubicBezTo>
                        <a:pt x="43" y="4320"/>
                        <a:pt x="43" y="4340"/>
                        <a:pt x="43" y="4359"/>
                      </a:cubicBezTo>
                      <a:cubicBezTo>
                        <a:pt x="38" y="4474"/>
                        <a:pt x="54" y="4582"/>
                        <a:pt x="71" y="4697"/>
                      </a:cubicBezTo>
                      <a:cubicBezTo>
                        <a:pt x="74" y="4722"/>
                        <a:pt x="78" y="4748"/>
                        <a:pt x="82" y="4774"/>
                      </a:cubicBezTo>
                      <a:cubicBezTo>
                        <a:pt x="83" y="4785"/>
                        <a:pt x="84" y="4796"/>
                        <a:pt x="85" y="4807"/>
                      </a:cubicBezTo>
                      <a:cubicBezTo>
                        <a:pt x="85" y="4815"/>
                        <a:pt x="86" y="4823"/>
                        <a:pt x="87" y="4832"/>
                      </a:cubicBezTo>
                      <a:cubicBezTo>
                        <a:pt x="88" y="4848"/>
                        <a:pt x="90" y="4869"/>
                        <a:pt x="90" y="4890"/>
                      </a:cubicBezTo>
                      <a:cubicBezTo>
                        <a:pt x="90" y="4890"/>
                        <a:pt x="90" y="4890"/>
                        <a:pt x="90" y="4890"/>
                      </a:cubicBezTo>
                      <a:cubicBezTo>
                        <a:pt x="90" y="4891"/>
                        <a:pt x="90" y="4891"/>
                        <a:pt x="90" y="4891"/>
                      </a:cubicBezTo>
                      <a:cubicBezTo>
                        <a:pt x="73" y="4985"/>
                        <a:pt x="88" y="5073"/>
                        <a:pt x="104" y="5166"/>
                      </a:cubicBezTo>
                      <a:cubicBezTo>
                        <a:pt x="114" y="5219"/>
                        <a:pt x="123" y="5273"/>
                        <a:pt x="126" y="5329"/>
                      </a:cubicBezTo>
                      <a:cubicBezTo>
                        <a:pt x="246" y="5290"/>
                        <a:pt x="242" y="5157"/>
                        <a:pt x="240" y="5039"/>
                      </a:cubicBezTo>
                      <a:cubicBezTo>
                        <a:pt x="239" y="5014"/>
                        <a:pt x="238" y="4990"/>
                        <a:pt x="239" y="4968"/>
                      </a:cubicBezTo>
                      <a:cubicBezTo>
                        <a:pt x="239" y="4946"/>
                        <a:pt x="239" y="4924"/>
                        <a:pt x="237" y="4898"/>
                      </a:cubicBezTo>
                      <a:cubicBezTo>
                        <a:pt x="233" y="4837"/>
                        <a:pt x="224" y="4772"/>
                        <a:pt x="214" y="4709"/>
                      </a:cubicBezTo>
                      <a:cubicBezTo>
                        <a:pt x="198" y="4599"/>
                        <a:pt x="183" y="4495"/>
                        <a:pt x="194" y="4405"/>
                      </a:cubicBezTo>
                      <a:cubicBezTo>
                        <a:pt x="194" y="4382"/>
                        <a:pt x="194" y="4360"/>
                        <a:pt x="195" y="4337"/>
                      </a:cubicBezTo>
                      <a:cubicBezTo>
                        <a:pt x="196" y="4292"/>
                        <a:pt x="197" y="4247"/>
                        <a:pt x="200" y="4202"/>
                      </a:cubicBezTo>
                      <a:cubicBezTo>
                        <a:pt x="201" y="4182"/>
                        <a:pt x="203" y="4162"/>
                        <a:pt x="204" y="4141"/>
                      </a:cubicBezTo>
                      <a:cubicBezTo>
                        <a:pt x="206" y="4114"/>
                        <a:pt x="206" y="4114"/>
                        <a:pt x="206" y="4114"/>
                      </a:cubicBezTo>
                      <a:cubicBezTo>
                        <a:pt x="237" y="3739"/>
                        <a:pt x="266" y="3384"/>
                        <a:pt x="242" y="3017"/>
                      </a:cubicBezTo>
                      <a:cubicBezTo>
                        <a:pt x="241" y="3011"/>
                        <a:pt x="241" y="3011"/>
                        <a:pt x="241" y="3011"/>
                      </a:cubicBezTo>
                      <a:cubicBezTo>
                        <a:pt x="239" y="2996"/>
                        <a:pt x="238" y="2981"/>
                        <a:pt x="236" y="2966"/>
                      </a:cubicBezTo>
                      <a:cubicBezTo>
                        <a:pt x="227" y="2872"/>
                        <a:pt x="220" y="2793"/>
                        <a:pt x="218" y="2713"/>
                      </a:cubicBezTo>
                      <a:cubicBezTo>
                        <a:pt x="218" y="2692"/>
                        <a:pt x="218" y="2671"/>
                        <a:pt x="218" y="2651"/>
                      </a:cubicBezTo>
                      <a:cubicBezTo>
                        <a:pt x="220" y="2589"/>
                        <a:pt x="221" y="2523"/>
                        <a:pt x="222" y="2450"/>
                      </a:cubicBezTo>
                      <a:cubicBezTo>
                        <a:pt x="222" y="2427"/>
                        <a:pt x="222" y="2405"/>
                        <a:pt x="222" y="2382"/>
                      </a:cubicBezTo>
                      <a:cubicBezTo>
                        <a:pt x="222" y="2362"/>
                        <a:pt x="223" y="2342"/>
                        <a:pt x="224" y="2322"/>
                      </a:cubicBezTo>
                      <a:cubicBezTo>
                        <a:pt x="227" y="2274"/>
                        <a:pt x="230" y="2223"/>
                        <a:pt x="216" y="2174"/>
                      </a:cubicBezTo>
                      <a:cubicBezTo>
                        <a:pt x="181" y="2068"/>
                        <a:pt x="172" y="1973"/>
                        <a:pt x="190" y="1877"/>
                      </a:cubicBezTo>
                      <a:cubicBezTo>
                        <a:pt x="224" y="1645"/>
                        <a:pt x="235" y="1436"/>
                        <a:pt x="226" y="1220"/>
                      </a:cubicBezTo>
                      <a:cubicBezTo>
                        <a:pt x="226" y="1196"/>
                        <a:pt x="225" y="1173"/>
                        <a:pt x="225" y="1150"/>
                      </a:cubicBezTo>
                      <a:cubicBezTo>
                        <a:pt x="223" y="943"/>
                        <a:pt x="219" y="733"/>
                        <a:pt x="216" y="529"/>
                      </a:cubicBezTo>
                      <a:cubicBezTo>
                        <a:pt x="213" y="486"/>
                        <a:pt x="200" y="444"/>
                        <a:pt x="187" y="400"/>
                      </a:cubicBezTo>
                      <a:cubicBezTo>
                        <a:pt x="176" y="362"/>
                        <a:pt x="164" y="323"/>
                        <a:pt x="158" y="281"/>
                      </a:cubicBezTo>
                      <a:cubicBezTo>
                        <a:pt x="145" y="179"/>
                        <a:pt x="175" y="93"/>
                        <a:pt x="207" y="22"/>
                      </a:cubicBezTo>
                      <a:cubicBezTo>
                        <a:pt x="159" y="12"/>
                        <a:pt x="109" y="11"/>
                        <a:pt x="48" y="17"/>
                      </a:cubicBezTo>
                      <a:cubicBezTo>
                        <a:pt x="48" y="18"/>
                        <a:pt x="48" y="19"/>
                        <a:pt x="48" y="21"/>
                      </a:cubicBezTo>
                      <a:cubicBezTo>
                        <a:pt x="20" y="137"/>
                        <a:pt x="13" y="235"/>
                        <a:pt x="24" y="330"/>
                      </a:cubicBezTo>
                      <a:cubicBezTo>
                        <a:pt x="27" y="354"/>
                        <a:pt x="31" y="378"/>
                        <a:pt x="35" y="401"/>
                      </a:cubicBezTo>
                      <a:cubicBezTo>
                        <a:pt x="46" y="466"/>
                        <a:pt x="56" y="527"/>
                        <a:pt x="56" y="593"/>
                      </a:cubicBezTo>
                      <a:cubicBezTo>
                        <a:pt x="66" y="807"/>
                        <a:pt x="64" y="1023"/>
                        <a:pt x="62" y="1232"/>
                      </a:cubicBezTo>
                      <a:cubicBezTo>
                        <a:pt x="62" y="1303"/>
                        <a:pt x="62" y="1303"/>
                        <a:pt x="62" y="1303"/>
                      </a:cubicBezTo>
                      <a:cubicBezTo>
                        <a:pt x="71" y="1436"/>
                        <a:pt x="64" y="1570"/>
                        <a:pt x="56" y="1700"/>
                      </a:cubicBezTo>
                      <a:cubicBezTo>
                        <a:pt x="48" y="1851"/>
                        <a:pt x="39" y="2008"/>
                        <a:pt x="56" y="2165"/>
                      </a:cubicBezTo>
                      <a:cubicBezTo>
                        <a:pt x="68" y="2245"/>
                        <a:pt x="69" y="2329"/>
                        <a:pt x="59" y="2414"/>
                      </a:cubicBezTo>
                    </a:path>
                  </a:pathLst>
                </a:custGeom>
                <a:solidFill>
                  <a:srgbClr val="60381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grpSp>
              <p:nvGrpSpPr>
                <p:cNvPr id="306" name="组合 305"/>
                <p:cNvGrpSpPr/>
                <p:nvPr/>
              </p:nvGrpSpPr>
              <p:grpSpPr>
                <a:xfrm>
                  <a:off x="3417132" y="2636095"/>
                  <a:ext cx="4807307" cy="3023948"/>
                  <a:chOff x="4598988" y="1978842"/>
                  <a:chExt cx="2973388" cy="3915546"/>
                </a:xfrm>
              </p:grpSpPr>
              <p:sp>
                <p:nvSpPr>
                  <p:cNvPr id="206" name="PA_任意多边形 209"/>
                  <p:cNvSpPr/>
                  <p:nvPr>
                    <p:custDataLst>
                      <p:tags r:id="rId69"/>
                    </p:custDataLst>
                  </p:nvPr>
                </p:nvSpPr>
                <p:spPr bwMode="auto">
                  <a:xfrm>
                    <a:off x="6172200" y="5634038"/>
                    <a:ext cx="93663" cy="112713"/>
                  </a:xfrm>
                  <a:custGeom>
                    <a:avLst/>
                    <a:gdLst>
                      <a:gd name="T0" fmla="*/ 140 w 145"/>
                      <a:gd name="T1" fmla="*/ 79 h 177"/>
                      <a:gd name="T2" fmla="*/ 101 w 145"/>
                      <a:gd name="T3" fmla="*/ 7 h 177"/>
                      <a:gd name="T4" fmla="*/ 21 w 145"/>
                      <a:gd name="T5" fmla="*/ 56 h 177"/>
                      <a:gd name="T6" fmla="*/ 0 w 145"/>
                      <a:gd name="T7" fmla="*/ 113 h 177"/>
                      <a:gd name="T8" fmla="*/ 15 w 145"/>
                      <a:gd name="T9" fmla="*/ 152 h 177"/>
                      <a:gd name="T10" fmla="*/ 98 w 145"/>
                      <a:gd name="T11" fmla="*/ 149 h 177"/>
                      <a:gd name="T12" fmla="*/ 140 w 145"/>
                      <a:gd name="T13" fmla="*/ 79 h 1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45" h="177">
                        <a:moveTo>
                          <a:pt x="140" y="79"/>
                        </a:moveTo>
                        <a:cubicBezTo>
                          <a:pt x="145" y="51"/>
                          <a:pt x="133" y="19"/>
                          <a:pt x="101" y="7"/>
                        </a:cubicBezTo>
                        <a:cubicBezTo>
                          <a:pt x="65" y="0"/>
                          <a:pt x="34" y="26"/>
                          <a:pt x="21" y="56"/>
                        </a:cubicBezTo>
                        <a:cubicBezTo>
                          <a:pt x="6" y="75"/>
                          <a:pt x="0" y="95"/>
                          <a:pt x="0" y="113"/>
                        </a:cubicBezTo>
                        <a:cubicBezTo>
                          <a:pt x="4" y="127"/>
                          <a:pt x="8" y="142"/>
                          <a:pt x="15" y="152"/>
                        </a:cubicBezTo>
                        <a:cubicBezTo>
                          <a:pt x="38" y="177"/>
                          <a:pt x="76" y="161"/>
                          <a:pt x="98" y="149"/>
                        </a:cubicBezTo>
                        <a:cubicBezTo>
                          <a:pt x="128" y="135"/>
                          <a:pt x="134" y="107"/>
                          <a:pt x="140" y="79"/>
                        </a:cubicBezTo>
                      </a:path>
                    </a:pathLst>
                  </a:custGeom>
                  <a:solidFill>
                    <a:srgbClr val="6D421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07" name="PA_任意多边形 210"/>
                  <p:cNvSpPr/>
                  <p:nvPr>
                    <p:custDataLst>
                      <p:tags r:id="rId70"/>
                    </p:custDataLst>
                  </p:nvPr>
                </p:nvSpPr>
                <p:spPr bwMode="auto">
                  <a:xfrm>
                    <a:off x="6297613" y="5510213"/>
                    <a:ext cx="69850" cy="85725"/>
                  </a:xfrm>
                  <a:custGeom>
                    <a:avLst/>
                    <a:gdLst>
                      <a:gd name="T0" fmla="*/ 105 w 109"/>
                      <a:gd name="T1" fmla="*/ 59 h 133"/>
                      <a:gd name="T2" fmla="*/ 76 w 109"/>
                      <a:gd name="T3" fmla="*/ 5 h 133"/>
                      <a:gd name="T4" fmla="*/ 15 w 109"/>
                      <a:gd name="T5" fmla="*/ 42 h 133"/>
                      <a:gd name="T6" fmla="*/ 0 w 109"/>
                      <a:gd name="T7" fmla="*/ 85 h 133"/>
                      <a:gd name="T8" fmla="*/ 11 w 109"/>
                      <a:gd name="T9" fmla="*/ 114 h 133"/>
                      <a:gd name="T10" fmla="*/ 74 w 109"/>
                      <a:gd name="T11" fmla="*/ 112 h 133"/>
                      <a:gd name="T12" fmla="*/ 105 w 109"/>
                      <a:gd name="T13" fmla="*/ 59 h 1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9" h="133">
                        <a:moveTo>
                          <a:pt x="105" y="59"/>
                        </a:moveTo>
                        <a:cubicBezTo>
                          <a:pt x="109" y="38"/>
                          <a:pt x="100" y="15"/>
                          <a:pt x="76" y="5"/>
                        </a:cubicBezTo>
                        <a:cubicBezTo>
                          <a:pt x="49" y="0"/>
                          <a:pt x="25" y="19"/>
                          <a:pt x="15" y="42"/>
                        </a:cubicBezTo>
                        <a:cubicBezTo>
                          <a:pt x="5" y="56"/>
                          <a:pt x="0" y="71"/>
                          <a:pt x="0" y="85"/>
                        </a:cubicBezTo>
                        <a:cubicBezTo>
                          <a:pt x="3" y="96"/>
                          <a:pt x="6" y="106"/>
                          <a:pt x="11" y="114"/>
                        </a:cubicBezTo>
                        <a:cubicBezTo>
                          <a:pt x="28" y="133"/>
                          <a:pt x="57" y="121"/>
                          <a:pt x="74" y="112"/>
                        </a:cubicBezTo>
                        <a:cubicBezTo>
                          <a:pt x="96" y="101"/>
                          <a:pt x="101" y="80"/>
                          <a:pt x="105" y="59"/>
                        </a:cubicBezTo>
                      </a:path>
                    </a:pathLst>
                  </a:custGeom>
                  <a:solidFill>
                    <a:srgbClr val="6D421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14" name="PA_任意多边形 217"/>
                  <p:cNvSpPr/>
                  <p:nvPr>
                    <p:custDataLst>
                      <p:tags r:id="rId71"/>
                    </p:custDataLst>
                  </p:nvPr>
                </p:nvSpPr>
                <p:spPr bwMode="auto">
                  <a:xfrm>
                    <a:off x="5913438" y="5532438"/>
                    <a:ext cx="69850" cy="85725"/>
                  </a:xfrm>
                  <a:custGeom>
                    <a:avLst/>
                    <a:gdLst>
                      <a:gd name="T0" fmla="*/ 105 w 110"/>
                      <a:gd name="T1" fmla="*/ 59 h 133"/>
                      <a:gd name="T2" fmla="*/ 76 w 110"/>
                      <a:gd name="T3" fmla="*/ 5 h 133"/>
                      <a:gd name="T4" fmla="*/ 16 w 110"/>
                      <a:gd name="T5" fmla="*/ 42 h 133"/>
                      <a:gd name="T6" fmla="*/ 0 w 110"/>
                      <a:gd name="T7" fmla="*/ 85 h 133"/>
                      <a:gd name="T8" fmla="*/ 12 w 110"/>
                      <a:gd name="T9" fmla="*/ 114 h 133"/>
                      <a:gd name="T10" fmla="*/ 74 w 110"/>
                      <a:gd name="T11" fmla="*/ 112 h 133"/>
                      <a:gd name="T12" fmla="*/ 105 w 110"/>
                      <a:gd name="T13" fmla="*/ 59 h 1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10" h="133">
                        <a:moveTo>
                          <a:pt x="105" y="59"/>
                        </a:moveTo>
                        <a:cubicBezTo>
                          <a:pt x="110" y="38"/>
                          <a:pt x="101" y="14"/>
                          <a:pt x="76" y="5"/>
                        </a:cubicBezTo>
                        <a:cubicBezTo>
                          <a:pt x="49" y="0"/>
                          <a:pt x="26" y="19"/>
                          <a:pt x="16" y="42"/>
                        </a:cubicBezTo>
                        <a:cubicBezTo>
                          <a:pt x="5" y="56"/>
                          <a:pt x="0" y="71"/>
                          <a:pt x="0" y="85"/>
                        </a:cubicBezTo>
                        <a:cubicBezTo>
                          <a:pt x="4" y="95"/>
                          <a:pt x="6" y="106"/>
                          <a:pt x="12" y="114"/>
                        </a:cubicBezTo>
                        <a:cubicBezTo>
                          <a:pt x="29" y="133"/>
                          <a:pt x="58" y="121"/>
                          <a:pt x="74" y="112"/>
                        </a:cubicBezTo>
                        <a:cubicBezTo>
                          <a:pt x="97" y="101"/>
                          <a:pt x="101" y="80"/>
                          <a:pt x="105" y="59"/>
                        </a:cubicBezTo>
                      </a:path>
                    </a:pathLst>
                  </a:custGeom>
                  <a:solidFill>
                    <a:srgbClr val="6D421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19" name="PA_任意多边形 222"/>
                  <p:cNvSpPr>
                    <a:spLocks noEditPoints="1"/>
                  </p:cNvSpPr>
                  <p:nvPr>
                    <p:custDataLst>
                      <p:tags r:id="rId72"/>
                    </p:custDataLst>
                  </p:nvPr>
                </p:nvSpPr>
                <p:spPr bwMode="auto">
                  <a:xfrm>
                    <a:off x="7392988" y="1978842"/>
                    <a:ext cx="179388" cy="3915546"/>
                  </a:xfrm>
                  <a:custGeom>
                    <a:avLst/>
                    <a:gdLst>
                      <a:gd name="T0" fmla="*/ 62 w 280"/>
                      <a:gd name="T1" fmla="*/ 5335 h 5346"/>
                      <a:gd name="T2" fmla="*/ 58 w 280"/>
                      <a:gd name="T3" fmla="*/ 5326 h 5346"/>
                      <a:gd name="T4" fmla="*/ 80 w 280"/>
                      <a:gd name="T5" fmla="*/ 4950 h 5346"/>
                      <a:gd name="T6" fmla="*/ 42 w 280"/>
                      <a:gd name="T7" fmla="*/ 4196 h 5346"/>
                      <a:gd name="T8" fmla="*/ 77 w 280"/>
                      <a:gd name="T9" fmla="*/ 3467 h 5346"/>
                      <a:gd name="T10" fmla="*/ 42 w 280"/>
                      <a:gd name="T11" fmla="*/ 3023 h 5346"/>
                      <a:gd name="T12" fmla="*/ 45 w 280"/>
                      <a:gd name="T13" fmla="*/ 2896 h 5346"/>
                      <a:gd name="T14" fmla="*/ 49 w 280"/>
                      <a:gd name="T15" fmla="*/ 2634 h 5346"/>
                      <a:gd name="T16" fmla="*/ 26 w 280"/>
                      <a:gd name="T17" fmla="*/ 2337 h 5346"/>
                      <a:gd name="T18" fmla="*/ 61 w 280"/>
                      <a:gd name="T19" fmla="*/ 1231 h 5346"/>
                      <a:gd name="T20" fmla="*/ 67 w 280"/>
                      <a:gd name="T21" fmla="*/ 1144 h 5346"/>
                      <a:gd name="T22" fmla="*/ 73 w 280"/>
                      <a:gd name="T23" fmla="*/ 941 h 5346"/>
                      <a:gd name="T24" fmla="*/ 53 w 280"/>
                      <a:gd name="T25" fmla="*/ 640 h 5346"/>
                      <a:gd name="T26" fmla="*/ 28 w 280"/>
                      <a:gd name="T27" fmla="*/ 378 h 5346"/>
                      <a:gd name="T28" fmla="*/ 158 w 280"/>
                      <a:gd name="T29" fmla="*/ 3 h 5346"/>
                      <a:gd name="T30" fmla="*/ 166 w 280"/>
                      <a:gd name="T31" fmla="*/ 9 h 5346"/>
                      <a:gd name="T32" fmla="*/ 202 w 280"/>
                      <a:gd name="T33" fmla="*/ 457 h 5346"/>
                      <a:gd name="T34" fmla="*/ 208 w 280"/>
                      <a:gd name="T35" fmla="*/ 538 h 5346"/>
                      <a:gd name="T36" fmla="*/ 222 w 280"/>
                      <a:gd name="T37" fmla="*/ 648 h 5346"/>
                      <a:gd name="T38" fmla="*/ 249 w 280"/>
                      <a:gd name="T39" fmla="*/ 1045 h 5346"/>
                      <a:gd name="T40" fmla="*/ 241 w 280"/>
                      <a:gd name="T41" fmla="*/ 1277 h 5346"/>
                      <a:gd name="T42" fmla="*/ 205 w 280"/>
                      <a:gd name="T43" fmla="*/ 2251 h 5346"/>
                      <a:gd name="T44" fmla="*/ 219 w 280"/>
                      <a:gd name="T45" fmla="*/ 2393 h 5346"/>
                      <a:gd name="T46" fmla="*/ 240 w 280"/>
                      <a:gd name="T47" fmla="*/ 2632 h 5346"/>
                      <a:gd name="T48" fmla="*/ 233 w 280"/>
                      <a:gd name="T49" fmla="*/ 2933 h 5346"/>
                      <a:gd name="T50" fmla="*/ 236 w 280"/>
                      <a:gd name="T51" fmla="*/ 3179 h 5346"/>
                      <a:gd name="T52" fmla="*/ 231 w 280"/>
                      <a:gd name="T53" fmla="*/ 4043 h 5346"/>
                      <a:gd name="T54" fmla="*/ 236 w 280"/>
                      <a:gd name="T55" fmla="*/ 4753 h 5346"/>
                      <a:gd name="T56" fmla="*/ 268 w 280"/>
                      <a:gd name="T57" fmla="*/ 5015 h 5346"/>
                      <a:gd name="T58" fmla="*/ 244 w 280"/>
                      <a:gd name="T59" fmla="*/ 5336 h 5346"/>
                      <a:gd name="T60" fmla="*/ 238 w 280"/>
                      <a:gd name="T61" fmla="*/ 5342 h 5346"/>
                      <a:gd name="T62" fmla="*/ 73 w 280"/>
                      <a:gd name="T63" fmla="*/ 5324 h 5346"/>
                      <a:gd name="T64" fmla="*/ 232 w 280"/>
                      <a:gd name="T65" fmla="*/ 5325 h 5346"/>
                      <a:gd name="T66" fmla="*/ 244 w 280"/>
                      <a:gd name="T67" fmla="*/ 4945 h 5346"/>
                      <a:gd name="T68" fmla="*/ 217 w 280"/>
                      <a:gd name="T69" fmla="*/ 4114 h 5346"/>
                      <a:gd name="T70" fmla="*/ 223 w 280"/>
                      <a:gd name="T71" fmla="*/ 3646 h 5346"/>
                      <a:gd name="T72" fmla="*/ 221 w 280"/>
                      <a:gd name="T73" fmla="*/ 2932 h 5346"/>
                      <a:gd name="T74" fmla="*/ 227 w 280"/>
                      <a:gd name="T75" fmla="*/ 2632 h 5346"/>
                      <a:gd name="T76" fmla="*/ 207 w 280"/>
                      <a:gd name="T77" fmla="*/ 2395 h 5346"/>
                      <a:gd name="T78" fmla="*/ 193 w 280"/>
                      <a:gd name="T79" fmla="*/ 2251 h 5346"/>
                      <a:gd name="T80" fmla="*/ 228 w 280"/>
                      <a:gd name="T81" fmla="*/ 1276 h 5346"/>
                      <a:gd name="T82" fmla="*/ 236 w 280"/>
                      <a:gd name="T83" fmla="*/ 1045 h 5346"/>
                      <a:gd name="T84" fmla="*/ 209 w 280"/>
                      <a:gd name="T85" fmla="*/ 649 h 5346"/>
                      <a:gd name="T86" fmla="*/ 195 w 280"/>
                      <a:gd name="T87" fmla="*/ 539 h 5346"/>
                      <a:gd name="T88" fmla="*/ 189 w 280"/>
                      <a:gd name="T89" fmla="*/ 457 h 5346"/>
                      <a:gd name="T90" fmla="*/ 189 w 280"/>
                      <a:gd name="T91" fmla="*/ 455 h 5346"/>
                      <a:gd name="T92" fmla="*/ 154 w 280"/>
                      <a:gd name="T93" fmla="*/ 17 h 5346"/>
                      <a:gd name="T94" fmla="*/ 41 w 280"/>
                      <a:gd name="T95" fmla="*/ 379 h 5346"/>
                      <a:gd name="T96" fmla="*/ 65 w 280"/>
                      <a:gd name="T97" fmla="*/ 638 h 5346"/>
                      <a:gd name="T98" fmla="*/ 85 w 280"/>
                      <a:gd name="T99" fmla="*/ 1009 h 5346"/>
                      <a:gd name="T100" fmla="*/ 76 w 280"/>
                      <a:gd name="T101" fmla="*/ 1205 h 5346"/>
                      <a:gd name="T102" fmla="*/ 38 w 280"/>
                      <a:gd name="T103" fmla="*/ 2329 h 5346"/>
                      <a:gd name="T104" fmla="*/ 43 w 280"/>
                      <a:gd name="T105" fmla="*/ 2380 h 5346"/>
                      <a:gd name="T106" fmla="*/ 62 w 280"/>
                      <a:gd name="T107" fmla="*/ 2695 h 5346"/>
                      <a:gd name="T108" fmla="*/ 57 w 280"/>
                      <a:gd name="T109" fmla="*/ 2964 h 5346"/>
                      <a:gd name="T110" fmla="*/ 64 w 280"/>
                      <a:gd name="T111" fmla="*/ 3172 h 5346"/>
                      <a:gd name="T112" fmla="*/ 54 w 280"/>
                      <a:gd name="T113" fmla="*/ 4127 h 5346"/>
                      <a:gd name="T114" fmla="*/ 64 w 280"/>
                      <a:gd name="T115" fmla="*/ 4817 h 5346"/>
                      <a:gd name="T116" fmla="*/ 121 w 280"/>
                      <a:gd name="T117" fmla="*/ 5066 h 53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</a:cxnLst>
                    <a:rect l="0" t="0" r="r" b="b"/>
                    <a:pathLst>
                      <a:path w="280" h="5346">
                        <a:moveTo>
                          <a:pt x="166" y="5346"/>
                        </a:moveTo>
                        <a:cubicBezTo>
                          <a:pt x="129" y="5346"/>
                          <a:pt x="95" y="5342"/>
                          <a:pt x="62" y="5335"/>
                        </a:cubicBezTo>
                        <a:cubicBezTo>
                          <a:pt x="55" y="5333"/>
                          <a:pt x="55" y="5333"/>
                          <a:pt x="55" y="5333"/>
                        </a:cubicBezTo>
                        <a:cubicBezTo>
                          <a:pt x="58" y="5326"/>
                          <a:pt x="58" y="5326"/>
                          <a:pt x="58" y="5326"/>
                        </a:cubicBezTo>
                        <a:cubicBezTo>
                          <a:pt x="91" y="5255"/>
                          <a:pt x="122" y="5169"/>
                          <a:pt x="109" y="5067"/>
                        </a:cubicBezTo>
                        <a:cubicBezTo>
                          <a:pt x="103" y="5026"/>
                          <a:pt x="91" y="4988"/>
                          <a:pt x="80" y="4950"/>
                        </a:cubicBezTo>
                        <a:cubicBezTo>
                          <a:pt x="67" y="4905"/>
                          <a:pt x="54" y="4863"/>
                          <a:pt x="51" y="4818"/>
                        </a:cubicBezTo>
                        <a:cubicBezTo>
                          <a:pt x="48" y="4614"/>
                          <a:pt x="44" y="4403"/>
                          <a:pt x="42" y="4196"/>
                        </a:cubicBezTo>
                        <a:cubicBezTo>
                          <a:pt x="42" y="4173"/>
                          <a:pt x="41" y="4150"/>
                          <a:pt x="41" y="4127"/>
                        </a:cubicBezTo>
                        <a:cubicBezTo>
                          <a:pt x="32" y="3910"/>
                          <a:pt x="43" y="3700"/>
                          <a:pt x="77" y="3467"/>
                        </a:cubicBezTo>
                        <a:cubicBezTo>
                          <a:pt x="94" y="3373"/>
                          <a:pt x="86" y="3281"/>
                          <a:pt x="51" y="3176"/>
                        </a:cubicBezTo>
                        <a:cubicBezTo>
                          <a:pt x="37" y="3124"/>
                          <a:pt x="40" y="3073"/>
                          <a:pt x="42" y="3023"/>
                        </a:cubicBezTo>
                        <a:cubicBezTo>
                          <a:pt x="44" y="3004"/>
                          <a:pt x="45" y="2983"/>
                          <a:pt x="45" y="2964"/>
                        </a:cubicBezTo>
                        <a:cubicBezTo>
                          <a:pt x="45" y="2941"/>
                          <a:pt x="45" y="2919"/>
                          <a:pt x="45" y="2896"/>
                        </a:cubicBezTo>
                        <a:cubicBezTo>
                          <a:pt x="46" y="2823"/>
                          <a:pt x="47" y="2757"/>
                          <a:pt x="49" y="2694"/>
                        </a:cubicBezTo>
                        <a:cubicBezTo>
                          <a:pt x="49" y="2675"/>
                          <a:pt x="49" y="2655"/>
                          <a:pt x="49" y="2634"/>
                        </a:cubicBezTo>
                        <a:cubicBezTo>
                          <a:pt x="47" y="2554"/>
                          <a:pt x="40" y="2475"/>
                          <a:pt x="31" y="2381"/>
                        </a:cubicBezTo>
                        <a:cubicBezTo>
                          <a:pt x="29" y="2366"/>
                          <a:pt x="28" y="2352"/>
                          <a:pt x="26" y="2337"/>
                        </a:cubicBezTo>
                        <a:cubicBezTo>
                          <a:pt x="25" y="2331"/>
                          <a:pt x="25" y="2331"/>
                          <a:pt x="25" y="2331"/>
                        </a:cubicBezTo>
                        <a:cubicBezTo>
                          <a:pt x="0" y="1962"/>
                          <a:pt x="30" y="1607"/>
                          <a:pt x="61" y="1231"/>
                        </a:cubicBezTo>
                        <a:cubicBezTo>
                          <a:pt x="63" y="1204"/>
                          <a:pt x="63" y="1204"/>
                          <a:pt x="63" y="1204"/>
                        </a:cubicBezTo>
                        <a:cubicBezTo>
                          <a:pt x="64" y="1184"/>
                          <a:pt x="66" y="1164"/>
                          <a:pt x="67" y="1144"/>
                        </a:cubicBezTo>
                        <a:cubicBezTo>
                          <a:pt x="70" y="1099"/>
                          <a:pt x="71" y="1053"/>
                          <a:pt x="72" y="1009"/>
                        </a:cubicBezTo>
                        <a:cubicBezTo>
                          <a:pt x="73" y="986"/>
                          <a:pt x="73" y="963"/>
                          <a:pt x="73" y="941"/>
                        </a:cubicBezTo>
                        <a:cubicBezTo>
                          <a:pt x="73" y="940"/>
                          <a:pt x="73" y="940"/>
                          <a:pt x="73" y="940"/>
                        </a:cubicBezTo>
                        <a:cubicBezTo>
                          <a:pt x="84" y="852"/>
                          <a:pt x="69" y="749"/>
                          <a:pt x="53" y="640"/>
                        </a:cubicBezTo>
                        <a:cubicBezTo>
                          <a:pt x="44" y="576"/>
                          <a:pt x="34" y="511"/>
                          <a:pt x="30" y="449"/>
                        </a:cubicBezTo>
                        <a:cubicBezTo>
                          <a:pt x="28" y="423"/>
                          <a:pt x="28" y="400"/>
                          <a:pt x="28" y="378"/>
                        </a:cubicBezTo>
                        <a:cubicBezTo>
                          <a:pt x="29" y="356"/>
                          <a:pt x="28" y="333"/>
                          <a:pt x="27" y="308"/>
                        </a:cubicBezTo>
                        <a:cubicBezTo>
                          <a:pt x="24" y="189"/>
                          <a:pt x="21" y="41"/>
                          <a:pt x="158" y="3"/>
                        </a:cubicBezTo>
                        <a:cubicBezTo>
                          <a:pt x="166" y="0"/>
                          <a:pt x="166" y="0"/>
                          <a:pt x="166" y="0"/>
                        </a:cubicBezTo>
                        <a:cubicBezTo>
                          <a:pt x="166" y="9"/>
                          <a:pt x="166" y="9"/>
                          <a:pt x="166" y="9"/>
                        </a:cubicBezTo>
                        <a:cubicBezTo>
                          <a:pt x="168" y="66"/>
                          <a:pt x="178" y="123"/>
                          <a:pt x="188" y="178"/>
                        </a:cubicBezTo>
                        <a:cubicBezTo>
                          <a:pt x="203" y="268"/>
                          <a:pt x="219" y="361"/>
                          <a:pt x="202" y="457"/>
                        </a:cubicBezTo>
                        <a:cubicBezTo>
                          <a:pt x="203" y="477"/>
                          <a:pt x="204" y="498"/>
                          <a:pt x="206" y="513"/>
                        </a:cubicBezTo>
                        <a:cubicBezTo>
                          <a:pt x="206" y="522"/>
                          <a:pt x="207" y="530"/>
                          <a:pt x="208" y="538"/>
                        </a:cubicBezTo>
                        <a:cubicBezTo>
                          <a:pt x="209" y="549"/>
                          <a:pt x="210" y="560"/>
                          <a:pt x="211" y="571"/>
                        </a:cubicBezTo>
                        <a:cubicBezTo>
                          <a:pt x="214" y="596"/>
                          <a:pt x="218" y="622"/>
                          <a:pt x="222" y="648"/>
                        </a:cubicBezTo>
                        <a:cubicBezTo>
                          <a:pt x="239" y="763"/>
                          <a:pt x="255" y="872"/>
                          <a:pt x="250" y="988"/>
                        </a:cubicBezTo>
                        <a:cubicBezTo>
                          <a:pt x="249" y="1007"/>
                          <a:pt x="249" y="1026"/>
                          <a:pt x="249" y="1045"/>
                        </a:cubicBezTo>
                        <a:cubicBezTo>
                          <a:pt x="248" y="1096"/>
                          <a:pt x="246" y="1151"/>
                          <a:pt x="243" y="1219"/>
                        </a:cubicBezTo>
                        <a:cubicBezTo>
                          <a:pt x="242" y="1238"/>
                          <a:pt x="241" y="1257"/>
                          <a:pt x="241" y="1277"/>
                        </a:cubicBezTo>
                        <a:cubicBezTo>
                          <a:pt x="239" y="1416"/>
                          <a:pt x="231" y="1557"/>
                          <a:pt x="223" y="1694"/>
                        </a:cubicBezTo>
                        <a:cubicBezTo>
                          <a:pt x="212" y="1877"/>
                          <a:pt x="201" y="2066"/>
                          <a:pt x="205" y="2251"/>
                        </a:cubicBezTo>
                        <a:cubicBezTo>
                          <a:pt x="207" y="2273"/>
                          <a:pt x="209" y="2295"/>
                          <a:pt x="211" y="2316"/>
                        </a:cubicBezTo>
                        <a:cubicBezTo>
                          <a:pt x="213" y="2342"/>
                          <a:pt x="216" y="2367"/>
                          <a:pt x="219" y="2393"/>
                        </a:cubicBezTo>
                        <a:cubicBezTo>
                          <a:pt x="226" y="2450"/>
                          <a:pt x="233" y="2508"/>
                          <a:pt x="237" y="2567"/>
                        </a:cubicBezTo>
                        <a:cubicBezTo>
                          <a:pt x="238" y="2590"/>
                          <a:pt x="240" y="2611"/>
                          <a:pt x="240" y="2632"/>
                        </a:cubicBezTo>
                        <a:cubicBezTo>
                          <a:pt x="238" y="2712"/>
                          <a:pt x="236" y="2786"/>
                          <a:pt x="235" y="2858"/>
                        </a:cubicBezTo>
                        <a:cubicBezTo>
                          <a:pt x="234" y="2883"/>
                          <a:pt x="234" y="2908"/>
                          <a:pt x="233" y="2933"/>
                        </a:cubicBezTo>
                        <a:cubicBezTo>
                          <a:pt x="233" y="2933"/>
                          <a:pt x="233" y="2933"/>
                          <a:pt x="233" y="2933"/>
                        </a:cubicBezTo>
                        <a:cubicBezTo>
                          <a:pt x="223" y="3018"/>
                          <a:pt x="224" y="3101"/>
                          <a:pt x="236" y="3179"/>
                        </a:cubicBezTo>
                        <a:cubicBezTo>
                          <a:pt x="254" y="3338"/>
                          <a:pt x="245" y="3495"/>
                          <a:pt x="236" y="3647"/>
                        </a:cubicBezTo>
                        <a:cubicBezTo>
                          <a:pt x="229" y="3776"/>
                          <a:pt x="221" y="3910"/>
                          <a:pt x="231" y="4043"/>
                        </a:cubicBezTo>
                        <a:cubicBezTo>
                          <a:pt x="230" y="4114"/>
                          <a:pt x="230" y="4114"/>
                          <a:pt x="230" y="4114"/>
                        </a:cubicBezTo>
                        <a:cubicBezTo>
                          <a:pt x="228" y="4323"/>
                          <a:pt x="227" y="4539"/>
                          <a:pt x="236" y="4753"/>
                        </a:cubicBezTo>
                        <a:cubicBezTo>
                          <a:pt x="236" y="4818"/>
                          <a:pt x="246" y="4879"/>
                          <a:pt x="257" y="4943"/>
                        </a:cubicBezTo>
                        <a:cubicBezTo>
                          <a:pt x="261" y="4966"/>
                          <a:pt x="265" y="4990"/>
                          <a:pt x="268" y="5015"/>
                        </a:cubicBezTo>
                        <a:cubicBezTo>
                          <a:pt x="280" y="5111"/>
                          <a:pt x="272" y="5211"/>
                          <a:pt x="245" y="5328"/>
                        </a:cubicBezTo>
                        <a:cubicBezTo>
                          <a:pt x="244" y="5333"/>
                          <a:pt x="244" y="5336"/>
                          <a:pt x="244" y="5336"/>
                        </a:cubicBezTo>
                        <a:cubicBezTo>
                          <a:pt x="243" y="5341"/>
                          <a:pt x="243" y="5341"/>
                          <a:pt x="243" y="5341"/>
                        </a:cubicBezTo>
                        <a:cubicBezTo>
                          <a:pt x="238" y="5342"/>
                          <a:pt x="238" y="5342"/>
                          <a:pt x="238" y="5342"/>
                        </a:cubicBezTo>
                        <a:cubicBezTo>
                          <a:pt x="212" y="5345"/>
                          <a:pt x="189" y="5346"/>
                          <a:pt x="166" y="5346"/>
                        </a:cubicBezTo>
                        <a:moveTo>
                          <a:pt x="73" y="5324"/>
                        </a:moveTo>
                        <a:cubicBezTo>
                          <a:pt x="121" y="5334"/>
                          <a:pt x="171" y="5336"/>
                          <a:pt x="232" y="5330"/>
                        </a:cubicBezTo>
                        <a:cubicBezTo>
                          <a:pt x="232" y="5328"/>
                          <a:pt x="232" y="5327"/>
                          <a:pt x="232" y="5325"/>
                        </a:cubicBezTo>
                        <a:cubicBezTo>
                          <a:pt x="259" y="5209"/>
                          <a:pt x="267" y="5111"/>
                          <a:pt x="256" y="5016"/>
                        </a:cubicBezTo>
                        <a:cubicBezTo>
                          <a:pt x="252" y="4992"/>
                          <a:pt x="248" y="4968"/>
                          <a:pt x="244" y="4945"/>
                        </a:cubicBezTo>
                        <a:cubicBezTo>
                          <a:pt x="234" y="4880"/>
                          <a:pt x="224" y="4819"/>
                          <a:pt x="224" y="4753"/>
                        </a:cubicBezTo>
                        <a:cubicBezTo>
                          <a:pt x="214" y="4539"/>
                          <a:pt x="216" y="4323"/>
                          <a:pt x="217" y="4114"/>
                        </a:cubicBezTo>
                        <a:cubicBezTo>
                          <a:pt x="218" y="4043"/>
                          <a:pt x="218" y="4043"/>
                          <a:pt x="218" y="4043"/>
                        </a:cubicBezTo>
                        <a:cubicBezTo>
                          <a:pt x="209" y="3910"/>
                          <a:pt x="216" y="3776"/>
                          <a:pt x="223" y="3646"/>
                        </a:cubicBezTo>
                        <a:cubicBezTo>
                          <a:pt x="232" y="3495"/>
                          <a:pt x="241" y="3339"/>
                          <a:pt x="224" y="3181"/>
                        </a:cubicBezTo>
                        <a:cubicBezTo>
                          <a:pt x="211" y="3101"/>
                          <a:pt x="210" y="3018"/>
                          <a:pt x="221" y="2932"/>
                        </a:cubicBezTo>
                        <a:cubicBezTo>
                          <a:pt x="221" y="2907"/>
                          <a:pt x="222" y="2882"/>
                          <a:pt x="222" y="2857"/>
                        </a:cubicBezTo>
                        <a:cubicBezTo>
                          <a:pt x="224" y="2785"/>
                          <a:pt x="225" y="2712"/>
                          <a:pt x="227" y="2632"/>
                        </a:cubicBezTo>
                        <a:cubicBezTo>
                          <a:pt x="227" y="2612"/>
                          <a:pt x="226" y="2591"/>
                          <a:pt x="224" y="2568"/>
                        </a:cubicBezTo>
                        <a:cubicBezTo>
                          <a:pt x="220" y="2509"/>
                          <a:pt x="213" y="2451"/>
                          <a:pt x="207" y="2395"/>
                        </a:cubicBezTo>
                        <a:cubicBezTo>
                          <a:pt x="204" y="2369"/>
                          <a:pt x="201" y="2343"/>
                          <a:pt x="198" y="2318"/>
                        </a:cubicBezTo>
                        <a:cubicBezTo>
                          <a:pt x="196" y="2296"/>
                          <a:pt x="194" y="2274"/>
                          <a:pt x="193" y="2251"/>
                        </a:cubicBezTo>
                        <a:cubicBezTo>
                          <a:pt x="188" y="2066"/>
                          <a:pt x="199" y="1877"/>
                          <a:pt x="210" y="1694"/>
                        </a:cubicBezTo>
                        <a:cubicBezTo>
                          <a:pt x="218" y="1557"/>
                          <a:pt x="226" y="1415"/>
                          <a:pt x="228" y="1276"/>
                        </a:cubicBezTo>
                        <a:cubicBezTo>
                          <a:pt x="229" y="1257"/>
                          <a:pt x="229" y="1237"/>
                          <a:pt x="230" y="1218"/>
                        </a:cubicBezTo>
                        <a:cubicBezTo>
                          <a:pt x="233" y="1151"/>
                          <a:pt x="235" y="1096"/>
                          <a:pt x="236" y="1045"/>
                        </a:cubicBezTo>
                        <a:cubicBezTo>
                          <a:pt x="236" y="1026"/>
                          <a:pt x="237" y="1007"/>
                          <a:pt x="237" y="987"/>
                        </a:cubicBezTo>
                        <a:cubicBezTo>
                          <a:pt x="242" y="873"/>
                          <a:pt x="226" y="764"/>
                          <a:pt x="209" y="649"/>
                        </a:cubicBezTo>
                        <a:cubicBezTo>
                          <a:pt x="205" y="624"/>
                          <a:pt x="202" y="598"/>
                          <a:pt x="198" y="572"/>
                        </a:cubicBezTo>
                        <a:cubicBezTo>
                          <a:pt x="197" y="561"/>
                          <a:pt x="196" y="550"/>
                          <a:pt x="195" y="539"/>
                        </a:cubicBezTo>
                        <a:cubicBezTo>
                          <a:pt x="194" y="531"/>
                          <a:pt x="194" y="523"/>
                          <a:pt x="193" y="515"/>
                        </a:cubicBezTo>
                        <a:cubicBezTo>
                          <a:pt x="191" y="499"/>
                          <a:pt x="190" y="478"/>
                          <a:pt x="189" y="457"/>
                        </a:cubicBezTo>
                        <a:cubicBezTo>
                          <a:pt x="189" y="456"/>
                          <a:pt x="189" y="456"/>
                          <a:pt x="189" y="456"/>
                        </a:cubicBezTo>
                        <a:cubicBezTo>
                          <a:pt x="189" y="455"/>
                          <a:pt x="189" y="455"/>
                          <a:pt x="189" y="455"/>
                        </a:cubicBezTo>
                        <a:cubicBezTo>
                          <a:pt x="207" y="361"/>
                          <a:pt x="191" y="273"/>
                          <a:pt x="175" y="180"/>
                        </a:cubicBezTo>
                        <a:cubicBezTo>
                          <a:pt x="166" y="127"/>
                          <a:pt x="157" y="73"/>
                          <a:pt x="154" y="17"/>
                        </a:cubicBezTo>
                        <a:cubicBezTo>
                          <a:pt x="34" y="56"/>
                          <a:pt x="37" y="190"/>
                          <a:pt x="40" y="307"/>
                        </a:cubicBezTo>
                        <a:cubicBezTo>
                          <a:pt x="41" y="333"/>
                          <a:pt x="41" y="357"/>
                          <a:pt x="41" y="379"/>
                        </a:cubicBezTo>
                        <a:cubicBezTo>
                          <a:pt x="40" y="400"/>
                          <a:pt x="41" y="423"/>
                          <a:pt x="43" y="448"/>
                        </a:cubicBezTo>
                        <a:cubicBezTo>
                          <a:pt x="47" y="510"/>
                          <a:pt x="56" y="575"/>
                          <a:pt x="65" y="638"/>
                        </a:cubicBezTo>
                        <a:cubicBezTo>
                          <a:pt x="82" y="747"/>
                          <a:pt x="97" y="851"/>
                          <a:pt x="86" y="942"/>
                        </a:cubicBezTo>
                        <a:cubicBezTo>
                          <a:pt x="86" y="964"/>
                          <a:pt x="86" y="986"/>
                          <a:pt x="85" y="1009"/>
                        </a:cubicBezTo>
                        <a:cubicBezTo>
                          <a:pt x="84" y="1054"/>
                          <a:pt x="82" y="1099"/>
                          <a:pt x="80" y="1145"/>
                        </a:cubicBezTo>
                        <a:cubicBezTo>
                          <a:pt x="79" y="1164"/>
                          <a:pt x="77" y="1185"/>
                          <a:pt x="76" y="1205"/>
                        </a:cubicBezTo>
                        <a:cubicBezTo>
                          <a:pt x="73" y="1232"/>
                          <a:pt x="73" y="1232"/>
                          <a:pt x="73" y="1232"/>
                        </a:cubicBezTo>
                        <a:cubicBezTo>
                          <a:pt x="42" y="1607"/>
                          <a:pt x="13" y="1962"/>
                          <a:pt x="38" y="2329"/>
                        </a:cubicBezTo>
                        <a:cubicBezTo>
                          <a:pt x="39" y="2335"/>
                          <a:pt x="39" y="2335"/>
                          <a:pt x="39" y="2335"/>
                        </a:cubicBezTo>
                        <a:cubicBezTo>
                          <a:pt x="40" y="2350"/>
                          <a:pt x="42" y="2365"/>
                          <a:pt x="43" y="2380"/>
                        </a:cubicBezTo>
                        <a:cubicBezTo>
                          <a:pt x="53" y="2474"/>
                          <a:pt x="60" y="2553"/>
                          <a:pt x="62" y="2634"/>
                        </a:cubicBezTo>
                        <a:cubicBezTo>
                          <a:pt x="62" y="2655"/>
                          <a:pt x="62" y="2675"/>
                          <a:pt x="62" y="2695"/>
                        </a:cubicBezTo>
                        <a:cubicBezTo>
                          <a:pt x="60" y="2757"/>
                          <a:pt x="59" y="2823"/>
                          <a:pt x="58" y="2897"/>
                        </a:cubicBezTo>
                        <a:cubicBezTo>
                          <a:pt x="58" y="2919"/>
                          <a:pt x="57" y="2942"/>
                          <a:pt x="57" y="2964"/>
                        </a:cubicBezTo>
                        <a:cubicBezTo>
                          <a:pt x="57" y="2984"/>
                          <a:pt x="56" y="3004"/>
                          <a:pt x="55" y="3024"/>
                        </a:cubicBezTo>
                        <a:cubicBezTo>
                          <a:pt x="53" y="3073"/>
                          <a:pt x="50" y="3123"/>
                          <a:pt x="64" y="3172"/>
                        </a:cubicBezTo>
                        <a:cubicBezTo>
                          <a:pt x="99" y="3279"/>
                          <a:pt x="107" y="3373"/>
                          <a:pt x="89" y="3469"/>
                        </a:cubicBezTo>
                        <a:cubicBezTo>
                          <a:pt x="56" y="3701"/>
                          <a:pt x="45" y="3910"/>
                          <a:pt x="54" y="4127"/>
                        </a:cubicBezTo>
                        <a:cubicBezTo>
                          <a:pt x="54" y="4150"/>
                          <a:pt x="54" y="4173"/>
                          <a:pt x="55" y="4196"/>
                        </a:cubicBezTo>
                        <a:cubicBezTo>
                          <a:pt x="57" y="4403"/>
                          <a:pt x="60" y="4614"/>
                          <a:pt x="64" y="4817"/>
                        </a:cubicBezTo>
                        <a:cubicBezTo>
                          <a:pt x="67" y="4861"/>
                          <a:pt x="79" y="4902"/>
                          <a:pt x="92" y="4946"/>
                        </a:cubicBezTo>
                        <a:cubicBezTo>
                          <a:pt x="104" y="4984"/>
                          <a:pt x="115" y="5024"/>
                          <a:pt x="121" y="5066"/>
                        </a:cubicBezTo>
                        <a:cubicBezTo>
                          <a:pt x="135" y="5167"/>
                          <a:pt x="105" y="5253"/>
                          <a:pt x="73" y="5324"/>
                        </a:cubicBezTo>
                      </a:path>
                    </a:pathLst>
                  </a:custGeom>
                  <a:solidFill>
                    <a:srgbClr val="60381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20" name="PA_任意多边形 223"/>
                  <p:cNvSpPr/>
                  <p:nvPr>
                    <p:custDataLst>
                      <p:tags r:id="rId73"/>
                    </p:custDataLst>
                  </p:nvPr>
                </p:nvSpPr>
                <p:spPr bwMode="auto">
                  <a:xfrm>
                    <a:off x="7426325" y="2852738"/>
                    <a:ext cx="101600" cy="36513"/>
                  </a:xfrm>
                  <a:custGeom>
                    <a:avLst/>
                    <a:gdLst>
                      <a:gd name="T0" fmla="*/ 5 w 161"/>
                      <a:gd name="T1" fmla="*/ 57 h 57"/>
                      <a:gd name="T2" fmla="*/ 0 w 161"/>
                      <a:gd name="T3" fmla="*/ 45 h 57"/>
                      <a:gd name="T4" fmla="*/ 82 w 161"/>
                      <a:gd name="T5" fmla="*/ 18 h 57"/>
                      <a:gd name="T6" fmla="*/ 161 w 161"/>
                      <a:gd name="T7" fmla="*/ 14 h 57"/>
                      <a:gd name="T8" fmla="*/ 150 w 161"/>
                      <a:gd name="T9" fmla="*/ 20 h 57"/>
                      <a:gd name="T10" fmla="*/ 5 w 161"/>
                      <a:gd name="T11" fmla="*/ 57 h 5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61" h="57">
                        <a:moveTo>
                          <a:pt x="5" y="57"/>
                        </a:moveTo>
                        <a:cubicBezTo>
                          <a:pt x="0" y="45"/>
                          <a:pt x="0" y="45"/>
                          <a:pt x="0" y="45"/>
                        </a:cubicBezTo>
                        <a:cubicBezTo>
                          <a:pt x="11" y="41"/>
                          <a:pt x="47" y="28"/>
                          <a:pt x="82" y="18"/>
                        </a:cubicBezTo>
                        <a:cubicBezTo>
                          <a:pt x="145" y="0"/>
                          <a:pt x="157" y="6"/>
                          <a:pt x="161" y="14"/>
                        </a:cubicBezTo>
                        <a:cubicBezTo>
                          <a:pt x="150" y="20"/>
                          <a:pt x="150" y="20"/>
                          <a:pt x="150" y="20"/>
                        </a:cubicBezTo>
                        <a:cubicBezTo>
                          <a:pt x="140" y="12"/>
                          <a:pt x="48" y="40"/>
                          <a:pt x="5" y="57"/>
                        </a:cubicBezTo>
                      </a:path>
                    </a:pathLst>
                  </a:custGeom>
                  <a:solidFill>
                    <a:srgbClr val="60381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21" name="PA_任意多边形 224"/>
                  <p:cNvSpPr/>
                  <p:nvPr>
                    <p:custDataLst>
                      <p:tags r:id="rId74"/>
                    </p:custDataLst>
                  </p:nvPr>
                </p:nvSpPr>
                <p:spPr bwMode="auto">
                  <a:xfrm>
                    <a:off x="7432675" y="2878138"/>
                    <a:ext cx="92075" cy="26988"/>
                  </a:xfrm>
                  <a:custGeom>
                    <a:avLst/>
                    <a:gdLst>
                      <a:gd name="T0" fmla="*/ 0 w 145"/>
                      <a:gd name="T1" fmla="*/ 43 h 43"/>
                      <a:gd name="T2" fmla="*/ 0 w 145"/>
                      <a:gd name="T3" fmla="*/ 30 h 43"/>
                      <a:gd name="T4" fmla="*/ 67 w 145"/>
                      <a:gd name="T5" fmla="*/ 16 h 43"/>
                      <a:gd name="T6" fmla="*/ 145 w 145"/>
                      <a:gd name="T7" fmla="*/ 1 h 43"/>
                      <a:gd name="T8" fmla="*/ 144 w 145"/>
                      <a:gd name="T9" fmla="*/ 13 h 43"/>
                      <a:gd name="T10" fmla="*/ 71 w 145"/>
                      <a:gd name="T11" fmla="*/ 28 h 43"/>
                      <a:gd name="T12" fmla="*/ 0 w 145"/>
                      <a:gd name="T13" fmla="*/ 43 h 4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45" h="43">
                        <a:moveTo>
                          <a:pt x="0" y="43"/>
                        </a:moveTo>
                        <a:cubicBezTo>
                          <a:pt x="0" y="30"/>
                          <a:pt x="0" y="30"/>
                          <a:pt x="0" y="30"/>
                        </a:cubicBezTo>
                        <a:cubicBezTo>
                          <a:pt x="25" y="30"/>
                          <a:pt x="45" y="23"/>
                          <a:pt x="67" y="16"/>
                        </a:cubicBezTo>
                        <a:cubicBezTo>
                          <a:pt x="90" y="8"/>
                          <a:pt x="114" y="0"/>
                          <a:pt x="145" y="1"/>
                        </a:cubicBezTo>
                        <a:cubicBezTo>
                          <a:pt x="144" y="13"/>
                          <a:pt x="144" y="13"/>
                          <a:pt x="144" y="13"/>
                        </a:cubicBezTo>
                        <a:cubicBezTo>
                          <a:pt x="116" y="12"/>
                          <a:pt x="94" y="20"/>
                          <a:pt x="71" y="28"/>
                        </a:cubicBezTo>
                        <a:cubicBezTo>
                          <a:pt x="49" y="35"/>
                          <a:pt x="27" y="43"/>
                          <a:pt x="0" y="43"/>
                        </a:cubicBezTo>
                      </a:path>
                    </a:pathLst>
                  </a:custGeom>
                  <a:solidFill>
                    <a:srgbClr val="60381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22" name="PA_任意多边形 225"/>
                  <p:cNvSpPr/>
                  <p:nvPr>
                    <p:custDataLst>
                      <p:tags r:id="rId75"/>
                    </p:custDataLst>
                  </p:nvPr>
                </p:nvSpPr>
                <p:spPr bwMode="auto">
                  <a:xfrm>
                    <a:off x="7431088" y="3262313"/>
                    <a:ext cx="104775" cy="14288"/>
                  </a:xfrm>
                  <a:custGeom>
                    <a:avLst/>
                    <a:gdLst>
                      <a:gd name="T0" fmla="*/ 3 w 164"/>
                      <a:gd name="T1" fmla="*/ 22 h 22"/>
                      <a:gd name="T2" fmla="*/ 0 w 164"/>
                      <a:gd name="T3" fmla="*/ 9 h 22"/>
                      <a:gd name="T4" fmla="*/ 136 w 164"/>
                      <a:gd name="T5" fmla="*/ 1 h 22"/>
                      <a:gd name="T6" fmla="*/ 164 w 164"/>
                      <a:gd name="T7" fmla="*/ 1 h 22"/>
                      <a:gd name="T8" fmla="*/ 164 w 164"/>
                      <a:gd name="T9" fmla="*/ 13 h 22"/>
                      <a:gd name="T10" fmla="*/ 136 w 164"/>
                      <a:gd name="T11" fmla="*/ 13 h 22"/>
                      <a:gd name="T12" fmla="*/ 3 w 164"/>
                      <a:gd name="T13" fmla="*/ 22 h 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64" h="22">
                        <a:moveTo>
                          <a:pt x="3" y="22"/>
                        </a:moveTo>
                        <a:cubicBezTo>
                          <a:pt x="0" y="9"/>
                          <a:pt x="0" y="9"/>
                          <a:pt x="0" y="9"/>
                        </a:cubicBezTo>
                        <a:cubicBezTo>
                          <a:pt x="44" y="0"/>
                          <a:pt x="91" y="0"/>
                          <a:pt x="136" y="1"/>
                        </a:cubicBezTo>
                        <a:cubicBezTo>
                          <a:pt x="145" y="1"/>
                          <a:pt x="155" y="1"/>
                          <a:pt x="164" y="1"/>
                        </a:cubicBezTo>
                        <a:cubicBezTo>
                          <a:pt x="164" y="13"/>
                          <a:pt x="164" y="13"/>
                          <a:pt x="164" y="13"/>
                        </a:cubicBezTo>
                        <a:cubicBezTo>
                          <a:pt x="155" y="13"/>
                          <a:pt x="145" y="13"/>
                          <a:pt x="136" y="13"/>
                        </a:cubicBezTo>
                        <a:cubicBezTo>
                          <a:pt x="92" y="13"/>
                          <a:pt x="45" y="13"/>
                          <a:pt x="3" y="22"/>
                        </a:cubicBezTo>
                      </a:path>
                    </a:pathLst>
                  </a:custGeom>
                  <a:solidFill>
                    <a:srgbClr val="60381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23" name="PA_任意多边形 226"/>
                  <p:cNvSpPr/>
                  <p:nvPr>
                    <p:custDataLst>
                      <p:tags r:id="rId76"/>
                    </p:custDataLst>
                  </p:nvPr>
                </p:nvSpPr>
                <p:spPr bwMode="auto">
                  <a:xfrm>
                    <a:off x="7432675" y="3287713"/>
                    <a:ext cx="106363" cy="14288"/>
                  </a:xfrm>
                  <a:custGeom>
                    <a:avLst/>
                    <a:gdLst>
                      <a:gd name="T0" fmla="*/ 26 w 167"/>
                      <a:gd name="T1" fmla="*/ 23 h 23"/>
                      <a:gd name="T2" fmla="*/ 0 w 167"/>
                      <a:gd name="T3" fmla="*/ 21 h 23"/>
                      <a:gd name="T4" fmla="*/ 1 w 167"/>
                      <a:gd name="T5" fmla="*/ 9 h 23"/>
                      <a:gd name="T6" fmla="*/ 95 w 167"/>
                      <a:gd name="T7" fmla="*/ 5 h 23"/>
                      <a:gd name="T8" fmla="*/ 167 w 167"/>
                      <a:gd name="T9" fmla="*/ 0 h 23"/>
                      <a:gd name="T10" fmla="*/ 167 w 167"/>
                      <a:gd name="T11" fmla="*/ 13 h 23"/>
                      <a:gd name="T12" fmla="*/ 97 w 167"/>
                      <a:gd name="T13" fmla="*/ 18 h 23"/>
                      <a:gd name="T14" fmla="*/ 26 w 167"/>
                      <a:gd name="T15" fmla="*/ 23 h 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67" h="23">
                        <a:moveTo>
                          <a:pt x="26" y="23"/>
                        </a:moveTo>
                        <a:cubicBezTo>
                          <a:pt x="17" y="23"/>
                          <a:pt x="8" y="22"/>
                          <a:pt x="0" y="21"/>
                        </a:cubicBezTo>
                        <a:cubicBezTo>
                          <a:pt x="1" y="9"/>
                          <a:pt x="1" y="9"/>
                          <a:pt x="1" y="9"/>
                        </a:cubicBezTo>
                        <a:cubicBezTo>
                          <a:pt x="31" y="12"/>
                          <a:pt x="64" y="8"/>
                          <a:pt x="95" y="5"/>
                        </a:cubicBezTo>
                        <a:cubicBezTo>
                          <a:pt x="119" y="3"/>
                          <a:pt x="144" y="0"/>
                          <a:pt x="167" y="0"/>
                        </a:cubicBezTo>
                        <a:cubicBezTo>
                          <a:pt x="167" y="13"/>
                          <a:pt x="167" y="13"/>
                          <a:pt x="167" y="13"/>
                        </a:cubicBezTo>
                        <a:cubicBezTo>
                          <a:pt x="144" y="13"/>
                          <a:pt x="120" y="15"/>
                          <a:pt x="97" y="18"/>
                        </a:cubicBezTo>
                        <a:cubicBezTo>
                          <a:pt x="73" y="20"/>
                          <a:pt x="49" y="23"/>
                          <a:pt x="26" y="23"/>
                        </a:cubicBezTo>
                      </a:path>
                    </a:pathLst>
                  </a:custGeom>
                  <a:solidFill>
                    <a:srgbClr val="60381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24" name="PA_任意多边形 227"/>
                  <p:cNvSpPr/>
                  <p:nvPr>
                    <p:custDataLst>
                      <p:tags r:id="rId77"/>
                    </p:custDataLst>
                  </p:nvPr>
                </p:nvSpPr>
                <p:spPr bwMode="auto">
                  <a:xfrm>
                    <a:off x="7404100" y="3652838"/>
                    <a:ext cx="122238" cy="25400"/>
                  </a:xfrm>
                  <a:custGeom>
                    <a:avLst/>
                    <a:gdLst>
                      <a:gd name="T0" fmla="*/ 186 w 191"/>
                      <a:gd name="T1" fmla="*/ 40 h 40"/>
                      <a:gd name="T2" fmla="*/ 2 w 191"/>
                      <a:gd name="T3" fmla="*/ 28 h 40"/>
                      <a:gd name="T4" fmla="*/ 0 w 191"/>
                      <a:gd name="T5" fmla="*/ 15 h 40"/>
                      <a:gd name="T6" fmla="*/ 191 w 191"/>
                      <a:gd name="T7" fmla="*/ 29 h 40"/>
                      <a:gd name="T8" fmla="*/ 186 w 191"/>
                      <a:gd name="T9" fmla="*/ 40 h 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91" h="40">
                        <a:moveTo>
                          <a:pt x="186" y="40"/>
                        </a:moveTo>
                        <a:cubicBezTo>
                          <a:pt x="130" y="16"/>
                          <a:pt x="76" y="17"/>
                          <a:pt x="2" y="28"/>
                        </a:cubicBezTo>
                        <a:cubicBezTo>
                          <a:pt x="0" y="15"/>
                          <a:pt x="0" y="15"/>
                          <a:pt x="0" y="15"/>
                        </a:cubicBezTo>
                        <a:cubicBezTo>
                          <a:pt x="63" y="6"/>
                          <a:pt x="126" y="0"/>
                          <a:pt x="191" y="29"/>
                        </a:cubicBezTo>
                        <a:lnTo>
                          <a:pt x="186" y="40"/>
                        </a:lnTo>
                        <a:close/>
                      </a:path>
                    </a:pathLst>
                  </a:custGeom>
                  <a:solidFill>
                    <a:srgbClr val="60381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25" name="PA_任意多边形 228"/>
                  <p:cNvSpPr/>
                  <p:nvPr>
                    <p:custDataLst>
                      <p:tags r:id="rId78"/>
                    </p:custDataLst>
                  </p:nvPr>
                </p:nvSpPr>
                <p:spPr bwMode="auto">
                  <a:xfrm>
                    <a:off x="7408863" y="3675063"/>
                    <a:ext cx="115888" cy="28575"/>
                  </a:xfrm>
                  <a:custGeom>
                    <a:avLst/>
                    <a:gdLst>
                      <a:gd name="T0" fmla="*/ 174 w 180"/>
                      <a:gd name="T1" fmla="*/ 43 h 43"/>
                      <a:gd name="T2" fmla="*/ 5 w 180"/>
                      <a:gd name="T3" fmla="*/ 30 h 43"/>
                      <a:gd name="T4" fmla="*/ 0 w 180"/>
                      <a:gd name="T5" fmla="*/ 18 h 43"/>
                      <a:gd name="T6" fmla="*/ 180 w 180"/>
                      <a:gd name="T7" fmla="*/ 31 h 43"/>
                      <a:gd name="T8" fmla="*/ 174 w 180"/>
                      <a:gd name="T9" fmla="*/ 43 h 4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80" h="43">
                        <a:moveTo>
                          <a:pt x="174" y="43"/>
                        </a:moveTo>
                        <a:cubicBezTo>
                          <a:pt x="138" y="23"/>
                          <a:pt x="50" y="13"/>
                          <a:pt x="5" y="30"/>
                        </a:cubicBezTo>
                        <a:cubicBezTo>
                          <a:pt x="0" y="18"/>
                          <a:pt x="0" y="18"/>
                          <a:pt x="0" y="18"/>
                        </a:cubicBezTo>
                        <a:cubicBezTo>
                          <a:pt x="50" y="0"/>
                          <a:pt x="141" y="10"/>
                          <a:pt x="180" y="31"/>
                        </a:cubicBezTo>
                        <a:lnTo>
                          <a:pt x="174" y="43"/>
                        </a:lnTo>
                        <a:close/>
                      </a:path>
                    </a:pathLst>
                  </a:custGeom>
                  <a:solidFill>
                    <a:srgbClr val="60381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26" name="PA_任意多边形 229"/>
                  <p:cNvSpPr/>
                  <p:nvPr>
                    <p:custDataLst>
                      <p:tags r:id="rId79"/>
                    </p:custDataLst>
                  </p:nvPr>
                </p:nvSpPr>
                <p:spPr bwMode="auto">
                  <a:xfrm>
                    <a:off x="7418388" y="4094163"/>
                    <a:ext cx="122238" cy="25400"/>
                  </a:xfrm>
                  <a:custGeom>
                    <a:avLst/>
                    <a:gdLst>
                      <a:gd name="T0" fmla="*/ 184 w 191"/>
                      <a:gd name="T1" fmla="*/ 39 h 39"/>
                      <a:gd name="T2" fmla="*/ 29 w 191"/>
                      <a:gd name="T3" fmla="*/ 15 h 39"/>
                      <a:gd name="T4" fmla="*/ 0 w 191"/>
                      <a:gd name="T5" fmla="*/ 15 h 39"/>
                      <a:gd name="T6" fmla="*/ 0 w 191"/>
                      <a:gd name="T7" fmla="*/ 2 h 39"/>
                      <a:gd name="T8" fmla="*/ 29 w 191"/>
                      <a:gd name="T9" fmla="*/ 2 h 39"/>
                      <a:gd name="T10" fmla="*/ 191 w 191"/>
                      <a:gd name="T11" fmla="*/ 29 h 39"/>
                      <a:gd name="T12" fmla="*/ 184 w 191"/>
                      <a:gd name="T13" fmla="*/ 39 h 3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91" h="39">
                        <a:moveTo>
                          <a:pt x="184" y="39"/>
                        </a:moveTo>
                        <a:cubicBezTo>
                          <a:pt x="143" y="12"/>
                          <a:pt x="83" y="14"/>
                          <a:pt x="29" y="15"/>
                        </a:cubicBezTo>
                        <a:cubicBezTo>
                          <a:pt x="19" y="15"/>
                          <a:pt x="10" y="15"/>
                          <a:pt x="0" y="15"/>
                        </a:cubicBez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10" y="2"/>
                          <a:pt x="19" y="2"/>
                          <a:pt x="29" y="2"/>
                        </a:cubicBezTo>
                        <a:cubicBezTo>
                          <a:pt x="84" y="1"/>
                          <a:pt x="147" y="0"/>
                          <a:pt x="191" y="29"/>
                        </a:cubicBezTo>
                        <a:lnTo>
                          <a:pt x="184" y="39"/>
                        </a:lnTo>
                        <a:close/>
                      </a:path>
                    </a:pathLst>
                  </a:custGeom>
                  <a:solidFill>
                    <a:srgbClr val="60381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27" name="PA_任意多边形 230"/>
                  <p:cNvSpPr/>
                  <p:nvPr>
                    <p:custDataLst>
                      <p:tags r:id="rId80"/>
                    </p:custDataLst>
                  </p:nvPr>
                </p:nvSpPr>
                <p:spPr bwMode="auto">
                  <a:xfrm>
                    <a:off x="7426325" y="4110038"/>
                    <a:ext cx="112713" cy="34925"/>
                  </a:xfrm>
                  <a:custGeom>
                    <a:avLst/>
                    <a:gdLst>
                      <a:gd name="T0" fmla="*/ 175 w 177"/>
                      <a:gd name="T1" fmla="*/ 55 h 55"/>
                      <a:gd name="T2" fmla="*/ 105 w 177"/>
                      <a:gd name="T3" fmla="*/ 38 h 55"/>
                      <a:gd name="T4" fmla="*/ 5 w 177"/>
                      <a:gd name="T5" fmla="*/ 29 h 55"/>
                      <a:gd name="T6" fmla="*/ 0 w 177"/>
                      <a:gd name="T7" fmla="*/ 17 h 55"/>
                      <a:gd name="T8" fmla="*/ 110 w 177"/>
                      <a:gd name="T9" fmla="*/ 26 h 55"/>
                      <a:gd name="T10" fmla="*/ 177 w 177"/>
                      <a:gd name="T11" fmla="*/ 42 h 55"/>
                      <a:gd name="T12" fmla="*/ 177 w 177"/>
                      <a:gd name="T13" fmla="*/ 55 h 55"/>
                      <a:gd name="T14" fmla="*/ 175 w 177"/>
                      <a:gd name="T15" fmla="*/ 55 h 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77" h="55">
                        <a:moveTo>
                          <a:pt x="175" y="55"/>
                        </a:moveTo>
                        <a:cubicBezTo>
                          <a:pt x="151" y="55"/>
                          <a:pt x="128" y="46"/>
                          <a:pt x="105" y="38"/>
                        </a:cubicBezTo>
                        <a:cubicBezTo>
                          <a:pt x="71" y="26"/>
                          <a:pt x="39" y="14"/>
                          <a:pt x="5" y="29"/>
                        </a:cubicBezTo>
                        <a:cubicBezTo>
                          <a:pt x="0" y="17"/>
                          <a:pt x="0" y="17"/>
                          <a:pt x="0" y="17"/>
                        </a:cubicBezTo>
                        <a:cubicBezTo>
                          <a:pt x="39" y="0"/>
                          <a:pt x="75" y="13"/>
                          <a:pt x="110" y="26"/>
                        </a:cubicBezTo>
                        <a:cubicBezTo>
                          <a:pt x="133" y="35"/>
                          <a:pt x="155" y="42"/>
                          <a:pt x="177" y="42"/>
                        </a:cubicBezTo>
                        <a:cubicBezTo>
                          <a:pt x="177" y="55"/>
                          <a:pt x="177" y="55"/>
                          <a:pt x="177" y="55"/>
                        </a:cubicBezTo>
                        <a:cubicBezTo>
                          <a:pt x="176" y="55"/>
                          <a:pt x="176" y="55"/>
                          <a:pt x="175" y="55"/>
                        </a:cubicBezTo>
                      </a:path>
                    </a:pathLst>
                  </a:custGeom>
                  <a:solidFill>
                    <a:srgbClr val="60381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28" name="PA_任意多边形 231"/>
                  <p:cNvSpPr/>
                  <p:nvPr>
                    <p:custDataLst>
                      <p:tags r:id="rId81"/>
                    </p:custDataLst>
                  </p:nvPr>
                </p:nvSpPr>
                <p:spPr bwMode="auto">
                  <a:xfrm>
                    <a:off x="7421563" y="4491038"/>
                    <a:ext cx="123825" cy="31750"/>
                  </a:xfrm>
                  <a:custGeom>
                    <a:avLst/>
                    <a:gdLst>
                      <a:gd name="T0" fmla="*/ 189 w 193"/>
                      <a:gd name="T1" fmla="*/ 49 h 49"/>
                      <a:gd name="T2" fmla="*/ 8 w 193"/>
                      <a:gd name="T3" fmla="*/ 35 h 49"/>
                      <a:gd name="T4" fmla="*/ 0 w 193"/>
                      <a:gd name="T5" fmla="*/ 25 h 49"/>
                      <a:gd name="T6" fmla="*/ 193 w 193"/>
                      <a:gd name="T7" fmla="*/ 37 h 49"/>
                      <a:gd name="T8" fmla="*/ 189 w 193"/>
                      <a:gd name="T9" fmla="*/ 49 h 4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93" h="49">
                        <a:moveTo>
                          <a:pt x="189" y="49"/>
                        </a:moveTo>
                        <a:cubicBezTo>
                          <a:pt x="97" y="18"/>
                          <a:pt x="36" y="13"/>
                          <a:pt x="8" y="35"/>
                        </a:cubicBezTo>
                        <a:cubicBezTo>
                          <a:pt x="0" y="25"/>
                          <a:pt x="0" y="25"/>
                          <a:pt x="0" y="25"/>
                        </a:cubicBezTo>
                        <a:cubicBezTo>
                          <a:pt x="33" y="0"/>
                          <a:pt x="96" y="4"/>
                          <a:pt x="193" y="37"/>
                        </a:cubicBezTo>
                        <a:lnTo>
                          <a:pt x="189" y="49"/>
                        </a:lnTo>
                        <a:close/>
                      </a:path>
                    </a:pathLst>
                  </a:custGeom>
                  <a:solidFill>
                    <a:srgbClr val="60381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29" name="PA_任意多边形 232"/>
                  <p:cNvSpPr/>
                  <p:nvPr>
                    <p:custDataLst>
                      <p:tags r:id="rId82"/>
                    </p:custDataLst>
                  </p:nvPr>
                </p:nvSpPr>
                <p:spPr bwMode="auto">
                  <a:xfrm>
                    <a:off x="7435850" y="4516438"/>
                    <a:ext cx="104775" cy="26988"/>
                  </a:xfrm>
                  <a:custGeom>
                    <a:avLst/>
                    <a:gdLst>
                      <a:gd name="T0" fmla="*/ 158 w 166"/>
                      <a:gd name="T1" fmla="*/ 43 h 43"/>
                      <a:gd name="T2" fmla="*/ 22 w 166"/>
                      <a:gd name="T3" fmla="*/ 14 h 43"/>
                      <a:gd name="T4" fmla="*/ 0 w 166"/>
                      <a:gd name="T5" fmla="*/ 15 h 43"/>
                      <a:gd name="T6" fmla="*/ 0 w 166"/>
                      <a:gd name="T7" fmla="*/ 2 h 43"/>
                      <a:gd name="T8" fmla="*/ 21 w 166"/>
                      <a:gd name="T9" fmla="*/ 2 h 43"/>
                      <a:gd name="T10" fmla="*/ 166 w 166"/>
                      <a:gd name="T11" fmla="*/ 33 h 43"/>
                      <a:gd name="T12" fmla="*/ 158 w 166"/>
                      <a:gd name="T13" fmla="*/ 43 h 4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66" h="43">
                        <a:moveTo>
                          <a:pt x="158" y="43"/>
                        </a:moveTo>
                        <a:cubicBezTo>
                          <a:pt x="119" y="13"/>
                          <a:pt x="72" y="14"/>
                          <a:pt x="22" y="14"/>
                        </a:cubicBezTo>
                        <a:cubicBezTo>
                          <a:pt x="14" y="15"/>
                          <a:pt x="7" y="15"/>
                          <a:pt x="0" y="15"/>
                        </a:cubicBez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7" y="2"/>
                          <a:pt x="14" y="2"/>
                          <a:pt x="21" y="2"/>
                        </a:cubicBezTo>
                        <a:cubicBezTo>
                          <a:pt x="72" y="1"/>
                          <a:pt x="123" y="0"/>
                          <a:pt x="166" y="33"/>
                        </a:cubicBezTo>
                        <a:lnTo>
                          <a:pt x="158" y="43"/>
                        </a:lnTo>
                        <a:close/>
                      </a:path>
                    </a:pathLst>
                  </a:custGeom>
                  <a:solidFill>
                    <a:srgbClr val="60381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30" name="PA_任意多边形 233"/>
                  <p:cNvSpPr/>
                  <p:nvPr>
                    <p:custDataLst>
                      <p:tags r:id="rId83"/>
                    </p:custDataLst>
                  </p:nvPr>
                </p:nvSpPr>
                <p:spPr bwMode="auto">
                  <a:xfrm>
                    <a:off x="7423150" y="4837113"/>
                    <a:ext cx="111125" cy="22225"/>
                  </a:xfrm>
                  <a:custGeom>
                    <a:avLst/>
                    <a:gdLst>
                      <a:gd name="T0" fmla="*/ 6 w 175"/>
                      <a:gd name="T1" fmla="*/ 35 h 35"/>
                      <a:gd name="T2" fmla="*/ 0 w 175"/>
                      <a:gd name="T3" fmla="*/ 24 h 35"/>
                      <a:gd name="T4" fmla="*/ 175 w 175"/>
                      <a:gd name="T5" fmla="*/ 15 h 35"/>
                      <a:gd name="T6" fmla="*/ 172 w 175"/>
                      <a:gd name="T7" fmla="*/ 27 h 35"/>
                      <a:gd name="T8" fmla="*/ 6 w 175"/>
                      <a:gd name="T9" fmla="*/ 35 h 3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75" h="35">
                        <a:moveTo>
                          <a:pt x="6" y="35"/>
                        </a:moveTo>
                        <a:cubicBezTo>
                          <a:pt x="0" y="24"/>
                          <a:pt x="0" y="24"/>
                          <a:pt x="0" y="24"/>
                        </a:cubicBezTo>
                        <a:cubicBezTo>
                          <a:pt x="40" y="0"/>
                          <a:pt x="132" y="3"/>
                          <a:pt x="175" y="15"/>
                        </a:cubicBezTo>
                        <a:cubicBezTo>
                          <a:pt x="172" y="27"/>
                          <a:pt x="172" y="27"/>
                          <a:pt x="172" y="27"/>
                        </a:cubicBezTo>
                        <a:cubicBezTo>
                          <a:pt x="130" y="16"/>
                          <a:pt x="42" y="14"/>
                          <a:pt x="6" y="35"/>
                        </a:cubicBezTo>
                      </a:path>
                    </a:pathLst>
                  </a:custGeom>
                  <a:solidFill>
                    <a:srgbClr val="60381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31" name="PA_任意多边形 234"/>
                  <p:cNvSpPr/>
                  <p:nvPr>
                    <p:custDataLst>
                      <p:tags r:id="rId84"/>
                    </p:custDataLst>
                  </p:nvPr>
                </p:nvSpPr>
                <p:spPr bwMode="auto">
                  <a:xfrm>
                    <a:off x="7424738" y="4856163"/>
                    <a:ext cx="106363" cy="28575"/>
                  </a:xfrm>
                  <a:custGeom>
                    <a:avLst/>
                    <a:gdLst>
                      <a:gd name="T0" fmla="*/ 165 w 166"/>
                      <a:gd name="T1" fmla="*/ 45 h 45"/>
                      <a:gd name="T2" fmla="*/ 112 w 166"/>
                      <a:gd name="T3" fmla="*/ 34 h 45"/>
                      <a:gd name="T4" fmla="*/ 6 w 166"/>
                      <a:gd name="T5" fmla="*/ 32 h 45"/>
                      <a:gd name="T6" fmla="*/ 0 w 166"/>
                      <a:gd name="T7" fmla="*/ 20 h 45"/>
                      <a:gd name="T8" fmla="*/ 116 w 166"/>
                      <a:gd name="T9" fmla="*/ 22 h 45"/>
                      <a:gd name="T10" fmla="*/ 166 w 166"/>
                      <a:gd name="T11" fmla="*/ 33 h 45"/>
                      <a:gd name="T12" fmla="*/ 165 w 166"/>
                      <a:gd name="T13" fmla="*/ 45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66" h="45">
                        <a:moveTo>
                          <a:pt x="165" y="45"/>
                        </a:moveTo>
                        <a:cubicBezTo>
                          <a:pt x="147" y="44"/>
                          <a:pt x="129" y="39"/>
                          <a:pt x="112" y="34"/>
                        </a:cubicBezTo>
                        <a:cubicBezTo>
                          <a:pt x="77" y="24"/>
                          <a:pt x="41" y="14"/>
                          <a:pt x="6" y="32"/>
                        </a:cubicBezTo>
                        <a:cubicBezTo>
                          <a:pt x="0" y="20"/>
                          <a:pt x="0" y="20"/>
                          <a:pt x="0" y="20"/>
                        </a:cubicBezTo>
                        <a:cubicBezTo>
                          <a:pt x="39" y="0"/>
                          <a:pt x="78" y="11"/>
                          <a:pt x="116" y="22"/>
                        </a:cubicBezTo>
                        <a:cubicBezTo>
                          <a:pt x="133" y="27"/>
                          <a:pt x="150" y="31"/>
                          <a:pt x="166" y="33"/>
                        </a:cubicBezTo>
                        <a:lnTo>
                          <a:pt x="165" y="45"/>
                        </a:lnTo>
                        <a:close/>
                      </a:path>
                    </a:pathLst>
                  </a:custGeom>
                  <a:solidFill>
                    <a:srgbClr val="60381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32" name="PA_任意多边形 235"/>
                  <p:cNvSpPr/>
                  <p:nvPr>
                    <p:custDataLst>
                      <p:tags r:id="rId85"/>
                    </p:custDataLst>
                  </p:nvPr>
                </p:nvSpPr>
                <p:spPr bwMode="auto">
                  <a:xfrm>
                    <a:off x="7419975" y="5268913"/>
                    <a:ext cx="119063" cy="33338"/>
                  </a:xfrm>
                  <a:custGeom>
                    <a:avLst/>
                    <a:gdLst>
                      <a:gd name="T0" fmla="*/ 176 w 185"/>
                      <a:gd name="T1" fmla="*/ 52 h 52"/>
                      <a:gd name="T2" fmla="*/ 3 w 185"/>
                      <a:gd name="T3" fmla="*/ 41 h 52"/>
                      <a:gd name="T4" fmla="*/ 0 w 185"/>
                      <a:gd name="T5" fmla="*/ 28 h 52"/>
                      <a:gd name="T6" fmla="*/ 185 w 185"/>
                      <a:gd name="T7" fmla="*/ 43 h 52"/>
                      <a:gd name="T8" fmla="*/ 176 w 185"/>
                      <a:gd name="T9" fmla="*/ 52 h 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85" h="52">
                        <a:moveTo>
                          <a:pt x="176" y="52"/>
                        </a:moveTo>
                        <a:cubicBezTo>
                          <a:pt x="138" y="14"/>
                          <a:pt x="43" y="33"/>
                          <a:pt x="3" y="41"/>
                        </a:cubicBezTo>
                        <a:cubicBezTo>
                          <a:pt x="0" y="28"/>
                          <a:pt x="0" y="28"/>
                          <a:pt x="0" y="28"/>
                        </a:cubicBezTo>
                        <a:cubicBezTo>
                          <a:pt x="43" y="20"/>
                          <a:pt x="142" y="0"/>
                          <a:pt x="185" y="43"/>
                        </a:cubicBezTo>
                        <a:lnTo>
                          <a:pt x="176" y="52"/>
                        </a:lnTo>
                        <a:close/>
                      </a:path>
                    </a:pathLst>
                  </a:custGeom>
                  <a:solidFill>
                    <a:srgbClr val="60381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33" name="PA_任意多边形 236"/>
                  <p:cNvSpPr/>
                  <p:nvPr>
                    <p:custDataLst>
                      <p:tags r:id="rId86"/>
                    </p:custDataLst>
                  </p:nvPr>
                </p:nvSpPr>
                <p:spPr bwMode="auto">
                  <a:xfrm>
                    <a:off x="7421563" y="5292725"/>
                    <a:ext cx="109538" cy="25400"/>
                  </a:xfrm>
                  <a:custGeom>
                    <a:avLst/>
                    <a:gdLst>
                      <a:gd name="T0" fmla="*/ 10 w 173"/>
                      <a:gd name="T1" fmla="*/ 41 h 41"/>
                      <a:gd name="T2" fmla="*/ 0 w 173"/>
                      <a:gd name="T3" fmla="*/ 33 h 41"/>
                      <a:gd name="T4" fmla="*/ 173 w 173"/>
                      <a:gd name="T5" fmla="*/ 22 h 41"/>
                      <a:gd name="T6" fmla="*/ 169 w 173"/>
                      <a:gd name="T7" fmla="*/ 34 h 41"/>
                      <a:gd name="T8" fmla="*/ 10 w 173"/>
                      <a:gd name="T9" fmla="*/ 41 h 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73" h="41">
                        <a:moveTo>
                          <a:pt x="10" y="41"/>
                        </a:moveTo>
                        <a:cubicBezTo>
                          <a:pt x="0" y="33"/>
                          <a:pt x="0" y="33"/>
                          <a:pt x="0" y="33"/>
                        </a:cubicBezTo>
                        <a:cubicBezTo>
                          <a:pt x="28" y="0"/>
                          <a:pt x="136" y="9"/>
                          <a:pt x="173" y="22"/>
                        </a:cubicBezTo>
                        <a:cubicBezTo>
                          <a:pt x="169" y="34"/>
                          <a:pt x="169" y="34"/>
                          <a:pt x="169" y="34"/>
                        </a:cubicBezTo>
                        <a:cubicBezTo>
                          <a:pt x="132" y="21"/>
                          <a:pt x="31" y="15"/>
                          <a:pt x="10" y="41"/>
                        </a:cubicBezTo>
                      </a:path>
                    </a:pathLst>
                  </a:custGeom>
                  <a:solidFill>
                    <a:srgbClr val="60381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72" name="PA_任意多边形 275"/>
                  <p:cNvSpPr/>
                  <p:nvPr>
                    <p:custDataLst>
                      <p:tags r:id="rId87"/>
                    </p:custDataLst>
                  </p:nvPr>
                </p:nvSpPr>
                <p:spPr bwMode="auto">
                  <a:xfrm>
                    <a:off x="4598988" y="2047136"/>
                    <a:ext cx="174625" cy="3842489"/>
                  </a:xfrm>
                  <a:custGeom>
                    <a:avLst/>
                    <a:gdLst>
                      <a:gd name="T0" fmla="*/ 37 w 275"/>
                      <a:gd name="T1" fmla="*/ 6 h 5332"/>
                      <a:gd name="T2" fmla="*/ 211 w 275"/>
                      <a:gd name="T3" fmla="*/ 12 h 5332"/>
                      <a:gd name="T4" fmla="*/ 160 w 275"/>
                      <a:gd name="T5" fmla="*/ 275 h 5332"/>
                      <a:gd name="T6" fmla="*/ 217 w 275"/>
                      <a:gd name="T7" fmla="*/ 524 h 5332"/>
                      <a:gd name="T8" fmla="*/ 226 w 275"/>
                      <a:gd name="T9" fmla="*/ 1145 h 5332"/>
                      <a:gd name="T10" fmla="*/ 227 w 275"/>
                      <a:gd name="T11" fmla="*/ 1214 h 5332"/>
                      <a:gd name="T12" fmla="*/ 192 w 275"/>
                      <a:gd name="T13" fmla="*/ 1873 h 5332"/>
                      <a:gd name="T14" fmla="*/ 217 w 275"/>
                      <a:gd name="T15" fmla="*/ 2167 h 5332"/>
                      <a:gd name="T16" fmla="*/ 224 w 275"/>
                      <a:gd name="T17" fmla="*/ 2377 h 5332"/>
                      <a:gd name="T18" fmla="*/ 223 w 275"/>
                      <a:gd name="T19" fmla="*/ 2445 h 5332"/>
                      <a:gd name="T20" fmla="*/ 219 w 275"/>
                      <a:gd name="T21" fmla="*/ 2647 h 5332"/>
                      <a:gd name="T22" fmla="*/ 219 w 275"/>
                      <a:gd name="T23" fmla="*/ 2707 h 5332"/>
                      <a:gd name="T24" fmla="*/ 238 w 275"/>
                      <a:gd name="T25" fmla="*/ 2961 h 5332"/>
                      <a:gd name="T26" fmla="*/ 243 w 275"/>
                      <a:gd name="T27" fmla="*/ 3011 h 5332"/>
                      <a:gd name="T28" fmla="*/ 205 w 275"/>
                      <a:gd name="T29" fmla="*/ 4137 h 5332"/>
                      <a:gd name="T30" fmla="*/ 201 w 275"/>
                      <a:gd name="T31" fmla="*/ 4197 h 5332"/>
                      <a:gd name="T32" fmla="*/ 196 w 275"/>
                      <a:gd name="T33" fmla="*/ 4332 h 5332"/>
                      <a:gd name="T34" fmla="*/ 195 w 275"/>
                      <a:gd name="T35" fmla="*/ 4400 h 5332"/>
                      <a:gd name="T36" fmla="*/ 239 w 275"/>
                      <a:gd name="T37" fmla="*/ 4893 h 5332"/>
                      <a:gd name="T38" fmla="*/ 240 w 275"/>
                      <a:gd name="T39" fmla="*/ 4963 h 5332"/>
                      <a:gd name="T40" fmla="*/ 115 w 275"/>
                      <a:gd name="T41" fmla="*/ 5332 h 5332"/>
                      <a:gd name="T42" fmla="*/ 79 w 275"/>
                      <a:gd name="T43" fmla="*/ 4885 h 5332"/>
                      <a:gd name="T44" fmla="*/ 76 w 275"/>
                      <a:gd name="T45" fmla="*/ 4827 h 5332"/>
                      <a:gd name="T46" fmla="*/ 70 w 275"/>
                      <a:gd name="T47" fmla="*/ 4770 h 5332"/>
                      <a:gd name="T48" fmla="*/ 31 w 275"/>
                      <a:gd name="T49" fmla="*/ 4354 h 5332"/>
                      <a:gd name="T50" fmla="*/ 32 w 275"/>
                      <a:gd name="T51" fmla="*/ 4296 h 5332"/>
                      <a:gd name="T52" fmla="*/ 38 w 275"/>
                      <a:gd name="T53" fmla="*/ 4123 h 5332"/>
                      <a:gd name="T54" fmla="*/ 41 w 275"/>
                      <a:gd name="T55" fmla="*/ 4065 h 5332"/>
                      <a:gd name="T56" fmla="*/ 76 w 275"/>
                      <a:gd name="T57" fmla="*/ 3090 h 5332"/>
                      <a:gd name="T58" fmla="*/ 70 w 275"/>
                      <a:gd name="T59" fmla="*/ 3024 h 5332"/>
                      <a:gd name="T60" fmla="*/ 44 w 275"/>
                      <a:gd name="T61" fmla="*/ 2774 h 5332"/>
                      <a:gd name="T62" fmla="*/ 41 w 275"/>
                      <a:gd name="T63" fmla="*/ 2709 h 5332"/>
                      <a:gd name="T64" fmla="*/ 46 w 275"/>
                      <a:gd name="T65" fmla="*/ 2484 h 5332"/>
                      <a:gd name="T66" fmla="*/ 48 w 275"/>
                      <a:gd name="T67" fmla="*/ 2409 h 5332"/>
                      <a:gd name="T68" fmla="*/ 45 w 275"/>
                      <a:gd name="T69" fmla="*/ 2161 h 5332"/>
                      <a:gd name="T70" fmla="*/ 51 w 275"/>
                      <a:gd name="T71" fmla="*/ 1298 h 5332"/>
                      <a:gd name="T72" fmla="*/ 51 w 275"/>
                      <a:gd name="T73" fmla="*/ 1227 h 5332"/>
                      <a:gd name="T74" fmla="*/ 45 w 275"/>
                      <a:gd name="T75" fmla="*/ 588 h 5332"/>
                      <a:gd name="T76" fmla="*/ 13 w 275"/>
                      <a:gd name="T77" fmla="*/ 326 h 5332"/>
                      <a:gd name="T78" fmla="*/ 36 w 275"/>
                      <a:gd name="T79" fmla="*/ 15 h 5332"/>
                      <a:gd name="T80" fmla="*/ 37 w 275"/>
                      <a:gd name="T81" fmla="*/ 6 h 53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</a:cxnLst>
                    <a:rect l="0" t="0" r="r" b="b"/>
                    <a:pathLst>
                      <a:path w="275" h="5332">
                        <a:moveTo>
                          <a:pt x="37" y="6"/>
                        </a:moveTo>
                        <a:cubicBezTo>
                          <a:pt x="96" y="0"/>
                          <a:pt x="153" y="0"/>
                          <a:pt x="211" y="12"/>
                        </a:cubicBezTo>
                        <a:cubicBezTo>
                          <a:pt x="173" y="96"/>
                          <a:pt x="147" y="179"/>
                          <a:pt x="160" y="275"/>
                        </a:cubicBezTo>
                        <a:cubicBezTo>
                          <a:pt x="173" y="364"/>
                          <a:pt x="211" y="441"/>
                          <a:pt x="217" y="524"/>
                        </a:cubicBezTo>
                        <a:cubicBezTo>
                          <a:pt x="221" y="731"/>
                          <a:pt x="224" y="938"/>
                          <a:pt x="226" y="1145"/>
                        </a:cubicBezTo>
                        <a:cubicBezTo>
                          <a:pt x="227" y="1168"/>
                          <a:pt x="227" y="1191"/>
                          <a:pt x="227" y="1214"/>
                        </a:cubicBezTo>
                        <a:cubicBezTo>
                          <a:pt x="236" y="1438"/>
                          <a:pt x="224" y="1649"/>
                          <a:pt x="192" y="1873"/>
                        </a:cubicBezTo>
                        <a:cubicBezTo>
                          <a:pt x="173" y="1975"/>
                          <a:pt x="185" y="2071"/>
                          <a:pt x="217" y="2167"/>
                        </a:cubicBezTo>
                        <a:cubicBezTo>
                          <a:pt x="236" y="2238"/>
                          <a:pt x="224" y="2308"/>
                          <a:pt x="224" y="2377"/>
                        </a:cubicBezTo>
                        <a:cubicBezTo>
                          <a:pt x="224" y="2400"/>
                          <a:pt x="223" y="2422"/>
                          <a:pt x="223" y="2445"/>
                        </a:cubicBezTo>
                        <a:cubicBezTo>
                          <a:pt x="223" y="2512"/>
                          <a:pt x="221" y="2579"/>
                          <a:pt x="219" y="2647"/>
                        </a:cubicBezTo>
                        <a:cubicBezTo>
                          <a:pt x="219" y="2667"/>
                          <a:pt x="219" y="2687"/>
                          <a:pt x="219" y="2707"/>
                        </a:cubicBezTo>
                        <a:cubicBezTo>
                          <a:pt x="221" y="2792"/>
                          <a:pt x="229" y="2876"/>
                          <a:pt x="238" y="2961"/>
                        </a:cubicBezTo>
                        <a:cubicBezTo>
                          <a:pt x="239" y="2978"/>
                          <a:pt x="241" y="2994"/>
                          <a:pt x="243" y="3011"/>
                        </a:cubicBezTo>
                        <a:cubicBezTo>
                          <a:pt x="268" y="3389"/>
                          <a:pt x="236" y="3759"/>
                          <a:pt x="205" y="4137"/>
                        </a:cubicBezTo>
                        <a:cubicBezTo>
                          <a:pt x="204" y="4157"/>
                          <a:pt x="203" y="4177"/>
                          <a:pt x="201" y="4197"/>
                        </a:cubicBezTo>
                        <a:cubicBezTo>
                          <a:pt x="199" y="4242"/>
                          <a:pt x="197" y="4287"/>
                          <a:pt x="196" y="4332"/>
                        </a:cubicBezTo>
                        <a:cubicBezTo>
                          <a:pt x="195" y="4355"/>
                          <a:pt x="195" y="4377"/>
                          <a:pt x="195" y="4400"/>
                        </a:cubicBezTo>
                        <a:cubicBezTo>
                          <a:pt x="177" y="4543"/>
                          <a:pt x="228" y="4727"/>
                          <a:pt x="239" y="4893"/>
                        </a:cubicBezTo>
                        <a:cubicBezTo>
                          <a:pt x="240" y="4917"/>
                          <a:pt x="241" y="4940"/>
                          <a:pt x="240" y="4963"/>
                        </a:cubicBezTo>
                        <a:cubicBezTo>
                          <a:pt x="236" y="5089"/>
                          <a:pt x="275" y="5288"/>
                          <a:pt x="115" y="5332"/>
                        </a:cubicBezTo>
                        <a:cubicBezTo>
                          <a:pt x="109" y="5179"/>
                          <a:pt x="51" y="5038"/>
                          <a:pt x="79" y="4885"/>
                        </a:cubicBezTo>
                        <a:cubicBezTo>
                          <a:pt x="79" y="4866"/>
                          <a:pt x="77" y="4846"/>
                          <a:pt x="76" y="4827"/>
                        </a:cubicBezTo>
                        <a:cubicBezTo>
                          <a:pt x="74" y="4808"/>
                          <a:pt x="72" y="4789"/>
                          <a:pt x="70" y="4770"/>
                        </a:cubicBezTo>
                        <a:cubicBezTo>
                          <a:pt x="51" y="4629"/>
                          <a:pt x="25" y="4495"/>
                          <a:pt x="31" y="4354"/>
                        </a:cubicBezTo>
                        <a:cubicBezTo>
                          <a:pt x="32" y="4335"/>
                          <a:pt x="32" y="4315"/>
                          <a:pt x="32" y="4296"/>
                        </a:cubicBezTo>
                        <a:cubicBezTo>
                          <a:pt x="34" y="4238"/>
                          <a:pt x="36" y="4181"/>
                          <a:pt x="38" y="4123"/>
                        </a:cubicBezTo>
                        <a:cubicBezTo>
                          <a:pt x="39" y="4104"/>
                          <a:pt x="40" y="4084"/>
                          <a:pt x="41" y="4065"/>
                        </a:cubicBezTo>
                        <a:cubicBezTo>
                          <a:pt x="45" y="3740"/>
                          <a:pt x="83" y="3414"/>
                          <a:pt x="76" y="3090"/>
                        </a:cubicBezTo>
                        <a:cubicBezTo>
                          <a:pt x="74" y="3068"/>
                          <a:pt x="73" y="3046"/>
                          <a:pt x="70" y="3024"/>
                        </a:cubicBezTo>
                        <a:cubicBezTo>
                          <a:pt x="62" y="2943"/>
                          <a:pt x="50" y="2859"/>
                          <a:pt x="44" y="2774"/>
                        </a:cubicBezTo>
                        <a:cubicBezTo>
                          <a:pt x="43" y="2752"/>
                          <a:pt x="42" y="2731"/>
                          <a:pt x="41" y="2709"/>
                        </a:cubicBezTo>
                        <a:cubicBezTo>
                          <a:pt x="43" y="2634"/>
                          <a:pt x="45" y="2559"/>
                          <a:pt x="46" y="2484"/>
                        </a:cubicBezTo>
                        <a:cubicBezTo>
                          <a:pt x="47" y="2459"/>
                          <a:pt x="47" y="2434"/>
                          <a:pt x="48" y="2409"/>
                        </a:cubicBezTo>
                        <a:cubicBezTo>
                          <a:pt x="57" y="2327"/>
                          <a:pt x="57" y="2244"/>
                          <a:pt x="45" y="2161"/>
                        </a:cubicBezTo>
                        <a:cubicBezTo>
                          <a:pt x="13" y="1867"/>
                          <a:pt x="70" y="1585"/>
                          <a:pt x="51" y="1298"/>
                        </a:cubicBezTo>
                        <a:cubicBezTo>
                          <a:pt x="51" y="1275"/>
                          <a:pt x="51" y="1251"/>
                          <a:pt x="51" y="1227"/>
                        </a:cubicBezTo>
                        <a:cubicBezTo>
                          <a:pt x="53" y="1015"/>
                          <a:pt x="54" y="802"/>
                          <a:pt x="45" y="588"/>
                        </a:cubicBezTo>
                        <a:cubicBezTo>
                          <a:pt x="45" y="498"/>
                          <a:pt x="25" y="415"/>
                          <a:pt x="13" y="326"/>
                        </a:cubicBezTo>
                        <a:cubicBezTo>
                          <a:pt x="0" y="217"/>
                          <a:pt x="13" y="115"/>
                          <a:pt x="36" y="15"/>
                        </a:cubicBezTo>
                        <a:cubicBezTo>
                          <a:pt x="37" y="9"/>
                          <a:pt x="37" y="6"/>
                          <a:pt x="37" y="6"/>
                        </a:cubicBezTo>
                      </a:path>
                    </a:pathLst>
                  </a:custGeom>
                  <a:solidFill>
                    <a:srgbClr val="C69C6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74" name="PA_任意多边形 277"/>
                  <p:cNvSpPr/>
                  <p:nvPr>
                    <p:custDataLst>
                      <p:tags r:id="rId88"/>
                    </p:custDataLst>
                  </p:nvPr>
                </p:nvSpPr>
                <p:spPr bwMode="auto">
                  <a:xfrm>
                    <a:off x="4638675" y="5487988"/>
                    <a:ext cx="103188" cy="33338"/>
                  </a:xfrm>
                  <a:custGeom>
                    <a:avLst/>
                    <a:gdLst>
                      <a:gd name="T0" fmla="*/ 19 w 162"/>
                      <a:gd name="T1" fmla="*/ 51 h 51"/>
                      <a:gd name="T2" fmla="*/ 0 w 162"/>
                      <a:gd name="T3" fmla="*/ 43 h 51"/>
                      <a:gd name="T4" fmla="*/ 12 w 162"/>
                      <a:gd name="T5" fmla="*/ 37 h 51"/>
                      <a:gd name="T6" fmla="*/ 157 w 162"/>
                      <a:gd name="T7" fmla="*/ 0 h 51"/>
                      <a:gd name="T8" fmla="*/ 162 w 162"/>
                      <a:gd name="T9" fmla="*/ 12 h 51"/>
                      <a:gd name="T10" fmla="*/ 79 w 162"/>
                      <a:gd name="T11" fmla="*/ 39 h 51"/>
                      <a:gd name="T12" fmla="*/ 19 w 162"/>
                      <a:gd name="T13" fmla="*/ 51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62" h="51">
                        <a:moveTo>
                          <a:pt x="19" y="51"/>
                        </a:moveTo>
                        <a:cubicBezTo>
                          <a:pt x="7" y="51"/>
                          <a:pt x="3" y="47"/>
                          <a:pt x="0" y="43"/>
                        </a:cubicBezTo>
                        <a:cubicBezTo>
                          <a:pt x="12" y="37"/>
                          <a:pt x="12" y="37"/>
                          <a:pt x="12" y="37"/>
                        </a:cubicBezTo>
                        <a:cubicBezTo>
                          <a:pt x="22" y="45"/>
                          <a:pt x="114" y="18"/>
                          <a:pt x="157" y="0"/>
                        </a:cubicBezTo>
                        <a:cubicBezTo>
                          <a:pt x="162" y="12"/>
                          <a:pt x="162" y="12"/>
                          <a:pt x="162" y="12"/>
                        </a:cubicBezTo>
                        <a:cubicBezTo>
                          <a:pt x="151" y="16"/>
                          <a:pt x="115" y="29"/>
                          <a:pt x="79" y="39"/>
                        </a:cubicBezTo>
                        <a:cubicBezTo>
                          <a:pt x="49" y="48"/>
                          <a:pt x="31" y="51"/>
                          <a:pt x="19" y="51"/>
                        </a:cubicBezTo>
                      </a:path>
                    </a:pathLst>
                  </a:custGeom>
                  <a:solidFill>
                    <a:srgbClr val="60381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75" name="PA_任意多边形 278"/>
                  <p:cNvSpPr/>
                  <p:nvPr>
                    <p:custDataLst>
                      <p:tags r:id="rId89"/>
                    </p:custDataLst>
                  </p:nvPr>
                </p:nvSpPr>
                <p:spPr bwMode="auto">
                  <a:xfrm>
                    <a:off x="4641850" y="5472113"/>
                    <a:ext cx="92075" cy="26988"/>
                  </a:xfrm>
                  <a:custGeom>
                    <a:avLst/>
                    <a:gdLst>
                      <a:gd name="T0" fmla="*/ 5 w 145"/>
                      <a:gd name="T1" fmla="*/ 43 h 43"/>
                      <a:gd name="T2" fmla="*/ 0 w 145"/>
                      <a:gd name="T3" fmla="*/ 43 h 43"/>
                      <a:gd name="T4" fmla="*/ 0 w 145"/>
                      <a:gd name="T5" fmla="*/ 30 h 43"/>
                      <a:gd name="T6" fmla="*/ 74 w 145"/>
                      <a:gd name="T7" fmla="*/ 15 h 43"/>
                      <a:gd name="T8" fmla="*/ 145 w 145"/>
                      <a:gd name="T9" fmla="*/ 0 h 43"/>
                      <a:gd name="T10" fmla="*/ 145 w 145"/>
                      <a:gd name="T11" fmla="*/ 13 h 43"/>
                      <a:gd name="T12" fmla="*/ 78 w 145"/>
                      <a:gd name="T13" fmla="*/ 27 h 43"/>
                      <a:gd name="T14" fmla="*/ 5 w 145"/>
                      <a:gd name="T15" fmla="*/ 43 h 4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45" h="43">
                        <a:moveTo>
                          <a:pt x="5" y="43"/>
                        </a:moveTo>
                        <a:cubicBezTo>
                          <a:pt x="3" y="43"/>
                          <a:pt x="2" y="43"/>
                          <a:pt x="0" y="43"/>
                        </a:cubicBezTo>
                        <a:cubicBezTo>
                          <a:pt x="0" y="30"/>
                          <a:pt x="0" y="30"/>
                          <a:pt x="0" y="30"/>
                        </a:cubicBezTo>
                        <a:cubicBezTo>
                          <a:pt x="28" y="31"/>
                          <a:pt x="50" y="23"/>
                          <a:pt x="74" y="15"/>
                        </a:cubicBezTo>
                        <a:cubicBezTo>
                          <a:pt x="95" y="8"/>
                          <a:pt x="118" y="0"/>
                          <a:pt x="145" y="0"/>
                        </a:cubicBezTo>
                        <a:cubicBezTo>
                          <a:pt x="145" y="13"/>
                          <a:pt x="145" y="13"/>
                          <a:pt x="145" y="13"/>
                        </a:cubicBezTo>
                        <a:cubicBezTo>
                          <a:pt x="120" y="13"/>
                          <a:pt x="100" y="20"/>
                          <a:pt x="78" y="27"/>
                        </a:cubicBezTo>
                        <a:cubicBezTo>
                          <a:pt x="56" y="35"/>
                          <a:pt x="33" y="43"/>
                          <a:pt x="5" y="43"/>
                        </a:cubicBezTo>
                      </a:path>
                    </a:pathLst>
                  </a:custGeom>
                  <a:solidFill>
                    <a:srgbClr val="60381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76" name="PA_任意多边形 279"/>
                  <p:cNvSpPr/>
                  <p:nvPr>
                    <p:custDataLst>
                      <p:tags r:id="rId90"/>
                    </p:custDataLst>
                  </p:nvPr>
                </p:nvSpPr>
                <p:spPr bwMode="auto">
                  <a:xfrm>
                    <a:off x="4630738" y="5100638"/>
                    <a:ext cx="104775" cy="14288"/>
                  </a:xfrm>
                  <a:custGeom>
                    <a:avLst/>
                    <a:gdLst>
                      <a:gd name="T0" fmla="*/ 55 w 163"/>
                      <a:gd name="T1" fmla="*/ 22 h 22"/>
                      <a:gd name="T2" fmla="*/ 27 w 163"/>
                      <a:gd name="T3" fmla="*/ 22 h 22"/>
                      <a:gd name="T4" fmla="*/ 0 w 163"/>
                      <a:gd name="T5" fmla="*/ 22 h 22"/>
                      <a:gd name="T6" fmla="*/ 0 w 163"/>
                      <a:gd name="T7" fmla="*/ 9 h 22"/>
                      <a:gd name="T8" fmla="*/ 28 w 163"/>
                      <a:gd name="T9" fmla="*/ 9 h 22"/>
                      <a:gd name="T10" fmla="*/ 161 w 163"/>
                      <a:gd name="T11" fmla="*/ 0 h 22"/>
                      <a:gd name="T12" fmla="*/ 163 w 163"/>
                      <a:gd name="T13" fmla="*/ 13 h 22"/>
                      <a:gd name="T14" fmla="*/ 55 w 163"/>
                      <a:gd name="T15" fmla="*/ 22 h 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63" h="22">
                        <a:moveTo>
                          <a:pt x="55" y="22"/>
                        </a:moveTo>
                        <a:cubicBezTo>
                          <a:pt x="46" y="22"/>
                          <a:pt x="37" y="22"/>
                          <a:pt x="27" y="22"/>
                        </a:cubicBezTo>
                        <a:cubicBezTo>
                          <a:pt x="18" y="22"/>
                          <a:pt x="9" y="22"/>
                          <a:pt x="0" y="22"/>
                        </a:cubicBezTo>
                        <a:cubicBezTo>
                          <a:pt x="0" y="9"/>
                          <a:pt x="0" y="9"/>
                          <a:pt x="0" y="9"/>
                        </a:cubicBezTo>
                        <a:cubicBezTo>
                          <a:pt x="9" y="9"/>
                          <a:pt x="18" y="9"/>
                          <a:pt x="28" y="9"/>
                        </a:cubicBezTo>
                        <a:cubicBezTo>
                          <a:pt x="72" y="9"/>
                          <a:pt x="118" y="10"/>
                          <a:pt x="161" y="0"/>
                        </a:cubicBezTo>
                        <a:cubicBezTo>
                          <a:pt x="163" y="13"/>
                          <a:pt x="163" y="13"/>
                          <a:pt x="163" y="13"/>
                        </a:cubicBezTo>
                        <a:cubicBezTo>
                          <a:pt x="128" y="21"/>
                          <a:pt x="92" y="22"/>
                          <a:pt x="55" y="22"/>
                        </a:cubicBezTo>
                      </a:path>
                    </a:pathLst>
                  </a:custGeom>
                  <a:solidFill>
                    <a:srgbClr val="60381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77" name="PA_任意多边形 280"/>
                  <p:cNvSpPr/>
                  <p:nvPr>
                    <p:custDataLst>
                      <p:tags r:id="rId91"/>
                    </p:custDataLst>
                  </p:nvPr>
                </p:nvSpPr>
                <p:spPr bwMode="auto">
                  <a:xfrm>
                    <a:off x="4629150" y="5075238"/>
                    <a:ext cx="106363" cy="14288"/>
                  </a:xfrm>
                  <a:custGeom>
                    <a:avLst/>
                    <a:gdLst>
                      <a:gd name="T0" fmla="*/ 0 w 167"/>
                      <a:gd name="T1" fmla="*/ 24 h 24"/>
                      <a:gd name="T2" fmla="*/ 0 w 167"/>
                      <a:gd name="T3" fmla="*/ 11 h 24"/>
                      <a:gd name="T4" fmla="*/ 70 w 167"/>
                      <a:gd name="T5" fmla="*/ 7 h 24"/>
                      <a:gd name="T6" fmla="*/ 167 w 167"/>
                      <a:gd name="T7" fmla="*/ 3 h 24"/>
                      <a:gd name="T8" fmla="*/ 165 w 167"/>
                      <a:gd name="T9" fmla="*/ 16 h 24"/>
                      <a:gd name="T10" fmla="*/ 71 w 167"/>
                      <a:gd name="T11" fmla="*/ 19 h 24"/>
                      <a:gd name="T12" fmla="*/ 0 w 167"/>
                      <a:gd name="T13" fmla="*/ 24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67" h="24">
                        <a:moveTo>
                          <a:pt x="0" y="24"/>
                        </a:moveTo>
                        <a:cubicBezTo>
                          <a:pt x="0" y="11"/>
                          <a:pt x="0" y="11"/>
                          <a:pt x="0" y="11"/>
                        </a:cubicBezTo>
                        <a:cubicBezTo>
                          <a:pt x="22" y="11"/>
                          <a:pt x="47" y="9"/>
                          <a:pt x="70" y="7"/>
                        </a:cubicBezTo>
                        <a:cubicBezTo>
                          <a:pt x="102" y="3"/>
                          <a:pt x="136" y="0"/>
                          <a:pt x="167" y="3"/>
                        </a:cubicBezTo>
                        <a:cubicBezTo>
                          <a:pt x="165" y="16"/>
                          <a:pt x="165" y="16"/>
                          <a:pt x="165" y="16"/>
                        </a:cubicBezTo>
                        <a:cubicBezTo>
                          <a:pt x="136" y="13"/>
                          <a:pt x="103" y="16"/>
                          <a:pt x="71" y="19"/>
                        </a:cubicBezTo>
                        <a:cubicBezTo>
                          <a:pt x="48" y="22"/>
                          <a:pt x="23" y="24"/>
                          <a:pt x="0" y="24"/>
                        </a:cubicBezTo>
                      </a:path>
                    </a:pathLst>
                  </a:custGeom>
                  <a:solidFill>
                    <a:srgbClr val="60381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78" name="PA_任意多边形 281"/>
                  <p:cNvSpPr/>
                  <p:nvPr>
                    <p:custDataLst>
                      <p:tags r:id="rId92"/>
                    </p:custDataLst>
                  </p:nvPr>
                </p:nvSpPr>
                <p:spPr bwMode="auto">
                  <a:xfrm>
                    <a:off x="4640263" y="4699000"/>
                    <a:ext cx="122238" cy="20638"/>
                  </a:xfrm>
                  <a:custGeom>
                    <a:avLst/>
                    <a:gdLst>
                      <a:gd name="T0" fmla="*/ 106 w 191"/>
                      <a:gd name="T1" fmla="*/ 32 h 32"/>
                      <a:gd name="T2" fmla="*/ 0 w 191"/>
                      <a:gd name="T3" fmla="*/ 12 h 32"/>
                      <a:gd name="T4" fmla="*/ 5 w 191"/>
                      <a:gd name="T5" fmla="*/ 0 h 32"/>
                      <a:gd name="T6" fmla="*/ 189 w 191"/>
                      <a:gd name="T7" fmla="*/ 12 h 32"/>
                      <a:gd name="T8" fmla="*/ 191 w 191"/>
                      <a:gd name="T9" fmla="*/ 25 h 32"/>
                      <a:gd name="T10" fmla="*/ 106 w 191"/>
                      <a:gd name="T11" fmla="*/ 32 h 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91" h="32">
                        <a:moveTo>
                          <a:pt x="106" y="32"/>
                        </a:moveTo>
                        <a:cubicBezTo>
                          <a:pt x="71" y="32"/>
                          <a:pt x="36" y="27"/>
                          <a:pt x="0" y="12"/>
                        </a:cubicBezTo>
                        <a:cubicBezTo>
                          <a:pt x="5" y="0"/>
                          <a:pt x="5" y="0"/>
                          <a:pt x="5" y="0"/>
                        </a:cubicBezTo>
                        <a:cubicBezTo>
                          <a:pt x="61" y="24"/>
                          <a:pt x="115" y="23"/>
                          <a:pt x="189" y="12"/>
                        </a:cubicBezTo>
                        <a:cubicBezTo>
                          <a:pt x="191" y="25"/>
                          <a:pt x="191" y="25"/>
                          <a:pt x="191" y="25"/>
                        </a:cubicBezTo>
                        <a:cubicBezTo>
                          <a:pt x="162" y="29"/>
                          <a:pt x="134" y="32"/>
                          <a:pt x="106" y="32"/>
                        </a:cubicBezTo>
                      </a:path>
                    </a:pathLst>
                  </a:custGeom>
                  <a:solidFill>
                    <a:srgbClr val="60381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79" name="PA_任意多边形 282"/>
                  <p:cNvSpPr/>
                  <p:nvPr>
                    <p:custDataLst>
                      <p:tags r:id="rId93"/>
                    </p:custDataLst>
                  </p:nvPr>
                </p:nvSpPr>
                <p:spPr bwMode="auto">
                  <a:xfrm>
                    <a:off x="4641850" y="4675188"/>
                    <a:ext cx="115888" cy="20638"/>
                  </a:xfrm>
                  <a:custGeom>
                    <a:avLst/>
                    <a:gdLst>
                      <a:gd name="T0" fmla="*/ 115 w 180"/>
                      <a:gd name="T1" fmla="*/ 33 h 33"/>
                      <a:gd name="T2" fmla="*/ 0 w 180"/>
                      <a:gd name="T3" fmla="*/ 11 h 33"/>
                      <a:gd name="T4" fmla="*/ 6 w 180"/>
                      <a:gd name="T5" fmla="*/ 0 h 33"/>
                      <a:gd name="T6" fmla="*/ 176 w 180"/>
                      <a:gd name="T7" fmla="*/ 12 h 33"/>
                      <a:gd name="T8" fmla="*/ 180 w 180"/>
                      <a:gd name="T9" fmla="*/ 24 h 33"/>
                      <a:gd name="T10" fmla="*/ 115 w 180"/>
                      <a:gd name="T11" fmla="*/ 33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80" h="33">
                        <a:moveTo>
                          <a:pt x="115" y="33"/>
                        </a:moveTo>
                        <a:cubicBezTo>
                          <a:pt x="72" y="33"/>
                          <a:pt x="26" y="24"/>
                          <a:pt x="0" y="11"/>
                        </a:cubicBezTo>
                        <a:cubicBezTo>
                          <a:pt x="6" y="0"/>
                          <a:pt x="6" y="0"/>
                          <a:pt x="6" y="0"/>
                        </a:cubicBezTo>
                        <a:cubicBezTo>
                          <a:pt x="43" y="19"/>
                          <a:pt x="130" y="29"/>
                          <a:pt x="176" y="12"/>
                        </a:cubicBezTo>
                        <a:cubicBezTo>
                          <a:pt x="180" y="24"/>
                          <a:pt x="180" y="24"/>
                          <a:pt x="180" y="24"/>
                        </a:cubicBezTo>
                        <a:cubicBezTo>
                          <a:pt x="163" y="31"/>
                          <a:pt x="139" y="33"/>
                          <a:pt x="115" y="33"/>
                        </a:cubicBezTo>
                      </a:path>
                    </a:pathLst>
                  </a:custGeom>
                  <a:solidFill>
                    <a:srgbClr val="60381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80" name="PA_任意多边形 283"/>
                  <p:cNvSpPr/>
                  <p:nvPr>
                    <p:custDataLst>
                      <p:tags r:id="rId94"/>
                    </p:custDataLst>
                  </p:nvPr>
                </p:nvSpPr>
                <p:spPr bwMode="auto">
                  <a:xfrm>
                    <a:off x="4625975" y="4257675"/>
                    <a:ext cx="122238" cy="25400"/>
                  </a:xfrm>
                  <a:custGeom>
                    <a:avLst/>
                    <a:gdLst>
                      <a:gd name="T0" fmla="*/ 131 w 191"/>
                      <a:gd name="T1" fmla="*/ 38 h 38"/>
                      <a:gd name="T2" fmla="*/ 0 w 191"/>
                      <a:gd name="T3" fmla="*/ 10 h 38"/>
                      <a:gd name="T4" fmla="*/ 7 w 191"/>
                      <a:gd name="T5" fmla="*/ 0 h 38"/>
                      <a:gd name="T6" fmla="*/ 162 w 191"/>
                      <a:gd name="T7" fmla="*/ 25 h 38"/>
                      <a:gd name="T8" fmla="*/ 191 w 191"/>
                      <a:gd name="T9" fmla="*/ 24 h 38"/>
                      <a:gd name="T10" fmla="*/ 191 w 191"/>
                      <a:gd name="T11" fmla="*/ 37 h 38"/>
                      <a:gd name="T12" fmla="*/ 162 w 191"/>
                      <a:gd name="T13" fmla="*/ 37 h 38"/>
                      <a:gd name="T14" fmla="*/ 131 w 191"/>
                      <a:gd name="T15" fmla="*/ 38 h 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91" h="38">
                        <a:moveTo>
                          <a:pt x="131" y="38"/>
                        </a:moveTo>
                        <a:cubicBezTo>
                          <a:pt x="84" y="38"/>
                          <a:pt x="37" y="34"/>
                          <a:pt x="0" y="10"/>
                        </a:cubicBezTo>
                        <a:cubicBezTo>
                          <a:pt x="7" y="0"/>
                          <a:pt x="7" y="0"/>
                          <a:pt x="7" y="0"/>
                        </a:cubicBezTo>
                        <a:cubicBezTo>
                          <a:pt x="49" y="27"/>
                          <a:pt x="109" y="26"/>
                          <a:pt x="162" y="25"/>
                        </a:cubicBezTo>
                        <a:cubicBezTo>
                          <a:pt x="172" y="24"/>
                          <a:pt x="182" y="24"/>
                          <a:pt x="191" y="24"/>
                        </a:cubicBezTo>
                        <a:cubicBezTo>
                          <a:pt x="191" y="37"/>
                          <a:pt x="191" y="37"/>
                          <a:pt x="191" y="37"/>
                        </a:cubicBezTo>
                        <a:cubicBezTo>
                          <a:pt x="182" y="37"/>
                          <a:pt x="172" y="37"/>
                          <a:pt x="162" y="37"/>
                        </a:cubicBezTo>
                        <a:cubicBezTo>
                          <a:pt x="152" y="38"/>
                          <a:pt x="141" y="38"/>
                          <a:pt x="131" y="38"/>
                        </a:cubicBezTo>
                      </a:path>
                    </a:pathLst>
                  </a:custGeom>
                  <a:solidFill>
                    <a:srgbClr val="60381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81" name="PA_任意多边形 284"/>
                  <p:cNvSpPr/>
                  <p:nvPr>
                    <p:custDataLst>
                      <p:tags r:id="rId95"/>
                    </p:custDataLst>
                  </p:nvPr>
                </p:nvSpPr>
                <p:spPr bwMode="auto">
                  <a:xfrm>
                    <a:off x="4629150" y="4232275"/>
                    <a:ext cx="112713" cy="30163"/>
                  </a:xfrm>
                  <a:custGeom>
                    <a:avLst/>
                    <a:gdLst>
                      <a:gd name="T0" fmla="*/ 138 w 177"/>
                      <a:gd name="T1" fmla="*/ 46 h 46"/>
                      <a:gd name="T2" fmla="*/ 67 w 177"/>
                      <a:gd name="T3" fmla="*/ 29 h 46"/>
                      <a:gd name="T4" fmla="*/ 0 w 177"/>
                      <a:gd name="T5" fmla="*/ 13 h 46"/>
                      <a:gd name="T6" fmla="*/ 0 w 177"/>
                      <a:gd name="T7" fmla="*/ 0 h 46"/>
                      <a:gd name="T8" fmla="*/ 71 w 177"/>
                      <a:gd name="T9" fmla="*/ 17 h 46"/>
                      <a:gd name="T10" fmla="*/ 172 w 177"/>
                      <a:gd name="T11" fmla="*/ 26 h 46"/>
                      <a:gd name="T12" fmla="*/ 177 w 177"/>
                      <a:gd name="T13" fmla="*/ 38 h 46"/>
                      <a:gd name="T14" fmla="*/ 138 w 177"/>
                      <a:gd name="T15" fmla="*/ 46 h 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77" h="46">
                        <a:moveTo>
                          <a:pt x="138" y="46"/>
                        </a:moveTo>
                        <a:cubicBezTo>
                          <a:pt x="114" y="46"/>
                          <a:pt x="90" y="37"/>
                          <a:pt x="67" y="29"/>
                        </a:cubicBezTo>
                        <a:cubicBezTo>
                          <a:pt x="44" y="21"/>
                          <a:pt x="22" y="13"/>
                          <a:pt x="0" y="13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24" y="0"/>
                          <a:pt x="48" y="9"/>
                          <a:pt x="71" y="17"/>
                        </a:cubicBezTo>
                        <a:cubicBezTo>
                          <a:pt x="105" y="29"/>
                          <a:pt x="138" y="41"/>
                          <a:pt x="172" y="26"/>
                        </a:cubicBezTo>
                        <a:cubicBezTo>
                          <a:pt x="177" y="38"/>
                          <a:pt x="177" y="38"/>
                          <a:pt x="177" y="38"/>
                        </a:cubicBezTo>
                        <a:cubicBezTo>
                          <a:pt x="164" y="44"/>
                          <a:pt x="151" y="46"/>
                          <a:pt x="138" y="46"/>
                        </a:cubicBezTo>
                      </a:path>
                    </a:pathLst>
                  </a:custGeom>
                  <a:solidFill>
                    <a:srgbClr val="60381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82" name="PA_任意多边形 285"/>
                  <p:cNvSpPr/>
                  <p:nvPr>
                    <p:custDataLst>
                      <p:tags r:id="rId96"/>
                    </p:custDataLst>
                  </p:nvPr>
                </p:nvSpPr>
                <p:spPr bwMode="auto">
                  <a:xfrm>
                    <a:off x="4621213" y="3854450"/>
                    <a:ext cx="123825" cy="25400"/>
                  </a:xfrm>
                  <a:custGeom>
                    <a:avLst/>
                    <a:gdLst>
                      <a:gd name="T0" fmla="*/ 134 w 194"/>
                      <a:gd name="T1" fmla="*/ 40 h 40"/>
                      <a:gd name="T2" fmla="*/ 0 w 194"/>
                      <a:gd name="T3" fmla="*/ 12 h 40"/>
                      <a:gd name="T4" fmla="*/ 4 w 194"/>
                      <a:gd name="T5" fmla="*/ 0 h 40"/>
                      <a:gd name="T6" fmla="*/ 186 w 194"/>
                      <a:gd name="T7" fmla="*/ 14 h 40"/>
                      <a:gd name="T8" fmla="*/ 194 w 194"/>
                      <a:gd name="T9" fmla="*/ 24 h 40"/>
                      <a:gd name="T10" fmla="*/ 134 w 194"/>
                      <a:gd name="T11" fmla="*/ 40 h 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94" h="40">
                        <a:moveTo>
                          <a:pt x="134" y="40"/>
                        </a:moveTo>
                        <a:cubicBezTo>
                          <a:pt x="100" y="40"/>
                          <a:pt x="56" y="31"/>
                          <a:pt x="0" y="12"/>
                        </a:cubicBezTo>
                        <a:cubicBezTo>
                          <a:pt x="4" y="0"/>
                          <a:pt x="4" y="0"/>
                          <a:pt x="4" y="0"/>
                        </a:cubicBezTo>
                        <a:cubicBezTo>
                          <a:pt x="96" y="31"/>
                          <a:pt x="157" y="36"/>
                          <a:pt x="186" y="14"/>
                        </a:cubicBezTo>
                        <a:cubicBezTo>
                          <a:pt x="194" y="24"/>
                          <a:pt x="194" y="24"/>
                          <a:pt x="194" y="24"/>
                        </a:cubicBezTo>
                        <a:cubicBezTo>
                          <a:pt x="180" y="35"/>
                          <a:pt x="160" y="40"/>
                          <a:pt x="134" y="40"/>
                        </a:cubicBezTo>
                      </a:path>
                    </a:pathLst>
                  </a:custGeom>
                  <a:solidFill>
                    <a:srgbClr val="60381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83" name="PA_任意多边形 286"/>
                  <p:cNvSpPr/>
                  <p:nvPr>
                    <p:custDataLst>
                      <p:tags r:id="rId97"/>
                    </p:custDataLst>
                  </p:nvPr>
                </p:nvSpPr>
                <p:spPr bwMode="auto">
                  <a:xfrm>
                    <a:off x="4625975" y="3833813"/>
                    <a:ext cx="106363" cy="26988"/>
                  </a:xfrm>
                  <a:custGeom>
                    <a:avLst/>
                    <a:gdLst>
                      <a:gd name="T0" fmla="*/ 123 w 166"/>
                      <a:gd name="T1" fmla="*/ 42 h 42"/>
                      <a:gd name="T2" fmla="*/ 0 w 166"/>
                      <a:gd name="T3" fmla="*/ 10 h 42"/>
                      <a:gd name="T4" fmla="*/ 8 w 166"/>
                      <a:gd name="T5" fmla="*/ 0 h 42"/>
                      <a:gd name="T6" fmla="*/ 144 w 166"/>
                      <a:gd name="T7" fmla="*/ 29 h 42"/>
                      <a:gd name="T8" fmla="*/ 166 w 166"/>
                      <a:gd name="T9" fmla="*/ 29 h 42"/>
                      <a:gd name="T10" fmla="*/ 166 w 166"/>
                      <a:gd name="T11" fmla="*/ 41 h 42"/>
                      <a:gd name="T12" fmla="*/ 144 w 166"/>
                      <a:gd name="T13" fmla="*/ 42 h 42"/>
                      <a:gd name="T14" fmla="*/ 123 w 166"/>
                      <a:gd name="T15" fmla="*/ 42 h 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66" h="42">
                        <a:moveTo>
                          <a:pt x="123" y="42"/>
                        </a:moveTo>
                        <a:cubicBezTo>
                          <a:pt x="80" y="42"/>
                          <a:pt x="37" y="38"/>
                          <a:pt x="0" y="10"/>
                        </a:cubicBezTo>
                        <a:cubicBezTo>
                          <a:pt x="8" y="0"/>
                          <a:pt x="8" y="0"/>
                          <a:pt x="8" y="0"/>
                        </a:cubicBezTo>
                        <a:cubicBezTo>
                          <a:pt x="47" y="30"/>
                          <a:pt x="94" y="29"/>
                          <a:pt x="144" y="29"/>
                        </a:cubicBezTo>
                        <a:cubicBezTo>
                          <a:pt x="151" y="29"/>
                          <a:pt x="159" y="29"/>
                          <a:pt x="166" y="29"/>
                        </a:cubicBezTo>
                        <a:cubicBezTo>
                          <a:pt x="166" y="41"/>
                          <a:pt x="166" y="41"/>
                          <a:pt x="166" y="41"/>
                        </a:cubicBezTo>
                        <a:cubicBezTo>
                          <a:pt x="159" y="41"/>
                          <a:pt x="151" y="41"/>
                          <a:pt x="144" y="42"/>
                        </a:cubicBezTo>
                        <a:cubicBezTo>
                          <a:pt x="137" y="42"/>
                          <a:pt x="130" y="42"/>
                          <a:pt x="123" y="42"/>
                        </a:cubicBezTo>
                      </a:path>
                    </a:pathLst>
                  </a:custGeom>
                  <a:solidFill>
                    <a:srgbClr val="60381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84" name="PA_任意多边形 287"/>
                  <p:cNvSpPr/>
                  <p:nvPr>
                    <p:custDataLst>
                      <p:tags r:id="rId98"/>
                    </p:custDataLst>
                  </p:nvPr>
                </p:nvSpPr>
                <p:spPr bwMode="auto">
                  <a:xfrm>
                    <a:off x="4632325" y="3517900"/>
                    <a:ext cx="112713" cy="17463"/>
                  </a:xfrm>
                  <a:custGeom>
                    <a:avLst/>
                    <a:gdLst>
                      <a:gd name="T0" fmla="*/ 79 w 175"/>
                      <a:gd name="T1" fmla="*/ 29 h 29"/>
                      <a:gd name="T2" fmla="*/ 0 w 175"/>
                      <a:gd name="T3" fmla="*/ 20 h 29"/>
                      <a:gd name="T4" fmla="*/ 3 w 175"/>
                      <a:gd name="T5" fmla="*/ 8 h 29"/>
                      <a:gd name="T6" fmla="*/ 169 w 175"/>
                      <a:gd name="T7" fmla="*/ 0 h 29"/>
                      <a:gd name="T8" fmla="*/ 175 w 175"/>
                      <a:gd name="T9" fmla="*/ 11 h 29"/>
                      <a:gd name="T10" fmla="*/ 79 w 175"/>
                      <a:gd name="T11" fmla="*/ 29 h 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75" h="29">
                        <a:moveTo>
                          <a:pt x="79" y="29"/>
                        </a:moveTo>
                        <a:cubicBezTo>
                          <a:pt x="49" y="29"/>
                          <a:pt x="19" y="26"/>
                          <a:pt x="0" y="20"/>
                        </a:cubicBezTo>
                        <a:cubicBezTo>
                          <a:pt x="3" y="8"/>
                          <a:pt x="3" y="8"/>
                          <a:pt x="3" y="8"/>
                        </a:cubicBezTo>
                        <a:cubicBezTo>
                          <a:pt x="44" y="20"/>
                          <a:pt x="132" y="21"/>
                          <a:pt x="169" y="0"/>
                        </a:cubicBezTo>
                        <a:cubicBezTo>
                          <a:pt x="175" y="11"/>
                          <a:pt x="175" y="11"/>
                          <a:pt x="175" y="11"/>
                        </a:cubicBezTo>
                        <a:cubicBezTo>
                          <a:pt x="153" y="24"/>
                          <a:pt x="115" y="29"/>
                          <a:pt x="79" y="29"/>
                        </a:cubicBezTo>
                      </a:path>
                    </a:pathLst>
                  </a:custGeom>
                  <a:solidFill>
                    <a:srgbClr val="60381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85" name="PA_任意多边形 288"/>
                  <p:cNvSpPr/>
                  <p:nvPr>
                    <p:custDataLst>
                      <p:tags r:id="rId99"/>
                    </p:custDataLst>
                  </p:nvPr>
                </p:nvSpPr>
                <p:spPr bwMode="auto">
                  <a:xfrm>
                    <a:off x="4635500" y="3492500"/>
                    <a:ext cx="106363" cy="23813"/>
                  </a:xfrm>
                  <a:custGeom>
                    <a:avLst/>
                    <a:gdLst>
                      <a:gd name="T0" fmla="*/ 118 w 166"/>
                      <a:gd name="T1" fmla="*/ 36 h 36"/>
                      <a:gd name="T2" fmla="*/ 50 w 166"/>
                      <a:gd name="T3" fmla="*/ 24 h 36"/>
                      <a:gd name="T4" fmla="*/ 0 w 166"/>
                      <a:gd name="T5" fmla="*/ 13 h 36"/>
                      <a:gd name="T6" fmla="*/ 1 w 166"/>
                      <a:gd name="T7" fmla="*/ 0 h 36"/>
                      <a:gd name="T8" fmla="*/ 54 w 166"/>
                      <a:gd name="T9" fmla="*/ 11 h 36"/>
                      <a:gd name="T10" fmla="*/ 160 w 166"/>
                      <a:gd name="T11" fmla="*/ 13 h 36"/>
                      <a:gd name="T12" fmla="*/ 166 w 166"/>
                      <a:gd name="T13" fmla="*/ 25 h 36"/>
                      <a:gd name="T14" fmla="*/ 118 w 166"/>
                      <a:gd name="T15" fmla="*/ 36 h 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66" h="36">
                        <a:moveTo>
                          <a:pt x="118" y="36"/>
                        </a:moveTo>
                        <a:cubicBezTo>
                          <a:pt x="95" y="36"/>
                          <a:pt x="72" y="30"/>
                          <a:pt x="50" y="24"/>
                        </a:cubicBezTo>
                        <a:cubicBezTo>
                          <a:pt x="33" y="19"/>
                          <a:pt x="16" y="14"/>
                          <a:pt x="0" y="13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8" y="1"/>
                          <a:pt x="36" y="6"/>
                          <a:pt x="54" y="11"/>
                        </a:cubicBezTo>
                        <a:cubicBezTo>
                          <a:pt x="89" y="21"/>
                          <a:pt x="125" y="32"/>
                          <a:pt x="160" y="13"/>
                        </a:cubicBezTo>
                        <a:cubicBezTo>
                          <a:pt x="166" y="25"/>
                          <a:pt x="166" y="25"/>
                          <a:pt x="166" y="25"/>
                        </a:cubicBezTo>
                        <a:cubicBezTo>
                          <a:pt x="149" y="33"/>
                          <a:pt x="133" y="36"/>
                          <a:pt x="118" y="36"/>
                        </a:cubicBezTo>
                      </a:path>
                    </a:pathLst>
                  </a:custGeom>
                  <a:solidFill>
                    <a:srgbClr val="60381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86" name="PA_任意多边形 289"/>
                  <p:cNvSpPr/>
                  <p:nvPr>
                    <p:custDataLst>
                      <p:tags r:id="rId100"/>
                    </p:custDataLst>
                  </p:nvPr>
                </p:nvSpPr>
                <p:spPr bwMode="auto">
                  <a:xfrm>
                    <a:off x="4629150" y="3074988"/>
                    <a:ext cx="117475" cy="23813"/>
                  </a:xfrm>
                  <a:custGeom>
                    <a:avLst/>
                    <a:gdLst>
                      <a:gd name="T0" fmla="*/ 87 w 184"/>
                      <a:gd name="T1" fmla="*/ 36 h 38"/>
                      <a:gd name="T2" fmla="*/ 0 w 184"/>
                      <a:gd name="T3" fmla="*/ 9 h 38"/>
                      <a:gd name="T4" fmla="*/ 9 w 184"/>
                      <a:gd name="T5" fmla="*/ 0 h 38"/>
                      <a:gd name="T6" fmla="*/ 182 w 184"/>
                      <a:gd name="T7" fmla="*/ 11 h 38"/>
                      <a:gd name="T8" fmla="*/ 184 w 184"/>
                      <a:gd name="T9" fmla="*/ 24 h 38"/>
                      <a:gd name="T10" fmla="*/ 87 w 184"/>
                      <a:gd name="T11" fmla="*/ 36 h 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84" h="38">
                        <a:moveTo>
                          <a:pt x="87" y="36"/>
                        </a:moveTo>
                        <a:cubicBezTo>
                          <a:pt x="53" y="36"/>
                          <a:pt x="20" y="30"/>
                          <a:pt x="0" y="9"/>
                        </a:cubicBezTo>
                        <a:cubicBezTo>
                          <a:pt x="9" y="0"/>
                          <a:pt x="9" y="0"/>
                          <a:pt x="9" y="0"/>
                        </a:cubicBezTo>
                        <a:cubicBezTo>
                          <a:pt x="47" y="38"/>
                          <a:pt x="141" y="19"/>
                          <a:pt x="182" y="11"/>
                        </a:cubicBezTo>
                        <a:cubicBezTo>
                          <a:pt x="184" y="24"/>
                          <a:pt x="184" y="24"/>
                          <a:pt x="184" y="24"/>
                        </a:cubicBezTo>
                        <a:cubicBezTo>
                          <a:pt x="162" y="28"/>
                          <a:pt x="124" y="36"/>
                          <a:pt x="87" y="36"/>
                        </a:cubicBezTo>
                      </a:path>
                    </a:pathLst>
                  </a:custGeom>
                  <a:solidFill>
                    <a:srgbClr val="60381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87" name="PA_任意多边形 290"/>
                  <p:cNvSpPr/>
                  <p:nvPr>
                    <p:custDataLst>
                      <p:tags r:id="rId101"/>
                    </p:custDataLst>
                  </p:nvPr>
                </p:nvSpPr>
                <p:spPr bwMode="auto">
                  <a:xfrm>
                    <a:off x="4635500" y="3059113"/>
                    <a:ext cx="111125" cy="19050"/>
                  </a:xfrm>
                  <a:custGeom>
                    <a:avLst/>
                    <a:gdLst>
                      <a:gd name="T0" fmla="*/ 89 w 174"/>
                      <a:gd name="T1" fmla="*/ 31 h 31"/>
                      <a:gd name="T2" fmla="*/ 0 w 174"/>
                      <a:gd name="T3" fmla="*/ 19 h 31"/>
                      <a:gd name="T4" fmla="*/ 5 w 174"/>
                      <a:gd name="T5" fmla="*/ 7 h 31"/>
                      <a:gd name="T6" fmla="*/ 164 w 174"/>
                      <a:gd name="T7" fmla="*/ 0 h 31"/>
                      <a:gd name="T8" fmla="*/ 174 w 174"/>
                      <a:gd name="T9" fmla="*/ 8 h 31"/>
                      <a:gd name="T10" fmla="*/ 89 w 174"/>
                      <a:gd name="T11" fmla="*/ 31 h 3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74" h="31">
                        <a:moveTo>
                          <a:pt x="89" y="31"/>
                        </a:moveTo>
                        <a:cubicBezTo>
                          <a:pt x="54" y="31"/>
                          <a:pt x="19" y="26"/>
                          <a:pt x="0" y="19"/>
                        </a:cubicBezTo>
                        <a:cubicBezTo>
                          <a:pt x="5" y="7"/>
                          <a:pt x="5" y="7"/>
                          <a:pt x="5" y="7"/>
                        </a:cubicBezTo>
                        <a:cubicBezTo>
                          <a:pt x="41" y="20"/>
                          <a:pt x="142" y="26"/>
                          <a:pt x="164" y="0"/>
                        </a:cubicBezTo>
                        <a:cubicBezTo>
                          <a:pt x="174" y="8"/>
                          <a:pt x="174" y="8"/>
                          <a:pt x="174" y="8"/>
                        </a:cubicBezTo>
                        <a:cubicBezTo>
                          <a:pt x="160" y="25"/>
                          <a:pt x="125" y="31"/>
                          <a:pt x="89" y="31"/>
                        </a:cubicBezTo>
                      </a:path>
                    </a:pathLst>
                  </a:custGeom>
                  <a:solidFill>
                    <a:srgbClr val="60381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307" name="组合 306"/>
              <p:cNvGrpSpPr/>
              <p:nvPr/>
            </p:nvGrpSpPr>
            <p:grpSpPr>
              <a:xfrm>
                <a:off x="3291367" y="2407665"/>
                <a:ext cx="4969004" cy="367030"/>
                <a:chOff x="4503738" y="2395538"/>
                <a:chExt cx="3073400" cy="227013"/>
              </a:xfrm>
            </p:grpSpPr>
            <p:sp>
              <p:nvSpPr>
                <p:cNvPr id="19" name="Freeform 21"/>
                <p:cNvSpPr/>
                <p:nvPr/>
              </p:nvSpPr>
              <p:spPr bwMode="auto">
                <a:xfrm>
                  <a:off x="5961063" y="2395538"/>
                  <a:ext cx="85725" cy="71438"/>
                </a:xfrm>
                <a:custGeom>
                  <a:avLst/>
                  <a:gdLst>
                    <a:gd name="T0" fmla="*/ 128 w 133"/>
                    <a:gd name="T1" fmla="*/ 57 h 114"/>
                    <a:gd name="T2" fmla="*/ 104 w 133"/>
                    <a:gd name="T3" fmla="*/ 28 h 114"/>
                    <a:gd name="T4" fmla="*/ 63 w 133"/>
                    <a:gd name="T5" fmla="*/ 1 h 114"/>
                    <a:gd name="T6" fmla="*/ 27 w 133"/>
                    <a:gd name="T7" fmla="*/ 2 h 114"/>
                    <a:gd name="T8" fmla="*/ 9 w 133"/>
                    <a:gd name="T9" fmla="*/ 59 h 114"/>
                    <a:gd name="T10" fmla="*/ 57 w 133"/>
                    <a:gd name="T11" fmla="*/ 104 h 114"/>
                    <a:gd name="T12" fmla="*/ 125 w 133"/>
                    <a:gd name="T13" fmla="*/ 94 h 114"/>
                    <a:gd name="T14" fmla="*/ 126 w 133"/>
                    <a:gd name="T15" fmla="*/ 92 h 114"/>
                    <a:gd name="T16" fmla="*/ 128 w 133"/>
                    <a:gd name="T17" fmla="*/ 57 h 1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33" h="114">
                      <a:moveTo>
                        <a:pt x="128" y="57"/>
                      </a:moveTo>
                      <a:cubicBezTo>
                        <a:pt x="124" y="46"/>
                        <a:pt x="115" y="36"/>
                        <a:pt x="104" y="28"/>
                      </a:cubicBezTo>
                      <a:cubicBezTo>
                        <a:pt x="92" y="14"/>
                        <a:pt x="77" y="5"/>
                        <a:pt x="63" y="1"/>
                      </a:cubicBezTo>
                      <a:cubicBezTo>
                        <a:pt x="50" y="1"/>
                        <a:pt x="37" y="0"/>
                        <a:pt x="27" y="2"/>
                      </a:cubicBezTo>
                      <a:cubicBezTo>
                        <a:pt x="0" y="12"/>
                        <a:pt x="4" y="41"/>
                        <a:pt x="9" y="59"/>
                      </a:cubicBezTo>
                      <a:cubicBezTo>
                        <a:pt x="13" y="83"/>
                        <a:pt x="35" y="93"/>
                        <a:pt x="57" y="104"/>
                      </a:cubicBezTo>
                      <a:cubicBezTo>
                        <a:pt x="78" y="114"/>
                        <a:pt x="107" y="113"/>
                        <a:pt x="125" y="94"/>
                      </a:cubicBezTo>
                      <a:cubicBezTo>
                        <a:pt x="126" y="93"/>
                        <a:pt x="126" y="92"/>
                        <a:pt x="126" y="92"/>
                      </a:cubicBezTo>
                      <a:cubicBezTo>
                        <a:pt x="133" y="81"/>
                        <a:pt x="133" y="68"/>
                        <a:pt x="128" y="57"/>
                      </a:cubicBezTo>
                    </a:path>
                  </a:pathLst>
                </a:custGeom>
                <a:solidFill>
                  <a:srgbClr val="6D421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36" name="PA_任意多边形 239"/>
                <p:cNvSpPr/>
                <p:nvPr>
                  <p:custDataLst>
                    <p:tags r:id="rId46"/>
                  </p:custDataLst>
                </p:nvPr>
              </p:nvSpPr>
              <p:spPr bwMode="auto">
                <a:xfrm>
                  <a:off x="4508500" y="2432050"/>
                  <a:ext cx="3063875" cy="176213"/>
                </a:xfrm>
                <a:custGeom>
                  <a:avLst/>
                  <a:gdLst>
                    <a:gd name="T0" fmla="*/ 4795 w 4800"/>
                    <a:gd name="T1" fmla="*/ 37 h 275"/>
                    <a:gd name="T2" fmla="*/ 4788 w 4800"/>
                    <a:gd name="T3" fmla="*/ 211 h 275"/>
                    <a:gd name="T4" fmla="*/ 4552 w 4800"/>
                    <a:gd name="T5" fmla="*/ 160 h 275"/>
                    <a:gd name="T6" fmla="*/ 4328 w 4800"/>
                    <a:gd name="T7" fmla="*/ 217 h 275"/>
                    <a:gd name="T8" fmla="*/ 3769 w 4800"/>
                    <a:gd name="T9" fmla="*/ 226 h 275"/>
                    <a:gd name="T10" fmla="*/ 3707 w 4800"/>
                    <a:gd name="T11" fmla="*/ 227 h 275"/>
                    <a:gd name="T12" fmla="*/ 3114 w 4800"/>
                    <a:gd name="T13" fmla="*/ 191 h 275"/>
                    <a:gd name="T14" fmla="*/ 2849 w 4800"/>
                    <a:gd name="T15" fmla="*/ 217 h 275"/>
                    <a:gd name="T16" fmla="*/ 2660 w 4800"/>
                    <a:gd name="T17" fmla="*/ 224 h 275"/>
                    <a:gd name="T18" fmla="*/ 2599 w 4800"/>
                    <a:gd name="T19" fmla="*/ 223 h 275"/>
                    <a:gd name="T20" fmla="*/ 2418 w 4800"/>
                    <a:gd name="T21" fmla="*/ 219 h 275"/>
                    <a:gd name="T22" fmla="*/ 2363 w 4800"/>
                    <a:gd name="T23" fmla="*/ 219 h 275"/>
                    <a:gd name="T24" fmla="*/ 2135 w 4800"/>
                    <a:gd name="T25" fmla="*/ 237 h 275"/>
                    <a:gd name="T26" fmla="*/ 2089 w 4800"/>
                    <a:gd name="T27" fmla="*/ 243 h 275"/>
                    <a:gd name="T28" fmla="*/ 1076 w 4800"/>
                    <a:gd name="T29" fmla="*/ 205 h 275"/>
                    <a:gd name="T30" fmla="*/ 1022 w 4800"/>
                    <a:gd name="T31" fmla="*/ 201 h 275"/>
                    <a:gd name="T32" fmla="*/ 901 w 4800"/>
                    <a:gd name="T33" fmla="*/ 196 h 275"/>
                    <a:gd name="T34" fmla="*/ 840 w 4800"/>
                    <a:gd name="T35" fmla="*/ 195 h 275"/>
                    <a:gd name="T36" fmla="*/ 396 w 4800"/>
                    <a:gd name="T37" fmla="*/ 238 h 275"/>
                    <a:gd name="T38" fmla="*/ 333 w 4800"/>
                    <a:gd name="T39" fmla="*/ 240 h 275"/>
                    <a:gd name="T40" fmla="*/ 0 w 4800"/>
                    <a:gd name="T41" fmla="*/ 115 h 275"/>
                    <a:gd name="T42" fmla="*/ 403 w 4800"/>
                    <a:gd name="T43" fmla="*/ 79 h 275"/>
                    <a:gd name="T44" fmla="*/ 455 w 4800"/>
                    <a:gd name="T45" fmla="*/ 75 h 275"/>
                    <a:gd name="T46" fmla="*/ 507 w 4800"/>
                    <a:gd name="T47" fmla="*/ 70 h 275"/>
                    <a:gd name="T48" fmla="*/ 881 w 4800"/>
                    <a:gd name="T49" fmla="*/ 31 h 275"/>
                    <a:gd name="T50" fmla="*/ 933 w 4800"/>
                    <a:gd name="T51" fmla="*/ 32 h 275"/>
                    <a:gd name="T52" fmla="*/ 1089 w 4800"/>
                    <a:gd name="T53" fmla="*/ 38 h 275"/>
                    <a:gd name="T54" fmla="*/ 1141 w 4800"/>
                    <a:gd name="T55" fmla="*/ 40 h 275"/>
                    <a:gd name="T56" fmla="*/ 2018 w 4800"/>
                    <a:gd name="T57" fmla="*/ 75 h 275"/>
                    <a:gd name="T58" fmla="*/ 2078 w 4800"/>
                    <a:gd name="T59" fmla="*/ 70 h 275"/>
                    <a:gd name="T60" fmla="*/ 2303 w 4800"/>
                    <a:gd name="T61" fmla="*/ 44 h 275"/>
                    <a:gd name="T62" fmla="*/ 2362 w 4800"/>
                    <a:gd name="T63" fmla="*/ 41 h 275"/>
                    <a:gd name="T64" fmla="*/ 2564 w 4800"/>
                    <a:gd name="T65" fmla="*/ 46 h 275"/>
                    <a:gd name="T66" fmla="*/ 2632 w 4800"/>
                    <a:gd name="T67" fmla="*/ 47 h 275"/>
                    <a:gd name="T68" fmla="*/ 2855 w 4800"/>
                    <a:gd name="T69" fmla="*/ 44 h 275"/>
                    <a:gd name="T70" fmla="*/ 3631 w 4800"/>
                    <a:gd name="T71" fmla="*/ 50 h 275"/>
                    <a:gd name="T72" fmla="*/ 3695 w 4800"/>
                    <a:gd name="T73" fmla="*/ 51 h 275"/>
                    <a:gd name="T74" fmla="*/ 4270 w 4800"/>
                    <a:gd name="T75" fmla="*/ 44 h 275"/>
                    <a:gd name="T76" fmla="*/ 4506 w 4800"/>
                    <a:gd name="T77" fmla="*/ 12 h 275"/>
                    <a:gd name="T78" fmla="*/ 4786 w 4800"/>
                    <a:gd name="T79" fmla="*/ 36 h 275"/>
                    <a:gd name="T80" fmla="*/ 4795 w 4800"/>
                    <a:gd name="T81" fmla="*/ 37 h 2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4800" h="275">
                      <a:moveTo>
                        <a:pt x="4795" y="37"/>
                      </a:moveTo>
                      <a:cubicBezTo>
                        <a:pt x="4800" y="96"/>
                        <a:pt x="4800" y="153"/>
                        <a:pt x="4788" y="211"/>
                      </a:cubicBezTo>
                      <a:cubicBezTo>
                        <a:pt x="4714" y="172"/>
                        <a:pt x="4639" y="147"/>
                        <a:pt x="4552" y="160"/>
                      </a:cubicBezTo>
                      <a:cubicBezTo>
                        <a:pt x="4472" y="172"/>
                        <a:pt x="4403" y="211"/>
                        <a:pt x="4328" y="217"/>
                      </a:cubicBezTo>
                      <a:cubicBezTo>
                        <a:pt x="4142" y="220"/>
                        <a:pt x="3955" y="224"/>
                        <a:pt x="3769" y="226"/>
                      </a:cubicBezTo>
                      <a:cubicBezTo>
                        <a:pt x="3748" y="226"/>
                        <a:pt x="3728" y="227"/>
                        <a:pt x="3707" y="227"/>
                      </a:cubicBezTo>
                      <a:cubicBezTo>
                        <a:pt x="3505" y="236"/>
                        <a:pt x="3315" y="223"/>
                        <a:pt x="3114" y="191"/>
                      </a:cubicBezTo>
                      <a:cubicBezTo>
                        <a:pt x="3022" y="172"/>
                        <a:pt x="2935" y="185"/>
                        <a:pt x="2849" y="217"/>
                      </a:cubicBezTo>
                      <a:cubicBezTo>
                        <a:pt x="2786" y="236"/>
                        <a:pt x="2722" y="223"/>
                        <a:pt x="2660" y="224"/>
                      </a:cubicBezTo>
                      <a:cubicBezTo>
                        <a:pt x="2640" y="223"/>
                        <a:pt x="2620" y="223"/>
                        <a:pt x="2599" y="223"/>
                      </a:cubicBezTo>
                      <a:cubicBezTo>
                        <a:pt x="2539" y="222"/>
                        <a:pt x="2478" y="221"/>
                        <a:pt x="2418" y="219"/>
                      </a:cubicBezTo>
                      <a:cubicBezTo>
                        <a:pt x="2399" y="219"/>
                        <a:pt x="2381" y="219"/>
                        <a:pt x="2363" y="219"/>
                      </a:cubicBezTo>
                      <a:cubicBezTo>
                        <a:pt x="2287" y="221"/>
                        <a:pt x="2211" y="229"/>
                        <a:pt x="2135" y="237"/>
                      </a:cubicBezTo>
                      <a:cubicBezTo>
                        <a:pt x="2120" y="239"/>
                        <a:pt x="2105" y="241"/>
                        <a:pt x="2089" y="243"/>
                      </a:cubicBezTo>
                      <a:cubicBezTo>
                        <a:pt x="1750" y="268"/>
                        <a:pt x="1416" y="236"/>
                        <a:pt x="1076" y="205"/>
                      </a:cubicBezTo>
                      <a:cubicBezTo>
                        <a:pt x="1058" y="204"/>
                        <a:pt x="1040" y="202"/>
                        <a:pt x="1022" y="201"/>
                      </a:cubicBezTo>
                      <a:cubicBezTo>
                        <a:pt x="982" y="199"/>
                        <a:pt x="941" y="197"/>
                        <a:pt x="901" y="196"/>
                      </a:cubicBezTo>
                      <a:cubicBezTo>
                        <a:pt x="880" y="195"/>
                        <a:pt x="860" y="195"/>
                        <a:pt x="840" y="195"/>
                      </a:cubicBezTo>
                      <a:cubicBezTo>
                        <a:pt x="711" y="177"/>
                        <a:pt x="545" y="228"/>
                        <a:pt x="396" y="238"/>
                      </a:cubicBezTo>
                      <a:cubicBezTo>
                        <a:pt x="374" y="240"/>
                        <a:pt x="353" y="241"/>
                        <a:pt x="333" y="240"/>
                      </a:cubicBezTo>
                      <a:cubicBezTo>
                        <a:pt x="219" y="236"/>
                        <a:pt x="41" y="275"/>
                        <a:pt x="0" y="115"/>
                      </a:cubicBezTo>
                      <a:cubicBezTo>
                        <a:pt x="138" y="108"/>
                        <a:pt x="265" y="51"/>
                        <a:pt x="403" y="79"/>
                      </a:cubicBezTo>
                      <a:cubicBezTo>
                        <a:pt x="420" y="78"/>
                        <a:pt x="438" y="77"/>
                        <a:pt x="455" y="75"/>
                      </a:cubicBezTo>
                      <a:cubicBezTo>
                        <a:pt x="472" y="74"/>
                        <a:pt x="489" y="72"/>
                        <a:pt x="507" y="70"/>
                      </a:cubicBezTo>
                      <a:cubicBezTo>
                        <a:pt x="633" y="51"/>
                        <a:pt x="754" y="25"/>
                        <a:pt x="881" y="31"/>
                      </a:cubicBezTo>
                      <a:cubicBezTo>
                        <a:pt x="898" y="31"/>
                        <a:pt x="916" y="32"/>
                        <a:pt x="933" y="32"/>
                      </a:cubicBezTo>
                      <a:cubicBezTo>
                        <a:pt x="985" y="33"/>
                        <a:pt x="1037" y="35"/>
                        <a:pt x="1089" y="38"/>
                      </a:cubicBezTo>
                      <a:cubicBezTo>
                        <a:pt x="1106" y="39"/>
                        <a:pt x="1124" y="39"/>
                        <a:pt x="1141" y="40"/>
                      </a:cubicBezTo>
                      <a:cubicBezTo>
                        <a:pt x="1433" y="44"/>
                        <a:pt x="1727" y="83"/>
                        <a:pt x="2018" y="75"/>
                      </a:cubicBezTo>
                      <a:cubicBezTo>
                        <a:pt x="2038" y="74"/>
                        <a:pt x="2058" y="72"/>
                        <a:pt x="2078" y="70"/>
                      </a:cubicBezTo>
                      <a:cubicBezTo>
                        <a:pt x="2151" y="61"/>
                        <a:pt x="2226" y="50"/>
                        <a:pt x="2303" y="44"/>
                      </a:cubicBezTo>
                      <a:cubicBezTo>
                        <a:pt x="2323" y="43"/>
                        <a:pt x="2342" y="41"/>
                        <a:pt x="2362" y="41"/>
                      </a:cubicBezTo>
                      <a:cubicBezTo>
                        <a:pt x="2429" y="43"/>
                        <a:pt x="2497" y="44"/>
                        <a:pt x="2564" y="46"/>
                      </a:cubicBezTo>
                      <a:cubicBezTo>
                        <a:pt x="2587" y="46"/>
                        <a:pt x="2609" y="47"/>
                        <a:pt x="2632" y="47"/>
                      </a:cubicBezTo>
                      <a:cubicBezTo>
                        <a:pt x="2705" y="57"/>
                        <a:pt x="2780" y="57"/>
                        <a:pt x="2855" y="44"/>
                      </a:cubicBezTo>
                      <a:cubicBezTo>
                        <a:pt x="3119" y="12"/>
                        <a:pt x="3373" y="70"/>
                        <a:pt x="3631" y="50"/>
                      </a:cubicBezTo>
                      <a:cubicBezTo>
                        <a:pt x="3652" y="50"/>
                        <a:pt x="3674" y="51"/>
                        <a:pt x="3695" y="51"/>
                      </a:cubicBezTo>
                      <a:cubicBezTo>
                        <a:pt x="3886" y="52"/>
                        <a:pt x="4078" y="54"/>
                        <a:pt x="4270" y="44"/>
                      </a:cubicBezTo>
                      <a:cubicBezTo>
                        <a:pt x="4351" y="44"/>
                        <a:pt x="4426" y="25"/>
                        <a:pt x="4506" y="12"/>
                      </a:cubicBezTo>
                      <a:cubicBezTo>
                        <a:pt x="4604" y="0"/>
                        <a:pt x="4696" y="12"/>
                        <a:pt x="4786" y="36"/>
                      </a:cubicBezTo>
                      <a:cubicBezTo>
                        <a:pt x="4792" y="37"/>
                        <a:pt x="4795" y="37"/>
                        <a:pt x="4795" y="37"/>
                      </a:cubicBezTo>
                    </a:path>
                  </a:pathLst>
                </a:custGeom>
                <a:solidFill>
                  <a:srgbClr val="C69C6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37" name="PA_任意多边形 240"/>
                <p:cNvSpPr>
                  <a:spLocks noEditPoints="1"/>
                </p:cNvSpPr>
                <p:nvPr>
                  <p:custDataLst>
                    <p:tags r:id="rId47"/>
                  </p:custDataLst>
                </p:nvPr>
              </p:nvSpPr>
              <p:spPr bwMode="auto">
                <a:xfrm>
                  <a:off x="4503738" y="2433638"/>
                  <a:ext cx="3073400" cy="163513"/>
                </a:xfrm>
                <a:custGeom>
                  <a:avLst/>
                  <a:gdLst>
                    <a:gd name="T0" fmla="*/ 1084 w 4815"/>
                    <a:gd name="T1" fmla="*/ 211 h 257"/>
                    <a:gd name="T2" fmla="*/ 848 w 4815"/>
                    <a:gd name="T3" fmla="*/ 200 h 257"/>
                    <a:gd name="T4" fmla="*/ 576 w 4815"/>
                    <a:gd name="T5" fmla="*/ 221 h 257"/>
                    <a:gd name="T6" fmla="*/ 277 w 4815"/>
                    <a:gd name="T7" fmla="*/ 246 h 257"/>
                    <a:gd name="T8" fmla="*/ 0 w 4815"/>
                    <a:gd name="T9" fmla="*/ 108 h 257"/>
                    <a:gd name="T10" fmla="*/ 332 w 4815"/>
                    <a:gd name="T11" fmla="*/ 64 h 257"/>
                    <a:gd name="T12" fmla="*/ 484 w 4815"/>
                    <a:gd name="T13" fmla="*/ 66 h 257"/>
                    <a:gd name="T14" fmla="*/ 851 w 4815"/>
                    <a:gd name="T15" fmla="*/ 23 h 257"/>
                    <a:gd name="T16" fmla="*/ 1097 w 4815"/>
                    <a:gd name="T17" fmla="*/ 30 h 257"/>
                    <a:gd name="T18" fmla="*/ 1950 w 4815"/>
                    <a:gd name="T19" fmla="*/ 69 h 257"/>
                    <a:gd name="T20" fmla="*/ 2154 w 4815"/>
                    <a:gd name="T21" fmla="*/ 54 h 257"/>
                    <a:gd name="T22" fmla="*/ 2572 w 4815"/>
                    <a:gd name="T23" fmla="*/ 38 h 257"/>
                    <a:gd name="T24" fmla="*/ 2862 w 4815"/>
                    <a:gd name="T25" fmla="*/ 37 h 257"/>
                    <a:gd name="T26" fmla="*/ 3521 w 4815"/>
                    <a:gd name="T27" fmla="*/ 47 h 257"/>
                    <a:gd name="T28" fmla="*/ 3920 w 4815"/>
                    <a:gd name="T29" fmla="*/ 45 h 257"/>
                    <a:gd name="T30" fmla="*/ 4513 w 4815"/>
                    <a:gd name="T31" fmla="*/ 5 h 257"/>
                    <a:gd name="T32" fmla="*/ 4803 w 4815"/>
                    <a:gd name="T33" fmla="*/ 30 h 257"/>
                    <a:gd name="T34" fmla="*/ 4803 w 4815"/>
                    <a:gd name="T35" fmla="*/ 211 h 257"/>
                    <a:gd name="T36" fmla="*/ 4605 w 4815"/>
                    <a:gd name="T37" fmla="*/ 162 h 257"/>
                    <a:gd name="T38" fmla="*/ 4337 w 4815"/>
                    <a:gd name="T39" fmla="*/ 222 h 257"/>
                    <a:gd name="T40" fmla="*/ 3587 w 4815"/>
                    <a:gd name="T41" fmla="*/ 235 h 257"/>
                    <a:gd name="T42" fmla="*/ 2859 w 4815"/>
                    <a:gd name="T43" fmla="*/ 222 h 257"/>
                    <a:gd name="T44" fmla="*/ 2668 w 4815"/>
                    <a:gd name="T45" fmla="*/ 229 h 257"/>
                    <a:gd name="T46" fmla="*/ 2371 w 4815"/>
                    <a:gd name="T47" fmla="*/ 225 h 257"/>
                    <a:gd name="T48" fmla="*/ 2098 w 4815"/>
                    <a:gd name="T49" fmla="*/ 248 h 257"/>
                    <a:gd name="T50" fmla="*/ 909 w 4815"/>
                    <a:gd name="T51" fmla="*/ 188 h 257"/>
                    <a:gd name="T52" fmla="*/ 1110 w 4815"/>
                    <a:gd name="T53" fmla="*/ 200 h 257"/>
                    <a:gd name="T54" fmla="*/ 2102 w 4815"/>
                    <a:gd name="T55" fmla="*/ 235 h 257"/>
                    <a:gd name="T56" fmla="*/ 2426 w 4815"/>
                    <a:gd name="T57" fmla="*/ 212 h 257"/>
                    <a:gd name="T58" fmla="*/ 2722 w 4815"/>
                    <a:gd name="T59" fmla="*/ 218 h 257"/>
                    <a:gd name="T60" fmla="*/ 3035 w 4815"/>
                    <a:gd name="T61" fmla="*/ 175 h 257"/>
                    <a:gd name="T62" fmla="*/ 3715 w 4815"/>
                    <a:gd name="T63" fmla="*/ 220 h 257"/>
                    <a:gd name="T64" fmla="*/ 4452 w 4815"/>
                    <a:gd name="T65" fmla="*/ 181 h 257"/>
                    <a:gd name="T66" fmla="*/ 4792 w 4815"/>
                    <a:gd name="T67" fmla="*/ 200 h 257"/>
                    <a:gd name="T68" fmla="*/ 4793 w 4815"/>
                    <a:gd name="T69" fmla="*/ 41 h 257"/>
                    <a:gd name="T70" fmla="*/ 4452 w 4815"/>
                    <a:gd name="T71" fmla="*/ 29 h 257"/>
                    <a:gd name="T72" fmla="*/ 3703 w 4815"/>
                    <a:gd name="T73" fmla="*/ 56 h 257"/>
                    <a:gd name="T74" fmla="*/ 3282 w 4815"/>
                    <a:gd name="T75" fmla="*/ 50 h 257"/>
                    <a:gd name="T76" fmla="*/ 2639 w 4815"/>
                    <a:gd name="T77" fmla="*/ 53 h 257"/>
                    <a:gd name="T78" fmla="*/ 2312 w 4815"/>
                    <a:gd name="T79" fmla="*/ 49 h 257"/>
                    <a:gd name="T80" fmla="*/ 2027 w 4815"/>
                    <a:gd name="T81" fmla="*/ 81 h 257"/>
                    <a:gd name="T82" fmla="*/ 1149 w 4815"/>
                    <a:gd name="T83" fmla="*/ 46 h 257"/>
                    <a:gd name="T84" fmla="*/ 889 w 4815"/>
                    <a:gd name="T85" fmla="*/ 37 h 257"/>
                    <a:gd name="T86" fmla="*/ 516 w 4815"/>
                    <a:gd name="T87" fmla="*/ 75 h 257"/>
                    <a:gd name="T88" fmla="*/ 411 w 4815"/>
                    <a:gd name="T89" fmla="*/ 84 h 257"/>
                    <a:gd name="T90" fmla="*/ 332 w 4815"/>
                    <a:gd name="T91" fmla="*/ 77 h 257"/>
                    <a:gd name="T92" fmla="*/ 228 w 4815"/>
                    <a:gd name="T93" fmla="*/ 234 h 257"/>
                    <a:gd name="T94" fmla="*/ 403 w 4815"/>
                    <a:gd name="T95" fmla="*/ 231 h 257"/>
                    <a:gd name="T96" fmla="*/ 848 w 4815"/>
                    <a:gd name="T97" fmla="*/ 188 h 2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4815" h="257">
                      <a:moveTo>
                        <a:pt x="1838" y="257"/>
                      </a:moveTo>
                      <a:cubicBezTo>
                        <a:pt x="1595" y="257"/>
                        <a:pt x="1348" y="235"/>
                        <a:pt x="1108" y="213"/>
                      </a:cubicBezTo>
                      <a:cubicBezTo>
                        <a:pt x="1084" y="211"/>
                        <a:pt x="1084" y="211"/>
                        <a:pt x="1084" y="211"/>
                      </a:cubicBezTo>
                      <a:cubicBezTo>
                        <a:pt x="1066" y="209"/>
                        <a:pt x="1048" y="208"/>
                        <a:pt x="1030" y="207"/>
                      </a:cubicBezTo>
                      <a:cubicBezTo>
                        <a:pt x="989" y="204"/>
                        <a:pt x="948" y="202"/>
                        <a:pt x="908" y="201"/>
                      </a:cubicBezTo>
                      <a:cubicBezTo>
                        <a:pt x="888" y="201"/>
                        <a:pt x="867" y="200"/>
                        <a:pt x="848" y="200"/>
                      </a:cubicBezTo>
                      <a:cubicBezTo>
                        <a:pt x="847" y="200"/>
                        <a:pt x="847" y="200"/>
                        <a:pt x="847" y="200"/>
                      </a:cubicBezTo>
                      <a:cubicBezTo>
                        <a:pt x="829" y="198"/>
                        <a:pt x="810" y="197"/>
                        <a:pt x="788" y="197"/>
                      </a:cubicBezTo>
                      <a:cubicBezTo>
                        <a:pt x="722" y="197"/>
                        <a:pt x="651" y="208"/>
                        <a:pt x="576" y="221"/>
                      </a:cubicBezTo>
                      <a:cubicBezTo>
                        <a:pt x="519" y="230"/>
                        <a:pt x="460" y="240"/>
                        <a:pt x="404" y="244"/>
                      </a:cubicBezTo>
                      <a:cubicBezTo>
                        <a:pt x="381" y="245"/>
                        <a:pt x="361" y="246"/>
                        <a:pt x="341" y="246"/>
                      </a:cubicBezTo>
                      <a:cubicBezTo>
                        <a:pt x="321" y="245"/>
                        <a:pt x="300" y="245"/>
                        <a:pt x="277" y="246"/>
                      </a:cubicBezTo>
                      <a:cubicBezTo>
                        <a:pt x="261" y="247"/>
                        <a:pt x="245" y="247"/>
                        <a:pt x="228" y="247"/>
                      </a:cubicBezTo>
                      <a:cubicBezTo>
                        <a:pt x="133" y="247"/>
                        <a:pt x="31" y="231"/>
                        <a:pt x="2" y="115"/>
                      </a:cubicBezTo>
                      <a:cubicBezTo>
                        <a:pt x="0" y="108"/>
                        <a:pt x="0" y="108"/>
                        <a:pt x="0" y="108"/>
                      </a:cubicBezTo>
                      <a:cubicBezTo>
                        <a:pt x="8" y="107"/>
                        <a:pt x="8" y="107"/>
                        <a:pt x="8" y="107"/>
                      </a:cubicBezTo>
                      <a:cubicBezTo>
                        <a:pt x="60" y="105"/>
                        <a:pt x="111" y="95"/>
                        <a:pt x="160" y="86"/>
                      </a:cubicBezTo>
                      <a:cubicBezTo>
                        <a:pt x="216" y="75"/>
                        <a:pt x="274" y="64"/>
                        <a:pt x="332" y="64"/>
                      </a:cubicBezTo>
                      <a:cubicBezTo>
                        <a:pt x="360" y="64"/>
                        <a:pt x="386" y="66"/>
                        <a:pt x="412" y="71"/>
                      </a:cubicBezTo>
                      <a:cubicBezTo>
                        <a:pt x="430" y="71"/>
                        <a:pt x="448" y="69"/>
                        <a:pt x="462" y="68"/>
                      </a:cubicBezTo>
                      <a:cubicBezTo>
                        <a:pt x="470" y="67"/>
                        <a:pt x="477" y="66"/>
                        <a:pt x="484" y="66"/>
                      </a:cubicBezTo>
                      <a:cubicBezTo>
                        <a:pt x="494" y="65"/>
                        <a:pt x="504" y="64"/>
                        <a:pt x="514" y="63"/>
                      </a:cubicBezTo>
                      <a:cubicBezTo>
                        <a:pt x="537" y="59"/>
                        <a:pt x="560" y="55"/>
                        <a:pt x="583" y="52"/>
                      </a:cubicBezTo>
                      <a:cubicBezTo>
                        <a:pt x="674" y="37"/>
                        <a:pt x="760" y="23"/>
                        <a:pt x="851" y="23"/>
                      </a:cubicBezTo>
                      <a:cubicBezTo>
                        <a:pt x="864" y="23"/>
                        <a:pt x="877" y="23"/>
                        <a:pt x="889" y="24"/>
                      </a:cubicBezTo>
                      <a:cubicBezTo>
                        <a:pt x="906" y="24"/>
                        <a:pt x="924" y="24"/>
                        <a:pt x="941" y="25"/>
                      </a:cubicBezTo>
                      <a:cubicBezTo>
                        <a:pt x="987" y="26"/>
                        <a:pt x="1037" y="28"/>
                        <a:pt x="1097" y="30"/>
                      </a:cubicBezTo>
                      <a:cubicBezTo>
                        <a:pt x="1115" y="31"/>
                        <a:pt x="1132" y="32"/>
                        <a:pt x="1149" y="33"/>
                      </a:cubicBezTo>
                      <a:cubicBezTo>
                        <a:pt x="1275" y="35"/>
                        <a:pt x="1402" y="43"/>
                        <a:pt x="1526" y="51"/>
                      </a:cubicBezTo>
                      <a:cubicBezTo>
                        <a:pt x="1665" y="60"/>
                        <a:pt x="1809" y="69"/>
                        <a:pt x="1950" y="69"/>
                      </a:cubicBezTo>
                      <a:cubicBezTo>
                        <a:pt x="1976" y="69"/>
                        <a:pt x="2002" y="69"/>
                        <a:pt x="2026" y="68"/>
                      </a:cubicBezTo>
                      <a:cubicBezTo>
                        <a:pt x="2046" y="67"/>
                        <a:pt x="2066" y="65"/>
                        <a:pt x="2085" y="63"/>
                      </a:cubicBezTo>
                      <a:cubicBezTo>
                        <a:pt x="2108" y="60"/>
                        <a:pt x="2131" y="57"/>
                        <a:pt x="2154" y="54"/>
                      </a:cubicBezTo>
                      <a:cubicBezTo>
                        <a:pt x="2205" y="48"/>
                        <a:pt x="2258" y="41"/>
                        <a:pt x="2311" y="37"/>
                      </a:cubicBezTo>
                      <a:cubicBezTo>
                        <a:pt x="2331" y="35"/>
                        <a:pt x="2351" y="34"/>
                        <a:pt x="2370" y="33"/>
                      </a:cubicBezTo>
                      <a:cubicBezTo>
                        <a:pt x="2441" y="35"/>
                        <a:pt x="2508" y="37"/>
                        <a:pt x="2572" y="38"/>
                      </a:cubicBezTo>
                      <a:cubicBezTo>
                        <a:pt x="2595" y="39"/>
                        <a:pt x="2617" y="40"/>
                        <a:pt x="2640" y="40"/>
                      </a:cubicBezTo>
                      <a:cubicBezTo>
                        <a:pt x="2640" y="40"/>
                        <a:pt x="2640" y="40"/>
                        <a:pt x="2640" y="40"/>
                      </a:cubicBezTo>
                      <a:cubicBezTo>
                        <a:pt x="2716" y="50"/>
                        <a:pt x="2791" y="49"/>
                        <a:pt x="2862" y="37"/>
                      </a:cubicBezTo>
                      <a:cubicBezTo>
                        <a:pt x="2917" y="30"/>
                        <a:pt x="2976" y="27"/>
                        <a:pt x="3041" y="27"/>
                      </a:cubicBezTo>
                      <a:cubicBezTo>
                        <a:pt x="3122" y="27"/>
                        <a:pt x="3204" y="32"/>
                        <a:pt x="3283" y="37"/>
                      </a:cubicBezTo>
                      <a:cubicBezTo>
                        <a:pt x="3361" y="42"/>
                        <a:pt x="3442" y="47"/>
                        <a:pt x="3521" y="47"/>
                      </a:cubicBezTo>
                      <a:cubicBezTo>
                        <a:pt x="3563" y="47"/>
                        <a:pt x="3602" y="46"/>
                        <a:pt x="3639" y="43"/>
                      </a:cubicBezTo>
                      <a:cubicBezTo>
                        <a:pt x="3703" y="43"/>
                        <a:pt x="3703" y="43"/>
                        <a:pt x="3703" y="43"/>
                      </a:cubicBezTo>
                      <a:cubicBezTo>
                        <a:pt x="3774" y="44"/>
                        <a:pt x="3848" y="45"/>
                        <a:pt x="3920" y="45"/>
                      </a:cubicBezTo>
                      <a:cubicBezTo>
                        <a:pt x="4060" y="45"/>
                        <a:pt x="4174" y="42"/>
                        <a:pt x="4278" y="37"/>
                      </a:cubicBezTo>
                      <a:cubicBezTo>
                        <a:pt x="4337" y="37"/>
                        <a:pt x="4391" y="27"/>
                        <a:pt x="4449" y="16"/>
                      </a:cubicBezTo>
                      <a:cubicBezTo>
                        <a:pt x="4470" y="13"/>
                        <a:pt x="4492" y="9"/>
                        <a:pt x="4513" y="5"/>
                      </a:cubicBezTo>
                      <a:cubicBezTo>
                        <a:pt x="4540" y="2"/>
                        <a:pt x="4566" y="0"/>
                        <a:pt x="4593" y="0"/>
                      </a:cubicBezTo>
                      <a:cubicBezTo>
                        <a:pt x="4655" y="0"/>
                        <a:pt x="4722" y="9"/>
                        <a:pt x="4795" y="29"/>
                      </a:cubicBezTo>
                      <a:cubicBezTo>
                        <a:pt x="4801" y="29"/>
                        <a:pt x="4803" y="30"/>
                        <a:pt x="4803" y="30"/>
                      </a:cubicBezTo>
                      <a:cubicBezTo>
                        <a:pt x="4808" y="31"/>
                        <a:pt x="4808" y="31"/>
                        <a:pt x="4808" y="31"/>
                      </a:cubicBezTo>
                      <a:cubicBezTo>
                        <a:pt x="4809" y="36"/>
                        <a:pt x="4809" y="36"/>
                        <a:pt x="4809" y="36"/>
                      </a:cubicBezTo>
                      <a:cubicBezTo>
                        <a:pt x="4815" y="103"/>
                        <a:pt x="4813" y="159"/>
                        <a:pt x="4803" y="211"/>
                      </a:cubicBezTo>
                      <a:cubicBezTo>
                        <a:pt x="4801" y="219"/>
                        <a:pt x="4801" y="219"/>
                        <a:pt x="4801" y="219"/>
                      </a:cubicBezTo>
                      <a:cubicBezTo>
                        <a:pt x="4794" y="215"/>
                        <a:pt x="4794" y="215"/>
                        <a:pt x="4794" y="215"/>
                      </a:cubicBezTo>
                      <a:cubicBezTo>
                        <a:pt x="4745" y="190"/>
                        <a:pt x="4679" y="162"/>
                        <a:pt x="4605" y="162"/>
                      </a:cubicBezTo>
                      <a:cubicBezTo>
                        <a:pt x="4591" y="162"/>
                        <a:pt x="4576" y="163"/>
                        <a:pt x="4561" y="165"/>
                      </a:cubicBezTo>
                      <a:cubicBezTo>
                        <a:pt x="4525" y="171"/>
                        <a:pt x="4490" y="182"/>
                        <a:pt x="4456" y="193"/>
                      </a:cubicBezTo>
                      <a:cubicBezTo>
                        <a:pt x="4416" y="206"/>
                        <a:pt x="4377" y="219"/>
                        <a:pt x="4337" y="222"/>
                      </a:cubicBezTo>
                      <a:cubicBezTo>
                        <a:pt x="4153" y="226"/>
                        <a:pt x="3964" y="229"/>
                        <a:pt x="3777" y="232"/>
                      </a:cubicBezTo>
                      <a:cubicBezTo>
                        <a:pt x="3756" y="232"/>
                        <a:pt x="3736" y="232"/>
                        <a:pt x="3715" y="232"/>
                      </a:cubicBezTo>
                      <a:cubicBezTo>
                        <a:pt x="3672" y="234"/>
                        <a:pt x="3629" y="235"/>
                        <a:pt x="3587" y="235"/>
                      </a:cubicBezTo>
                      <a:cubicBezTo>
                        <a:pt x="3436" y="235"/>
                        <a:pt x="3284" y="223"/>
                        <a:pt x="3121" y="197"/>
                      </a:cubicBezTo>
                      <a:cubicBezTo>
                        <a:pt x="3092" y="191"/>
                        <a:pt x="3063" y="188"/>
                        <a:pt x="3035" y="188"/>
                      </a:cubicBezTo>
                      <a:cubicBezTo>
                        <a:pt x="2979" y="188"/>
                        <a:pt x="2921" y="199"/>
                        <a:pt x="2859" y="222"/>
                      </a:cubicBezTo>
                      <a:cubicBezTo>
                        <a:pt x="2834" y="230"/>
                        <a:pt x="2808" y="233"/>
                        <a:pt x="2776" y="233"/>
                      </a:cubicBezTo>
                      <a:cubicBezTo>
                        <a:pt x="2757" y="233"/>
                        <a:pt x="2739" y="232"/>
                        <a:pt x="2721" y="231"/>
                      </a:cubicBezTo>
                      <a:cubicBezTo>
                        <a:pt x="2704" y="230"/>
                        <a:pt x="2686" y="229"/>
                        <a:pt x="2668" y="229"/>
                      </a:cubicBezTo>
                      <a:cubicBezTo>
                        <a:pt x="2648" y="229"/>
                        <a:pt x="2628" y="229"/>
                        <a:pt x="2607" y="228"/>
                      </a:cubicBezTo>
                      <a:cubicBezTo>
                        <a:pt x="2541" y="228"/>
                        <a:pt x="2481" y="226"/>
                        <a:pt x="2425" y="225"/>
                      </a:cubicBezTo>
                      <a:cubicBezTo>
                        <a:pt x="2407" y="224"/>
                        <a:pt x="2389" y="224"/>
                        <a:pt x="2371" y="225"/>
                      </a:cubicBezTo>
                      <a:cubicBezTo>
                        <a:pt x="2299" y="226"/>
                        <a:pt x="2228" y="233"/>
                        <a:pt x="2144" y="243"/>
                      </a:cubicBezTo>
                      <a:cubicBezTo>
                        <a:pt x="2130" y="244"/>
                        <a:pt x="2117" y="246"/>
                        <a:pt x="2104" y="247"/>
                      </a:cubicBezTo>
                      <a:cubicBezTo>
                        <a:pt x="2098" y="248"/>
                        <a:pt x="2098" y="248"/>
                        <a:pt x="2098" y="248"/>
                      </a:cubicBezTo>
                      <a:cubicBezTo>
                        <a:pt x="2015" y="254"/>
                        <a:pt x="1930" y="257"/>
                        <a:pt x="1838" y="257"/>
                      </a:cubicBezTo>
                      <a:moveTo>
                        <a:pt x="848" y="188"/>
                      </a:moveTo>
                      <a:cubicBezTo>
                        <a:pt x="868" y="188"/>
                        <a:pt x="888" y="188"/>
                        <a:pt x="909" y="188"/>
                      </a:cubicBezTo>
                      <a:cubicBezTo>
                        <a:pt x="949" y="189"/>
                        <a:pt x="990" y="191"/>
                        <a:pt x="1031" y="194"/>
                      </a:cubicBezTo>
                      <a:cubicBezTo>
                        <a:pt x="1048" y="195"/>
                        <a:pt x="1067" y="196"/>
                        <a:pt x="1085" y="198"/>
                      </a:cubicBezTo>
                      <a:cubicBezTo>
                        <a:pt x="1110" y="200"/>
                        <a:pt x="1110" y="200"/>
                        <a:pt x="1110" y="200"/>
                      </a:cubicBezTo>
                      <a:cubicBezTo>
                        <a:pt x="1359" y="223"/>
                        <a:pt x="1595" y="245"/>
                        <a:pt x="1838" y="245"/>
                      </a:cubicBezTo>
                      <a:cubicBezTo>
                        <a:pt x="1929" y="245"/>
                        <a:pt x="2014" y="242"/>
                        <a:pt x="2097" y="235"/>
                      </a:cubicBezTo>
                      <a:cubicBezTo>
                        <a:pt x="2102" y="235"/>
                        <a:pt x="2102" y="235"/>
                        <a:pt x="2102" y="235"/>
                      </a:cubicBezTo>
                      <a:cubicBezTo>
                        <a:pt x="2116" y="233"/>
                        <a:pt x="2129" y="232"/>
                        <a:pt x="2142" y="230"/>
                      </a:cubicBezTo>
                      <a:cubicBezTo>
                        <a:pt x="2227" y="220"/>
                        <a:pt x="2298" y="214"/>
                        <a:pt x="2371" y="212"/>
                      </a:cubicBezTo>
                      <a:cubicBezTo>
                        <a:pt x="2389" y="211"/>
                        <a:pt x="2407" y="211"/>
                        <a:pt x="2426" y="212"/>
                      </a:cubicBezTo>
                      <a:cubicBezTo>
                        <a:pt x="2482" y="214"/>
                        <a:pt x="2541" y="215"/>
                        <a:pt x="2607" y="216"/>
                      </a:cubicBezTo>
                      <a:cubicBezTo>
                        <a:pt x="2628" y="216"/>
                        <a:pt x="2648" y="216"/>
                        <a:pt x="2668" y="216"/>
                      </a:cubicBezTo>
                      <a:cubicBezTo>
                        <a:pt x="2686" y="216"/>
                        <a:pt x="2704" y="217"/>
                        <a:pt x="2722" y="218"/>
                      </a:cubicBezTo>
                      <a:cubicBezTo>
                        <a:pt x="2740" y="219"/>
                        <a:pt x="2758" y="220"/>
                        <a:pt x="2776" y="220"/>
                      </a:cubicBezTo>
                      <a:cubicBezTo>
                        <a:pt x="2807" y="220"/>
                        <a:pt x="2832" y="217"/>
                        <a:pt x="2855" y="210"/>
                      </a:cubicBezTo>
                      <a:cubicBezTo>
                        <a:pt x="2918" y="187"/>
                        <a:pt x="2977" y="175"/>
                        <a:pt x="3035" y="175"/>
                      </a:cubicBezTo>
                      <a:cubicBezTo>
                        <a:pt x="3064" y="175"/>
                        <a:pt x="3094" y="178"/>
                        <a:pt x="3123" y="184"/>
                      </a:cubicBezTo>
                      <a:cubicBezTo>
                        <a:pt x="3285" y="210"/>
                        <a:pt x="3437" y="223"/>
                        <a:pt x="3587" y="223"/>
                      </a:cubicBezTo>
                      <a:cubicBezTo>
                        <a:pt x="3629" y="223"/>
                        <a:pt x="3672" y="222"/>
                        <a:pt x="3715" y="220"/>
                      </a:cubicBezTo>
                      <a:cubicBezTo>
                        <a:pt x="3735" y="219"/>
                        <a:pt x="3756" y="219"/>
                        <a:pt x="3777" y="219"/>
                      </a:cubicBezTo>
                      <a:cubicBezTo>
                        <a:pt x="3963" y="216"/>
                        <a:pt x="4153" y="213"/>
                        <a:pt x="4336" y="210"/>
                      </a:cubicBezTo>
                      <a:cubicBezTo>
                        <a:pt x="4375" y="206"/>
                        <a:pt x="4412" y="194"/>
                        <a:pt x="4452" y="181"/>
                      </a:cubicBezTo>
                      <a:cubicBezTo>
                        <a:pt x="4486" y="170"/>
                        <a:pt x="4522" y="158"/>
                        <a:pt x="4559" y="152"/>
                      </a:cubicBezTo>
                      <a:cubicBezTo>
                        <a:pt x="4575" y="150"/>
                        <a:pt x="4590" y="149"/>
                        <a:pt x="4605" y="149"/>
                      </a:cubicBezTo>
                      <a:cubicBezTo>
                        <a:pt x="4678" y="149"/>
                        <a:pt x="4743" y="175"/>
                        <a:pt x="4792" y="200"/>
                      </a:cubicBezTo>
                      <a:cubicBezTo>
                        <a:pt x="4800" y="153"/>
                        <a:pt x="4802" y="102"/>
                        <a:pt x="4797" y="42"/>
                      </a:cubicBezTo>
                      <a:cubicBezTo>
                        <a:pt x="4796" y="42"/>
                        <a:pt x="4794" y="41"/>
                        <a:pt x="4793" y="41"/>
                      </a:cubicBezTo>
                      <a:cubicBezTo>
                        <a:pt x="4793" y="41"/>
                        <a:pt x="4793" y="41"/>
                        <a:pt x="4793" y="41"/>
                      </a:cubicBezTo>
                      <a:cubicBezTo>
                        <a:pt x="4720" y="22"/>
                        <a:pt x="4654" y="13"/>
                        <a:pt x="4593" y="13"/>
                      </a:cubicBezTo>
                      <a:cubicBezTo>
                        <a:pt x="4567" y="13"/>
                        <a:pt x="4541" y="14"/>
                        <a:pt x="4515" y="18"/>
                      </a:cubicBezTo>
                      <a:cubicBezTo>
                        <a:pt x="4494" y="21"/>
                        <a:pt x="4472" y="25"/>
                        <a:pt x="4452" y="29"/>
                      </a:cubicBezTo>
                      <a:cubicBezTo>
                        <a:pt x="4393" y="40"/>
                        <a:pt x="4338" y="50"/>
                        <a:pt x="4278" y="50"/>
                      </a:cubicBezTo>
                      <a:cubicBezTo>
                        <a:pt x="4174" y="55"/>
                        <a:pt x="4060" y="57"/>
                        <a:pt x="3920" y="57"/>
                      </a:cubicBezTo>
                      <a:cubicBezTo>
                        <a:pt x="3848" y="57"/>
                        <a:pt x="3774" y="57"/>
                        <a:pt x="3703" y="56"/>
                      </a:cubicBezTo>
                      <a:cubicBezTo>
                        <a:pt x="3639" y="56"/>
                        <a:pt x="3639" y="56"/>
                        <a:pt x="3639" y="56"/>
                      </a:cubicBezTo>
                      <a:cubicBezTo>
                        <a:pt x="3602" y="59"/>
                        <a:pt x="3564" y="60"/>
                        <a:pt x="3521" y="60"/>
                      </a:cubicBezTo>
                      <a:cubicBezTo>
                        <a:pt x="3441" y="60"/>
                        <a:pt x="3360" y="55"/>
                        <a:pt x="3282" y="50"/>
                      </a:cubicBezTo>
                      <a:cubicBezTo>
                        <a:pt x="3203" y="45"/>
                        <a:pt x="3122" y="40"/>
                        <a:pt x="3041" y="40"/>
                      </a:cubicBezTo>
                      <a:cubicBezTo>
                        <a:pt x="2976" y="40"/>
                        <a:pt x="2918" y="43"/>
                        <a:pt x="2864" y="50"/>
                      </a:cubicBezTo>
                      <a:cubicBezTo>
                        <a:pt x="2792" y="62"/>
                        <a:pt x="2716" y="63"/>
                        <a:pt x="2639" y="53"/>
                      </a:cubicBezTo>
                      <a:cubicBezTo>
                        <a:pt x="2617" y="52"/>
                        <a:pt x="2594" y="52"/>
                        <a:pt x="2572" y="51"/>
                      </a:cubicBezTo>
                      <a:cubicBezTo>
                        <a:pt x="2507" y="50"/>
                        <a:pt x="2441" y="48"/>
                        <a:pt x="2370" y="46"/>
                      </a:cubicBezTo>
                      <a:cubicBezTo>
                        <a:pt x="2351" y="47"/>
                        <a:pt x="2332" y="48"/>
                        <a:pt x="2312" y="49"/>
                      </a:cubicBezTo>
                      <a:cubicBezTo>
                        <a:pt x="2259" y="54"/>
                        <a:pt x="2207" y="60"/>
                        <a:pt x="2156" y="67"/>
                      </a:cubicBezTo>
                      <a:cubicBezTo>
                        <a:pt x="2133" y="70"/>
                        <a:pt x="2109" y="73"/>
                        <a:pt x="2087" y="75"/>
                      </a:cubicBezTo>
                      <a:cubicBezTo>
                        <a:pt x="2067" y="78"/>
                        <a:pt x="2047" y="79"/>
                        <a:pt x="2027" y="81"/>
                      </a:cubicBezTo>
                      <a:cubicBezTo>
                        <a:pt x="2002" y="81"/>
                        <a:pt x="1976" y="82"/>
                        <a:pt x="1950" y="82"/>
                      </a:cubicBezTo>
                      <a:cubicBezTo>
                        <a:pt x="1809" y="82"/>
                        <a:pt x="1664" y="73"/>
                        <a:pt x="1525" y="64"/>
                      </a:cubicBezTo>
                      <a:cubicBezTo>
                        <a:pt x="1401" y="56"/>
                        <a:pt x="1274" y="47"/>
                        <a:pt x="1149" y="46"/>
                      </a:cubicBezTo>
                      <a:cubicBezTo>
                        <a:pt x="1131" y="45"/>
                        <a:pt x="1114" y="44"/>
                        <a:pt x="1097" y="43"/>
                      </a:cubicBezTo>
                      <a:cubicBezTo>
                        <a:pt x="1036" y="40"/>
                        <a:pt x="987" y="39"/>
                        <a:pt x="941" y="38"/>
                      </a:cubicBezTo>
                      <a:cubicBezTo>
                        <a:pt x="924" y="37"/>
                        <a:pt x="906" y="37"/>
                        <a:pt x="889" y="37"/>
                      </a:cubicBezTo>
                      <a:cubicBezTo>
                        <a:pt x="876" y="36"/>
                        <a:pt x="864" y="36"/>
                        <a:pt x="851" y="36"/>
                      </a:cubicBezTo>
                      <a:cubicBezTo>
                        <a:pt x="761" y="36"/>
                        <a:pt x="676" y="50"/>
                        <a:pt x="585" y="64"/>
                      </a:cubicBezTo>
                      <a:cubicBezTo>
                        <a:pt x="562" y="68"/>
                        <a:pt x="539" y="72"/>
                        <a:pt x="516" y="75"/>
                      </a:cubicBezTo>
                      <a:cubicBezTo>
                        <a:pt x="506" y="76"/>
                        <a:pt x="496" y="77"/>
                        <a:pt x="486" y="78"/>
                      </a:cubicBezTo>
                      <a:cubicBezTo>
                        <a:pt x="478" y="79"/>
                        <a:pt x="471" y="80"/>
                        <a:pt x="464" y="81"/>
                      </a:cubicBezTo>
                      <a:cubicBezTo>
                        <a:pt x="449" y="82"/>
                        <a:pt x="430" y="84"/>
                        <a:pt x="411" y="84"/>
                      </a:cubicBezTo>
                      <a:cubicBezTo>
                        <a:pt x="411" y="84"/>
                        <a:pt x="411" y="84"/>
                        <a:pt x="411" y="84"/>
                      </a:cubicBezTo>
                      <a:cubicBezTo>
                        <a:pt x="410" y="84"/>
                        <a:pt x="410" y="84"/>
                        <a:pt x="410" y="84"/>
                      </a:cubicBezTo>
                      <a:cubicBezTo>
                        <a:pt x="385" y="79"/>
                        <a:pt x="360" y="77"/>
                        <a:pt x="332" y="77"/>
                      </a:cubicBezTo>
                      <a:cubicBezTo>
                        <a:pt x="275" y="77"/>
                        <a:pt x="220" y="87"/>
                        <a:pt x="163" y="98"/>
                      </a:cubicBezTo>
                      <a:cubicBezTo>
                        <a:pt x="115" y="107"/>
                        <a:pt x="66" y="117"/>
                        <a:pt x="17" y="120"/>
                      </a:cubicBezTo>
                      <a:cubicBezTo>
                        <a:pt x="46" y="220"/>
                        <a:pt x="135" y="234"/>
                        <a:pt x="228" y="234"/>
                      </a:cubicBezTo>
                      <a:cubicBezTo>
                        <a:pt x="244" y="234"/>
                        <a:pt x="261" y="234"/>
                        <a:pt x="277" y="233"/>
                      </a:cubicBezTo>
                      <a:cubicBezTo>
                        <a:pt x="300" y="233"/>
                        <a:pt x="321" y="232"/>
                        <a:pt x="341" y="233"/>
                      </a:cubicBezTo>
                      <a:cubicBezTo>
                        <a:pt x="360" y="233"/>
                        <a:pt x="381" y="233"/>
                        <a:pt x="403" y="231"/>
                      </a:cubicBezTo>
                      <a:cubicBezTo>
                        <a:pt x="459" y="227"/>
                        <a:pt x="517" y="217"/>
                        <a:pt x="574" y="208"/>
                      </a:cubicBezTo>
                      <a:cubicBezTo>
                        <a:pt x="647" y="196"/>
                        <a:pt x="721" y="184"/>
                        <a:pt x="788" y="184"/>
                      </a:cubicBezTo>
                      <a:cubicBezTo>
                        <a:pt x="810" y="184"/>
                        <a:pt x="829" y="185"/>
                        <a:pt x="848" y="188"/>
                      </a:cubicBezTo>
                    </a:path>
                  </a:pathLst>
                </a:custGeom>
                <a:solidFill>
                  <a:srgbClr val="60381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38" name="PA_任意多边形 241"/>
                <p:cNvSpPr/>
                <p:nvPr>
                  <p:custDataLst>
                    <p:tags r:id="rId48"/>
                  </p:custDataLst>
                </p:nvPr>
              </p:nvSpPr>
              <p:spPr bwMode="auto">
                <a:xfrm>
                  <a:off x="4830763" y="2471738"/>
                  <a:ext cx="39688" cy="103188"/>
                </a:xfrm>
                <a:custGeom>
                  <a:avLst/>
                  <a:gdLst>
                    <a:gd name="T0" fmla="*/ 52 w 64"/>
                    <a:gd name="T1" fmla="*/ 162 h 162"/>
                    <a:gd name="T2" fmla="*/ 25 w 64"/>
                    <a:gd name="T3" fmla="*/ 0 h 162"/>
                    <a:gd name="T4" fmla="*/ 31 w 64"/>
                    <a:gd name="T5" fmla="*/ 11 h 162"/>
                    <a:gd name="T6" fmla="*/ 31 w 64"/>
                    <a:gd name="T7" fmla="*/ 11 h 162"/>
                    <a:gd name="T8" fmla="*/ 64 w 64"/>
                    <a:gd name="T9" fmla="*/ 157 h 162"/>
                    <a:gd name="T10" fmla="*/ 52 w 64"/>
                    <a:gd name="T11" fmla="*/ 162 h 1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4" h="162">
                      <a:moveTo>
                        <a:pt x="52" y="162"/>
                      </a:moveTo>
                      <a:cubicBezTo>
                        <a:pt x="52" y="160"/>
                        <a:pt x="0" y="14"/>
                        <a:pt x="25" y="0"/>
                      </a:cubicBezTo>
                      <a:cubicBezTo>
                        <a:pt x="31" y="11"/>
                        <a:pt x="31" y="11"/>
                        <a:pt x="31" y="11"/>
                      </a:cubicBezTo>
                      <a:cubicBezTo>
                        <a:pt x="31" y="11"/>
                        <a:pt x="31" y="11"/>
                        <a:pt x="31" y="11"/>
                      </a:cubicBezTo>
                      <a:cubicBezTo>
                        <a:pt x="24" y="22"/>
                        <a:pt x="49" y="113"/>
                        <a:pt x="64" y="157"/>
                      </a:cubicBezTo>
                      <a:lnTo>
                        <a:pt x="52" y="162"/>
                      </a:lnTo>
                      <a:close/>
                    </a:path>
                  </a:pathLst>
                </a:custGeom>
                <a:solidFill>
                  <a:srgbClr val="60381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39" name="PA_任意多边形 242"/>
                <p:cNvSpPr/>
                <p:nvPr>
                  <p:custDataLst>
                    <p:tags r:id="rId49"/>
                  </p:custDataLst>
                </p:nvPr>
              </p:nvSpPr>
              <p:spPr bwMode="auto">
                <a:xfrm>
                  <a:off x="4860925" y="2476500"/>
                  <a:ext cx="25400" cy="92075"/>
                </a:xfrm>
                <a:custGeom>
                  <a:avLst/>
                  <a:gdLst>
                    <a:gd name="T0" fmla="*/ 28 w 41"/>
                    <a:gd name="T1" fmla="*/ 145 h 145"/>
                    <a:gd name="T2" fmla="*/ 15 w 41"/>
                    <a:gd name="T3" fmla="*/ 78 h 145"/>
                    <a:gd name="T4" fmla="*/ 1 w 41"/>
                    <a:gd name="T5" fmla="*/ 0 h 145"/>
                    <a:gd name="T6" fmla="*/ 14 w 41"/>
                    <a:gd name="T7" fmla="*/ 0 h 145"/>
                    <a:gd name="T8" fmla="*/ 27 w 41"/>
                    <a:gd name="T9" fmla="*/ 74 h 145"/>
                    <a:gd name="T10" fmla="*/ 41 w 41"/>
                    <a:gd name="T11" fmla="*/ 145 h 145"/>
                    <a:gd name="T12" fmla="*/ 28 w 41"/>
                    <a:gd name="T13" fmla="*/ 145 h 1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1" h="145">
                      <a:moveTo>
                        <a:pt x="28" y="145"/>
                      </a:moveTo>
                      <a:cubicBezTo>
                        <a:pt x="28" y="120"/>
                        <a:pt x="22" y="99"/>
                        <a:pt x="15" y="78"/>
                      </a:cubicBezTo>
                      <a:cubicBezTo>
                        <a:pt x="8" y="54"/>
                        <a:pt x="0" y="30"/>
                        <a:pt x="1" y="0"/>
                      </a:cubicBezTo>
                      <a:cubicBezTo>
                        <a:pt x="14" y="0"/>
                        <a:pt x="14" y="0"/>
                        <a:pt x="14" y="0"/>
                      </a:cubicBezTo>
                      <a:cubicBezTo>
                        <a:pt x="13" y="28"/>
                        <a:pt x="20" y="50"/>
                        <a:pt x="27" y="74"/>
                      </a:cubicBezTo>
                      <a:cubicBezTo>
                        <a:pt x="34" y="95"/>
                        <a:pt x="41" y="118"/>
                        <a:pt x="41" y="145"/>
                      </a:cubicBezTo>
                      <a:lnTo>
                        <a:pt x="28" y="145"/>
                      </a:lnTo>
                      <a:close/>
                    </a:path>
                  </a:pathLst>
                </a:custGeom>
                <a:solidFill>
                  <a:srgbClr val="60381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40" name="PA_任意多边形 243"/>
                <p:cNvSpPr/>
                <p:nvPr>
                  <p:custDataLst>
                    <p:tags r:id="rId50"/>
                  </p:custDataLst>
                </p:nvPr>
              </p:nvSpPr>
              <p:spPr bwMode="auto">
                <a:xfrm>
                  <a:off x="5205413" y="2465388"/>
                  <a:ext cx="14288" cy="103188"/>
                </a:xfrm>
                <a:custGeom>
                  <a:avLst/>
                  <a:gdLst>
                    <a:gd name="T0" fmla="*/ 9 w 21"/>
                    <a:gd name="T1" fmla="*/ 163 h 163"/>
                    <a:gd name="T2" fmla="*/ 1 w 21"/>
                    <a:gd name="T3" fmla="*/ 27 h 163"/>
                    <a:gd name="T4" fmla="*/ 1 w 21"/>
                    <a:gd name="T5" fmla="*/ 0 h 163"/>
                    <a:gd name="T6" fmla="*/ 14 w 21"/>
                    <a:gd name="T7" fmla="*/ 0 h 163"/>
                    <a:gd name="T8" fmla="*/ 14 w 21"/>
                    <a:gd name="T9" fmla="*/ 27 h 163"/>
                    <a:gd name="T10" fmla="*/ 21 w 21"/>
                    <a:gd name="T11" fmla="*/ 161 h 163"/>
                    <a:gd name="T12" fmla="*/ 9 w 21"/>
                    <a:gd name="T13" fmla="*/ 163 h 1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1" h="163">
                      <a:moveTo>
                        <a:pt x="9" y="163"/>
                      </a:moveTo>
                      <a:cubicBezTo>
                        <a:pt x="0" y="119"/>
                        <a:pt x="1" y="73"/>
                        <a:pt x="1" y="27"/>
                      </a:cubicBezTo>
                      <a:cubicBezTo>
                        <a:pt x="1" y="18"/>
                        <a:pt x="1" y="9"/>
                        <a:pt x="1" y="0"/>
                      </a:cubicBezTo>
                      <a:cubicBezTo>
                        <a:pt x="14" y="0"/>
                        <a:pt x="14" y="0"/>
                        <a:pt x="14" y="0"/>
                      </a:cubicBezTo>
                      <a:cubicBezTo>
                        <a:pt x="14" y="9"/>
                        <a:pt x="14" y="18"/>
                        <a:pt x="14" y="27"/>
                      </a:cubicBezTo>
                      <a:cubicBezTo>
                        <a:pt x="13" y="72"/>
                        <a:pt x="13" y="118"/>
                        <a:pt x="21" y="161"/>
                      </a:cubicBezTo>
                      <a:lnTo>
                        <a:pt x="9" y="163"/>
                      </a:lnTo>
                      <a:close/>
                    </a:path>
                  </a:pathLst>
                </a:custGeom>
                <a:solidFill>
                  <a:srgbClr val="60381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41" name="PA_任意多边形 244"/>
                <p:cNvSpPr/>
                <p:nvPr>
                  <p:custDataLst>
                    <p:tags r:id="rId51"/>
                  </p:custDataLst>
                </p:nvPr>
              </p:nvSpPr>
              <p:spPr bwMode="auto">
                <a:xfrm>
                  <a:off x="5229225" y="2462213"/>
                  <a:ext cx="14288" cy="106363"/>
                </a:xfrm>
                <a:custGeom>
                  <a:avLst/>
                  <a:gdLst>
                    <a:gd name="T0" fmla="*/ 20 w 23"/>
                    <a:gd name="T1" fmla="*/ 166 h 166"/>
                    <a:gd name="T2" fmla="*/ 7 w 23"/>
                    <a:gd name="T3" fmla="*/ 165 h 166"/>
                    <a:gd name="T4" fmla="*/ 4 w 23"/>
                    <a:gd name="T5" fmla="*/ 71 h 166"/>
                    <a:gd name="T6" fmla="*/ 0 w 23"/>
                    <a:gd name="T7" fmla="*/ 0 h 166"/>
                    <a:gd name="T8" fmla="*/ 12 w 23"/>
                    <a:gd name="T9" fmla="*/ 0 h 166"/>
                    <a:gd name="T10" fmla="*/ 17 w 23"/>
                    <a:gd name="T11" fmla="*/ 70 h 166"/>
                    <a:gd name="T12" fmla="*/ 20 w 23"/>
                    <a:gd name="T13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" h="166">
                      <a:moveTo>
                        <a:pt x="20" y="166"/>
                      </a:moveTo>
                      <a:cubicBezTo>
                        <a:pt x="7" y="165"/>
                        <a:pt x="7" y="165"/>
                        <a:pt x="7" y="165"/>
                      </a:cubicBezTo>
                      <a:cubicBezTo>
                        <a:pt x="10" y="136"/>
                        <a:pt x="7" y="103"/>
                        <a:pt x="4" y="71"/>
                      </a:cubicBezTo>
                      <a:cubicBezTo>
                        <a:pt x="2" y="47"/>
                        <a:pt x="0" y="23"/>
                        <a:pt x="0" y="0"/>
                      </a:cubicBez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12" y="22"/>
                        <a:pt x="15" y="46"/>
                        <a:pt x="17" y="70"/>
                      </a:cubicBezTo>
                      <a:cubicBezTo>
                        <a:pt x="20" y="102"/>
                        <a:pt x="23" y="136"/>
                        <a:pt x="20" y="166"/>
                      </a:cubicBezTo>
                    </a:path>
                  </a:pathLst>
                </a:custGeom>
                <a:solidFill>
                  <a:srgbClr val="60381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42" name="PA_任意多边形 245"/>
                <p:cNvSpPr/>
                <p:nvPr>
                  <p:custDataLst>
                    <p:tags r:id="rId52"/>
                  </p:custDataLst>
                </p:nvPr>
              </p:nvSpPr>
              <p:spPr bwMode="auto">
                <a:xfrm>
                  <a:off x="5557838" y="2474913"/>
                  <a:ext cx="23813" cy="120650"/>
                </a:xfrm>
                <a:custGeom>
                  <a:avLst/>
                  <a:gdLst>
                    <a:gd name="T0" fmla="*/ 13 w 37"/>
                    <a:gd name="T1" fmla="*/ 190 h 190"/>
                    <a:gd name="T2" fmla="*/ 25 w 37"/>
                    <a:gd name="T3" fmla="*/ 0 h 190"/>
                    <a:gd name="T4" fmla="*/ 37 w 37"/>
                    <a:gd name="T5" fmla="*/ 4 h 190"/>
                    <a:gd name="T6" fmla="*/ 26 w 37"/>
                    <a:gd name="T7" fmla="*/ 189 h 190"/>
                    <a:gd name="T8" fmla="*/ 13 w 37"/>
                    <a:gd name="T9" fmla="*/ 190 h 1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7" h="190">
                      <a:moveTo>
                        <a:pt x="13" y="190"/>
                      </a:moveTo>
                      <a:cubicBezTo>
                        <a:pt x="5" y="127"/>
                        <a:pt x="0" y="65"/>
                        <a:pt x="25" y="0"/>
                      </a:cubicBezTo>
                      <a:cubicBezTo>
                        <a:pt x="37" y="4"/>
                        <a:pt x="37" y="4"/>
                        <a:pt x="37" y="4"/>
                      </a:cubicBezTo>
                      <a:cubicBezTo>
                        <a:pt x="15" y="61"/>
                        <a:pt x="16" y="115"/>
                        <a:pt x="26" y="189"/>
                      </a:cubicBezTo>
                      <a:lnTo>
                        <a:pt x="13" y="190"/>
                      </a:lnTo>
                      <a:close/>
                    </a:path>
                  </a:pathLst>
                </a:custGeom>
                <a:solidFill>
                  <a:srgbClr val="60381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43" name="PA_任意多边形 246"/>
                <p:cNvSpPr/>
                <p:nvPr>
                  <p:custDataLst>
                    <p:tags r:id="rId53"/>
                  </p:custDataLst>
                </p:nvPr>
              </p:nvSpPr>
              <p:spPr bwMode="auto">
                <a:xfrm>
                  <a:off x="5578475" y="2476500"/>
                  <a:ext cx="25400" cy="114300"/>
                </a:xfrm>
                <a:custGeom>
                  <a:avLst/>
                  <a:gdLst>
                    <a:gd name="T0" fmla="*/ 16 w 39"/>
                    <a:gd name="T1" fmla="*/ 180 h 180"/>
                    <a:gd name="T2" fmla="*/ 28 w 39"/>
                    <a:gd name="T3" fmla="*/ 0 h 180"/>
                    <a:gd name="T4" fmla="*/ 39 w 39"/>
                    <a:gd name="T5" fmla="*/ 6 h 180"/>
                    <a:gd name="T6" fmla="*/ 28 w 39"/>
                    <a:gd name="T7" fmla="*/ 176 h 180"/>
                    <a:gd name="T8" fmla="*/ 16 w 39"/>
                    <a:gd name="T9" fmla="*/ 180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180">
                      <a:moveTo>
                        <a:pt x="16" y="180"/>
                      </a:moveTo>
                      <a:cubicBezTo>
                        <a:pt x="0" y="131"/>
                        <a:pt x="9" y="40"/>
                        <a:pt x="28" y="0"/>
                      </a:cubicBezTo>
                      <a:cubicBezTo>
                        <a:pt x="39" y="6"/>
                        <a:pt x="39" y="6"/>
                        <a:pt x="39" y="6"/>
                      </a:cubicBezTo>
                      <a:cubicBezTo>
                        <a:pt x="22" y="43"/>
                        <a:pt x="13" y="130"/>
                        <a:pt x="28" y="176"/>
                      </a:cubicBezTo>
                      <a:lnTo>
                        <a:pt x="16" y="180"/>
                      </a:lnTo>
                      <a:close/>
                    </a:path>
                  </a:pathLst>
                </a:custGeom>
                <a:solidFill>
                  <a:srgbClr val="60381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44" name="PA_任意多边形 247"/>
                <p:cNvSpPr/>
                <p:nvPr>
                  <p:custDataLst>
                    <p:tags r:id="rId54"/>
                  </p:custDataLst>
                </p:nvPr>
              </p:nvSpPr>
              <p:spPr bwMode="auto">
                <a:xfrm>
                  <a:off x="5954713" y="2460625"/>
                  <a:ext cx="23813" cy="120650"/>
                </a:xfrm>
                <a:custGeom>
                  <a:avLst/>
                  <a:gdLst>
                    <a:gd name="T0" fmla="*/ 15 w 37"/>
                    <a:gd name="T1" fmla="*/ 191 h 191"/>
                    <a:gd name="T2" fmla="*/ 2 w 37"/>
                    <a:gd name="T3" fmla="*/ 191 h 191"/>
                    <a:gd name="T4" fmla="*/ 2 w 37"/>
                    <a:gd name="T5" fmla="*/ 162 h 191"/>
                    <a:gd name="T6" fmla="*/ 26 w 37"/>
                    <a:gd name="T7" fmla="*/ 0 h 191"/>
                    <a:gd name="T8" fmla="*/ 37 w 37"/>
                    <a:gd name="T9" fmla="*/ 7 h 191"/>
                    <a:gd name="T10" fmla="*/ 15 w 37"/>
                    <a:gd name="T11" fmla="*/ 162 h 191"/>
                    <a:gd name="T12" fmla="*/ 15 w 37"/>
                    <a:gd name="T13" fmla="*/ 191 h 1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191">
                      <a:moveTo>
                        <a:pt x="15" y="191"/>
                      </a:moveTo>
                      <a:cubicBezTo>
                        <a:pt x="2" y="191"/>
                        <a:pt x="2" y="191"/>
                        <a:pt x="2" y="191"/>
                      </a:cubicBezTo>
                      <a:cubicBezTo>
                        <a:pt x="2" y="182"/>
                        <a:pt x="2" y="172"/>
                        <a:pt x="2" y="162"/>
                      </a:cubicBezTo>
                      <a:cubicBezTo>
                        <a:pt x="1" y="107"/>
                        <a:pt x="0" y="45"/>
                        <a:pt x="26" y="0"/>
                      </a:cubicBezTo>
                      <a:cubicBezTo>
                        <a:pt x="37" y="7"/>
                        <a:pt x="37" y="7"/>
                        <a:pt x="37" y="7"/>
                      </a:cubicBezTo>
                      <a:cubicBezTo>
                        <a:pt x="13" y="48"/>
                        <a:pt x="14" y="109"/>
                        <a:pt x="15" y="162"/>
                      </a:cubicBezTo>
                      <a:cubicBezTo>
                        <a:pt x="15" y="172"/>
                        <a:pt x="15" y="182"/>
                        <a:pt x="15" y="191"/>
                      </a:cubicBezTo>
                    </a:path>
                  </a:pathLst>
                </a:custGeom>
                <a:solidFill>
                  <a:srgbClr val="60381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45" name="PA_任意多边形 248"/>
                <p:cNvSpPr/>
                <p:nvPr>
                  <p:custDataLst>
                    <p:tags r:id="rId55"/>
                  </p:custDataLst>
                </p:nvPr>
              </p:nvSpPr>
              <p:spPr bwMode="auto">
                <a:xfrm>
                  <a:off x="5969000" y="2462213"/>
                  <a:ext cx="31750" cy="112713"/>
                </a:xfrm>
                <a:custGeom>
                  <a:avLst/>
                  <a:gdLst>
                    <a:gd name="T0" fmla="*/ 15 w 51"/>
                    <a:gd name="T1" fmla="*/ 178 h 178"/>
                    <a:gd name="T2" fmla="*/ 23 w 51"/>
                    <a:gd name="T3" fmla="*/ 68 h 178"/>
                    <a:gd name="T4" fmla="*/ 38 w 51"/>
                    <a:gd name="T5" fmla="*/ 1 h 178"/>
                    <a:gd name="T6" fmla="*/ 50 w 51"/>
                    <a:gd name="T7" fmla="*/ 0 h 178"/>
                    <a:gd name="T8" fmla="*/ 36 w 51"/>
                    <a:gd name="T9" fmla="*/ 72 h 178"/>
                    <a:gd name="T10" fmla="*/ 27 w 51"/>
                    <a:gd name="T11" fmla="*/ 173 h 178"/>
                    <a:gd name="T12" fmla="*/ 15 w 51"/>
                    <a:gd name="T13" fmla="*/ 178 h 1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1" h="178">
                      <a:moveTo>
                        <a:pt x="15" y="178"/>
                      </a:moveTo>
                      <a:cubicBezTo>
                        <a:pt x="0" y="139"/>
                        <a:pt x="12" y="103"/>
                        <a:pt x="23" y="68"/>
                      </a:cubicBezTo>
                      <a:cubicBezTo>
                        <a:pt x="31" y="45"/>
                        <a:pt x="38" y="23"/>
                        <a:pt x="38" y="1"/>
                      </a:cubicBezTo>
                      <a:cubicBezTo>
                        <a:pt x="50" y="0"/>
                        <a:pt x="50" y="0"/>
                        <a:pt x="50" y="0"/>
                      </a:cubicBezTo>
                      <a:cubicBezTo>
                        <a:pt x="51" y="25"/>
                        <a:pt x="43" y="49"/>
                        <a:pt x="36" y="72"/>
                      </a:cubicBezTo>
                      <a:cubicBezTo>
                        <a:pt x="24" y="106"/>
                        <a:pt x="14" y="138"/>
                        <a:pt x="27" y="173"/>
                      </a:cubicBezTo>
                      <a:lnTo>
                        <a:pt x="15" y="178"/>
                      </a:lnTo>
                      <a:close/>
                    </a:path>
                  </a:pathLst>
                </a:custGeom>
                <a:solidFill>
                  <a:srgbClr val="60381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46" name="PA_任意多边形 249"/>
                <p:cNvSpPr/>
                <p:nvPr>
                  <p:custDataLst>
                    <p:tags r:id="rId56"/>
                  </p:custDataLst>
                </p:nvPr>
              </p:nvSpPr>
              <p:spPr bwMode="auto">
                <a:xfrm>
                  <a:off x="6311900" y="2455863"/>
                  <a:ext cx="28575" cy="122238"/>
                </a:xfrm>
                <a:custGeom>
                  <a:avLst/>
                  <a:gdLst>
                    <a:gd name="T0" fmla="*/ 23 w 45"/>
                    <a:gd name="T1" fmla="*/ 193 h 193"/>
                    <a:gd name="T2" fmla="*/ 33 w 45"/>
                    <a:gd name="T3" fmla="*/ 0 h 193"/>
                    <a:gd name="T4" fmla="*/ 45 w 45"/>
                    <a:gd name="T5" fmla="*/ 4 h 193"/>
                    <a:gd name="T6" fmla="*/ 33 w 45"/>
                    <a:gd name="T7" fmla="*/ 186 h 193"/>
                    <a:gd name="T8" fmla="*/ 23 w 45"/>
                    <a:gd name="T9" fmla="*/ 193 h 1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193">
                      <a:moveTo>
                        <a:pt x="23" y="193"/>
                      </a:moveTo>
                      <a:cubicBezTo>
                        <a:pt x="0" y="161"/>
                        <a:pt x="4" y="97"/>
                        <a:pt x="33" y="0"/>
                      </a:cubicBezTo>
                      <a:cubicBezTo>
                        <a:pt x="45" y="4"/>
                        <a:pt x="45" y="4"/>
                        <a:pt x="45" y="4"/>
                      </a:cubicBezTo>
                      <a:cubicBezTo>
                        <a:pt x="18" y="96"/>
                        <a:pt x="13" y="157"/>
                        <a:pt x="33" y="186"/>
                      </a:cubicBezTo>
                      <a:lnTo>
                        <a:pt x="23" y="193"/>
                      </a:lnTo>
                      <a:close/>
                    </a:path>
                  </a:pathLst>
                </a:custGeom>
                <a:solidFill>
                  <a:srgbClr val="60381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47" name="PA_任意多边形 250"/>
                <p:cNvSpPr/>
                <p:nvPr>
                  <p:custDataLst>
                    <p:tags r:id="rId57"/>
                  </p:custDataLst>
                </p:nvPr>
              </p:nvSpPr>
              <p:spPr bwMode="auto">
                <a:xfrm>
                  <a:off x="6334125" y="2460625"/>
                  <a:ext cx="25400" cy="104775"/>
                </a:xfrm>
                <a:custGeom>
                  <a:avLst/>
                  <a:gdLst>
                    <a:gd name="T0" fmla="*/ 15 w 40"/>
                    <a:gd name="T1" fmla="*/ 166 h 166"/>
                    <a:gd name="T2" fmla="*/ 2 w 40"/>
                    <a:gd name="T3" fmla="*/ 166 h 166"/>
                    <a:gd name="T4" fmla="*/ 2 w 40"/>
                    <a:gd name="T5" fmla="*/ 144 h 166"/>
                    <a:gd name="T6" fmla="*/ 30 w 40"/>
                    <a:gd name="T7" fmla="*/ 0 h 166"/>
                    <a:gd name="T8" fmla="*/ 40 w 40"/>
                    <a:gd name="T9" fmla="*/ 7 h 166"/>
                    <a:gd name="T10" fmla="*/ 14 w 40"/>
                    <a:gd name="T11" fmla="*/ 144 h 166"/>
                    <a:gd name="T12" fmla="*/ 15 w 40"/>
                    <a:gd name="T13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0" h="166">
                      <a:moveTo>
                        <a:pt x="15" y="166"/>
                      </a:moveTo>
                      <a:cubicBezTo>
                        <a:pt x="2" y="166"/>
                        <a:pt x="2" y="166"/>
                        <a:pt x="2" y="166"/>
                      </a:cubicBezTo>
                      <a:cubicBezTo>
                        <a:pt x="2" y="158"/>
                        <a:pt x="2" y="151"/>
                        <a:pt x="2" y="144"/>
                      </a:cubicBezTo>
                      <a:cubicBezTo>
                        <a:pt x="1" y="94"/>
                        <a:pt x="0" y="42"/>
                        <a:pt x="30" y="0"/>
                      </a:cubicBezTo>
                      <a:cubicBezTo>
                        <a:pt x="40" y="7"/>
                        <a:pt x="40" y="7"/>
                        <a:pt x="40" y="7"/>
                      </a:cubicBezTo>
                      <a:cubicBezTo>
                        <a:pt x="13" y="46"/>
                        <a:pt x="14" y="94"/>
                        <a:pt x="14" y="144"/>
                      </a:cubicBezTo>
                      <a:cubicBezTo>
                        <a:pt x="15" y="151"/>
                        <a:pt x="15" y="158"/>
                        <a:pt x="15" y="166"/>
                      </a:cubicBezTo>
                    </a:path>
                  </a:pathLst>
                </a:custGeom>
                <a:solidFill>
                  <a:srgbClr val="60381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48" name="PA_任意多边形 251"/>
                <p:cNvSpPr/>
                <p:nvPr>
                  <p:custDataLst>
                    <p:tags r:id="rId58"/>
                  </p:custDataLst>
                </p:nvPr>
              </p:nvSpPr>
              <p:spPr bwMode="auto">
                <a:xfrm>
                  <a:off x="6623050" y="2466975"/>
                  <a:ext cx="20638" cy="111125"/>
                </a:xfrm>
                <a:custGeom>
                  <a:avLst/>
                  <a:gdLst>
                    <a:gd name="T0" fmla="*/ 21 w 33"/>
                    <a:gd name="T1" fmla="*/ 175 h 175"/>
                    <a:gd name="T2" fmla="*/ 13 w 33"/>
                    <a:gd name="T3" fmla="*/ 0 h 175"/>
                    <a:gd name="T4" fmla="*/ 26 w 33"/>
                    <a:gd name="T5" fmla="*/ 3 h 175"/>
                    <a:gd name="T6" fmla="*/ 33 w 33"/>
                    <a:gd name="T7" fmla="*/ 169 h 175"/>
                    <a:gd name="T8" fmla="*/ 21 w 33"/>
                    <a:gd name="T9" fmla="*/ 175 h 1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" h="175">
                      <a:moveTo>
                        <a:pt x="21" y="175"/>
                      </a:moveTo>
                      <a:cubicBezTo>
                        <a:pt x="0" y="134"/>
                        <a:pt x="2" y="42"/>
                        <a:pt x="13" y="0"/>
                      </a:cubicBezTo>
                      <a:cubicBezTo>
                        <a:pt x="26" y="3"/>
                        <a:pt x="26" y="3"/>
                        <a:pt x="26" y="3"/>
                      </a:cubicBezTo>
                      <a:cubicBezTo>
                        <a:pt x="15" y="44"/>
                        <a:pt x="14" y="132"/>
                        <a:pt x="33" y="169"/>
                      </a:cubicBezTo>
                      <a:lnTo>
                        <a:pt x="21" y="175"/>
                      </a:lnTo>
                      <a:close/>
                    </a:path>
                  </a:pathLst>
                </a:custGeom>
                <a:solidFill>
                  <a:srgbClr val="60381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49" name="PA_任意多边形 252"/>
                <p:cNvSpPr/>
                <p:nvPr>
                  <p:custDataLst>
                    <p:tags r:id="rId59"/>
                  </p:custDataLst>
                </p:nvPr>
              </p:nvSpPr>
              <p:spPr bwMode="auto">
                <a:xfrm>
                  <a:off x="6640513" y="2470150"/>
                  <a:ext cx="26988" cy="104775"/>
                </a:xfrm>
                <a:custGeom>
                  <a:avLst/>
                  <a:gdLst>
                    <a:gd name="T0" fmla="*/ 18 w 42"/>
                    <a:gd name="T1" fmla="*/ 165 h 165"/>
                    <a:gd name="T2" fmla="*/ 19 w 42"/>
                    <a:gd name="T3" fmla="*/ 50 h 165"/>
                    <a:gd name="T4" fmla="*/ 29 w 42"/>
                    <a:gd name="T5" fmla="*/ 0 h 165"/>
                    <a:gd name="T6" fmla="*/ 42 w 42"/>
                    <a:gd name="T7" fmla="*/ 1 h 165"/>
                    <a:gd name="T8" fmla="*/ 32 w 42"/>
                    <a:gd name="T9" fmla="*/ 53 h 165"/>
                    <a:gd name="T10" fmla="*/ 30 w 42"/>
                    <a:gd name="T11" fmla="*/ 160 h 165"/>
                    <a:gd name="T12" fmla="*/ 18 w 42"/>
                    <a:gd name="T13" fmla="*/ 165 h 1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2" h="165">
                      <a:moveTo>
                        <a:pt x="18" y="165"/>
                      </a:moveTo>
                      <a:cubicBezTo>
                        <a:pt x="0" y="126"/>
                        <a:pt x="10" y="87"/>
                        <a:pt x="19" y="50"/>
                      </a:cubicBezTo>
                      <a:cubicBezTo>
                        <a:pt x="24" y="32"/>
                        <a:pt x="28" y="16"/>
                        <a:pt x="29" y="0"/>
                      </a:cubicBezTo>
                      <a:cubicBezTo>
                        <a:pt x="42" y="1"/>
                        <a:pt x="42" y="1"/>
                        <a:pt x="42" y="1"/>
                      </a:cubicBezTo>
                      <a:cubicBezTo>
                        <a:pt x="41" y="18"/>
                        <a:pt x="36" y="36"/>
                        <a:pt x="32" y="53"/>
                      </a:cubicBezTo>
                      <a:cubicBezTo>
                        <a:pt x="23" y="88"/>
                        <a:pt x="13" y="125"/>
                        <a:pt x="30" y="160"/>
                      </a:cubicBezTo>
                      <a:lnTo>
                        <a:pt x="18" y="165"/>
                      </a:lnTo>
                      <a:close/>
                    </a:path>
                  </a:pathLst>
                </a:custGeom>
                <a:solidFill>
                  <a:srgbClr val="60381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50" name="PA_任意多边形 253"/>
                <p:cNvSpPr/>
                <p:nvPr>
                  <p:custDataLst>
                    <p:tags r:id="rId60"/>
                  </p:custDataLst>
                </p:nvPr>
              </p:nvSpPr>
              <p:spPr bwMode="auto">
                <a:xfrm>
                  <a:off x="7011988" y="2462213"/>
                  <a:ext cx="30163" cy="117475"/>
                </a:xfrm>
                <a:custGeom>
                  <a:avLst/>
                  <a:gdLst>
                    <a:gd name="T0" fmla="*/ 26 w 48"/>
                    <a:gd name="T1" fmla="*/ 184 h 184"/>
                    <a:gd name="T2" fmla="*/ 39 w 48"/>
                    <a:gd name="T3" fmla="*/ 0 h 184"/>
                    <a:gd name="T4" fmla="*/ 48 w 48"/>
                    <a:gd name="T5" fmla="*/ 8 h 184"/>
                    <a:gd name="T6" fmla="*/ 38 w 48"/>
                    <a:gd name="T7" fmla="*/ 182 h 184"/>
                    <a:gd name="T8" fmla="*/ 26 w 48"/>
                    <a:gd name="T9" fmla="*/ 184 h 1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8" h="184">
                      <a:moveTo>
                        <a:pt x="26" y="184"/>
                      </a:moveTo>
                      <a:cubicBezTo>
                        <a:pt x="18" y="142"/>
                        <a:pt x="0" y="43"/>
                        <a:pt x="39" y="0"/>
                      </a:cubicBezTo>
                      <a:cubicBezTo>
                        <a:pt x="48" y="8"/>
                        <a:pt x="48" y="8"/>
                        <a:pt x="48" y="8"/>
                      </a:cubicBezTo>
                      <a:cubicBezTo>
                        <a:pt x="14" y="47"/>
                        <a:pt x="31" y="141"/>
                        <a:pt x="38" y="182"/>
                      </a:cubicBezTo>
                      <a:lnTo>
                        <a:pt x="26" y="184"/>
                      </a:lnTo>
                      <a:close/>
                    </a:path>
                  </a:pathLst>
                </a:custGeom>
                <a:solidFill>
                  <a:srgbClr val="60381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51" name="PA_任意多边形 254"/>
                <p:cNvSpPr/>
                <p:nvPr>
                  <p:custDataLst>
                    <p:tags r:id="rId61"/>
                  </p:custDataLst>
                </p:nvPr>
              </p:nvSpPr>
              <p:spPr bwMode="auto">
                <a:xfrm>
                  <a:off x="7032625" y="2468563"/>
                  <a:ext cx="25400" cy="111125"/>
                </a:xfrm>
                <a:custGeom>
                  <a:avLst/>
                  <a:gdLst>
                    <a:gd name="T0" fmla="*/ 31 w 40"/>
                    <a:gd name="T1" fmla="*/ 173 h 173"/>
                    <a:gd name="T2" fmla="*/ 22 w 40"/>
                    <a:gd name="T3" fmla="*/ 0 h 173"/>
                    <a:gd name="T4" fmla="*/ 34 w 40"/>
                    <a:gd name="T5" fmla="*/ 4 h 173"/>
                    <a:gd name="T6" fmla="*/ 40 w 40"/>
                    <a:gd name="T7" fmla="*/ 164 h 173"/>
                    <a:gd name="T8" fmla="*/ 31 w 40"/>
                    <a:gd name="T9" fmla="*/ 173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173">
                      <a:moveTo>
                        <a:pt x="31" y="173"/>
                      </a:moveTo>
                      <a:cubicBezTo>
                        <a:pt x="0" y="144"/>
                        <a:pt x="11" y="33"/>
                        <a:pt x="22" y="0"/>
                      </a:cubicBezTo>
                      <a:cubicBezTo>
                        <a:pt x="34" y="4"/>
                        <a:pt x="34" y="4"/>
                        <a:pt x="34" y="4"/>
                      </a:cubicBezTo>
                      <a:cubicBezTo>
                        <a:pt x="22" y="41"/>
                        <a:pt x="17" y="142"/>
                        <a:pt x="40" y="164"/>
                      </a:cubicBezTo>
                      <a:lnTo>
                        <a:pt x="31" y="173"/>
                      </a:lnTo>
                      <a:close/>
                    </a:path>
                  </a:pathLst>
                </a:custGeom>
                <a:solidFill>
                  <a:srgbClr val="60381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52" name="PA_任意多边形 255"/>
                <p:cNvSpPr/>
                <p:nvPr>
                  <p:custDataLst>
                    <p:tags r:id="rId62"/>
                  </p:custDataLst>
                </p:nvPr>
              </p:nvSpPr>
              <p:spPr bwMode="auto">
                <a:xfrm>
                  <a:off x="7442200" y="2441575"/>
                  <a:ext cx="25400" cy="95250"/>
                </a:xfrm>
                <a:custGeom>
                  <a:avLst/>
                  <a:gdLst>
                    <a:gd name="T0" fmla="*/ 26 w 38"/>
                    <a:gd name="T1" fmla="*/ 150 h 150"/>
                    <a:gd name="T2" fmla="*/ 19 w 38"/>
                    <a:gd name="T3" fmla="*/ 0 h 150"/>
                    <a:gd name="T4" fmla="*/ 30 w 38"/>
                    <a:gd name="T5" fmla="*/ 5 h 150"/>
                    <a:gd name="T6" fmla="*/ 38 w 38"/>
                    <a:gd name="T7" fmla="*/ 145 h 150"/>
                    <a:gd name="T8" fmla="*/ 26 w 38"/>
                    <a:gd name="T9" fmla="*/ 150 h 1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8" h="150">
                      <a:moveTo>
                        <a:pt x="26" y="150"/>
                      </a:moveTo>
                      <a:cubicBezTo>
                        <a:pt x="13" y="113"/>
                        <a:pt x="0" y="43"/>
                        <a:pt x="19" y="0"/>
                      </a:cubicBezTo>
                      <a:cubicBezTo>
                        <a:pt x="30" y="5"/>
                        <a:pt x="30" y="5"/>
                        <a:pt x="30" y="5"/>
                      </a:cubicBezTo>
                      <a:cubicBezTo>
                        <a:pt x="13" y="45"/>
                        <a:pt x="26" y="112"/>
                        <a:pt x="38" y="145"/>
                      </a:cubicBezTo>
                      <a:lnTo>
                        <a:pt x="26" y="150"/>
                      </a:lnTo>
                      <a:close/>
                    </a:path>
                  </a:pathLst>
                </a:custGeom>
                <a:solidFill>
                  <a:srgbClr val="60381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53" name="PA_任意多边形 256"/>
                <p:cNvSpPr/>
                <p:nvPr>
                  <p:custDataLst>
                    <p:tags r:id="rId63"/>
                  </p:custDataLst>
                </p:nvPr>
              </p:nvSpPr>
              <p:spPr bwMode="auto">
                <a:xfrm>
                  <a:off x="7470775" y="2443163"/>
                  <a:ext cx="15875" cy="100013"/>
                </a:xfrm>
                <a:custGeom>
                  <a:avLst/>
                  <a:gdLst>
                    <a:gd name="T0" fmla="*/ 13 w 25"/>
                    <a:gd name="T1" fmla="*/ 155 h 155"/>
                    <a:gd name="T2" fmla="*/ 1 w 25"/>
                    <a:gd name="T3" fmla="*/ 27 h 155"/>
                    <a:gd name="T4" fmla="*/ 1 w 25"/>
                    <a:gd name="T5" fmla="*/ 0 h 155"/>
                    <a:gd name="T6" fmla="*/ 14 w 25"/>
                    <a:gd name="T7" fmla="*/ 0 h 155"/>
                    <a:gd name="T8" fmla="*/ 14 w 25"/>
                    <a:gd name="T9" fmla="*/ 27 h 155"/>
                    <a:gd name="T10" fmla="*/ 25 w 25"/>
                    <a:gd name="T11" fmla="*/ 151 h 155"/>
                    <a:gd name="T12" fmla="*/ 13 w 25"/>
                    <a:gd name="T13" fmla="*/ 155 h 1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5" h="155">
                      <a:moveTo>
                        <a:pt x="13" y="155"/>
                      </a:moveTo>
                      <a:cubicBezTo>
                        <a:pt x="0" y="113"/>
                        <a:pt x="0" y="71"/>
                        <a:pt x="1" y="27"/>
                      </a:cubicBezTo>
                      <a:cubicBezTo>
                        <a:pt x="1" y="18"/>
                        <a:pt x="1" y="9"/>
                        <a:pt x="1" y="0"/>
                      </a:cubicBezTo>
                      <a:cubicBezTo>
                        <a:pt x="14" y="0"/>
                        <a:pt x="14" y="0"/>
                        <a:pt x="14" y="0"/>
                      </a:cubicBezTo>
                      <a:cubicBezTo>
                        <a:pt x="14" y="9"/>
                        <a:pt x="14" y="18"/>
                        <a:pt x="14" y="27"/>
                      </a:cubicBezTo>
                      <a:cubicBezTo>
                        <a:pt x="13" y="70"/>
                        <a:pt x="12" y="111"/>
                        <a:pt x="25" y="151"/>
                      </a:cubicBezTo>
                      <a:lnTo>
                        <a:pt x="13" y="155"/>
                      </a:lnTo>
                      <a:close/>
                    </a:path>
                  </a:pathLst>
                </a:custGeom>
                <a:solidFill>
                  <a:srgbClr val="60381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88" name="PA_任意多边形 291"/>
                <p:cNvSpPr/>
                <p:nvPr>
                  <p:custDataLst>
                    <p:tags r:id="rId64"/>
                  </p:custDataLst>
                </p:nvPr>
              </p:nvSpPr>
              <p:spPr bwMode="auto">
                <a:xfrm>
                  <a:off x="4606925" y="2601913"/>
                  <a:ext cx="96838" cy="20638"/>
                </a:xfrm>
                <a:custGeom>
                  <a:avLst/>
                  <a:gdLst>
                    <a:gd name="T0" fmla="*/ 55 w 150"/>
                    <a:gd name="T1" fmla="*/ 31 h 31"/>
                    <a:gd name="T2" fmla="*/ 0 w 150"/>
                    <a:gd name="T3" fmla="*/ 21 h 31"/>
                    <a:gd name="T4" fmla="*/ 6 w 150"/>
                    <a:gd name="T5" fmla="*/ 9 h 31"/>
                    <a:gd name="T6" fmla="*/ 145 w 150"/>
                    <a:gd name="T7" fmla="*/ 0 h 31"/>
                    <a:gd name="T8" fmla="*/ 150 w 150"/>
                    <a:gd name="T9" fmla="*/ 12 h 31"/>
                    <a:gd name="T10" fmla="*/ 55 w 150"/>
                    <a:gd name="T11" fmla="*/ 31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50" h="31">
                      <a:moveTo>
                        <a:pt x="55" y="31"/>
                      </a:moveTo>
                      <a:cubicBezTo>
                        <a:pt x="35" y="31"/>
                        <a:pt x="16" y="28"/>
                        <a:pt x="0" y="21"/>
                      </a:cubicBezTo>
                      <a:cubicBezTo>
                        <a:pt x="6" y="9"/>
                        <a:pt x="6" y="9"/>
                        <a:pt x="6" y="9"/>
                      </a:cubicBezTo>
                      <a:cubicBezTo>
                        <a:pt x="45" y="28"/>
                        <a:pt x="112" y="14"/>
                        <a:pt x="145" y="0"/>
                      </a:cubicBezTo>
                      <a:cubicBezTo>
                        <a:pt x="150" y="12"/>
                        <a:pt x="150" y="12"/>
                        <a:pt x="150" y="12"/>
                      </a:cubicBezTo>
                      <a:cubicBezTo>
                        <a:pt x="127" y="22"/>
                        <a:pt x="90" y="31"/>
                        <a:pt x="55" y="31"/>
                      </a:cubicBezTo>
                    </a:path>
                  </a:pathLst>
                </a:custGeom>
                <a:solidFill>
                  <a:srgbClr val="60381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89" name="PA_任意多边形 292"/>
                <p:cNvSpPr/>
                <p:nvPr>
                  <p:custDataLst>
                    <p:tags r:id="rId65"/>
                  </p:custDataLst>
                </p:nvPr>
              </p:nvSpPr>
              <p:spPr bwMode="auto">
                <a:xfrm>
                  <a:off x="4608513" y="2581275"/>
                  <a:ext cx="100013" cy="15875"/>
                </a:xfrm>
                <a:custGeom>
                  <a:avLst/>
                  <a:gdLst>
                    <a:gd name="T0" fmla="*/ 54 w 156"/>
                    <a:gd name="T1" fmla="*/ 26 h 26"/>
                    <a:gd name="T2" fmla="*/ 27 w 156"/>
                    <a:gd name="T3" fmla="*/ 26 h 26"/>
                    <a:gd name="T4" fmla="*/ 0 w 156"/>
                    <a:gd name="T5" fmla="*/ 25 h 26"/>
                    <a:gd name="T6" fmla="*/ 0 w 156"/>
                    <a:gd name="T7" fmla="*/ 13 h 26"/>
                    <a:gd name="T8" fmla="*/ 27 w 156"/>
                    <a:gd name="T9" fmla="*/ 13 h 26"/>
                    <a:gd name="T10" fmla="*/ 151 w 156"/>
                    <a:gd name="T11" fmla="*/ 0 h 26"/>
                    <a:gd name="T12" fmla="*/ 156 w 156"/>
                    <a:gd name="T13" fmla="*/ 12 h 26"/>
                    <a:gd name="T14" fmla="*/ 54 w 156"/>
                    <a:gd name="T15" fmla="*/ 26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56" h="26">
                      <a:moveTo>
                        <a:pt x="54" y="26"/>
                      </a:moveTo>
                      <a:cubicBezTo>
                        <a:pt x="45" y="26"/>
                        <a:pt x="36" y="26"/>
                        <a:pt x="27" y="26"/>
                      </a:cubicBezTo>
                      <a:cubicBezTo>
                        <a:pt x="18" y="26"/>
                        <a:pt x="9" y="25"/>
                        <a:pt x="0" y="25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9" y="13"/>
                        <a:pt x="18" y="13"/>
                        <a:pt x="27" y="13"/>
                      </a:cubicBezTo>
                      <a:cubicBezTo>
                        <a:pt x="70" y="14"/>
                        <a:pt x="112" y="14"/>
                        <a:pt x="151" y="0"/>
                      </a:cubicBezTo>
                      <a:cubicBezTo>
                        <a:pt x="156" y="12"/>
                        <a:pt x="156" y="12"/>
                        <a:pt x="156" y="12"/>
                      </a:cubicBezTo>
                      <a:cubicBezTo>
                        <a:pt x="122" y="24"/>
                        <a:pt x="89" y="26"/>
                        <a:pt x="54" y="26"/>
                      </a:cubicBezTo>
                    </a:path>
                  </a:pathLst>
                </a:custGeom>
                <a:solidFill>
                  <a:srgbClr val="60381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192" name="Freeform 194"/>
            <p:cNvSpPr/>
            <p:nvPr/>
          </p:nvSpPr>
          <p:spPr bwMode="auto">
            <a:xfrm>
              <a:off x="6560379" y="5651681"/>
              <a:ext cx="154851" cy="182232"/>
            </a:xfrm>
            <a:custGeom>
              <a:avLst/>
              <a:gdLst>
                <a:gd name="T0" fmla="*/ 140 w 146"/>
                <a:gd name="T1" fmla="*/ 79 h 177"/>
                <a:gd name="T2" fmla="*/ 102 w 146"/>
                <a:gd name="T3" fmla="*/ 7 h 177"/>
                <a:gd name="T4" fmla="*/ 21 w 146"/>
                <a:gd name="T5" fmla="*/ 56 h 177"/>
                <a:gd name="T6" fmla="*/ 1 w 146"/>
                <a:gd name="T7" fmla="*/ 113 h 177"/>
                <a:gd name="T8" fmla="*/ 16 w 146"/>
                <a:gd name="T9" fmla="*/ 152 h 177"/>
                <a:gd name="T10" fmla="*/ 99 w 146"/>
                <a:gd name="T11" fmla="*/ 149 h 177"/>
                <a:gd name="T12" fmla="*/ 140 w 146"/>
                <a:gd name="T13" fmla="*/ 79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6" h="177">
                  <a:moveTo>
                    <a:pt x="140" y="79"/>
                  </a:moveTo>
                  <a:cubicBezTo>
                    <a:pt x="146" y="51"/>
                    <a:pt x="134" y="19"/>
                    <a:pt x="102" y="7"/>
                  </a:cubicBezTo>
                  <a:cubicBezTo>
                    <a:pt x="66" y="0"/>
                    <a:pt x="35" y="25"/>
                    <a:pt x="21" y="56"/>
                  </a:cubicBezTo>
                  <a:cubicBezTo>
                    <a:pt x="7" y="75"/>
                    <a:pt x="0" y="95"/>
                    <a:pt x="1" y="113"/>
                  </a:cubicBezTo>
                  <a:cubicBezTo>
                    <a:pt x="5" y="127"/>
                    <a:pt x="9" y="142"/>
                    <a:pt x="16" y="152"/>
                  </a:cubicBezTo>
                  <a:cubicBezTo>
                    <a:pt x="39" y="177"/>
                    <a:pt x="77" y="161"/>
                    <a:pt x="99" y="149"/>
                  </a:cubicBezTo>
                  <a:cubicBezTo>
                    <a:pt x="129" y="135"/>
                    <a:pt x="135" y="107"/>
                    <a:pt x="140" y="79"/>
                  </a:cubicBezTo>
                </a:path>
              </a:pathLst>
            </a:custGeom>
            <a:solidFill>
              <a:srgbClr val="6D42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0" name="Freeform 202"/>
            <p:cNvSpPr/>
            <p:nvPr/>
          </p:nvSpPr>
          <p:spPr bwMode="auto">
            <a:xfrm>
              <a:off x="4998759" y="5543882"/>
              <a:ext cx="112857" cy="136032"/>
            </a:xfrm>
            <a:custGeom>
              <a:avLst/>
              <a:gdLst>
                <a:gd name="T0" fmla="*/ 105 w 109"/>
                <a:gd name="T1" fmla="*/ 59 h 133"/>
                <a:gd name="T2" fmla="*/ 76 w 109"/>
                <a:gd name="T3" fmla="*/ 6 h 133"/>
                <a:gd name="T4" fmla="*/ 16 w 109"/>
                <a:gd name="T5" fmla="*/ 42 h 133"/>
                <a:gd name="T6" fmla="*/ 0 w 109"/>
                <a:gd name="T7" fmla="*/ 85 h 133"/>
                <a:gd name="T8" fmla="*/ 11 w 109"/>
                <a:gd name="T9" fmla="*/ 114 h 133"/>
                <a:gd name="T10" fmla="*/ 74 w 109"/>
                <a:gd name="T11" fmla="*/ 112 h 133"/>
                <a:gd name="T12" fmla="*/ 105 w 109"/>
                <a:gd name="T13" fmla="*/ 59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133">
                  <a:moveTo>
                    <a:pt x="105" y="59"/>
                  </a:moveTo>
                  <a:cubicBezTo>
                    <a:pt x="109" y="38"/>
                    <a:pt x="100" y="15"/>
                    <a:pt x="76" y="6"/>
                  </a:cubicBezTo>
                  <a:cubicBezTo>
                    <a:pt x="49" y="0"/>
                    <a:pt x="26" y="19"/>
                    <a:pt x="16" y="42"/>
                  </a:cubicBezTo>
                  <a:cubicBezTo>
                    <a:pt x="5" y="56"/>
                    <a:pt x="0" y="71"/>
                    <a:pt x="0" y="85"/>
                  </a:cubicBezTo>
                  <a:cubicBezTo>
                    <a:pt x="4" y="96"/>
                    <a:pt x="6" y="107"/>
                    <a:pt x="11" y="114"/>
                  </a:cubicBezTo>
                  <a:cubicBezTo>
                    <a:pt x="29" y="133"/>
                    <a:pt x="57" y="121"/>
                    <a:pt x="74" y="112"/>
                  </a:cubicBezTo>
                  <a:cubicBezTo>
                    <a:pt x="97" y="101"/>
                    <a:pt x="101" y="80"/>
                    <a:pt x="105" y="59"/>
                  </a:cubicBezTo>
                </a:path>
              </a:pathLst>
            </a:custGeom>
            <a:solidFill>
              <a:srgbClr val="6D42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4" name="PA_任意多边形 207"/>
            <p:cNvSpPr/>
            <p:nvPr>
              <p:custDataLst>
                <p:tags r:id="rId24"/>
              </p:custDataLst>
            </p:nvPr>
          </p:nvSpPr>
          <p:spPr bwMode="auto">
            <a:xfrm>
              <a:off x="6187690" y="5685048"/>
              <a:ext cx="175847" cy="143731"/>
            </a:xfrm>
            <a:custGeom>
              <a:avLst/>
              <a:gdLst>
                <a:gd name="T0" fmla="*/ 159 w 166"/>
                <a:gd name="T1" fmla="*/ 65 h 138"/>
                <a:gd name="T2" fmla="*/ 128 w 166"/>
                <a:gd name="T3" fmla="*/ 31 h 138"/>
                <a:gd name="T4" fmla="*/ 76 w 166"/>
                <a:gd name="T5" fmla="*/ 0 h 138"/>
                <a:gd name="T6" fmla="*/ 32 w 166"/>
                <a:gd name="T7" fmla="*/ 4 h 138"/>
                <a:gd name="T8" fmla="*/ 13 w 166"/>
                <a:gd name="T9" fmla="*/ 75 h 138"/>
                <a:gd name="T10" fmla="*/ 74 w 166"/>
                <a:gd name="T11" fmla="*/ 127 h 138"/>
                <a:gd name="T12" fmla="*/ 158 w 166"/>
                <a:gd name="T13" fmla="*/ 110 h 138"/>
                <a:gd name="T14" fmla="*/ 159 w 166"/>
                <a:gd name="T15" fmla="*/ 108 h 138"/>
                <a:gd name="T16" fmla="*/ 159 w 166"/>
                <a:gd name="T17" fmla="*/ 6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6" h="138">
                  <a:moveTo>
                    <a:pt x="159" y="65"/>
                  </a:moveTo>
                  <a:cubicBezTo>
                    <a:pt x="153" y="52"/>
                    <a:pt x="142" y="40"/>
                    <a:pt x="128" y="31"/>
                  </a:cubicBezTo>
                  <a:cubicBezTo>
                    <a:pt x="113" y="15"/>
                    <a:pt x="94" y="4"/>
                    <a:pt x="76" y="0"/>
                  </a:cubicBezTo>
                  <a:cubicBezTo>
                    <a:pt x="59" y="1"/>
                    <a:pt x="44" y="1"/>
                    <a:pt x="32" y="4"/>
                  </a:cubicBezTo>
                  <a:cubicBezTo>
                    <a:pt x="0" y="18"/>
                    <a:pt x="6" y="54"/>
                    <a:pt x="13" y="75"/>
                  </a:cubicBezTo>
                  <a:cubicBezTo>
                    <a:pt x="20" y="104"/>
                    <a:pt x="47" y="115"/>
                    <a:pt x="74" y="127"/>
                  </a:cubicBezTo>
                  <a:cubicBezTo>
                    <a:pt x="102" y="138"/>
                    <a:pt x="137" y="135"/>
                    <a:pt x="158" y="110"/>
                  </a:cubicBezTo>
                  <a:cubicBezTo>
                    <a:pt x="158" y="110"/>
                    <a:pt x="159" y="109"/>
                    <a:pt x="159" y="108"/>
                  </a:cubicBezTo>
                  <a:cubicBezTo>
                    <a:pt x="166" y="94"/>
                    <a:pt x="165" y="79"/>
                    <a:pt x="159" y="65"/>
                  </a:cubicBezTo>
                </a:path>
              </a:pathLst>
            </a:custGeom>
            <a:solidFill>
              <a:srgbClr val="6D42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4" name="PA_任意多边形 237"/>
            <p:cNvSpPr/>
            <p:nvPr>
              <p:custDataLst>
                <p:tags r:id="rId25"/>
              </p:custDataLst>
            </p:nvPr>
          </p:nvSpPr>
          <p:spPr bwMode="auto">
            <a:xfrm>
              <a:off x="8163994" y="5525917"/>
              <a:ext cx="160100" cy="43634"/>
            </a:xfrm>
            <a:custGeom>
              <a:avLst/>
              <a:gdLst>
                <a:gd name="T0" fmla="*/ 5 w 151"/>
                <a:gd name="T1" fmla="*/ 42 h 42"/>
                <a:gd name="T2" fmla="*/ 0 w 151"/>
                <a:gd name="T3" fmla="*/ 30 h 42"/>
                <a:gd name="T4" fmla="*/ 151 w 151"/>
                <a:gd name="T5" fmla="*/ 22 h 42"/>
                <a:gd name="T6" fmla="*/ 145 w 151"/>
                <a:gd name="T7" fmla="*/ 33 h 42"/>
                <a:gd name="T8" fmla="*/ 5 w 151"/>
                <a:gd name="T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42">
                  <a:moveTo>
                    <a:pt x="5" y="42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37" y="15"/>
                    <a:pt x="107" y="0"/>
                    <a:pt x="151" y="22"/>
                  </a:cubicBezTo>
                  <a:cubicBezTo>
                    <a:pt x="145" y="33"/>
                    <a:pt x="145" y="33"/>
                    <a:pt x="145" y="33"/>
                  </a:cubicBezTo>
                  <a:cubicBezTo>
                    <a:pt x="106" y="14"/>
                    <a:pt x="38" y="28"/>
                    <a:pt x="5" y="42"/>
                  </a:cubicBezTo>
                </a:path>
              </a:pathLst>
            </a:custGeom>
            <a:solidFill>
              <a:srgbClr val="603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5" name="PA_任意多边形 238"/>
            <p:cNvSpPr/>
            <p:nvPr>
              <p:custDataLst>
                <p:tags r:id="rId26"/>
              </p:custDataLst>
            </p:nvPr>
          </p:nvSpPr>
          <p:spPr bwMode="auto">
            <a:xfrm>
              <a:off x="8156120" y="5574682"/>
              <a:ext cx="165349" cy="28234"/>
            </a:xfrm>
            <a:custGeom>
              <a:avLst/>
              <a:gdLst>
                <a:gd name="T0" fmla="*/ 4 w 156"/>
                <a:gd name="T1" fmla="*/ 27 h 27"/>
                <a:gd name="T2" fmla="*/ 0 w 156"/>
                <a:gd name="T3" fmla="*/ 15 h 27"/>
                <a:gd name="T4" fmla="*/ 129 w 156"/>
                <a:gd name="T5" fmla="*/ 2 h 27"/>
                <a:gd name="T6" fmla="*/ 156 w 156"/>
                <a:gd name="T7" fmla="*/ 2 h 27"/>
                <a:gd name="T8" fmla="*/ 156 w 156"/>
                <a:gd name="T9" fmla="*/ 15 h 27"/>
                <a:gd name="T10" fmla="*/ 129 w 156"/>
                <a:gd name="T11" fmla="*/ 14 h 27"/>
                <a:gd name="T12" fmla="*/ 4 w 156"/>
                <a:gd name="T13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6" h="27">
                  <a:moveTo>
                    <a:pt x="4" y="27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42" y="0"/>
                    <a:pt x="84" y="1"/>
                    <a:pt x="129" y="2"/>
                  </a:cubicBezTo>
                  <a:cubicBezTo>
                    <a:pt x="138" y="2"/>
                    <a:pt x="147" y="2"/>
                    <a:pt x="156" y="2"/>
                  </a:cubicBezTo>
                  <a:cubicBezTo>
                    <a:pt x="156" y="15"/>
                    <a:pt x="156" y="15"/>
                    <a:pt x="156" y="15"/>
                  </a:cubicBezTo>
                  <a:cubicBezTo>
                    <a:pt x="147" y="15"/>
                    <a:pt x="138" y="14"/>
                    <a:pt x="129" y="14"/>
                  </a:cubicBezTo>
                  <a:cubicBezTo>
                    <a:pt x="85" y="14"/>
                    <a:pt x="44" y="13"/>
                    <a:pt x="4" y="27"/>
                  </a:cubicBezTo>
                </a:path>
              </a:pathLst>
            </a:custGeom>
            <a:solidFill>
              <a:srgbClr val="603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4" name="PA_任意多边形 257"/>
            <p:cNvSpPr/>
            <p:nvPr>
              <p:custDataLst>
                <p:tags r:id="rId27"/>
              </p:custDataLst>
            </p:nvPr>
          </p:nvSpPr>
          <p:spPr bwMode="auto">
            <a:xfrm>
              <a:off x="2803706" y="5515651"/>
              <a:ext cx="6514352" cy="241262"/>
            </a:xfrm>
            <a:custGeom>
              <a:avLst/>
              <a:gdLst>
                <a:gd name="T0" fmla="*/ 5 w 4799"/>
                <a:gd name="T1" fmla="*/ 237 h 275"/>
                <a:gd name="T2" fmla="*/ 11 w 4799"/>
                <a:gd name="T3" fmla="*/ 64 h 275"/>
                <a:gd name="T4" fmla="*/ 247 w 4799"/>
                <a:gd name="T5" fmla="*/ 115 h 275"/>
                <a:gd name="T6" fmla="*/ 472 w 4799"/>
                <a:gd name="T7" fmla="*/ 57 h 275"/>
                <a:gd name="T8" fmla="*/ 1031 w 4799"/>
                <a:gd name="T9" fmla="*/ 48 h 275"/>
                <a:gd name="T10" fmla="*/ 1093 w 4799"/>
                <a:gd name="T11" fmla="*/ 47 h 275"/>
                <a:gd name="T12" fmla="*/ 1686 w 4799"/>
                <a:gd name="T13" fmla="*/ 83 h 275"/>
                <a:gd name="T14" fmla="*/ 1951 w 4799"/>
                <a:gd name="T15" fmla="*/ 57 h 275"/>
                <a:gd name="T16" fmla="*/ 2140 w 4799"/>
                <a:gd name="T17" fmla="*/ 51 h 275"/>
                <a:gd name="T18" fmla="*/ 2200 w 4799"/>
                <a:gd name="T19" fmla="*/ 51 h 275"/>
                <a:gd name="T20" fmla="*/ 2382 w 4799"/>
                <a:gd name="T21" fmla="*/ 55 h 275"/>
                <a:gd name="T22" fmla="*/ 2437 w 4799"/>
                <a:gd name="T23" fmla="*/ 55 h 275"/>
                <a:gd name="T24" fmla="*/ 2665 w 4799"/>
                <a:gd name="T25" fmla="*/ 37 h 275"/>
                <a:gd name="T26" fmla="*/ 2710 w 4799"/>
                <a:gd name="T27" fmla="*/ 32 h 275"/>
                <a:gd name="T28" fmla="*/ 3724 w 4799"/>
                <a:gd name="T29" fmla="*/ 69 h 275"/>
                <a:gd name="T30" fmla="*/ 3778 w 4799"/>
                <a:gd name="T31" fmla="*/ 73 h 275"/>
                <a:gd name="T32" fmla="*/ 3899 w 4799"/>
                <a:gd name="T33" fmla="*/ 79 h 275"/>
                <a:gd name="T34" fmla="*/ 3960 w 4799"/>
                <a:gd name="T35" fmla="*/ 79 h 275"/>
                <a:gd name="T36" fmla="*/ 4404 w 4799"/>
                <a:gd name="T37" fmla="*/ 36 h 275"/>
                <a:gd name="T38" fmla="*/ 4467 w 4799"/>
                <a:gd name="T39" fmla="*/ 34 h 275"/>
                <a:gd name="T40" fmla="*/ 4799 w 4799"/>
                <a:gd name="T41" fmla="*/ 160 h 275"/>
                <a:gd name="T42" fmla="*/ 4397 w 4799"/>
                <a:gd name="T43" fmla="*/ 195 h 275"/>
                <a:gd name="T44" fmla="*/ 4345 w 4799"/>
                <a:gd name="T45" fmla="*/ 199 h 275"/>
                <a:gd name="T46" fmla="*/ 4293 w 4799"/>
                <a:gd name="T47" fmla="*/ 204 h 275"/>
                <a:gd name="T48" fmla="*/ 3919 w 4799"/>
                <a:gd name="T49" fmla="*/ 243 h 275"/>
                <a:gd name="T50" fmla="*/ 3867 w 4799"/>
                <a:gd name="T51" fmla="*/ 242 h 275"/>
                <a:gd name="T52" fmla="*/ 3711 w 4799"/>
                <a:gd name="T53" fmla="*/ 236 h 275"/>
                <a:gd name="T54" fmla="*/ 3659 w 4799"/>
                <a:gd name="T55" fmla="*/ 234 h 275"/>
                <a:gd name="T56" fmla="*/ 2781 w 4799"/>
                <a:gd name="T57" fmla="*/ 199 h 275"/>
                <a:gd name="T58" fmla="*/ 2722 w 4799"/>
                <a:gd name="T59" fmla="*/ 204 h 275"/>
                <a:gd name="T60" fmla="*/ 2497 w 4799"/>
                <a:gd name="T61" fmla="*/ 230 h 275"/>
                <a:gd name="T62" fmla="*/ 2438 w 4799"/>
                <a:gd name="T63" fmla="*/ 234 h 275"/>
                <a:gd name="T64" fmla="*/ 2236 w 4799"/>
                <a:gd name="T65" fmla="*/ 228 h 275"/>
                <a:gd name="T66" fmla="*/ 2168 w 4799"/>
                <a:gd name="T67" fmla="*/ 227 h 275"/>
                <a:gd name="T68" fmla="*/ 1945 w 4799"/>
                <a:gd name="T69" fmla="*/ 230 h 275"/>
                <a:gd name="T70" fmla="*/ 1169 w 4799"/>
                <a:gd name="T71" fmla="*/ 224 h 275"/>
                <a:gd name="T72" fmla="*/ 1105 w 4799"/>
                <a:gd name="T73" fmla="*/ 223 h 275"/>
                <a:gd name="T74" fmla="*/ 529 w 4799"/>
                <a:gd name="T75" fmla="*/ 230 h 275"/>
                <a:gd name="T76" fmla="*/ 293 w 4799"/>
                <a:gd name="T77" fmla="*/ 262 h 275"/>
                <a:gd name="T78" fmla="*/ 14 w 4799"/>
                <a:gd name="T79" fmla="*/ 238 h 275"/>
                <a:gd name="T80" fmla="*/ 5 w 4799"/>
                <a:gd name="T81" fmla="*/ 237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799" h="275">
                  <a:moveTo>
                    <a:pt x="5" y="237"/>
                  </a:moveTo>
                  <a:cubicBezTo>
                    <a:pt x="0" y="179"/>
                    <a:pt x="0" y="121"/>
                    <a:pt x="11" y="64"/>
                  </a:cubicBezTo>
                  <a:cubicBezTo>
                    <a:pt x="86" y="102"/>
                    <a:pt x="161" y="128"/>
                    <a:pt x="247" y="115"/>
                  </a:cubicBezTo>
                  <a:cubicBezTo>
                    <a:pt x="328" y="102"/>
                    <a:pt x="397" y="64"/>
                    <a:pt x="472" y="57"/>
                  </a:cubicBezTo>
                  <a:cubicBezTo>
                    <a:pt x="658" y="54"/>
                    <a:pt x="845" y="51"/>
                    <a:pt x="1031" y="48"/>
                  </a:cubicBezTo>
                  <a:cubicBezTo>
                    <a:pt x="1052" y="48"/>
                    <a:pt x="1072" y="48"/>
                    <a:pt x="1093" y="47"/>
                  </a:cubicBezTo>
                  <a:cubicBezTo>
                    <a:pt x="1295" y="38"/>
                    <a:pt x="1485" y="51"/>
                    <a:pt x="1686" y="83"/>
                  </a:cubicBezTo>
                  <a:cubicBezTo>
                    <a:pt x="1778" y="102"/>
                    <a:pt x="1864" y="89"/>
                    <a:pt x="1951" y="57"/>
                  </a:cubicBezTo>
                  <a:cubicBezTo>
                    <a:pt x="2014" y="38"/>
                    <a:pt x="2077" y="51"/>
                    <a:pt x="2140" y="51"/>
                  </a:cubicBezTo>
                  <a:cubicBezTo>
                    <a:pt x="2160" y="51"/>
                    <a:pt x="2180" y="51"/>
                    <a:pt x="2200" y="51"/>
                  </a:cubicBezTo>
                  <a:cubicBezTo>
                    <a:pt x="2261" y="52"/>
                    <a:pt x="2322" y="53"/>
                    <a:pt x="2382" y="55"/>
                  </a:cubicBezTo>
                  <a:cubicBezTo>
                    <a:pt x="2400" y="56"/>
                    <a:pt x="2419" y="55"/>
                    <a:pt x="2437" y="55"/>
                  </a:cubicBezTo>
                  <a:cubicBezTo>
                    <a:pt x="2513" y="53"/>
                    <a:pt x="2589" y="46"/>
                    <a:pt x="2665" y="37"/>
                  </a:cubicBezTo>
                  <a:cubicBezTo>
                    <a:pt x="2680" y="35"/>
                    <a:pt x="2695" y="33"/>
                    <a:pt x="2710" y="32"/>
                  </a:cubicBezTo>
                  <a:cubicBezTo>
                    <a:pt x="3050" y="6"/>
                    <a:pt x="3384" y="38"/>
                    <a:pt x="3724" y="69"/>
                  </a:cubicBezTo>
                  <a:cubicBezTo>
                    <a:pt x="3742" y="71"/>
                    <a:pt x="3760" y="72"/>
                    <a:pt x="3778" y="73"/>
                  </a:cubicBezTo>
                  <a:cubicBezTo>
                    <a:pt x="3818" y="76"/>
                    <a:pt x="3859" y="78"/>
                    <a:pt x="3899" y="79"/>
                  </a:cubicBezTo>
                  <a:cubicBezTo>
                    <a:pt x="3920" y="79"/>
                    <a:pt x="3940" y="79"/>
                    <a:pt x="3960" y="79"/>
                  </a:cubicBezTo>
                  <a:cubicBezTo>
                    <a:pt x="4089" y="97"/>
                    <a:pt x="4254" y="47"/>
                    <a:pt x="4404" y="36"/>
                  </a:cubicBezTo>
                  <a:cubicBezTo>
                    <a:pt x="4425" y="34"/>
                    <a:pt x="4446" y="34"/>
                    <a:pt x="4467" y="34"/>
                  </a:cubicBezTo>
                  <a:cubicBezTo>
                    <a:pt x="4581" y="38"/>
                    <a:pt x="4759" y="0"/>
                    <a:pt x="4799" y="160"/>
                  </a:cubicBezTo>
                  <a:cubicBezTo>
                    <a:pt x="4661" y="166"/>
                    <a:pt x="4535" y="223"/>
                    <a:pt x="4397" y="195"/>
                  </a:cubicBezTo>
                  <a:cubicBezTo>
                    <a:pt x="4379" y="196"/>
                    <a:pt x="4362" y="197"/>
                    <a:pt x="4345" y="199"/>
                  </a:cubicBezTo>
                  <a:cubicBezTo>
                    <a:pt x="4328" y="201"/>
                    <a:pt x="4310" y="203"/>
                    <a:pt x="4293" y="204"/>
                  </a:cubicBezTo>
                  <a:cubicBezTo>
                    <a:pt x="4166" y="223"/>
                    <a:pt x="4046" y="249"/>
                    <a:pt x="3919" y="243"/>
                  </a:cubicBezTo>
                  <a:cubicBezTo>
                    <a:pt x="3901" y="243"/>
                    <a:pt x="3884" y="243"/>
                    <a:pt x="3867" y="242"/>
                  </a:cubicBezTo>
                  <a:cubicBezTo>
                    <a:pt x="3815" y="241"/>
                    <a:pt x="3763" y="239"/>
                    <a:pt x="3711" y="236"/>
                  </a:cubicBezTo>
                  <a:cubicBezTo>
                    <a:pt x="3693" y="236"/>
                    <a:pt x="3676" y="235"/>
                    <a:pt x="3659" y="234"/>
                  </a:cubicBezTo>
                  <a:cubicBezTo>
                    <a:pt x="3367" y="230"/>
                    <a:pt x="3073" y="192"/>
                    <a:pt x="2781" y="199"/>
                  </a:cubicBezTo>
                  <a:cubicBezTo>
                    <a:pt x="2761" y="200"/>
                    <a:pt x="2742" y="202"/>
                    <a:pt x="2722" y="204"/>
                  </a:cubicBezTo>
                  <a:cubicBezTo>
                    <a:pt x="2649" y="213"/>
                    <a:pt x="2574" y="224"/>
                    <a:pt x="2497" y="230"/>
                  </a:cubicBezTo>
                  <a:cubicBezTo>
                    <a:pt x="2477" y="232"/>
                    <a:pt x="2458" y="233"/>
                    <a:pt x="2438" y="234"/>
                  </a:cubicBezTo>
                  <a:cubicBezTo>
                    <a:pt x="2370" y="232"/>
                    <a:pt x="2303" y="230"/>
                    <a:pt x="2236" y="228"/>
                  </a:cubicBezTo>
                  <a:cubicBezTo>
                    <a:pt x="2213" y="228"/>
                    <a:pt x="2191" y="227"/>
                    <a:pt x="2168" y="227"/>
                  </a:cubicBezTo>
                  <a:cubicBezTo>
                    <a:pt x="2095" y="217"/>
                    <a:pt x="2020" y="217"/>
                    <a:pt x="1945" y="230"/>
                  </a:cubicBezTo>
                  <a:cubicBezTo>
                    <a:pt x="1680" y="262"/>
                    <a:pt x="1427" y="204"/>
                    <a:pt x="1169" y="224"/>
                  </a:cubicBezTo>
                  <a:cubicBezTo>
                    <a:pt x="1147" y="224"/>
                    <a:pt x="1126" y="224"/>
                    <a:pt x="1105" y="223"/>
                  </a:cubicBezTo>
                  <a:cubicBezTo>
                    <a:pt x="913" y="222"/>
                    <a:pt x="722" y="220"/>
                    <a:pt x="529" y="230"/>
                  </a:cubicBezTo>
                  <a:cubicBezTo>
                    <a:pt x="449" y="230"/>
                    <a:pt x="374" y="249"/>
                    <a:pt x="293" y="262"/>
                  </a:cubicBezTo>
                  <a:cubicBezTo>
                    <a:pt x="196" y="275"/>
                    <a:pt x="103" y="262"/>
                    <a:pt x="14" y="238"/>
                  </a:cubicBezTo>
                  <a:cubicBezTo>
                    <a:pt x="8" y="237"/>
                    <a:pt x="5" y="237"/>
                    <a:pt x="5" y="237"/>
                  </a:cubicBezTo>
                </a:path>
              </a:pathLst>
            </a:custGeom>
            <a:solidFill>
              <a:srgbClr val="C69C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5" name="PA_任意多边形 258"/>
            <p:cNvSpPr>
              <a:spLocks noEditPoints="1"/>
            </p:cNvSpPr>
            <p:nvPr>
              <p:custDataLst>
                <p:tags r:id="rId28"/>
              </p:custDataLst>
            </p:nvPr>
          </p:nvSpPr>
          <p:spPr bwMode="auto">
            <a:xfrm>
              <a:off x="2803706" y="5533616"/>
              <a:ext cx="6488937" cy="277195"/>
            </a:xfrm>
            <a:custGeom>
              <a:avLst/>
              <a:gdLst>
                <a:gd name="T0" fmla="*/ 11 w 4815"/>
                <a:gd name="T1" fmla="*/ 227 h 257"/>
                <a:gd name="T2" fmla="*/ 12 w 4815"/>
                <a:gd name="T3" fmla="*/ 46 h 257"/>
                <a:gd name="T4" fmla="*/ 210 w 4815"/>
                <a:gd name="T5" fmla="*/ 96 h 257"/>
                <a:gd name="T6" fmla="*/ 478 w 4815"/>
                <a:gd name="T7" fmla="*/ 35 h 257"/>
                <a:gd name="T8" fmla="*/ 1228 w 4815"/>
                <a:gd name="T9" fmla="*/ 22 h 257"/>
                <a:gd name="T10" fmla="*/ 1956 w 4815"/>
                <a:gd name="T11" fmla="*/ 35 h 257"/>
                <a:gd name="T12" fmla="*/ 2147 w 4815"/>
                <a:gd name="T13" fmla="*/ 28 h 257"/>
                <a:gd name="T14" fmla="*/ 2444 w 4815"/>
                <a:gd name="T15" fmla="*/ 33 h 257"/>
                <a:gd name="T16" fmla="*/ 2717 w 4815"/>
                <a:gd name="T17" fmla="*/ 9 h 257"/>
                <a:gd name="T18" fmla="*/ 3731 w 4815"/>
                <a:gd name="T19" fmla="*/ 47 h 257"/>
                <a:gd name="T20" fmla="*/ 3967 w 4815"/>
                <a:gd name="T21" fmla="*/ 57 h 257"/>
                <a:gd name="T22" fmla="*/ 4239 w 4815"/>
                <a:gd name="T23" fmla="*/ 37 h 257"/>
                <a:gd name="T24" fmla="*/ 4537 w 4815"/>
                <a:gd name="T25" fmla="*/ 11 h 257"/>
                <a:gd name="T26" fmla="*/ 4815 w 4815"/>
                <a:gd name="T27" fmla="*/ 150 h 257"/>
                <a:gd name="T28" fmla="*/ 4483 w 4815"/>
                <a:gd name="T29" fmla="*/ 194 h 257"/>
                <a:gd name="T30" fmla="*/ 4330 w 4815"/>
                <a:gd name="T31" fmla="*/ 192 h 257"/>
                <a:gd name="T32" fmla="*/ 3964 w 4815"/>
                <a:gd name="T33" fmla="*/ 234 h 257"/>
                <a:gd name="T34" fmla="*/ 3718 w 4815"/>
                <a:gd name="T35" fmla="*/ 227 h 257"/>
                <a:gd name="T36" fmla="*/ 2865 w 4815"/>
                <a:gd name="T37" fmla="*/ 188 h 257"/>
                <a:gd name="T38" fmla="*/ 2660 w 4815"/>
                <a:gd name="T39" fmla="*/ 203 h 257"/>
                <a:gd name="T40" fmla="*/ 2242 w 4815"/>
                <a:gd name="T41" fmla="*/ 219 h 257"/>
                <a:gd name="T42" fmla="*/ 1953 w 4815"/>
                <a:gd name="T43" fmla="*/ 220 h 257"/>
                <a:gd name="T44" fmla="*/ 1294 w 4815"/>
                <a:gd name="T45" fmla="*/ 210 h 257"/>
                <a:gd name="T46" fmla="*/ 895 w 4815"/>
                <a:gd name="T47" fmla="*/ 213 h 257"/>
                <a:gd name="T48" fmla="*/ 301 w 4815"/>
                <a:gd name="T49" fmla="*/ 252 h 257"/>
                <a:gd name="T50" fmla="*/ 22 w 4815"/>
                <a:gd name="T51" fmla="*/ 216 h 257"/>
                <a:gd name="T52" fmla="*/ 300 w 4815"/>
                <a:gd name="T53" fmla="*/ 240 h 257"/>
                <a:gd name="T54" fmla="*/ 895 w 4815"/>
                <a:gd name="T55" fmla="*/ 200 h 257"/>
                <a:gd name="T56" fmla="*/ 1294 w 4815"/>
                <a:gd name="T57" fmla="*/ 197 h 257"/>
                <a:gd name="T58" fmla="*/ 1951 w 4815"/>
                <a:gd name="T59" fmla="*/ 208 h 257"/>
                <a:gd name="T60" fmla="*/ 2445 w 4815"/>
                <a:gd name="T61" fmla="*/ 211 h 257"/>
                <a:gd name="T62" fmla="*/ 2728 w 4815"/>
                <a:gd name="T63" fmla="*/ 182 h 257"/>
                <a:gd name="T64" fmla="*/ 3290 w 4815"/>
                <a:gd name="T65" fmla="*/ 194 h 257"/>
                <a:gd name="T66" fmla="*/ 3874 w 4815"/>
                <a:gd name="T67" fmla="*/ 220 h 257"/>
                <a:gd name="T68" fmla="*/ 4230 w 4815"/>
                <a:gd name="T69" fmla="*/ 193 h 257"/>
                <a:gd name="T70" fmla="*/ 4351 w 4815"/>
                <a:gd name="T71" fmla="*/ 177 h 257"/>
                <a:gd name="T72" fmla="*/ 4405 w 4815"/>
                <a:gd name="T73" fmla="*/ 173 h 257"/>
                <a:gd name="T74" fmla="*/ 4798 w 4815"/>
                <a:gd name="T75" fmla="*/ 138 h 257"/>
                <a:gd name="T76" fmla="*/ 4474 w 4815"/>
                <a:gd name="T77" fmla="*/ 25 h 257"/>
                <a:gd name="T78" fmla="*/ 4026 w 4815"/>
                <a:gd name="T79" fmla="*/ 74 h 257"/>
                <a:gd name="T80" fmla="*/ 3784 w 4815"/>
                <a:gd name="T81" fmla="*/ 64 h 257"/>
                <a:gd name="T82" fmla="*/ 2977 w 4815"/>
                <a:gd name="T83" fmla="*/ 13 h 257"/>
                <a:gd name="T84" fmla="*/ 2673 w 4815"/>
                <a:gd name="T85" fmla="*/ 27 h 257"/>
                <a:gd name="T86" fmla="*/ 2207 w 4815"/>
                <a:gd name="T87" fmla="*/ 42 h 257"/>
                <a:gd name="T88" fmla="*/ 2039 w 4815"/>
                <a:gd name="T89" fmla="*/ 37 h 257"/>
                <a:gd name="T90" fmla="*/ 1692 w 4815"/>
                <a:gd name="T91" fmla="*/ 73 h 257"/>
                <a:gd name="T92" fmla="*/ 1038 w 4815"/>
                <a:gd name="T93" fmla="*/ 39 h 257"/>
                <a:gd name="T94" fmla="*/ 255 w 4815"/>
                <a:gd name="T95" fmla="*/ 105 h 257"/>
                <a:gd name="T96" fmla="*/ 18 w 4815"/>
                <a:gd name="T97" fmla="*/ 215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815" h="257">
                  <a:moveTo>
                    <a:pt x="222" y="257"/>
                  </a:moveTo>
                  <a:cubicBezTo>
                    <a:pt x="159" y="257"/>
                    <a:pt x="93" y="248"/>
                    <a:pt x="19" y="229"/>
                  </a:cubicBezTo>
                  <a:cubicBezTo>
                    <a:pt x="14" y="228"/>
                    <a:pt x="11" y="227"/>
                    <a:pt x="11" y="227"/>
                  </a:cubicBezTo>
                  <a:cubicBezTo>
                    <a:pt x="6" y="227"/>
                    <a:pt x="6" y="227"/>
                    <a:pt x="6" y="227"/>
                  </a:cubicBezTo>
                  <a:cubicBezTo>
                    <a:pt x="6" y="222"/>
                    <a:pt x="6" y="222"/>
                    <a:pt x="6" y="222"/>
                  </a:cubicBezTo>
                  <a:cubicBezTo>
                    <a:pt x="0" y="154"/>
                    <a:pt x="2" y="99"/>
                    <a:pt x="12" y="46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70" y="67"/>
                    <a:pt x="136" y="96"/>
                    <a:pt x="210" y="96"/>
                  </a:cubicBezTo>
                  <a:cubicBezTo>
                    <a:pt x="224" y="96"/>
                    <a:pt x="239" y="95"/>
                    <a:pt x="253" y="92"/>
                  </a:cubicBezTo>
                  <a:cubicBezTo>
                    <a:pt x="290" y="87"/>
                    <a:pt x="325" y="75"/>
                    <a:pt x="359" y="64"/>
                  </a:cubicBezTo>
                  <a:cubicBezTo>
                    <a:pt x="399" y="51"/>
                    <a:pt x="437" y="38"/>
                    <a:pt x="478" y="35"/>
                  </a:cubicBezTo>
                  <a:cubicBezTo>
                    <a:pt x="662" y="32"/>
                    <a:pt x="851" y="28"/>
                    <a:pt x="1038" y="26"/>
                  </a:cubicBezTo>
                  <a:cubicBezTo>
                    <a:pt x="1059" y="25"/>
                    <a:pt x="1079" y="25"/>
                    <a:pt x="1100" y="25"/>
                  </a:cubicBezTo>
                  <a:cubicBezTo>
                    <a:pt x="1142" y="23"/>
                    <a:pt x="1186" y="22"/>
                    <a:pt x="1228" y="22"/>
                  </a:cubicBezTo>
                  <a:cubicBezTo>
                    <a:pt x="1378" y="22"/>
                    <a:pt x="1531" y="35"/>
                    <a:pt x="1694" y="60"/>
                  </a:cubicBezTo>
                  <a:cubicBezTo>
                    <a:pt x="1723" y="66"/>
                    <a:pt x="1751" y="69"/>
                    <a:pt x="1780" y="69"/>
                  </a:cubicBezTo>
                  <a:cubicBezTo>
                    <a:pt x="1836" y="69"/>
                    <a:pt x="1893" y="58"/>
                    <a:pt x="1956" y="35"/>
                  </a:cubicBezTo>
                  <a:cubicBezTo>
                    <a:pt x="1980" y="28"/>
                    <a:pt x="2007" y="24"/>
                    <a:pt x="2039" y="24"/>
                  </a:cubicBezTo>
                  <a:cubicBezTo>
                    <a:pt x="2057" y="24"/>
                    <a:pt x="2076" y="25"/>
                    <a:pt x="2094" y="26"/>
                  </a:cubicBezTo>
                  <a:cubicBezTo>
                    <a:pt x="2111" y="27"/>
                    <a:pt x="2129" y="28"/>
                    <a:pt x="2147" y="28"/>
                  </a:cubicBezTo>
                  <a:cubicBezTo>
                    <a:pt x="2167" y="29"/>
                    <a:pt x="2187" y="29"/>
                    <a:pt x="2208" y="29"/>
                  </a:cubicBezTo>
                  <a:cubicBezTo>
                    <a:pt x="2274" y="30"/>
                    <a:pt x="2333" y="31"/>
                    <a:pt x="2389" y="33"/>
                  </a:cubicBezTo>
                  <a:cubicBezTo>
                    <a:pt x="2407" y="33"/>
                    <a:pt x="2426" y="33"/>
                    <a:pt x="2444" y="33"/>
                  </a:cubicBezTo>
                  <a:cubicBezTo>
                    <a:pt x="2516" y="31"/>
                    <a:pt x="2587" y="24"/>
                    <a:pt x="2671" y="15"/>
                  </a:cubicBezTo>
                  <a:cubicBezTo>
                    <a:pt x="2684" y="13"/>
                    <a:pt x="2698" y="12"/>
                    <a:pt x="2711" y="10"/>
                  </a:cubicBezTo>
                  <a:cubicBezTo>
                    <a:pt x="2717" y="9"/>
                    <a:pt x="2717" y="9"/>
                    <a:pt x="2717" y="9"/>
                  </a:cubicBezTo>
                  <a:cubicBezTo>
                    <a:pt x="2800" y="3"/>
                    <a:pt x="2885" y="0"/>
                    <a:pt x="2977" y="0"/>
                  </a:cubicBezTo>
                  <a:cubicBezTo>
                    <a:pt x="3220" y="0"/>
                    <a:pt x="3467" y="23"/>
                    <a:pt x="3706" y="44"/>
                  </a:cubicBezTo>
                  <a:cubicBezTo>
                    <a:pt x="3731" y="47"/>
                    <a:pt x="3731" y="47"/>
                    <a:pt x="3731" y="47"/>
                  </a:cubicBezTo>
                  <a:cubicBezTo>
                    <a:pt x="3749" y="48"/>
                    <a:pt x="3767" y="50"/>
                    <a:pt x="3785" y="51"/>
                  </a:cubicBezTo>
                  <a:cubicBezTo>
                    <a:pt x="3826" y="53"/>
                    <a:pt x="3866" y="55"/>
                    <a:pt x="3906" y="56"/>
                  </a:cubicBezTo>
                  <a:cubicBezTo>
                    <a:pt x="3927" y="57"/>
                    <a:pt x="3947" y="57"/>
                    <a:pt x="3967" y="57"/>
                  </a:cubicBezTo>
                  <a:cubicBezTo>
                    <a:pt x="3968" y="57"/>
                    <a:pt x="3968" y="57"/>
                    <a:pt x="3968" y="57"/>
                  </a:cubicBezTo>
                  <a:cubicBezTo>
                    <a:pt x="3986" y="60"/>
                    <a:pt x="4005" y="61"/>
                    <a:pt x="4026" y="61"/>
                  </a:cubicBezTo>
                  <a:cubicBezTo>
                    <a:pt x="4092" y="61"/>
                    <a:pt x="4163" y="49"/>
                    <a:pt x="4239" y="37"/>
                  </a:cubicBezTo>
                  <a:cubicBezTo>
                    <a:pt x="4296" y="27"/>
                    <a:pt x="4354" y="18"/>
                    <a:pt x="4411" y="14"/>
                  </a:cubicBezTo>
                  <a:cubicBezTo>
                    <a:pt x="4433" y="12"/>
                    <a:pt x="4454" y="11"/>
                    <a:pt x="4474" y="12"/>
                  </a:cubicBezTo>
                  <a:cubicBezTo>
                    <a:pt x="4494" y="12"/>
                    <a:pt x="4515" y="12"/>
                    <a:pt x="4537" y="11"/>
                  </a:cubicBezTo>
                  <a:cubicBezTo>
                    <a:pt x="4554" y="11"/>
                    <a:pt x="4570" y="10"/>
                    <a:pt x="4587" y="10"/>
                  </a:cubicBezTo>
                  <a:cubicBezTo>
                    <a:pt x="4682" y="10"/>
                    <a:pt x="4783" y="26"/>
                    <a:pt x="4813" y="142"/>
                  </a:cubicBezTo>
                  <a:cubicBezTo>
                    <a:pt x="4815" y="150"/>
                    <a:pt x="4815" y="150"/>
                    <a:pt x="4815" y="150"/>
                  </a:cubicBezTo>
                  <a:cubicBezTo>
                    <a:pt x="4807" y="150"/>
                    <a:pt x="4807" y="150"/>
                    <a:pt x="4807" y="150"/>
                  </a:cubicBezTo>
                  <a:cubicBezTo>
                    <a:pt x="4755" y="152"/>
                    <a:pt x="4704" y="162"/>
                    <a:pt x="4655" y="172"/>
                  </a:cubicBezTo>
                  <a:cubicBezTo>
                    <a:pt x="4599" y="182"/>
                    <a:pt x="4541" y="194"/>
                    <a:pt x="4483" y="194"/>
                  </a:cubicBezTo>
                  <a:cubicBezTo>
                    <a:pt x="4455" y="194"/>
                    <a:pt x="4429" y="191"/>
                    <a:pt x="4403" y="186"/>
                  </a:cubicBezTo>
                  <a:cubicBezTo>
                    <a:pt x="4385" y="186"/>
                    <a:pt x="4366" y="188"/>
                    <a:pt x="4352" y="189"/>
                  </a:cubicBezTo>
                  <a:cubicBezTo>
                    <a:pt x="4345" y="190"/>
                    <a:pt x="4338" y="191"/>
                    <a:pt x="4330" y="192"/>
                  </a:cubicBezTo>
                  <a:cubicBezTo>
                    <a:pt x="4320" y="193"/>
                    <a:pt x="4311" y="194"/>
                    <a:pt x="4301" y="195"/>
                  </a:cubicBezTo>
                  <a:cubicBezTo>
                    <a:pt x="4278" y="198"/>
                    <a:pt x="4255" y="202"/>
                    <a:pt x="4232" y="206"/>
                  </a:cubicBezTo>
                  <a:cubicBezTo>
                    <a:pt x="4141" y="220"/>
                    <a:pt x="4054" y="234"/>
                    <a:pt x="3964" y="234"/>
                  </a:cubicBezTo>
                  <a:cubicBezTo>
                    <a:pt x="3951" y="234"/>
                    <a:pt x="3938" y="234"/>
                    <a:pt x="3926" y="233"/>
                  </a:cubicBezTo>
                  <a:cubicBezTo>
                    <a:pt x="3908" y="233"/>
                    <a:pt x="3891" y="233"/>
                    <a:pt x="3874" y="233"/>
                  </a:cubicBezTo>
                  <a:cubicBezTo>
                    <a:pt x="3828" y="232"/>
                    <a:pt x="3778" y="230"/>
                    <a:pt x="3718" y="227"/>
                  </a:cubicBezTo>
                  <a:cubicBezTo>
                    <a:pt x="3700" y="226"/>
                    <a:pt x="3683" y="225"/>
                    <a:pt x="3665" y="224"/>
                  </a:cubicBezTo>
                  <a:cubicBezTo>
                    <a:pt x="3540" y="223"/>
                    <a:pt x="3413" y="214"/>
                    <a:pt x="3289" y="206"/>
                  </a:cubicBezTo>
                  <a:cubicBezTo>
                    <a:pt x="3150" y="198"/>
                    <a:pt x="3006" y="188"/>
                    <a:pt x="2865" y="188"/>
                  </a:cubicBezTo>
                  <a:cubicBezTo>
                    <a:pt x="2839" y="188"/>
                    <a:pt x="2813" y="189"/>
                    <a:pt x="2789" y="189"/>
                  </a:cubicBezTo>
                  <a:cubicBezTo>
                    <a:pt x="2769" y="191"/>
                    <a:pt x="2749" y="192"/>
                    <a:pt x="2730" y="195"/>
                  </a:cubicBezTo>
                  <a:cubicBezTo>
                    <a:pt x="2707" y="197"/>
                    <a:pt x="2684" y="200"/>
                    <a:pt x="2660" y="203"/>
                  </a:cubicBezTo>
                  <a:cubicBezTo>
                    <a:pt x="2610" y="210"/>
                    <a:pt x="2557" y="216"/>
                    <a:pt x="2504" y="221"/>
                  </a:cubicBezTo>
                  <a:cubicBezTo>
                    <a:pt x="2483" y="222"/>
                    <a:pt x="2464" y="223"/>
                    <a:pt x="2445" y="224"/>
                  </a:cubicBezTo>
                  <a:cubicBezTo>
                    <a:pt x="2373" y="222"/>
                    <a:pt x="2307" y="220"/>
                    <a:pt x="2242" y="219"/>
                  </a:cubicBezTo>
                  <a:cubicBezTo>
                    <a:pt x="2220" y="218"/>
                    <a:pt x="2197" y="218"/>
                    <a:pt x="2175" y="217"/>
                  </a:cubicBezTo>
                  <a:cubicBezTo>
                    <a:pt x="2174" y="217"/>
                    <a:pt x="2174" y="217"/>
                    <a:pt x="2174" y="217"/>
                  </a:cubicBezTo>
                  <a:cubicBezTo>
                    <a:pt x="2098" y="207"/>
                    <a:pt x="2024" y="208"/>
                    <a:pt x="1953" y="220"/>
                  </a:cubicBezTo>
                  <a:cubicBezTo>
                    <a:pt x="1898" y="227"/>
                    <a:pt x="1839" y="230"/>
                    <a:pt x="1774" y="230"/>
                  </a:cubicBezTo>
                  <a:cubicBezTo>
                    <a:pt x="1693" y="230"/>
                    <a:pt x="1611" y="225"/>
                    <a:pt x="1532" y="220"/>
                  </a:cubicBezTo>
                  <a:cubicBezTo>
                    <a:pt x="1454" y="215"/>
                    <a:pt x="1373" y="210"/>
                    <a:pt x="1294" y="210"/>
                  </a:cubicBezTo>
                  <a:cubicBezTo>
                    <a:pt x="1252" y="210"/>
                    <a:pt x="1213" y="212"/>
                    <a:pt x="1176" y="214"/>
                  </a:cubicBezTo>
                  <a:cubicBezTo>
                    <a:pt x="1112" y="214"/>
                    <a:pt x="1112" y="214"/>
                    <a:pt x="1112" y="214"/>
                  </a:cubicBezTo>
                  <a:cubicBezTo>
                    <a:pt x="1041" y="213"/>
                    <a:pt x="967" y="213"/>
                    <a:pt x="895" y="213"/>
                  </a:cubicBezTo>
                  <a:cubicBezTo>
                    <a:pt x="755" y="213"/>
                    <a:pt x="641" y="215"/>
                    <a:pt x="537" y="220"/>
                  </a:cubicBezTo>
                  <a:cubicBezTo>
                    <a:pt x="478" y="220"/>
                    <a:pt x="423" y="230"/>
                    <a:pt x="366" y="241"/>
                  </a:cubicBezTo>
                  <a:cubicBezTo>
                    <a:pt x="345" y="245"/>
                    <a:pt x="323" y="249"/>
                    <a:pt x="301" y="252"/>
                  </a:cubicBezTo>
                  <a:cubicBezTo>
                    <a:pt x="275" y="256"/>
                    <a:pt x="249" y="257"/>
                    <a:pt x="222" y="257"/>
                  </a:cubicBezTo>
                  <a:moveTo>
                    <a:pt x="18" y="215"/>
                  </a:moveTo>
                  <a:cubicBezTo>
                    <a:pt x="19" y="216"/>
                    <a:pt x="20" y="216"/>
                    <a:pt x="22" y="216"/>
                  </a:cubicBezTo>
                  <a:cubicBezTo>
                    <a:pt x="22" y="216"/>
                    <a:pt x="22" y="216"/>
                    <a:pt x="22" y="216"/>
                  </a:cubicBezTo>
                  <a:cubicBezTo>
                    <a:pt x="95" y="235"/>
                    <a:pt x="160" y="245"/>
                    <a:pt x="222" y="245"/>
                  </a:cubicBezTo>
                  <a:cubicBezTo>
                    <a:pt x="248" y="245"/>
                    <a:pt x="274" y="243"/>
                    <a:pt x="300" y="240"/>
                  </a:cubicBezTo>
                  <a:cubicBezTo>
                    <a:pt x="321" y="236"/>
                    <a:pt x="342" y="232"/>
                    <a:pt x="363" y="228"/>
                  </a:cubicBezTo>
                  <a:cubicBezTo>
                    <a:pt x="422" y="218"/>
                    <a:pt x="477" y="207"/>
                    <a:pt x="536" y="207"/>
                  </a:cubicBezTo>
                  <a:cubicBezTo>
                    <a:pt x="640" y="202"/>
                    <a:pt x="754" y="200"/>
                    <a:pt x="895" y="200"/>
                  </a:cubicBezTo>
                  <a:cubicBezTo>
                    <a:pt x="967" y="200"/>
                    <a:pt x="1041" y="200"/>
                    <a:pt x="1112" y="201"/>
                  </a:cubicBezTo>
                  <a:cubicBezTo>
                    <a:pt x="1176" y="202"/>
                    <a:pt x="1176" y="202"/>
                    <a:pt x="1176" y="202"/>
                  </a:cubicBezTo>
                  <a:cubicBezTo>
                    <a:pt x="1213" y="199"/>
                    <a:pt x="1251" y="197"/>
                    <a:pt x="1294" y="197"/>
                  </a:cubicBezTo>
                  <a:cubicBezTo>
                    <a:pt x="1374" y="197"/>
                    <a:pt x="1455" y="202"/>
                    <a:pt x="1533" y="207"/>
                  </a:cubicBezTo>
                  <a:cubicBezTo>
                    <a:pt x="1612" y="212"/>
                    <a:pt x="1693" y="217"/>
                    <a:pt x="1774" y="217"/>
                  </a:cubicBezTo>
                  <a:cubicBezTo>
                    <a:pt x="1838" y="217"/>
                    <a:pt x="1896" y="214"/>
                    <a:pt x="1951" y="208"/>
                  </a:cubicBezTo>
                  <a:cubicBezTo>
                    <a:pt x="2023" y="195"/>
                    <a:pt x="2099" y="194"/>
                    <a:pt x="2176" y="205"/>
                  </a:cubicBezTo>
                  <a:cubicBezTo>
                    <a:pt x="2198" y="205"/>
                    <a:pt x="2220" y="206"/>
                    <a:pt x="2243" y="206"/>
                  </a:cubicBezTo>
                  <a:cubicBezTo>
                    <a:pt x="2308" y="208"/>
                    <a:pt x="2374" y="209"/>
                    <a:pt x="2445" y="211"/>
                  </a:cubicBezTo>
                  <a:cubicBezTo>
                    <a:pt x="2464" y="211"/>
                    <a:pt x="2483" y="209"/>
                    <a:pt x="2503" y="208"/>
                  </a:cubicBezTo>
                  <a:cubicBezTo>
                    <a:pt x="2556" y="204"/>
                    <a:pt x="2608" y="197"/>
                    <a:pt x="2659" y="191"/>
                  </a:cubicBezTo>
                  <a:cubicBezTo>
                    <a:pt x="2682" y="188"/>
                    <a:pt x="2705" y="185"/>
                    <a:pt x="2728" y="182"/>
                  </a:cubicBezTo>
                  <a:cubicBezTo>
                    <a:pt x="2747" y="180"/>
                    <a:pt x="2768" y="178"/>
                    <a:pt x="2788" y="176"/>
                  </a:cubicBezTo>
                  <a:cubicBezTo>
                    <a:pt x="2813" y="176"/>
                    <a:pt x="2838" y="176"/>
                    <a:pt x="2865" y="176"/>
                  </a:cubicBezTo>
                  <a:cubicBezTo>
                    <a:pt x="3006" y="176"/>
                    <a:pt x="3151" y="185"/>
                    <a:pt x="3290" y="194"/>
                  </a:cubicBezTo>
                  <a:cubicBezTo>
                    <a:pt x="3413" y="202"/>
                    <a:pt x="3541" y="210"/>
                    <a:pt x="3666" y="212"/>
                  </a:cubicBezTo>
                  <a:cubicBezTo>
                    <a:pt x="3683" y="212"/>
                    <a:pt x="3701" y="213"/>
                    <a:pt x="3718" y="214"/>
                  </a:cubicBezTo>
                  <a:cubicBezTo>
                    <a:pt x="3779" y="217"/>
                    <a:pt x="3828" y="219"/>
                    <a:pt x="3874" y="220"/>
                  </a:cubicBezTo>
                  <a:cubicBezTo>
                    <a:pt x="3891" y="220"/>
                    <a:pt x="3909" y="220"/>
                    <a:pt x="3926" y="221"/>
                  </a:cubicBezTo>
                  <a:cubicBezTo>
                    <a:pt x="3938" y="221"/>
                    <a:pt x="3951" y="222"/>
                    <a:pt x="3964" y="222"/>
                  </a:cubicBezTo>
                  <a:cubicBezTo>
                    <a:pt x="4053" y="222"/>
                    <a:pt x="4139" y="208"/>
                    <a:pt x="4230" y="193"/>
                  </a:cubicBezTo>
                  <a:cubicBezTo>
                    <a:pt x="4253" y="189"/>
                    <a:pt x="4276" y="186"/>
                    <a:pt x="4299" y="182"/>
                  </a:cubicBezTo>
                  <a:cubicBezTo>
                    <a:pt x="4309" y="181"/>
                    <a:pt x="4319" y="180"/>
                    <a:pt x="4329" y="179"/>
                  </a:cubicBezTo>
                  <a:cubicBezTo>
                    <a:pt x="4336" y="178"/>
                    <a:pt x="4344" y="177"/>
                    <a:pt x="4351" y="177"/>
                  </a:cubicBezTo>
                  <a:cubicBezTo>
                    <a:pt x="4366" y="175"/>
                    <a:pt x="4384" y="174"/>
                    <a:pt x="4404" y="173"/>
                  </a:cubicBezTo>
                  <a:cubicBezTo>
                    <a:pt x="4404" y="173"/>
                    <a:pt x="4404" y="173"/>
                    <a:pt x="4404" y="173"/>
                  </a:cubicBezTo>
                  <a:cubicBezTo>
                    <a:pt x="4405" y="173"/>
                    <a:pt x="4405" y="173"/>
                    <a:pt x="4405" y="173"/>
                  </a:cubicBezTo>
                  <a:cubicBezTo>
                    <a:pt x="4430" y="178"/>
                    <a:pt x="4455" y="181"/>
                    <a:pt x="4483" y="181"/>
                  </a:cubicBezTo>
                  <a:cubicBezTo>
                    <a:pt x="4540" y="181"/>
                    <a:pt x="4594" y="170"/>
                    <a:pt x="4652" y="159"/>
                  </a:cubicBezTo>
                  <a:cubicBezTo>
                    <a:pt x="4700" y="150"/>
                    <a:pt x="4748" y="141"/>
                    <a:pt x="4798" y="138"/>
                  </a:cubicBezTo>
                  <a:cubicBezTo>
                    <a:pt x="4769" y="37"/>
                    <a:pt x="4680" y="23"/>
                    <a:pt x="4587" y="23"/>
                  </a:cubicBezTo>
                  <a:cubicBezTo>
                    <a:pt x="4570" y="23"/>
                    <a:pt x="4554" y="24"/>
                    <a:pt x="4538" y="24"/>
                  </a:cubicBezTo>
                  <a:cubicBezTo>
                    <a:pt x="4515" y="25"/>
                    <a:pt x="4493" y="25"/>
                    <a:pt x="4474" y="25"/>
                  </a:cubicBezTo>
                  <a:cubicBezTo>
                    <a:pt x="4455" y="24"/>
                    <a:pt x="4434" y="25"/>
                    <a:pt x="4411" y="26"/>
                  </a:cubicBezTo>
                  <a:cubicBezTo>
                    <a:pt x="4356" y="30"/>
                    <a:pt x="4297" y="40"/>
                    <a:pt x="4241" y="49"/>
                  </a:cubicBezTo>
                  <a:cubicBezTo>
                    <a:pt x="4168" y="61"/>
                    <a:pt x="4093" y="74"/>
                    <a:pt x="4026" y="74"/>
                  </a:cubicBezTo>
                  <a:cubicBezTo>
                    <a:pt x="4005" y="74"/>
                    <a:pt x="3985" y="72"/>
                    <a:pt x="3967" y="70"/>
                  </a:cubicBezTo>
                  <a:cubicBezTo>
                    <a:pt x="3947" y="70"/>
                    <a:pt x="3927" y="69"/>
                    <a:pt x="3906" y="69"/>
                  </a:cubicBezTo>
                  <a:cubicBezTo>
                    <a:pt x="3866" y="68"/>
                    <a:pt x="3825" y="66"/>
                    <a:pt x="3784" y="64"/>
                  </a:cubicBezTo>
                  <a:cubicBezTo>
                    <a:pt x="3766" y="62"/>
                    <a:pt x="3748" y="61"/>
                    <a:pt x="3730" y="59"/>
                  </a:cubicBezTo>
                  <a:cubicBezTo>
                    <a:pt x="3705" y="57"/>
                    <a:pt x="3705" y="57"/>
                    <a:pt x="3705" y="57"/>
                  </a:cubicBezTo>
                  <a:cubicBezTo>
                    <a:pt x="3455" y="34"/>
                    <a:pt x="3219" y="13"/>
                    <a:pt x="2977" y="13"/>
                  </a:cubicBezTo>
                  <a:cubicBezTo>
                    <a:pt x="2886" y="13"/>
                    <a:pt x="2801" y="16"/>
                    <a:pt x="2718" y="22"/>
                  </a:cubicBezTo>
                  <a:cubicBezTo>
                    <a:pt x="2712" y="23"/>
                    <a:pt x="2712" y="23"/>
                    <a:pt x="2712" y="23"/>
                  </a:cubicBezTo>
                  <a:cubicBezTo>
                    <a:pt x="2699" y="24"/>
                    <a:pt x="2686" y="26"/>
                    <a:pt x="2673" y="27"/>
                  </a:cubicBezTo>
                  <a:cubicBezTo>
                    <a:pt x="2588" y="37"/>
                    <a:pt x="2517" y="44"/>
                    <a:pt x="2444" y="45"/>
                  </a:cubicBezTo>
                  <a:cubicBezTo>
                    <a:pt x="2426" y="46"/>
                    <a:pt x="2407" y="46"/>
                    <a:pt x="2389" y="46"/>
                  </a:cubicBezTo>
                  <a:cubicBezTo>
                    <a:pt x="2333" y="44"/>
                    <a:pt x="2274" y="42"/>
                    <a:pt x="2207" y="42"/>
                  </a:cubicBezTo>
                  <a:cubicBezTo>
                    <a:pt x="2187" y="41"/>
                    <a:pt x="2167" y="41"/>
                    <a:pt x="2147" y="41"/>
                  </a:cubicBezTo>
                  <a:cubicBezTo>
                    <a:pt x="2129" y="41"/>
                    <a:pt x="2110" y="40"/>
                    <a:pt x="2093" y="39"/>
                  </a:cubicBezTo>
                  <a:cubicBezTo>
                    <a:pt x="2075" y="38"/>
                    <a:pt x="2057" y="37"/>
                    <a:pt x="2039" y="37"/>
                  </a:cubicBezTo>
                  <a:cubicBezTo>
                    <a:pt x="2008" y="37"/>
                    <a:pt x="1983" y="40"/>
                    <a:pt x="1960" y="47"/>
                  </a:cubicBezTo>
                  <a:cubicBezTo>
                    <a:pt x="1896" y="71"/>
                    <a:pt x="1838" y="82"/>
                    <a:pt x="1780" y="82"/>
                  </a:cubicBezTo>
                  <a:cubicBezTo>
                    <a:pt x="1751" y="82"/>
                    <a:pt x="1721" y="79"/>
                    <a:pt x="1692" y="73"/>
                  </a:cubicBezTo>
                  <a:cubicBezTo>
                    <a:pt x="1530" y="47"/>
                    <a:pt x="1378" y="35"/>
                    <a:pt x="1228" y="35"/>
                  </a:cubicBezTo>
                  <a:cubicBezTo>
                    <a:pt x="1186" y="35"/>
                    <a:pt x="1143" y="36"/>
                    <a:pt x="1100" y="38"/>
                  </a:cubicBezTo>
                  <a:cubicBezTo>
                    <a:pt x="1079" y="38"/>
                    <a:pt x="1059" y="38"/>
                    <a:pt x="1038" y="39"/>
                  </a:cubicBezTo>
                  <a:cubicBezTo>
                    <a:pt x="851" y="41"/>
                    <a:pt x="662" y="44"/>
                    <a:pt x="479" y="48"/>
                  </a:cubicBezTo>
                  <a:cubicBezTo>
                    <a:pt x="440" y="51"/>
                    <a:pt x="403" y="63"/>
                    <a:pt x="363" y="76"/>
                  </a:cubicBezTo>
                  <a:cubicBezTo>
                    <a:pt x="329" y="87"/>
                    <a:pt x="293" y="99"/>
                    <a:pt x="255" y="105"/>
                  </a:cubicBezTo>
                  <a:cubicBezTo>
                    <a:pt x="240" y="107"/>
                    <a:pt x="225" y="109"/>
                    <a:pt x="210" y="109"/>
                  </a:cubicBezTo>
                  <a:cubicBezTo>
                    <a:pt x="137" y="109"/>
                    <a:pt x="72" y="82"/>
                    <a:pt x="23" y="57"/>
                  </a:cubicBezTo>
                  <a:cubicBezTo>
                    <a:pt x="15" y="105"/>
                    <a:pt x="13" y="155"/>
                    <a:pt x="18" y="215"/>
                  </a:cubicBezTo>
                </a:path>
              </a:pathLst>
            </a:custGeom>
            <a:solidFill>
              <a:srgbClr val="603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6" name="PA_任意多边形 259"/>
            <p:cNvSpPr/>
            <p:nvPr>
              <p:custDataLst>
                <p:tags r:id="rId29"/>
              </p:custDataLst>
            </p:nvPr>
          </p:nvSpPr>
          <p:spPr bwMode="auto">
            <a:xfrm>
              <a:off x="7856918" y="5569548"/>
              <a:ext cx="68239" cy="164265"/>
            </a:xfrm>
            <a:custGeom>
              <a:avLst/>
              <a:gdLst>
                <a:gd name="T0" fmla="*/ 40 w 65"/>
                <a:gd name="T1" fmla="*/ 161 h 161"/>
                <a:gd name="T2" fmla="*/ 34 w 65"/>
                <a:gd name="T3" fmla="*/ 150 h 161"/>
                <a:gd name="T4" fmla="*/ 34 w 65"/>
                <a:gd name="T5" fmla="*/ 150 h 161"/>
                <a:gd name="T6" fmla="*/ 0 w 65"/>
                <a:gd name="T7" fmla="*/ 4 h 161"/>
                <a:gd name="T8" fmla="*/ 12 w 65"/>
                <a:gd name="T9" fmla="*/ 0 h 161"/>
                <a:gd name="T10" fmla="*/ 40 w 65"/>
                <a:gd name="T11" fmla="*/ 16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161">
                  <a:moveTo>
                    <a:pt x="40" y="161"/>
                  </a:moveTo>
                  <a:cubicBezTo>
                    <a:pt x="34" y="150"/>
                    <a:pt x="34" y="150"/>
                    <a:pt x="34" y="150"/>
                  </a:cubicBezTo>
                  <a:cubicBezTo>
                    <a:pt x="34" y="150"/>
                    <a:pt x="34" y="150"/>
                    <a:pt x="34" y="150"/>
                  </a:cubicBezTo>
                  <a:cubicBezTo>
                    <a:pt x="41" y="140"/>
                    <a:pt x="16" y="48"/>
                    <a:pt x="0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3" y="1"/>
                    <a:pt x="65" y="147"/>
                    <a:pt x="40" y="161"/>
                  </a:cubicBezTo>
                </a:path>
              </a:pathLst>
            </a:custGeom>
            <a:solidFill>
              <a:srgbClr val="603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7" name="PA_任意多边形 260"/>
            <p:cNvSpPr/>
            <p:nvPr>
              <p:custDataLst>
                <p:tags r:id="rId30"/>
              </p:custDataLst>
            </p:nvPr>
          </p:nvSpPr>
          <p:spPr bwMode="auto">
            <a:xfrm>
              <a:off x="7833298" y="5579815"/>
              <a:ext cx="44619" cy="148865"/>
            </a:xfrm>
            <a:custGeom>
              <a:avLst/>
              <a:gdLst>
                <a:gd name="T0" fmla="*/ 40 w 41"/>
                <a:gd name="T1" fmla="*/ 146 h 146"/>
                <a:gd name="T2" fmla="*/ 27 w 41"/>
                <a:gd name="T3" fmla="*/ 145 h 146"/>
                <a:gd name="T4" fmla="*/ 14 w 41"/>
                <a:gd name="T5" fmla="*/ 72 h 146"/>
                <a:gd name="T6" fmla="*/ 0 w 41"/>
                <a:gd name="T7" fmla="*/ 1 h 146"/>
                <a:gd name="T8" fmla="*/ 13 w 41"/>
                <a:gd name="T9" fmla="*/ 0 h 146"/>
                <a:gd name="T10" fmla="*/ 26 w 41"/>
                <a:gd name="T11" fmla="*/ 68 h 146"/>
                <a:gd name="T12" fmla="*/ 40 w 41"/>
                <a:gd name="T13" fmla="*/ 14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46">
                  <a:moveTo>
                    <a:pt x="40" y="146"/>
                  </a:moveTo>
                  <a:cubicBezTo>
                    <a:pt x="27" y="145"/>
                    <a:pt x="27" y="145"/>
                    <a:pt x="27" y="145"/>
                  </a:cubicBezTo>
                  <a:cubicBezTo>
                    <a:pt x="28" y="117"/>
                    <a:pt x="21" y="95"/>
                    <a:pt x="14" y="72"/>
                  </a:cubicBezTo>
                  <a:cubicBezTo>
                    <a:pt x="7" y="50"/>
                    <a:pt x="0" y="28"/>
                    <a:pt x="0" y="1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26"/>
                    <a:pt x="19" y="46"/>
                    <a:pt x="26" y="68"/>
                  </a:cubicBezTo>
                  <a:cubicBezTo>
                    <a:pt x="33" y="91"/>
                    <a:pt x="41" y="115"/>
                    <a:pt x="40" y="146"/>
                  </a:cubicBezTo>
                </a:path>
              </a:pathLst>
            </a:custGeom>
            <a:solidFill>
              <a:srgbClr val="603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8" name="PA_任意多边形 261"/>
            <p:cNvSpPr/>
            <p:nvPr>
              <p:custDataLst>
                <p:tags r:id="rId31"/>
              </p:custDataLst>
            </p:nvPr>
          </p:nvSpPr>
          <p:spPr bwMode="auto">
            <a:xfrm>
              <a:off x="7282138" y="5577249"/>
              <a:ext cx="23622" cy="169398"/>
            </a:xfrm>
            <a:custGeom>
              <a:avLst/>
              <a:gdLst>
                <a:gd name="T0" fmla="*/ 21 w 22"/>
                <a:gd name="T1" fmla="*/ 163 h 163"/>
                <a:gd name="T2" fmla="*/ 8 w 22"/>
                <a:gd name="T3" fmla="*/ 163 h 163"/>
                <a:gd name="T4" fmla="*/ 8 w 22"/>
                <a:gd name="T5" fmla="*/ 136 h 163"/>
                <a:gd name="T6" fmla="*/ 0 w 22"/>
                <a:gd name="T7" fmla="*/ 3 h 163"/>
                <a:gd name="T8" fmla="*/ 13 w 22"/>
                <a:gd name="T9" fmla="*/ 0 h 163"/>
                <a:gd name="T10" fmla="*/ 21 w 22"/>
                <a:gd name="T11" fmla="*/ 136 h 163"/>
                <a:gd name="T12" fmla="*/ 21 w 22"/>
                <a:gd name="T13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163">
                  <a:moveTo>
                    <a:pt x="21" y="163"/>
                  </a:moveTo>
                  <a:cubicBezTo>
                    <a:pt x="8" y="163"/>
                    <a:pt x="8" y="163"/>
                    <a:pt x="8" y="163"/>
                  </a:cubicBezTo>
                  <a:cubicBezTo>
                    <a:pt x="8" y="154"/>
                    <a:pt x="8" y="145"/>
                    <a:pt x="8" y="136"/>
                  </a:cubicBezTo>
                  <a:cubicBezTo>
                    <a:pt x="8" y="91"/>
                    <a:pt x="9" y="45"/>
                    <a:pt x="0" y="3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22" y="44"/>
                    <a:pt x="21" y="91"/>
                    <a:pt x="21" y="136"/>
                  </a:cubicBezTo>
                  <a:cubicBezTo>
                    <a:pt x="21" y="145"/>
                    <a:pt x="21" y="154"/>
                    <a:pt x="21" y="163"/>
                  </a:cubicBezTo>
                </a:path>
              </a:pathLst>
            </a:custGeom>
            <a:solidFill>
              <a:srgbClr val="603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9" name="PA_任意多边形 262"/>
            <p:cNvSpPr/>
            <p:nvPr>
              <p:custDataLst>
                <p:tags r:id="rId32"/>
              </p:custDataLst>
            </p:nvPr>
          </p:nvSpPr>
          <p:spPr bwMode="auto">
            <a:xfrm>
              <a:off x="7242768" y="5579815"/>
              <a:ext cx="26246" cy="171965"/>
            </a:xfrm>
            <a:custGeom>
              <a:avLst/>
              <a:gdLst>
                <a:gd name="T0" fmla="*/ 23 w 23"/>
                <a:gd name="T1" fmla="*/ 167 h 167"/>
                <a:gd name="T2" fmla="*/ 10 w 23"/>
                <a:gd name="T3" fmla="*/ 167 h 167"/>
                <a:gd name="T4" fmla="*/ 6 w 23"/>
                <a:gd name="T5" fmla="*/ 97 h 167"/>
                <a:gd name="T6" fmla="*/ 3 w 23"/>
                <a:gd name="T7" fmla="*/ 0 h 167"/>
                <a:gd name="T8" fmla="*/ 15 w 23"/>
                <a:gd name="T9" fmla="*/ 1 h 167"/>
                <a:gd name="T10" fmla="*/ 19 w 23"/>
                <a:gd name="T11" fmla="*/ 95 h 167"/>
                <a:gd name="T12" fmla="*/ 23 w 23"/>
                <a:gd name="T13" fmla="*/ 167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67">
                  <a:moveTo>
                    <a:pt x="23" y="167"/>
                  </a:moveTo>
                  <a:cubicBezTo>
                    <a:pt x="10" y="167"/>
                    <a:pt x="10" y="167"/>
                    <a:pt x="10" y="167"/>
                  </a:cubicBezTo>
                  <a:cubicBezTo>
                    <a:pt x="10" y="144"/>
                    <a:pt x="8" y="120"/>
                    <a:pt x="6" y="97"/>
                  </a:cubicBezTo>
                  <a:cubicBezTo>
                    <a:pt x="3" y="64"/>
                    <a:pt x="0" y="30"/>
                    <a:pt x="3" y="0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3" y="30"/>
                    <a:pt x="16" y="63"/>
                    <a:pt x="19" y="95"/>
                  </a:cubicBezTo>
                  <a:cubicBezTo>
                    <a:pt x="21" y="119"/>
                    <a:pt x="23" y="144"/>
                    <a:pt x="23" y="167"/>
                  </a:cubicBezTo>
                </a:path>
              </a:pathLst>
            </a:custGeom>
            <a:solidFill>
              <a:srgbClr val="603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0" name="PA_任意多边形 263"/>
            <p:cNvSpPr/>
            <p:nvPr>
              <p:custDataLst>
                <p:tags r:id="rId33"/>
              </p:custDataLst>
            </p:nvPr>
          </p:nvSpPr>
          <p:spPr bwMode="auto">
            <a:xfrm>
              <a:off x="6683735" y="5533616"/>
              <a:ext cx="39369" cy="197632"/>
            </a:xfrm>
            <a:custGeom>
              <a:avLst/>
              <a:gdLst>
                <a:gd name="T0" fmla="*/ 12 w 37"/>
                <a:gd name="T1" fmla="*/ 191 h 191"/>
                <a:gd name="T2" fmla="*/ 0 w 37"/>
                <a:gd name="T3" fmla="*/ 186 h 191"/>
                <a:gd name="T4" fmla="*/ 11 w 37"/>
                <a:gd name="T5" fmla="*/ 2 h 191"/>
                <a:gd name="T6" fmla="*/ 24 w 37"/>
                <a:gd name="T7" fmla="*/ 0 h 191"/>
                <a:gd name="T8" fmla="*/ 12 w 37"/>
                <a:gd name="T9" fmla="*/ 191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91">
                  <a:moveTo>
                    <a:pt x="12" y="191"/>
                  </a:moveTo>
                  <a:cubicBezTo>
                    <a:pt x="0" y="186"/>
                    <a:pt x="0" y="186"/>
                    <a:pt x="0" y="186"/>
                  </a:cubicBezTo>
                  <a:cubicBezTo>
                    <a:pt x="22" y="129"/>
                    <a:pt x="21" y="76"/>
                    <a:pt x="11" y="2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32" y="63"/>
                    <a:pt x="37" y="125"/>
                    <a:pt x="12" y="191"/>
                  </a:cubicBezTo>
                </a:path>
              </a:pathLst>
            </a:custGeom>
            <a:solidFill>
              <a:srgbClr val="603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1" name="PA_任意多边形 264"/>
            <p:cNvSpPr/>
            <p:nvPr>
              <p:custDataLst>
                <p:tags r:id="rId34"/>
              </p:custDataLst>
            </p:nvPr>
          </p:nvSpPr>
          <p:spPr bwMode="auto">
            <a:xfrm>
              <a:off x="6646991" y="5541316"/>
              <a:ext cx="41993" cy="187365"/>
            </a:xfrm>
            <a:custGeom>
              <a:avLst/>
              <a:gdLst>
                <a:gd name="T0" fmla="*/ 12 w 40"/>
                <a:gd name="T1" fmla="*/ 180 h 180"/>
                <a:gd name="T2" fmla="*/ 0 w 40"/>
                <a:gd name="T3" fmla="*/ 174 h 180"/>
                <a:gd name="T4" fmla="*/ 12 w 40"/>
                <a:gd name="T5" fmla="*/ 4 h 180"/>
                <a:gd name="T6" fmla="*/ 24 w 40"/>
                <a:gd name="T7" fmla="*/ 0 h 180"/>
                <a:gd name="T8" fmla="*/ 12 w 40"/>
                <a:gd name="T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180">
                  <a:moveTo>
                    <a:pt x="12" y="180"/>
                  </a:moveTo>
                  <a:cubicBezTo>
                    <a:pt x="0" y="174"/>
                    <a:pt x="0" y="174"/>
                    <a:pt x="0" y="174"/>
                  </a:cubicBezTo>
                  <a:cubicBezTo>
                    <a:pt x="18" y="138"/>
                    <a:pt x="27" y="50"/>
                    <a:pt x="12" y="4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40" y="50"/>
                    <a:pt x="31" y="140"/>
                    <a:pt x="12" y="180"/>
                  </a:cubicBezTo>
                </a:path>
              </a:pathLst>
            </a:custGeom>
            <a:solidFill>
              <a:srgbClr val="603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2" name="PA_任意多边形 265"/>
            <p:cNvSpPr/>
            <p:nvPr>
              <p:custDataLst>
                <p:tags r:id="rId35"/>
              </p:custDataLst>
            </p:nvPr>
          </p:nvSpPr>
          <p:spPr bwMode="auto">
            <a:xfrm>
              <a:off x="6027591" y="5556716"/>
              <a:ext cx="39369" cy="197632"/>
            </a:xfrm>
            <a:custGeom>
              <a:avLst/>
              <a:gdLst>
                <a:gd name="T0" fmla="*/ 11 w 37"/>
                <a:gd name="T1" fmla="*/ 191 h 191"/>
                <a:gd name="T2" fmla="*/ 0 w 37"/>
                <a:gd name="T3" fmla="*/ 184 h 191"/>
                <a:gd name="T4" fmla="*/ 22 w 37"/>
                <a:gd name="T5" fmla="*/ 29 h 191"/>
                <a:gd name="T6" fmla="*/ 22 w 37"/>
                <a:gd name="T7" fmla="*/ 0 h 191"/>
                <a:gd name="T8" fmla="*/ 35 w 37"/>
                <a:gd name="T9" fmla="*/ 0 h 191"/>
                <a:gd name="T10" fmla="*/ 35 w 37"/>
                <a:gd name="T11" fmla="*/ 29 h 191"/>
                <a:gd name="T12" fmla="*/ 11 w 37"/>
                <a:gd name="T13" fmla="*/ 191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191">
                  <a:moveTo>
                    <a:pt x="11" y="191"/>
                  </a:moveTo>
                  <a:cubicBezTo>
                    <a:pt x="0" y="184"/>
                    <a:pt x="0" y="184"/>
                    <a:pt x="0" y="184"/>
                  </a:cubicBezTo>
                  <a:cubicBezTo>
                    <a:pt x="24" y="143"/>
                    <a:pt x="23" y="83"/>
                    <a:pt x="22" y="29"/>
                  </a:cubicBezTo>
                  <a:cubicBezTo>
                    <a:pt x="22" y="19"/>
                    <a:pt x="22" y="10"/>
                    <a:pt x="22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5" y="9"/>
                    <a:pt x="35" y="19"/>
                    <a:pt x="35" y="29"/>
                  </a:cubicBezTo>
                  <a:cubicBezTo>
                    <a:pt x="36" y="84"/>
                    <a:pt x="37" y="146"/>
                    <a:pt x="11" y="191"/>
                  </a:cubicBezTo>
                </a:path>
              </a:pathLst>
            </a:custGeom>
            <a:solidFill>
              <a:srgbClr val="603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3" name="PA_任意多边形 266"/>
            <p:cNvSpPr/>
            <p:nvPr>
              <p:custDataLst>
                <p:tags r:id="rId36"/>
              </p:custDataLst>
            </p:nvPr>
          </p:nvSpPr>
          <p:spPr bwMode="auto">
            <a:xfrm>
              <a:off x="5990847" y="5569548"/>
              <a:ext cx="52491" cy="182232"/>
            </a:xfrm>
            <a:custGeom>
              <a:avLst/>
              <a:gdLst>
                <a:gd name="T0" fmla="*/ 0 w 51"/>
                <a:gd name="T1" fmla="*/ 177 h 177"/>
                <a:gd name="T2" fmla="*/ 15 w 51"/>
                <a:gd name="T3" fmla="*/ 105 h 177"/>
                <a:gd name="T4" fmla="*/ 24 w 51"/>
                <a:gd name="T5" fmla="*/ 4 h 177"/>
                <a:gd name="T6" fmla="*/ 36 w 51"/>
                <a:gd name="T7" fmla="*/ 0 h 177"/>
                <a:gd name="T8" fmla="*/ 27 w 51"/>
                <a:gd name="T9" fmla="*/ 109 h 177"/>
                <a:gd name="T10" fmla="*/ 13 w 51"/>
                <a:gd name="T11" fmla="*/ 177 h 177"/>
                <a:gd name="T12" fmla="*/ 0 w 51"/>
                <a:gd name="T13" fmla="*/ 17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177">
                  <a:moveTo>
                    <a:pt x="0" y="177"/>
                  </a:moveTo>
                  <a:cubicBezTo>
                    <a:pt x="0" y="152"/>
                    <a:pt x="8" y="129"/>
                    <a:pt x="15" y="105"/>
                  </a:cubicBezTo>
                  <a:cubicBezTo>
                    <a:pt x="27" y="71"/>
                    <a:pt x="37" y="39"/>
                    <a:pt x="24" y="4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51" y="38"/>
                    <a:pt x="39" y="75"/>
                    <a:pt x="27" y="109"/>
                  </a:cubicBezTo>
                  <a:cubicBezTo>
                    <a:pt x="20" y="133"/>
                    <a:pt x="13" y="154"/>
                    <a:pt x="13" y="177"/>
                  </a:cubicBezTo>
                  <a:lnTo>
                    <a:pt x="0" y="177"/>
                  </a:lnTo>
                  <a:close/>
                </a:path>
              </a:pathLst>
            </a:custGeom>
            <a:solidFill>
              <a:srgbClr val="603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4" name="PA_任意多边形 267"/>
            <p:cNvSpPr/>
            <p:nvPr>
              <p:custDataLst>
                <p:tags r:id="rId37"/>
              </p:custDataLst>
            </p:nvPr>
          </p:nvSpPr>
          <p:spPr bwMode="auto">
            <a:xfrm>
              <a:off x="5429189" y="5561849"/>
              <a:ext cx="47242" cy="200197"/>
            </a:xfrm>
            <a:custGeom>
              <a:avLst/>
              <a:gdLst>
                <a:gd name="T0" fmla="*/ 13 w 46"/>
                <a:gd name="T1" fmla="*/ 193 h 193"/>
                <a:gd name="T2" fmla="*/ 0 w 46"/>
                <a:gd name="T3" fmla="*/ 189 h 193"/>
                <a:gd name="T4" fmla="*/ 13 w 46"/>
                <a:gd name="T5" fmla="*/ 7 h 193"/>
                <a:gd name="T6" fmla="*/ 23 w 46"/>
                <a:gd name="T7" fmla="*/ 0 h 193"/>
                <a:gd name="T8" fmla="*/ 13 w 46"/>
                <a:gd name="T9" fmla="*/ 19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193">
                  <a:moveTo>
                    <a:pt x="13" y="193"/>
                  </a:moveTo>
                  <a:cubicBezTo>
                    <a:pt x="0" y="189"/>
                    <a:pt x="0" y="189"/>
                    <a:pt x="0" y="189"/>
                  </a:cubicBezTo>
                  <a:cubicBezTo>
                    <a:pt x="28" y="97"/>
                    <a:pt x="32" y="36"/>
                    <a:pt x="13" y="7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46" y="33"/>
                    <a:pt x="42" y="96"/>
                    <a:pt x="13" y="193"/>
                  </a:cubicBezTo>
                </a:path>
              </a:pathLst>
            </a:custGeom>
            <a:solidFill>
              <a:srgbClr val="603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5" name="PA_任意多边形 268"/>
            <p:cNvSpPr/>
            <p:nvPr>
              <p:custDataLst>
                <p:tags r:id="rId38"/>
              </p:custDataLst>
            </p:nvPr>
          </p:nvSpPr>
          <p:spPr bwMode="auto">
            <a:xfrm>
              <a:off x="5397694" y="5584948"/>
              <a:ext cx="41993" cy="169398"/>
            </a:xfrm>
            <a:custGeom>
              <a:avLst/>
              <a:gdLst>
                <a:gd name="T0" fmla="*/ 11 w 40"/>
                <a:gd name="T1" fmla="*/ 165 h 165"/>
                <a:gd name="T2" fmla="*/ 0 w 40"/>
                <a:gd name="T3" fmla="*/ 158 h 165"/>
                <a:gd name="T4" fmla="*/ 26 w 40"/>
                <a:gd name="T5" fmla="*/ 21 h 165"/>
                <a:gd name="T6" fmla="*/ 26 w 40"/>
                <a:gd name="T7" fmla="*/ 0 h 165"/>
                <a:gd name="T8" fmla="*/ 39 w 40"/>
                <a:gd name="T9" fmla="*/ 0 h 165"/>
                <a:gd name="T10" fmla="*/ 39 w 40"/>
                <a:gd name="T11" fmla="*/ 21 h 165"/>
                <a:gd name="T12" fmla="*/ 11 w 40"/>
                <a:gd name="T13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165">
                  <a:moveTo>
                    <a:pt x="11" y="165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28" y="119"/>
                    <a:pt x="27" y="72"/>
                    <a:pt x="26" y="21"/>
                  </a:cubicBezTo>
                  <a:cubicBezTo>
                    <a:pt x="26" y="14"/>
                    <a:pt x="26" y="7"/>
                    <a:pt x="26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7"/>
                    <a:pt x="39" y="14"/>
                    <a:pt x="39" y="21"/>
                  </a:cubicBezTo>
                  <a:cubicBezTo>
                    <a:pt x="40" y="71"/>
                    <a:pt x="40" y="123"/>
                    <a:pt x="11" y="165"/>
                  </a:cubicBezTo>
                </a:path>
              </a:pathLst>
            </a:custGeom>
            <a:solidFill>
              <a:srgbClr val="603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6" name="PA_任意多边形 269"/>
            <p:cNvSpPr/>
            <p:nvPr>
              <p:custDataLst>
                <p:tags r:id="rId39"/>
              </p:custDataLst>
            </p:nvPr>
          </p:nvSpPr>
          <p:spPr bwMode="auto">
            <a:xfrm>
              <a:off x="4927894" y="5564415"/>
              <a:ext cx="34120" cy="179664"/>
            </a:xfrm>
            <a:custGeom>
              <a:avLst/>
              <a:gdLst>
                <a:gd name="T0" fmla="*/ 20 w 33"/>
                <a:gd name="T1" fmla="*/ 175 h 175"/>
                <a:gd name="T2" fmla="*/ 7 w 33"/>
                <a:gd name="T3" fmla="*/ 172 h 175"/>
                <a:gd name="T4" fmla="*/ 0 w 33"/>
                <a:gd name="T5" fmla="*/ 6 h 175"/>
                <a:gd name="T6" fmla="*/ 11 w 33"/>
                <a:gd name="T7" fmla="*/ 0 h 175"/>
                <a:gd name="T8" fmla="*/ 20 w 33"/>
                <a:gd name="T9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75">
                  <a:moveTo>
                    <a:pt x="20" y="175"/>
                  </a:moveTo>
                  <a:cubicBezTo>
                    <a:pt x="7" y="172"/>
                    <a:pt x="7" y="172"/>
                    <a:pt x="7" y="172"/>
                  </a:cubicBezTo>
                  <a:cubicBezTo>
                    <a:pt x="18" y="130"/>
                    <a:pt x="19" y="42"/>
                    <a:pt x="0" y="6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33" y="40"/>
                    <a:pt x="30" y="132"/>
                    <a:pt x="20" y="175"/>
                  </a:cubicBezTo>
                </a:path>
              </a:pathLst>
            </a:custGeom>
            <a:solidFill>
              <a:srgbClr val="603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7" name="PA_任意多边形 270"/>
            <p:cNvSpPr/>
            <p:nvPr>
              <p:custDataLst>
                <p:tags r:id="rId40"/>
              </p:custDataLst>
            </p:nvPr>
          </p:nvSpPr>
          <p:spPr bwMode="auto">
            <a:xfrm>
              <a:off x="4891150" y="5566983"/>
              <a:ext cx="41993" cy="171965"/>
            </a:xfrm>
            <a:custGeom>
              <a:avLst/>
              <a:gdLst>
                <a:gd name="T0" fmla="*/ 13 w 42"/>
                <a:gd name="T1" fmla="*/ 165 h 165"/>
                <a:gd name="T2" fmla="*/ 0 w 42"/>
                <a:gd name="T3" fmla="*/ 164 h 165"/>
                <a:gd name="T4" fmla="*/ 10 w 42"/>
                <a:gd name="T5" fmla="*/ 112 h 165"/>
                <a:gd name="T6" fmla="*/ 12 w 42"/>
                <a:gd name="T7" fmla="*/ 6 h 165"/>
                <a:gd name="T8" fmla="*/ 23 w 42"/>
                <a:gd name="T9" fmla="*/ 0 h 165"/>
                <a:gd name="T10" fmla="*/ 22 w 42"/>
                <a:gd name="T11" fmla="*/ 115 h 165"/>
                <a:gd name="T12" fmla="*/ 13 w 42"/>
                <a:gd name="T13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165">
                  <a:moveTo>
                    <a:pt x="13" y="165"/>
                  </a:moveTo>
                  <a:cubicBezTo>
                    <a:pt x="0" y="164"/>
                    <a:pt x="0" y="164"/>
                    <a:pt x="0" y="164"/>
                  </a:cubicBezTo>
                  <a:cubicBezTo>
                    <a:pt x="1" y="147"/>
                    <a:pt x="6" y="129"/>
                    <a:pt x="10" y="112"/>
                  </a:cubicBezTo>
                  <a:cubicBezTo>
                    <a:pt x="19" y="77"/>
                    <a:pt x="28" y="41"/>
                    <a:pt x="12" y="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42" y="39"/>
                    <a:pt x="32" y="78"/>
                    <a:pt x="22" y="115"/>
                  </a:cubicBezTo>
                  <a:cubicBezTo>
                    <a:pt x="18" y="133"/>
                    <a:pt x="14" y="149"/>
                    <a:pt x="13" y="165"/>
                  </a:cubicBezTo>
                </a:path>
              </a:pathLst>
            </a:custGeom>
            <a:solidFill>
              <a:srgbClr val="603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8" name="PA_任意多边形 271"/>
            <p:cNvSpPr/>
            <p:nvPr>
              <p:custDataLst>
                <p:tags r:id="rId41"/>
              </p:custDataLst>
            </p:nvPr>
          </p:nvSpPr>
          <p:spPr bwMode="auto">
            <a:xfrm>
              <a:off x="4269127" y="5559282"/>
              <a:ext cx="49868" cy="192498"/>
            </a:xfrm>
            <a:custGeom>
              <a:avLst/>
              <a:gdLst>
                <a:gd name="T0" fmla="*/ 9 w 48"/>
                <a:gd name="T1" fmla="*/ 185 h 185"/>
                <a:gd name="T2" fmla="*/ 0 w 48"/>
                <a:gd name="T3" fmla="*/ 176 h 185"/>
                <a:gd name="T4" fmla="*/ 10 w 48"/>
                <a:gd name="T5" fmla="*/ 3 h 185"/>
                <a:gd name="T6" fmla="*/ 22 w 48"/>
                <a:gd name="T7" fmla="*/ 0 h 185"/>
                <a:gd name="T8" fmla="*/ 9 w 48"/>
                <a:gd name="T9" fmla="*/ 185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185">
                  <a:moveTo>
                    <a:pt x="9" y="185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34" y="138"/>
                    <a:pt x="17" y="43"/>
                    <a:pt x="10" y="3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30" y="43"/>
                    <a:pt x="48" y="141"/>
                    <a:pt x="9" y="185"/>
                  </a:cubicBezTo>
                </a:path>
              </a:pathLst>
            </a:custGeom>
            <a:solidFill>
              <a:srgbClr val="603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9" name="PA_任意多边形 272"/>
            <p:cNvSpPr/>
            <p:nvPr>
              <p:custDataLst>
                <p:tags r:id="rId42"/>
              </p:custDataLst>
            </p:nvPr>
          </p:nvSpPr>
          <p:spPr bwMode="auto">
            <a:xfrm>
              <a:off x="4242881" y="5561849"/>
              <a:ext cx="44619" cy="177099"/>
            </a:xfrm>
            <a:custGeom>
              <a:avLst/>
              <a:gdLst>
                <a:gd name="T0" fmla="*/ 18 w 40"/>
                <a:gd name="T1" fmla="*/ 173 h 173"/>
                <a:gd name="T2" fmla="*/ 6 w 40"/>
                <a:gd name="T3" fmla="*/ 169 h 173"/>
                <a:gd name="T4" fmla="*/ 0 w 40"/>
                <a:gd name="T5" fmla="*/ 9 h 173"/>
                <a:gd name="T6" fmla="*/ 9 w 40"/>
                <a:gd name="T7" fmla="*/ 0 h 173"/>
                <a:gd name="T8" fmla="*/ 18 w 40"/>
                <a:gd name="T9" fmla="*/ 17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173">
                  <a:moveTo>
                    <a:pt x="18" y="173"/>
                  </a:moveTo>
                  <a:cubicBezTo>
                    <a:pt x="6" y="169"/>
                    <a:pt x="6" y="169"/>
                    <a:pt x="6" y="169"/>
                  </a:cubicBezTo>
                  <a:cubicBezTo>
                    <a:pt x="18" y="132"/>
                    <a:pt x="23" y="31"/>
                    <a:pt x="0" y="9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0" y="29"/>
                    <a:pt x="29" y="141"/>
                    <a:pt x="18" y="173"/>
                  </a:cubicBezTo>
                </a:path>
              </a:pathLst>
            </a:custGeom>
            <a:solidFill>
              <a:srgbClr val="603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0" name="PA_任意多边形 273"/>
            <p:cNvSpPr/>
            <p:nvPr>
              <p:custDataLst>
                <p:tags r:id="rId43"/>
              </p:custDataLst>
            </p:nvPr>
          </p:nvSpPr>
          <p:spPr bwMode="auto">
            <a:xfrm>
              <a:off x="3565741" y="5628582"/>
              <a:ext cx="41993" cy="156565"/>
            </a:xfrm>
            <a:custGeom>
              <a:avLst/>
              <a:gdLst>
                <a:gd name="T0" fmla="*/ 19 w 38"/>
                <a:gd name="T1" fmla="*/ 150 h 150"/>
                <a:gd name="T2" fmla="*/ 7 w 38"/>
                <a:gd name="T3" fmla="*/ 145 h 150"/>
                <a:gd name="T4" fmla="*/ 0 w 38"/>
                <a:gd name="T5" fmla="*/ 5 h 150"/>
                <a:gd name="T6" fmla="*/ 12 w 38"/>
                <a:gd name="T7" fmla="*/ 0 h 150"/>
                <a:gd name="T8" fmla="*/ 19 w 38"/>
                <a:gd name="T9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50">
                  <a:moveTo>
                    <a:pt x="19" y="150"/>
                  </a:moveTo>
                  <a:cubicBezTo>
                    <a:pt x="7" y="145"/>
                    <a:pt x="7" y="145"/>
                    <a:pt x="7" y="145"/>
                  </a:cubicBezTo>
                  <a:cubicBezTo>
                    <a:pt x="25" y="106"/>
                    <a:pt x="12" y="38"/>
                    <a:pt x="0" y="5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25" y="37"/>
                    <a:pt x="38" y="107"/>
                    <a:pt x="19" y="150"/>
                  </a:cubicBezTo>
                </a:path>
              </a:pathLst>
            </a:custGeom>
            <a:solidFill>
              <a:srgbClr val="603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1" name="PA_任意多边形 274"/>
            <p:cNvSpPr/>
            <p:nvPr>
              <p:custDataLst>
                <p:tags r:id="rId44"/>
              </p:custDataLst>
            </p:nvPr>
          </p:nvSpPr>
          <p:spPr bwMode="auto">
            <a:xfrm>
              <a:off x="3534247" y="5620881"/>
              <a:ext cx="26246" cy="161699"/>
            </a:xfrm>
            <a:custGeom>
              <a:avLst/>
              <a:gdLst>
                <a:gd name="T0" fmla="*/ 24 w 25"/>
                <a:gd name="T1" fmla="*/ 156 h 156"/>
                <a:gd name="T2" fmla="*/ 11 w 25"/>
                <a:gd name="T3" fmla="*/ 156 h 156"/>
                <a:gd name="T4" fmla="*/ 11 w 25"/>
                <a:gd name="T5" fmla="*/ 128 h 156"/>
                <a:gd name="T6" fmla="*/ 0 w 25"/>
                <a:gd name="T7" fmla="*/ 4 h 156"/>
                <a:gd name="T8" fmla="*/ 12 w 25"/>
                <a:gd name="T9" fmla="*/ 0 h 156"/>
                <a:gd name="T10" fmla="*/ 24 w 25"/>
                <a:gd name="T11" fmla="*/ 129 h 156"/>
                <a:gd name="T12" fmla="*/ 24 w 25"/>
                <a:gd name="T13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156">
                  <a:moveTo>
                    <a:pt x="24" y="156"/>
                  </a:moveTo>
                  <a:cubicBezTo>
                    <a:pt x="11" y="156"/>
                    <a:pt x="11" y="156"/>
                    <a:pt x="11" y="156"/>
                  </a:cubicBezTo>
                  <a:cubicBezTo>
                    <a:pt x="11" y="146"/>
                    <a:pt x="11" y="137"/>
                    <a:pt x="11" y="128"/>
                  </a:cubicBezTo>
                  <a:cubicBezTo>
                    <a:pt x="12" y="85"/>
                    <a:pt x="12" y="44"/>
                    <a:pt x="0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25" y="42"/>
                    <a:pt x="25" y="84"/>
                    <a:pt x="24" y="129"/>
                  </a:cubicBezTo>
                  <a:cubicBezTo>
                    <a:pt x="24" y="138"/>
                    <a:pt x="24" y="147"/>
                    <a:pt x="24" y="156"/>
                  </a:cubicBezTo>
                </a:path>
              </a:pathLst>
            </a:custGeom>
            <a:solidFill>
              <a:srgbClr val="603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90" name="PA_任意多边形 293"/>
          <p:cNvSpPr/>
          <p:nvPr>
            <p:custDataLst>
              <p:tags r:id="rId10"/>
            </p:custDataLst>
          </p:nvPr>
        </p:nvSpPr>
        <p:spPr bwMode="auto">
          <a:xfrm>
            <a:off x="8473694" y="6162442"/>
            <a:ext cx="393686" cy="523593"/>
          </a:xfrm>
          <a:custGeom>
            <a:avLst/>
            <a:gdLst>
              <a:gd name="T0" fmla="*/ 219 w 373"/>
              <a:gd name="T1" fmla="*/ 0 h 508"/>
              <a:gd name="T2" fmla="*/ 224 w 373"/>
              <a:gd name="T3" fmla="*/ 1 h 508"/>
              <a:gd name="T4" fmla="*/ 203 w 373"/>
              <a:gd name="T5" fmla="*/ 82 h 508"/>
              <a:gd name="T6" fmla="*/ 208 w 373"/>
              <a:gd name="T7" fmla="*/ 84 h 508"/>
              <a:gd name="T8" fmla="*/ 293 w 373"/>
              <a:gd name="T9" fmla="*/ 38 h 508"/>
              <a:gd name="T10" fmla="*/ 292 w 373"/>
              <a:gd name="T11" fmla="*/ 54 h 508"/>
              <a:gd name="T12" fmla="*/ 270 w 373"/>
              <a:gd name="T13" fmla="*/ 112 h 508"/>
              <a:gd name="T14" fmla="*/ 368 w 373"/>
              <a:gd name="T15" fmla="*/ 72 h 508"/>
              <a:gd name="T16" fmla="*/ 338 w 373"/>
              <a:gd name="T17" fmla="*/ 232 h 508"/>
              <a:gd name="T18" fmla="*/ 331 w 373"/>
              <a:gd name="T19" fmla="*/ 250 h 508"/>
              <a:gd name="T20" fmla="*/ 199 w 373"/>
              <a:gd name="T21" fmla="*/ 283 h 508"/>
              <a:gd name="T22" fmla="*/ 177 w 373"/>
              <a:gd name="T23" fmla="*/ 274 h 508"/>
              <a:gd name="T24" fmla="*/ 105 w 373"/>
              <a:gd name="T25" fmla="*/ 231 h 508"/>
              <a:gd name="T26" fmla="*/ 101 w 373"/>
              <a:gd name="T27" fmla="*/ 240 h 508"/>
              <a:gd name="T28" fmla="*/ 67 w 373"/>
              <a:gd name="T29" fmla="*/ 398 h 508"/>
              <a:gd name="T30" fmla="*/ 71 w 373"/>
              <a:gd name="T31" fmla="*/ 400 h 508"/>
              <a:gd name="T32" fmla="*/ 137 w 373"/>
              <a:gd name="T33" fmla="*/ 379 h 508"/>
              <a:gd name="T34" fmla="*/ 140 w 373"/>
              <a:gd name="T35" fmla="*/ 385 h 508"/>
              <a:gd name="T36" fmla="*/ 70 w 373"/>
              <a:gd name="T37" fmla="*/ 431 h 508"/>
              <a:gd name="T38" fmla="*/ 77 w 373"/>
              <a:gd name="T39" fmla="*/ 506 h 508"/>
              <a:gd name="T40" fmla="*/ 67 w 373"/>
              <a:gd name="T41" fmla="*/ 508 h 508"/>
              <a:gd name="T42" fmla="*/ 61 w 373"/>
              <a:gd name="T43" fmla="*/ 344 h 508"/>
              <a:gd name="T44" fmla="*/ 4 w 373"/>
              <a:gd name="T45" fmla="*/ 291 h 508"/>
              <a:gd name="T46" fmla="*/ 7 w 373"/>
              <a:gd name="T47" fmla="*/ 282 h 508"/>
              <a:gd name="T48" fmla="*/ 29 w 373"/>
              <a:gd name="T49" fmla="*/ 280 h 508"/>
              <a:gd name="T50" fmla="*/ 64 w 373"/>
              <a:gd name="T51" fmla="*/ 325 h 508"/>
              <a:gd name="T52" fmla="*/ 68 w 373"/>
              <a:gd name="T53" fmla="*/ 326 h 508"/>
              <a:gd name="T54" fmla="*/ 87 w 373"/>
              <a:gd name="T55" fmla="*/ 235 h 508"/>
              <a:gd name="T56" fmla="*/ 99 w 373"/>
              <a:gd name="T57" fmla="*/ 219 h 508"/>
              <a:gd name="T58" fmla="*/ 99 w 373"/>
              <a:gd name="T59" fmla="*/ 110 h 508"/>
              <a:gd name="T60" fmla="*/ 219 w 373"/>
              <a:gd name="T61" fmla="*/ 0 h 5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73" h="508">
                <a:moveTo>
                  <a:pt x="219" y="0"/>
                </a:moveTo>
                <a:cubicBezTo>
                  <a:pt x="224" y="1"/>
                  <a:pt x="224" y="1"/>
                  <a:pt x="224" y="1"/>
                </a:cubicBezTo>
                <a:cubicBezTo>
                  <a:pt x="228" y="3"/>
                  <a:pt x="222" y="32"/>
                  <a:pt x="203" y="82"/>
                </a:cubicBezTo>
                <a:cubicBezTo>
                  <a:pt x="208" y="84"/>
                  <a:pt x="208" y="84"/>
                  <a:pt x="208" y="84"/>
                </a:cubicBezTo>
                <a:cubicBezTo>
                  <a:pt x="236" y="63"/>
                  <a:pt x="265" y="43"/>
                  <a:pt x="293" y="38"/>
                </a:cubicBezTo>
                <a:cubicBezTo>
                  <a:pt x="297" y="40"/>
                  <a:pt x="296" y="45"/>
                  <a:pt x="292" y="54"/>
                </a:cubicBezTo>
                <a:cubicBezTo>
                  <a:pt x="270" y="112"/>
                  <a:pt x="270" y="112"/>
                  <a:pt x="270" y="112"/>
                </a:cubicBezTo>
                <a:cubicBezTo>
                  <a:pt x="368" y="72"/>
                  <a:pt x="368" y="72"/>
                  <a:pt x="368" y="72"/>
                </a:cubicBezTo>
                <a:cubicBezTo>
                  <a:pt x="373" y="74"/>
                  <a:pt x="363" y="127"/>
                  <a:pt x="338" y="232"/>
                </a:cubicBezTo>
                <a:cubicBezTo>
                  <a:pt x="331" y="250"/>
                  <a:pt x="331" y="250"/>
                  <a:pt x="331" y="250"/>
                </a:cubicBezTo>
                <a:cubicBezTo>
                  <a:pt x="318" y="287"/>
                  <a:pt x="273" y="295"/>
                  <a:pt x="199" y="283"/>
                </a:cubicBezTo>
                <a:cubicBezTo>
                  <a:pt x="177" y="274"/>
                  <a:pt x="177" y="274"/>
                  <a:pt x="177" y="274"/>
                </a:cubicBezTo>
                <a:cubicBezTo>
                  <a:pt x="105" y="231"/>
                  <a:pt x="105" y="231"/>
                  <a:pt x="105" y="231"/>
                </a:cubicBezTo>
                <a:cubicBezTo>
                  <a:pt x="101" y="240"/>
                  <a:pt x="101" y="240"/>
                  <a:pt x="101" y="240"/>
                </a:cubicBezTo>
                <a:cubicBezTo>
                  <a:pt x="94" y="258"/>
                  <a:pt x="80" y="310"/>
                  <a:pt x="67" y="398"/>
                </a:cubicBezTo>
                <a:cubicBezTo>
                  <a:pt x="71" y="400"/>
                  <a:pt x="71" y="400"/>
                  <a:pt x="71" y="400"/>
                </a:cubicBezTo>
                <a:cubicBezTo>
                  <a:pt x="76" y="387"/>
                  <a:pt x="100" y="380"/>
                  <a:pt x="137" y="379"/>
                </a:cubicBezTo>
                <a:cubicBezTo>
                  <a:pt x="140" y="385"/>
                  <a:pt x="140" y="385"/>
                  <a:pt x="140" y="385"/>
                </a:cubicBezTo>
                <a:cubicBezTo>
                  <a:pt x="136" y="394"/>
                  <a:pt x="114" y="411"/>
                  <a:pt x="70" y="431"/>
                </a:cubicBezTo>
                <a:cubicBezTo>
                  <a:pt x="77" y="506"/>
                  <a:pt x="77" y="506"/>
                  <a:pt x="77" y="506"/>
                </a:cubicBezTo>
                <a:cubicBezTo>
                  <a:pt x="67" y="508"/>
                  <a:pt x="67" y="508"/>
                  <a:pt x="67" y="508"/>
                </a:cubicBezTo>
                <a:cubicBezTo>
                  <a:pt x="58" y="463"/>
                  <a:pt x="54" y="404"/>
                  <a:pt x="61" y="344"/>
                </a:cubicBezTo>
                <a:cubicBezTo>
                  <a:pt x="19" y="318"/>
                  <a:pt x="0" y="300"/>
                  <a:pt x="4" y="291"/>
                </a:cubicBezTo>
                <a:cubicBezTo>
                  <a:pt x="7" y="282"/>
                  <a:pt x="7" y="282"/>
                  <a:pt x="7" y="282"/>
                </a:cubicBezTo>
                <a:cubicBezTo>
                  <a:pt x="9" y="278"/>
                  <a:pt x="13" y="279"/>
                  <a:pt x="29" y="280"/>
                </a:cubicBezTo>
                <a:cubicBezTo>
                  <a:pt x="42" y="285"/>
                  <a:pt x="52" y="300"/>
                  <a:pt x="64" y="325"/>
                </a:cubicBezTo>
                <a:cubicBezTo>
                  <a:pt x="68" y="326"/>
                  <a:pt x="68" y="326"/>
                  <a:pt x="68" y="326"/>
                </a:cubicBezTo>
                <a:cubicBezTo>
                  <a:pt x="87" y="235"/>
                  <a:pt x="87" y="235"/>
                  <a:pt x="87" y="235"/>
                </a:cubicBezTo>
                <a:cubicBezTo>
                  <a:pt x="99" y="219"/>
                  <a:pt x="99" y="219"/>
                  <a:pt x="99" y="219"/>
                </a:cubicBezTo>
                <a:cubicBezTo>
                  <a:pt x="84" y="177"/>
                  <a:pt x="87" y="141"/>
                  <a:pt x="99" y="110"/>
                </a:cubicBezTo>
                <a:cubicBezTo>
                  <a:pt x="116" y="64"/>
                  <a:pt x="156" y="28"/>
                  <a:pt x="219" y="0"/>
                </a:cubicBezTo>
              </a:path>
            </a:pathLst>
          </a:custGeom>
          <a:solidFill>
            <a:srgbClr val="4A2F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1" name="PA_任意多边形 294"/>
          <p:cNvSpPr/>
          <p:nvPr>
            <p:custDataLst>
              <p:tags r:id="rId11"/>
            </p:custDataLst>
          </p:nvPr>
        </p:nvSpPr>
        <p:spPr bwMode="auto">
          <a:xfrm>
            <a:off x="8578677" y="6180407"/>
            <a:ext cx="272956" cy="277196"/>
          </a:xfrm>
          <a:custGeom>
            <a:avLst/>
            <a:gdLst>
              <a:gd name="T0" fmla="*/ 12 w 258"/>
              <a:gd name="T1" fmla="*/ 101 h 268"/>
              <a:gd name="T2" fmla="*/ 15 w 258"/>
              <a:gd name="T3" fmla="*/ 201 h 268"/>
              <a:gd name="T4" fmla="*/ 87 w 258"/>
              <a:gd name="T5" fmla="*/ 244 h 268"/>
              <a:gd name="T6" fmla="*/ 92 w 258"/>
              <a:gd name="T7" fmla="*/ 246 h 268"/>
              <a:gd name="T8" fmla="*/ 222 w 258"/>
              <a:gd name="T9" fmla="*/ 218 h 268"/>
              <a:gd name="T10" fmla="*/ 229 w 258"/>
              <a:gd name="T11" fmla="*/ 200 h 268"/>
              <a:gd name="T12" fmla="*/ 258 w 258"/>
              <a:gd name="T13" fmla="*/ 71 h 268"/>
              <a:gd name="T14" fmla="*/ 253 w 258"/>
              <a:gd name="T15" fmla="*/ 69 h 268"/>
              <a:gd name="T16" fmla="*/ 155 w 258"/>
              <a:gd name="T17" fmla="*/ 109 h 268"/>
              <a:gd name="T18" fmla="*/ 157 w 258"/>
              <a:gd name="T19" fmla="*/ 89 h 268"/>
              <a:gd name="T20" fmla="*/ 167 w 258"/>
              <a:gd name="T21" fmla="*/ 62 h 268"/>
              <a:gd name="T22" fmla="*/ 176 w 258"/>
              <a:gd name="T23" fmla="*/ 39 h 268"/>
              <a:gd name="T24" fmla="*/ 96 w 258"/>
              <a:gd name="T25" fmla="*/ 87 h 268"/>
              <a:gd name="T26" fmla="*/ 104 w 258"/>
              <a:gd name="T27" fmla="*/ 22 h 268"/>
              <a:gd name="T28" fmla="*/ 113 w 258"/>
              <a:gd name="T29" fmla="*/ 0 h 268"/>
              <a:gd name="T30" fmla="*/ 21 w 258"/>
              <a:gd name="T31" fmla="*/ 79 h 268"/>
              <a:gd name="T32" fmla="*/ 12 w 258"/>
              <a:gd name="T33" fmla="*/ 101 h 2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58" h="268">
                <a:moveTo>
                  <a:pt x="12" y="101"/>
                </a:moveTo>
                <a:cubicBezTo>
                  <a:pt x="0" y="159"/>
                  <a:pt x="2" y="196"/>
                  <a:pt x="15" y="201"/>
                </a:cubicBezTo>
                <a:cubicBezTo>
                  <a:pt x="44" y="223"/>
                  <a:pt x="65" y="236"/>
                  <a:pt x="87" y="244"/>
                </a:cubicBezTo>
                <a:cubicBezTo>
                  <a:pt x="92" y="246"/>
                  <a:pt x="92" y="246"/>
                  <a:pt x="92" y="246"/>
                </a:cubicBezTo>
                <a:cubicBezTo>
                  <a:pt x="162" y="268"/>
                  <a:pt x="207" y="259"/>
                  <a:pt x="222" y="218"/>
                </a:cubicBezTo>
                <a:cubicBezTo>
                  <a:pt x="229" y="200"/>
                  <a:pt x="229" y="200"/>
                  <a:pt x="229" y="200"/>
                </a:cubicBezTo>
                <a:cubicBezTo>
                  <a:pt x="258" y="71"/>
                  <a:pt x="258" y="71"/>
                  <a:pt x="258" y="71"/>
                </a:cubicBezTo>
                <a:cubicBezTo>
                  <a:pt x="253" y="69"/>
                  <a:pt x="253" y="69"/>
                  <a:pt x="253" y="69"/>
                </a:cubicBezTo>
                <a:cubicBezTo>
                  <a:pt x="200" y="100"/>
                  <a:pt x="168" y="114"/>
                  <a:pt x="155" y="109"/>
                </a:cubicBezTo>
                <a:cubicBezTo>
                  <a:pt x="157" y="89"/>
                  <a:pt x="157" y="89"/>
                  <a:pt x="157" y="89"/>
                </a:cubicBezTo>
                <a:cubicBezTo>
                  <a:pt x="167" y="62"/>
                  <a:pt x="167" y="62"/>
                  <a:pt x="167" y="62"/>
                </a:cubicBezTo>
                <a:cubicBezTo>
                  <a:pt x="176" y="39"/>
                  <a:pt x="176" y="39"/>
                  <a:pt x="176" y="39"/>
                </a:cubicBezTo>
                <a:cubicBezTo>
                  <a:pt x="133" y="70"/>
                  <a:pt x="106" y="86"/>
                  <a:pt x="96" y="87"/>
                </a:cubicBezTo>
                <a:cubicBezTo>
                  <a:pt x="87" y="83"/>
                  <a:pt x="91" y="59"/>
                  <a:pt x="104" y="22"/>
                </a:cubicBezTo>
                <a:cubicBezTo>
                  <a:pt x="113" y="0"/>
                  <a:pt x="113" y="0"/>
                  <a:pt x="113" y="0"/>
                </a:cubicBezTo>
                <a:cubicBezTo>
                  <a:pt x="69" y="19"/>
                  <a:pt x="44" y="46"/>
                  <a:pt x="21" y="79"/>
                </a:cubicBezTo>
                <a:lnTo>
                  <a:pt x="12" y="101"/>
                </a:lnTo>
                <a:close/>
              </a:path>
            </a:pathLst>
          </a:custGeom>
          <a:solidFill>
            <a:srgbClr val="D3CE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2" name="PA_任意多边形 295"/>
          <p:cNvSpPr/>
          <p:nvPr>
            <p:custDataLst>
              <p:tags r:id="rId12"/>
            </p:custDataLst>
          </p:nvPr>
        </p:nvSpPr>
        <p:spPr bwMode="auto">
          <a:xfrm>
            <a:off x="8486816" y="6462737"/>
            <a:ext cx="39369" cy="28234"/>
          </a:xfrm>
          <a:custGeom>
            <a:avLst/>
            <a:gdLst>
              <a:gd name="T0" fmla="*/ 6 w 37"/>
              <a:gd name="T1" fmla="*/ 2 h 29"/>
              <a:gd name="T2" fmla="*/ 1 w 37"/>
              <a:gd name="T3" fmla="*/ 0 h 29"/>
              <a:gd name="T4" fmla="*/ 0 w 37"/>
              <a:gd name="T5" fmla="*/ 5 h 29"/>
              <a:gd name="T6" fmla="*/ 37 w 37"/>
              <a:gd name="T7" fmla="*/ 29 h 29"/>
              <a:gd name="T8" fmla="*/ 6 w 37"/>
              <a:gd name="T9" fmla="*/ 2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" h="29">
                <a:moveTo>
                  <a:pt x="6" y="2"/>
                </a:moveTo>
                <a:cubicBezTo>
                  <a:pt x="1" y="0"/>
                  <a:pt x="1" y="0"/>
                  <a:pt x="1" y="0"/>
                </a:cubicBezTo>
                <a:cubicBezTo>
                  <a:pt x="0" y="5"/>
                  <a:pt x="0" y="5"/>
                  <a:pt x="0" y="5"/>
                </a:cubicBezTo>
                <a:cubicBezTo>
                  <a:pt x="16" y="16"/>
                  <a:pt x="23" y="24"/>
                  <a:pt x="37" y="29"/>
                </a:cubicBezTo>
                <a:cubicBezTo>
                  <a:pt x="31" y="17"/>
                  <a:pt x="24" y="9"/>
                  <a:pt x="6" y="2"/>
                </a:cubicBezTo>
              </a:path>
            </a:pathLst>
          </a:custGeom>
          <a:solidFill>
            <a:srgbClr val="C1BE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3" name="PA_任意多边形 296"/>
          <p:cNvSpPr/>
          <p:nvPr>
            <p:custDataLst>
              <p:tags r:id="rId13"/>
            </p:custDataLst>
          </p:nvPr>
        </p:nvSpPr>
        <p:spPr bwMode="auto">
          <a:xfrm>
            <a:off x="8547182" y="6562836"/>
            <a:ext cx="55117" cy="33367"/>
          </a:xfrm>
          <a:custGeom>
            <a:avLst/>
            <a:gdLst>
              <a:gd name="T0" fmla="*/ 0 w 21"/>
              <a:gd name="T1" fmla="*/ 7 h 13"/>
              <a:gd name="T2" fmla="*/ 0 w 21"/>
              <a:gd name="T3" fmla="*/ 13 h 13"/>
              <a:gd name="T4" fmla="*/ 21 w 21"/>
              <a:gd name="T5" fmla="*/ 2 h 13"/>
              <a:gd name="T6" fmla="*/ 21 w 21"/>
              <a:gd name="T7" fmla="*/ 0 h 13"/>
              <a:gd name="T8" fmla="*/ 0 w 21"/>
              <a:gd name="T9" fmla="*/ 7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" h="13">
                <a:moveTo>
                  <a:pt x="0" y="7"/>
                </a:moveTo>
                <a:lnTo>
                  <a:pt x="0" y="13"/>
                </a:lnTo>
                <a:lnTo>
                  <a:pt x="21" y="2"/>
                </a:lnTo>
                <a:lnTo>
                  <a:pt x="21" y="0"/>
                </a:lnTo>
                <a:lnTo>
                  <a:pt x="0" y="7"/>
                </a:lnTo>
                <a:close/>
              </a:path>
            </a:pathLst>
          </a:custGeom>
          <a:solidFill>
            <a:srgbClr val="C1BE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4" name="PA_任意多边形 297"/>
          <p:cNvSpPr/>
          <p:nvPr>
            <p:custDataLst>
              <p:tags r:id="rId14"/>
            </p:custDataLst>
          </p:nvPr>
        </p:nvSpPr>
        <p:spPr bwMode="auto">
          <a:xfrm>
            <a:off x="8066884" y="5939144"/>
            <a:ext cx="451427" cy="698124"/>
          </a:xfrm>
          <a:custGeom>
            <a:avLst/>
            <a:gdLst>
              <a:gd name="T0" fmla="*/ 219 w 429"/>
              <a:gd name="T1" fmla="*/ 0 h 675"/>
              <a:gd name="T2" fmla="*/ 225 w 429"/>
              <a:gd name="T3" fmla="*/ 2 h 675"/>
              <a:gd name="T4" fmla="*/ 215 w 429"/>
              <a:gd name="T5" fmla="*/ 108 h 675"/>
              <a:gd name="T6" fmla="*/ 221 w 429"/>
              <a:gd name="T7" fmla="*/ 109 h 675"/>
              <a:gd name="T8" fmla="*/ 320 w 429"/>
              <a:gd name="T9" fmla="*/ 35 h 675"/>
              <a:gd name="T10" fmla="*/ 323 w 429"/>
              <a:gd name="T11" fmla="*/ 54 h 675"/>
              <a:gd name="T12" fmla="*/ 306 w 429"/>
              <a:gd name="T13" fmla="*/ 133 h 675"/>
              <a:gd name="T14" fmla="*/ 423 w 429"/>
              <a:gd name="T15" fmla="*/ 63 h 675"/>
              <a:gd name="T16" fmla="*/ 416 w 429"/>
              <a:gd name="T17" fmla="*/ 272 h 675"/>
              <a:gd name="T18" fmla="*/ 411 w 429"/>
              <a:gd name="T19" fmla="*/ 296 h 675"/>
              <a:gd name="T20" fmla="*/ 250 w 429"/>
              <a:gd name="T21" fmla="*/ 364 h 675"/>
              <a:gd name="T22" fmla="*/ 219 w 429"/>
              <a:gd name="T23" fmla="*/ 357 h 675"/>
              <a:gd name="T24" fmla="*/ 119 w 429"/>
              <a:gd name="T25" fmla="*/ 317 h 675"/>
              <a:gd name="T26" fmla="*/ 117 w 429"/>
              <a:gd name="T27" fmla="*/ 329 h 675"/>
              <a:gd name="T28" fmla="*/ 104 w 429"/>
              <a:gd name="T29" fmla="*/ 536 h 675"/>
              <a:gd name="T30" fmla="*/ 110 w 429"/>
              <a:gd name="T31" fmla="*/ 538 h 675"/>
              <a:gd name="T32" fmla="*/ 189 w 429"/>
              <a:gd name="T33" fmla="*/ 497 h 675"/>
              <a:gd name="T34" fmla="*/ 194 w 429"/>
              <a:gd name="T35" fmla="*/ 505 h 675"/>
              <a:gd name="T36" fmla="*/ 115 w 429"/>
              <a:gd name="T37" fmla="*/ 577 h 675"/>
              <a:gd name="T38" fmla="*/ 139 w 429"/>
              <a:gd name="T39" fmla="*/ 671 h 675"/>
              <a:gd name="T40" fmla="*/ 126 w 429"/>
              <a:gd name="T41" fmla="*/ 675 h 675"/>
              <a:gd name="T42" fmla="*/ 87 w 429"/>
              <a:gd name="T43" fmla="*/ 469 h 675"/>
              <a:gd name="T44" fmla="*/ 3 w 429"/>
              <a:gd name="T45" fmla="*/ 413 h 675"/>
              <a:gd name="T46" fmla="*/ 6 w 429"/>
              <a:gd name="T47" fmla="*/ 400 h 675"/>
              <a:gd name="T48" fmla="*/ 33 w 429"/>
              <a:gd name="T49" fmla="*/ 393 h 675"/>
              <a:gd name="T50" fmla="*/ 86 w 429"/>
              <a:gd name="T51" fmla="*/ 443 h 675"/>
              <a:gd name="T52" fmla="*/ 92 w 429"/>
              <a:gd name="T53" fmla="*/ 444 h 675"/>
              <a:gd name="T54" fmla="*/ 99 w 429"/>
              <a:gd name="T55" fmla="*/ 325 h 675"/>
              <a:gd name="T56" fmla="*/ 110 w 429"/>
              <a:gd name="T57" fmla="*/ 302 h 675"/>
              <a:gd name="T58" fmla="*/ 89 w 429"/>
              <a:gd name="T59" fmla="*/ 163 h 675"/>
              <a:gd name="T60" fmla="*/ 219 w 429"/>
              <a:gd name="T61" fmla="*/ 0 h 6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29" h="675">
                <a:moveTo>
                  <a:pt x="219" y="0"/>
                </a:moveTo>
                <a:cubicBezTo>
                  <a:pt x="225" y="2"/>
                  <a:pt x="225" y="2"/>
                  <a:pt x="225" y="2"/>
                </a:cubicBezTo>
                <a:cubicBezTo>
                  <a:pt x="232" y="3"/>
                  <a:pt x="230" y="41"/>
                  <a:pt x="215" y="108"/>
                </a:cubicBezTo>
                <a:cubicBezTo>
                  <a:pt x="221" y="109"/>
                  <a:pt x="221" y="109"/>
                  <a:pt x="221" y="109"/>
                </a:cubicBezTo>
                <a:cubicBezTo>
                  <a:pt x="254" y="78"/>
                  <a:pt x="286" y="46"/>
                  <a:pt x="320" y="35"/>
                </a:cubicBezTo>
                <a:cubicBezTo>
                  <a:pt x="326" y="36"/>
                  <a:pt x="325" y="42"/>
                  <a:pt x="323" y="54"/>
                </a:cubicBezTo>
                <a:cubicBezTo>
                  <a:pt x="306" y="133"/>
                  <a:pt x="306" y="133"/>
                  <a:pt x="306" y="133"/>
                </a:cubicBezTo>
                <a:cubicBezTo>
                  <a:pt x="423" y="63"/>
                  <a:pt x="423" y="63"/>
                  <a:pt x="423" y="63"/>
                </a:cubicBezTo>
                <a:cubicBezTo>
                  <a:pt x="429" y="64"/>
                  <a:pt x="427" y="134"/>
                  <a:pt x="416" y="272"/>
                </a:cubicBezTo>
                <a:cubicBezTo>
                  <a:pt x="411" y="296"/>
                  <a:pt x="411" y="296"/>
                  <a:pt x="411" y="296"/>
                </a:cubicBezTo>
                <a:cubicBezTo>
                  <a:pt x="401" y="345"/>
                  <a:pt x="345" y="365"/>
                  <a:pt x="250" y="364"/>
                </a:cubicBezTo>
                <a:cubicBezTo>
                  <a:pt x="219" y="357"/>
                  <a:pt x="219" y="357"/>
                  <a:pt x="219" y="357"/>
                </a:cubicBezTo>
                <a:cubicBezTo>
                  <a:pt x="119" y="317"/>
                  <a:pt x="119" y="317"/>
                  <a:pt x="119" y="317"/>
                </a:cubicBezTo>
                <a:cubicBezTo>
                  <a:pt x="117" y="329"/>
                  <a:pt x="117" y="329"/>
                  <a:pt x="117" y="329"/>
                </a:cubicBezTo>
                <a:cubicBezTo>
                  <a:pt x="112" y="353"/>
                  <a:pt x="103" y="421"/>
                  <a:pt x="104" y="536"/>
                </a:cubicBezTo>
                <a:cubicBezTo>
                  <a:pt x="110" y="538"/>
                  <a:pt x="110" y="538"/>
                  <a:pt x="110" y="538"/>
                </a:cubicBezTo>
                <a:cubicBezTo>
                  <a:pt x="114" y="519"/>
                  <a:pt x="143" y="506"/>
                  <a:pt x="189" y="497"/>
                </a:cubicBezTo>
                <a:cubicBezTo>
                  <a:pt x="194" y="505"/>
                  <a:pt x="194" y="505"/>
                  <a:pt x="194" y="505"/>
                </a:cubicBezTo>
                <a:cubicBezTo>
                  <a:pt x="191" y="517"/>
                  <a:pt x="166" y="543"/>
                  <a:pt x="115" y="577"/>
                </a:cubicBezTo>
                <a:cubicBezTo>
                  <a:pt x="139" y="671"/>
                  <a:pt x="139" y="671"/>
                  <a:pt x="139" y="671"/>
                </a:cubicBezTo>
                <a:cubicBezTo>
                  <a:pt x="126" y="675"/>
                  <a:pt x="126" y="675"/>
                  <a:pt x="126" y="675"/>
                </a:cubicBezTo>
                <a:cubicBezTo>
                  <a:pt x="105" y="619"/>
                  <a:pt x="89" y="546"/>
                  <a:pt x="87" y="469"/>
                </a:cubicBezTo>
                <a:cubicBezTo>
                  <a:pt x="28" y="443"/>
                  <a:pt x="0" y="425"/>
                  <a:pt x="3" y="413"/>
                </a:cubicBezTo>
                <a:cubicBezTo>
                  <a:pt x="6" y="400"/>
                  <a:pt x="6" y="400"/>
                  <a:pt x="6" y="400"/>
                </a:cubicBezTo>
                <a:cubicBezTo>
                  <a:pt x="7" y="394"/>
                  <a:pt x="13" y="396"/>
                  <a:pt x="33" y="393"/>
                </a:cubicBezTo>
                <a:cubicBezTo>
                  <a:pt x="51" y="397"/>
                  <a:pt x="67" y="413"/>
                  <a:pt x="86" y="443"/>
                </a:cubicBezTo>
                <a:cubicBezTo>
                  <a:pt x="92" y="444"/>
                  <a:pt x="92" y="444"/>
                  <a:pt x="92" y="444"/>
                </a:cubicBezTo>
                <a:cubicBezTo>
                  <a:pt x="99" y="325"/>
                  <a:pt x="99" y="325"/>
                  <a:pt x="99" y="325"/>
                </a:cubicBezTo>
                <a:cubicBezTo>
                  <a:pt x="110" y="302"/>
                  <a:pt x="110" y="302"/>
                  <a:pt x="110" y="302"/>
                </a:cubicBezTo>
                <a:cubicBezTo>
                  <a:pt x="82" y="251"/>
                  <a:pt x="79" y="206"/>
                  <a:pt x="89" y="163"/>
                </a:cubicBezTo>
                <a:cubicBezTo>
                  <a:pt x="102" y="102"/>
                  <a:pt x="145" y="48"/>
                  <a:pt x="219" y="0"/>
                </a:cubicBezTo>
              </a:path>
            </a:pathLst>
          </a:custGeom>
          <a:solidFill>
            <a:srgbClr val="4A2F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5" name="PA_任意多边形 298"/>
          <p:cNvSpPr/>
          <p:nvPr>
            <p:custDataLst>
              <p:tags r:id="rId15"/>
            </p:custDataLst>
          </p:nvPr>
        </p:nvSpPr>
        <p:spPr bwMode="auto">
          <a:xfrm>
            <a:off x="8174493" y="5964810"/>
            <a:ext cx="325447" cy="341363"/>
          </a:xfrm>
          <a:custGeom>
            <a:avLst/>
            <a:gdLst>
              <a:gd name="T0" fmla="*/ 4 w 309"/>
              <a:gd name="T1" fmla="*/ 148 h 330"/>
              <a:gd name="T2" fmla="*/ 28 w 309"/>
              <a:gd name="T3" fmla="*/ 275 h 330"/>
              <a:gd name="T4" fmla="*/ 127 w 309"/>
              <a:gd name="T5" fmla="*/ 315 h 330"/>
              <a:gd name="T6" fmla="*/ 133 w 309"/>
              <a:gd name="T7" fmla="*/ 316 h 330"/>
              <a:gd name="T8" fmla="*/ 293 w 309"/>
              <a:gd name="T9" fmla="*/ 255 h 330"/>
              <a:gd name="T10" fmla="*/ 299 w 309"/>
              <a:gd name="T11" fmla="*/ 231 h 330"/>
              <a:gd name="T12" fmla="*/ 309 w 309"/>
              <a:gd name="T13" fmla="*/ 61 h 330"/>
              <a:gd name="T14" fmla="*/ 303 w 309"/>
              <a:gd name="T15" fmla="*/ 60 h 330"/>
              <a:gd name="T16" fmla="*/ 186 w 309"/>
              <a:gd name="T17" fmla="*/ 130 h 330"/>
              <a:gd name="T18" fmla="*/ 185 w 309"/>
              <a:gd name="T19" fmla="*/ 105 h 330"/>
              <a:gd name="T20" fmla="*/ 193 w 309"/>
              <a:gd name="T21" fmla="*/ 68 h 330"/>
              <a:gd name="T22" fmla="*/ 200 w 309"/>
              <a:gd name="T23" fmla="*/ 38 h 330"/>
              <a:gd name="T24" fmla="*/ 107 w 309"/>
              <a:gd name="T25" fmla="*/ 113 h 330"/>
              <a:gd name="T26" fmla="*/ 106 w 309"/>
              <a:gd name="T27" fmla="*/ 30 h 330"/>
              <a:gd name="T28" fmla="*/ 112 w 309"/>
              <a:gd name="T29" fmla="*/ 0 h 330"/>
              <a:gd name="T30" fmla="*/ 10 w 309"/>
              <a:gd name="T31" fmla="*/ 118 h 330"/>
              <a:gd name="T32" fmla="*/ 4 w 309"/>
              <a:gd name="T33" fmla="*/ 148 h 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09" h="330">
                <a:moveTo>
                  <a:pt x="4" y="148"/>
                </a:moveTo>
                <a:cubicBezTo>
                  <a:pt x="0" y="224"/>
                  <a:pt x="9" y="271"/>
                  <a:pt x="28" y="275"/>
                </a:cubicBezTo>
                <a:cubicBezTo>
                  <a:pt x="68" y="296"/>
                  <a:pt x="97" y="309"/>
                  <a:pt x="127" y="315"/>
                </a:cubicBezTo>
                <a:cubicBezTo>
                  <a:pt x="133" y="316"/>
                  <a:pt x="133" y="316"/>
                  <a:pt x="133" y="316"/>
                </a:cubicBezTo>
                <a:cubicBezTo>
                  <a:pt x="226" y="330"/>
                  <a:pt x="282" y="310"/>
                  <a:pt x="293" y="255"/>
                </a:cubicBezTo>
                <a:cubicBezTo>
                  <a:pt x="299" y="231"/>
                  <a:pt x="299" y="231"/>
                  <a:pt x="299" y="231"/>
                </a:cubicBezTo>
                <a:cubicBezTo>
                  <a:pt x="309" y="61"/>
                  <a:pt x="309" y="61"/>
                  <a:pt x="309" y="61"/>
                </a:cubicBezTo>
                <a:cubicBezTo>
                  <a:pt x="303" y="60"/>
                  <a:pt x="303" y="60"/>
                  <a:pt x="303" y="60"/>
                </a:cubicBezTo>
                <a:cubicBezTo>
                  <a:pt x="241" y="110"/>
                  <a:pt x="204" y="134"/>
                  <a:pt x="186" y="130"/>
                </a:cubicBezTo>
                <a:cubicBezTo>
                  <a:pt x="185" y="105"/>
                  <a:pt x="185" y="105"/>
                  <a:pt x="185" y="105"/>
                </a:cubicBezTo>
                <a:cubicBezTo>
                  <a:pt x="193" y="68"/>
                  <a:pt x="193" y="68"/>
                  <a:pt x="193" y="68"/>
                </a:cubicBezTo>
                <a:cubicBezTo>
                  <a:pt x="200" y="38"/>
                  <a:pt x="200" y="38"/>
                  <a:pt x="200" y="38"/>
                </a:cubicBezTo>
                <a:cubicBezTo>
                  <a:pt x="151" y="85"/>
                  <a:pt x="120" y="110"/>
                  <a:pt x="107" y="113"/>
                </a:cubicBezTo>
                <a:cubicBezTo>
                  <a:pt x="95" y="111"/>
                  <a:pt x="95" y="79"/>
                  <a:pt x="106" y="30"/>
                </a:cubicBezTo>
                <a:cubicBezTo>
                  <a:pt x="112" y="0"/>
                  <a:pt x="112" y="0"/>
                  <a:pt x="112" y="0"/>
                </a:cubicBezTo>
                <a:cubicBezTo>
                  <a:pt x="60" y="33"/>
                  <a:pt x="33" y="72"/>
                  <a:pt x="10" y="118"/>
                </a:cubicBezTo>
                <a:lnTo>
                  <a:pt x="4" y="148"/>
                </a:lnTo>
                <a:close/>
              </a:path>
            </a:pathLst>
          </a:custGeom>
          <a:solidFill>
            <a:srgbClr val="F4BE5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6" name="PA_任意多边形 299"/>
          <p:cNvSpPr/>
          <p:nvPr>
            <p:custDataLst>
              <p:tags r:id="rId16"/>
            </p:custDataLst>
          </p:nvPr>
        </p:nvSpPr>
        <p:spPr bwMode="auto">
          <a:xfrm>
            <a:off x="8082632" y="6362639"/>
            <a:ext cx="55117" cy="30800"/>
          </a:xfrm>
          <a:custGeom>
            <a:avLst/>
            <a:gdLst>
              <a:gd name="T0" fmla="*/ 8 w 53"/>
              <a:gd name="T1" fmla="*/ 1 h 30"/>
              <a:gd name="T2" fmla="*/ 2 w 53"/>
              <a:gd name="T3" fmla="*/ 0 h 30"/>
              <a:gd name="T4" fmla="*/ 0 w 53"/>
              <a:gd name="T5" fmla="*/ 6 h 30"/>
              <a:gd name="T6" fmla="*/ 53 w 53"/>
              <a:gd name="T7" fmla="*/ 30 h 30"/>
              <a:gd name="T8" fmla="*/ 8 w 53"/>
              <a:gd name="T9" fmla="*/ 1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" h="30">
                <a:moveTo>
                  <a:pt x="8" y="1"/>
                </a:moveTo>
                <a:cubicBezTo>
                  <a:pt x="2" y="0"/>
                  <a:pt x="2" y="0"/>
                  <a:pt x="2" y="0"/>
                </a:cubicBezTo>
                <a:cubicBezTo>
                  <a:pt x="0" y="6"/>
                  <a:pt x="0" y="6"/>
                  <a:pt x="0" y="6"/>
                </a:cubicBezTo>
                <a:cubicBezTo>
                  <a:pt x="23" y="17"/>
                  <a:pt x="34" y="26"/>
                  <a:pt x="53" y="30"/>
                </a:cubicBezTo>
                <a:cubicBezTo>
                  <a:pt x="43" y="15"/>
                  <a:pt x="32" y="7"/>
                  <a:pt x="8" y="1"/>
                </a:cubicBezTo>
              </a:path>
            </a:pathLst>
          </a:custGeom>
          <a:solidFill>
            <a:srgbClr val="C1BE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7" name="PA_任意多边形 300"/>
          <p:cNvSpPr/>
          <p:nvPr>
            <p:custDataLst>
              <p:tags r:id="rId17"/>
            </p:custDataLst>
          </p:nvPr>
        </p:nvSpPr>
        <p:spPr bwMode="auto">
          <a:xfrm>
            <a:off x="8179742" y="6467870"/>
            <a:ext cx="68239" cy="51333"/>
          </a:xfrm>
          <a:custGeom>
            <a:avLst/>
            <a:gdLst>
              <a:gd name="T0" fmla="*/ 0 w 26"/>
              <a:gd name="T1" fmla="*/ 13 h 20"/>
              <a:gd name="T2" fmla="*/ 1 w 26"/>
              <a:gd name="T3" fmla="*/ 20 h 20"/>
              <a:gd name="T4" fmla="*/ 26 w 26"/>
              <a:gd name="T5" fmla="*/ 3 h 20"/>
              <a:gd name="T6" fmla="*/ 26 w 26"/>
              <a:gd name="T7" fmla="*/ 0 h 20"/>
              <a:gd name="T8" fmla="*/ 0 w 26"/>
              <a:gd name="T9" fmla="*/ 13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" h="20">
                <a:moveTo>
                  <a:pt x="0" y="13"/>
                </a:moveTo>
                <a:lnTo>
                  <a:pt x="1" y="20"/>
                </a:lnTo>
                <a:lnTo>
                  <a:pt x="26" y="3"/>
                </a:lnTo>
                <a:lnTo>
                  <a:pt x="26" y="0"/>
                </a:lnTo>
                <a:lnTo>
                  <a:pt x="0" y="13"/>
                </a:lnTo>
                <a:close/>
              </a:path>
            </a:pathLst>
          </a:custGeom>
          <a:solidFill>
            <a:srgbClr val="C1BE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8" name="PA_任意多边形 301"/>
          <p:cNvSpPr/>
          <p:nvPr>
            <p:custDataLst>
              <p:tags r:id="rId18"/>
            </p:custDataLst>
          </p:nvPr>
        </p:nvSpPr>
        <p:spPr bwMode="auto">
          <a:xfrm>
            <a:off x="2821673" y="1586795"/>
            <a:ext cx="1409083" cy="605726"/>
          </a:xfrm>
          <a:custGeom>
            <a:avLst/>
            <a:gdLst>
              <a:gd name="T0" fmla="*/ 261 w 1364"/>
              <a:gd name="T1" fmla="*/ 202 h 585"/>
              <a:gd name="T2" fmla="*/ 122 w 1364"/>
              <a:gd name="T3" fmla="*/ 203 h 585"/>
              <a:gd name="T4" fmla="*/ 2 w 1364"/>
              <a:gd name="T5" fmla="*/ 342 h 585"/>
              <a:gd name="T6" fmla="*/ 101 w 1364"/>
              <a:gd name="T7" fmla="*/ 434 h 585"/>
              <a:gd name="T8" fmla="*/ 292 w 1364"/>
              <a:gd name="T9" fmla="*/ 415 h 585"/>
              <a:gd name="T10" fmla="*/ 315 w 1364"/>
              <a:gd name="T11" fmla="*/ 545 h 585"/>
              <a:gd name="T12" fmla="*/ 540 w 1364"/>
              <a:gd name="T13" fmla="*/ 472 h 585"/>
              <a:gd name="T14" fmla="*/ 638 w 1364"/>
              <a:gd name="T15" fmla="*/ 526 h 585"/>
              <a:gd name="T16" fmla="*/ 719 w 1364"/>
              <a:gd name="T17" fmla="*/ 472 h 585"/>
              <a:gd name="T18" fmla="*/ 997 w 1364"/>
              <a:gd name="T19" fmla="*/ 557 h 585"/>
              <a:gd name="T20" fmla="*/ 1116 w 1364"/>
              <a:gd name="T21" fmla="*/ 463 h 585"/>
              <a:gd name="T22" fmla="*/ 1102 w 1364"/>
              <a:gd name="T23" fmla="*/ 390 h 585"/>
              <a:gd name="T24" fmla="*/ 1356 w 1364"/>
              <a:gd name="T25" fmla="*/ 282 h 585"/>
              <a:gd name="T26" fmla="*/ 1153 w 1364"/>
              <a:gd name="T27" fmla="*/ 243 h 585"/>
              <a:gd name="T28" fmla="*/ 1216 w 1364"/>
              <a:gd name="T29" fmla="*/ 146 h 585"/>
              <a:gd name="T30" fmla="*/ 1131 w 1364"/>
              <a:gd name="T31" fmla="*/ 56 h 585"/>
              <a:gd name="T32" fmla="*/ 837 w 1364"/>
              <a:gd name="T33" fmla="*/ 199 h 585"/>
              <a:gd name="T34" fmla="*/ 738 w 1364"/>
              <a:gd name="T35" fmla="*/ 81 h 585"/>
              <a:gd name="T36" fmla="*/ 576 w 1364"/>
              <a:gd name="T37" fmla="*/ 101 h 585"/>
              <a:gd name="T38" fmla="*/ 560 w 1364"/>
              <a:gd name="T39" fmla="*/ 185 h 585"/>
              <a:gd name="T40" fmla="*/ 400 w 1364"/>
              <a:gd name="T41" fmla="*/ 80 h 585"/>
              <a:gd name="T42" fmla="*/ 241 w 1364"/>
              <a:gd name="T43" fmla="*/ 224 h 5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364" h="585">
                <a:moveTo>
                  <a:pt x="261" y="202"/>
                </a:moveTo>
                <a:cubicBezTo>
                  <a:pt x="220" y="202"/>
                  <a:pt x="159" y="195"/>
                  <a:pt x="122" y="203"/>
                </a:cubicBezTo>
                <a:cubicBezTo>
                  <a:pt x="26" y="225"/>
                  <a:pt x="4" y="293"/>
                  <a:pt x="2" y="342"/>
                </a:cubicBezTo>
                <a:cubicBezTo>
                  <a:pt x="0" y="386"/>
                  <a:pt x="15" y="418"/>
                  <a:pt x="101" y="434"/>
                </a:cubicBezTo>
                <a:cubicBezTo>
                  <a:pt x="159" y="445"/>
                  <a:pt x="243" y="433"/>
                  <a:pt x="292" y="415"/>
                </a:cubicBezTo>
                <a:cubicBezTo>
                  <a:pt x="261" y="460"/>
                  <a:pt x="231" y="514"/>
                  <a:pt x="315" y="545"/>
                </a:cubicBezTo>
                <a:cubicBezTo>
                  <a:pt x="422" y="585"/>
                  <a:pt x="516" y="528"/>
                  <a:pt x="540" y="472"/>
                </a:cubicBezTo>
                <a:cubicBezTo>
                  <a:pt x="524" y="508"/>
                  <a:pt x="582" y="527"/>
                  <a:pt x="638" y="526"/>
                </a:cubicBezTo>
                <a:cubicBezTo>
                  <a:pt x="708" y="524"/>
                  <a:pt x="689" y="501"/>
                  <a:pt x="719" y="472"/>
                </a:cubicBezTo>
                <a:cubicBezTo>
                  <a:pt x="699" y="547"/>
                  <a:pt x="905" y="572"/>
                  <a:pt x="997" y="557"/>
                </a:cubicBezTo>
                <a:cubicBezTo>
                  <a:pt x="1080" y="544"/>
                  <a:pt x="1091" y="504"/>
                  <a:pt x="1116" y="463"/>
                </a:cubicBezTo>
                <a:cubicBezTo>
                  <a:pt x="1130" y="442"/>
                  <a:pt x="1165" y="400"/>
                  <a:pt x="1102" y="390"/>
                </a:cubicBezTo>
                <a:cubicBezTo>
                  <a:pt x="1196" y="432"/>
                  <a:pt x="1364" y="341"/>
                  <a:pt x="1356" y="282"/>
                </a:cubicBezTo>
                <a:cubicBezTo>
                  <a:pt x="1350" y="232"/>
                  <a:pt x="1205" y="191"/>
                  <a:pt x="1153" y="243"/>
                </a:cubicBezTo>
                <a:cubicBezTo>
                  <a:pt x="1191" y="206"/>
                  <a:pt x="1216" y="192"/>
                  <a:pt x="1216" y="146"/>
                </a:cubicBezTo>
                <a:cubicBezTo>
                  <a:pt x="1215" y="106"/>
                  <a:pt x="1196" y="78"/>
                  <a:pt x="1131" y="56"/>
                </a:cubicBezTo>
                <a:cubicBezTo>
                  <a:pt x="965" y="0"/>
                  <a:pt x="834" y="118"/>
                  <a:pt x="837" y="199"/>
                </a:cubicBezTo>
                <a:cubicBezTo>
                  <a:pt x="848" y="156"/>
                  <a:pt x="818" y="98"/>
                  <a:pt x="738" y="81"/>
                </a:cubicBezTo>
                <a:cubicBezTo>
                  <a:pt x="691" y="71"/>
                  <a:pt x="609" y="77"/>
                  <a:pt x="576" y="101"/>
                </a:cubicBezTo>
                <a:cubicBezTo>
                  <a:pt x="546" y="123"/>
                  <a:pt x="559" y="158"/>
                  <a:pt x="560" y="185"/>
                </a:cubicBezTo>
                <a:cubicBezTo>
                  <a:pt x="516" y="147"/>
                  <a:pt x="497" y="90"/>
                  <a:pt x="400" y="80"/>
                </a:cubicBezTo>
                <a:cubicBezTo>
                  <a:pt x="313" y="72"/>
                  <a:pt x="159" y="188"/>
                  <a:pt x="241" y="224"/>
                </a:cubicBezTo>
              </a:path>
            </a:pathLst>
          </a:custGeom>
          <a:solidFill>
            <a:srgbClr val="F5F4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9" name="PA_任意多边形 302"/>
          <p:cNvSpPr>
            <a:spLocks noEditPoints="1"/>
          </p:cNvSpPr>
          <p:nvPr>
            <p:custDataLst>
              <p:tags r:id="rId19"/>
            </p:custDataLst>
          </p:nvPr>
        </p:nvSpPr>
        <p:spPr bwMode="auto">
          <a:xfrm>
            <a:off x="2803706" y="1576528"/>
            <a:ext cx="1442448" cy="564660"/>
          </a:xfrm>
          <a:custGeom>
            <a:avLst/>
            <a:gdLst>
              <a:gd name="T0" fmla="*/ 762 w 1398"/>
              <a:gd name="T1" fmla="*/ 510 h 547"/>
              <a:gd name="T2" fmla="*/ 657 w 1398"/>
              <a:gd name="T3" fmla="*/ 510 h 547"/>
              <a:gd name="T4" fmla="*/ 551 w 1398"/>
              <a:gd name="T5" fmla="*/ 484 h 547"/>
              <a:gd name="T6" fmla="*/ 322 w 1398"/>
              <a:gd name="T7" fmla="*/ 528 h 547"/>
              <a:gd name="T8" fmla="*/ 114 w 1398"/>
              <a:gd name="T9" fmla="*/ 418 h 547"/>
              <a:gd name="T10" fmla="*/ 133 w 1398"/>
              <a:gd name="T11" fmla="*/ 167 h 547"/>
              <a:gd name="T12" fmla="*/ 234 w 1398"/>
              <a:gd name="T13" fmla="*/ 130 h 547"/>
              <a:gd name="T14" fmla="*/ 556 w 1398"/>
              <a:gd name="T15" fmla="*/ 113 h 547"/>
              <a:gd name="T16" fmla="*/ 763 w 1398"/>
              <a:gd name="T17" fmla="*/ 46 h 547"/>
              <a:gd name="T18" fmla="*/ 979 w 1398"/>
              <a:gd name="T19" fmla="*/ 18 h 547"/>
              <a:gd name="T20" fmla="*/ 1252 w 1398"/>
              <a:gd name="T21" fmla="*/ 120 h 547"/>
              <a:gd name="T22" fmla="*/ 1273 w 1398"/>
              <a:gd name="T23" fmla="*/ 184 h 547"/>
              <a:gd name="T24" fmla="*/ 1251 w 1398"/>
              <a:gd name="T25" fmla="*/ 374 h 547"/>
              <a:gd name="T26" fmla="*/ 1156 w 1398"/>
              <a:gd name="T27" fmla="*/ 434 h 547"/>
              <a:gd name="T28" fmla="*/ 1142 w 1398"/>
              <a:gd name="T29" fmla="*/ 457 h 547"/>
              <a:gd name="T30" fmla="*/ 957 w 1398"/>
              <a:gd name="T31" fmla="*/ 545 h 547"/>
              <a:gd name="T32" fmla="*/ 743 w 1398"/>
              <a:gd name="T33" fmla="*/ 437 h 547"/>
              <a:gd name="T34" fmla="*/ 787 w 1398"/>
              <a:gd name="T35" fmla="*/ 495 h 547"/>
              <a:gd name="T36" fmla="*/ 1107 w 1398"/>
              <a:gd name="T37" fmla="*/ 450 h 547"/>
              <a:gd name="T38" fmla="*/ 1121 w 1398"/>
              <a:gd name="T39" fmla="*/ 427 h 547"/>
              <a:gd name="T40" fmla="*/ 1133 w 1398"/>
              <a:gd name="T41" fmla="*/ 380 h 547"/>
              <a:gd name="T42" fmla="*/ 1104 w 1398"/>
              <a:gd name="T43" fmla="*/ 359 h 547"/>
              <a:gd name="T44" fmla="*/ 1154 w 1398"/>
              <a:gd name="T45" fmla="*/ 363 h 547"/>
              <a:gd name="T46" fmla="*/ 1356 w 1398"/>
              <a:gd name="T47" fmla="*/ 257 h 547"/>
              <a:gd name="T48" fmla="*/ 1187 w 1398"/>
              <a:gd name="T49" fmla="*/ 221 h 547"/>
              <a:gd name="T50" fmla="*/ 1162 w 1398"/>
              <a:gd name="T51" fmla="*/ 226 h 547"/>
              <a:gd name="T52" fmla="*/ 1155 w 1398"/>
              <a:gd name="T53" fmla="*/ 211 h 547"/>
              <a:gd name="T54" fmla="*/ 1215 w 1398"/>
              <a:gd name="T55" fmla="*/ 120 h 547"/>
              <a:gd name="T56" fmla="*/ 998 w 1398"/>
              <a:gd name="T57" fmla="*/ 36 h 547"/>
              <a:gd name="T58" fmla="*/ 873 w 1398"/>
              <a:gd name="T59" fmla="*/ 174 h 547"/>
              <a:gd name="T60" fmla="*/ 836 w 1398"/>
              <a:gd name="T61" fmla="*/ 173 h 547"/>
              <a:gd name="T62" fmla="*/ 750 w 1398"/>
              <a:gd name="T63" fmla="*/ 65 h 547"/>
              <a:gd name="T64" fmla="*/ 595 w 1398"/>
              <a:gd name="T65" fmla="*/ 141 h 547"/>
              <a:gd name="T66" fmla="*/ 583 w 1398"/>
              <a:gd name="T67" fmla="*/ 169 h 547"/>
              <a:gd name="T68" fmla="*/ 530 w 1398"/>
              <a:gd name="T69" fmla="*/ 131 h 547"/>
              <a:gd name="T70" fmla="*/ 268 w 1398"/>
              <a:gd name="T71" fmla="*/ 138 h 547"/>
              <a:gd name="T72" fmla="*/ 279 w 1398"/>
              <a:gd name="T73" fmla="*/ 166 h 547"/>
              <a:gd name="T74" fmla="*/ 279 w 1398"/>
              <a:gd name="T75" fmla="*/ 186 h 547"/>
              <a:gd name="T76" fmla="*/ 263 w 1398"/>
              <a:gd name="T77" fmla="*/ 186 h 547"/>
              <a:gd name="T78" fmla="*/ 273 w 1398"/>
              <a:gd name="T79" fmla="*/ 205 h 547"/>
              <a:gd name="T80" fmla="*/ 221 w 1398"/>
              <a:gd name="T81" fmla="*/ 184 h 547"/>
              <a:gd name="T82" fmla="*/ 39 w 1398"/>
              <a:gd name="T83" fmla="*/ 316 h 547"/>
              <a:gd name="T84" fmla="*/ 300 w 1398"/>
              <a:gd name="T85" fmla="*/ 380 h 547"/>
              <a:gd name="T86" fmla="*/ 328 w 1398"/>
              <a:gd name="T87" fmla="*/ 393 h 547"/>
              <a:gd name="T88" fmla="*/ 440 w 1398"/>
              <a:gd name="T89" fmla="*/ 518 h 547"/>
              <a:gd name="T90" fmla="*/ 540 w 1398"/>
              <a:gd name="T91" fmla="*/ 443 h 547"/>
              <a:gd name="T92" fmla="*/ 576 w 1398"/>
              <a:gd name="T93" fmla="*/ 448 h 547"/>
              <a:gd name="T94" fmla="*/ 584 w 1398"/>
              <a:gd name="T95" fmla="*/ 474 h 547"/>
              <a:gd name="T96" fmla="*/ 701 w 1398"/>
              <a:gd name="T97" fmla="*/ 468 h 547"/>
              <a:gd name="T98" fmla="*/ 737 w 1398"/>
              <a:gd name="T99" fmla="*/ 436 h 5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398" h="547">
                <a:moveTo>
                  <a:pt x="957" y="545"/>
                </a:moveTo>
                <a:cubicBezTo>
                  <a:pt x="890" y="545"/>
                  <a:pt x="810" y="534"/>
                  <a:pt x="762" y="510"/>
                </a:cubicBezTo>
                <a:cubicBezTo>
                  <a:pt x="748" y="503"/>
                  <a:pt x="737" y="495"/>
                  <a:pt x="729" y="486"/>
                </a:cubicBezTo>
                <a:cubicBezTo>
                  <a:pt x="720" y="499"/>
                  <a:pt x="703" y="509"/>
                  <a:pt x="657" y="510"/>
                </a:cubicBezTo>
                <a:cubicBezTo>
                  <a:pt x="616" y="511"/>
                  <a:pt x="577" y="502"/>
                  <a:pt x="556" y="487"/>
                </a:cubicBezTo>
                <a:cubicBezTo>
                  <a:pt x="554" y="487"/>
                  <a:pt x="553" y="486"/>
                  <a:pt x="551" y="484"/>
                </a:cubicBezTo>
                <a:cubicBezTo>
                  <a:pt x="528" y="509"/>
                  <a:pt x="493" y="529"/>
                  <a:pt x="454" y="537"/>
                </a:cubicBezTo>
                <a:cubicBezTo>
                  <a:pt x="411" y="547"/>
                  <a:pt x="365" y="544"/>
                  <a:pt x="322" y="528"/>
                </a:cubicBezTo>
                <a:cubicBezTo>
                  <a:pt x="241" y="498"/>
                  <a:pt x="255" y="447"/>
                  <a:pt x="277" y="410"/>
                </a:cubicBezTo>
                <a:cubicBezTo>
                  <a:pt x="226" y="422"/>
                  <a:pt x="163" y="427"/>
                  <a:pt x="114" y="418"/>
                </a:cubicBezTo>
                <a:cubicBezTo>
                  <a:pt x="12" y="399"/>
                  <a:pt x="0" y="358"/>
                  <a:pt x="1" y="316"/>
                </a:cubicBezTo>
                <a:cubicBezTo>
                  <a:pt x="3" y="271"/>
                  <a:pt x="23" y="193"/>
                  <a:pt x="133" y="167"/>
                </a:cubicBezTo>
                <a:cubicBezTo>
                  <a:pt x="157" y="162"/>
                  <a:pt x="188" y="162"/>
                  <a:pt x="217" y="163"/>
                </a:cubicBezTo>
                <a:cubicBezTo>
                  <a:pt x="219" y="153"/>
                  <a:pt x="224" y="142"/>
                  <a:pt x="234" y="130"/>
                </a:cubicBezTo>
                <a:cubicBezTo>
                  <a:pt x="270" y="84"/>
                  <a:pt x="356" y="38"/>
                  <a:pt x="422" y="44"/>
                </a:cubicBezTo>
                <a:cubicBezTo>
                  <a:pt x="495" y="51"/>
                  <a:pt x="529" y="83"/>
                  <a:pt x="556" y="113"/>
                </a:cubicBezTo>
                <a:cubicBezTo>
                  <a:pt x="557" y="97"/>
                  <a:pt x="562" y="81"/>
                  <a:pt x="580" y="69"/>
                </a:cubicBezTo>
                <a:cubicBezTo>
                  <a:pt x="617" y="41"/>
                  <a:pt x="707" y="34"/>
                  <a:pt x="763" y="46"/>
                </a:cubicBezTo>
                <a:cubicBezTo>
                  <a:pt x="810" y="55"/>
                  <a:pt x="842" y="78"/>
                  <a:pt x="860" y="104"/>
                </a:cubicBezTo>
                <a:cubicBezTo>
                  <a:pt x="883" y="69"/>
                  <a:pt x="924" y="36"/>
                  <a:pt x="979" y="18"/>
                </a:cubicBezTo>
                <a:cubicBezTo>
                  <a:pt x="1036" y="0"/>
                  <a:pt x="1098" y="1"/>
                  <a:pt x="1159" y="21"/>
                </a:cubicBezTo>
                <a:cubicBezTo>
                  <a:pt x="1225" y="44"/>
                  <a:pt x="1252" y="72"/>
                  <a:pt x="1252" y="120"/>
                </a:cubicBezTo>
                <a:cubicBezTo>
                  <a:pt x="1252" y="149"/>
                  <a:pt x="1243" y="166"/>
                  <a:pt x="1227" y="183"/>
                </a:cubicBezTo>
                <a:cubicBezTo>
                  <a:pt x="1242" y="182"/>
                  <a:pt x="1257" y="182"/>
                  <a:pt x="1273" y="184"/>
                </a:cubicBezTo>
                <a:cubicBezTo>
                  <a:pt x="1329" y="192"/>
                  <a:pt x="1389" y="220"/>
                  <a:pt x="1393" y="256"/>
                </a:cubicBezTo>
                <a:cubicBezTo>
                  <a:pt x="1398" y="300"/>
                  <a:pt x="1324" y="352"/>
                  <a:pt x="1251" y="374"/>
                </a:cubicBezTo>
                <a:cubicBezTo>
                  <a:pt x="1224" y="381"/>
                  <a:pt x="1198" y="385"/>
                  <a:pt x="1174" y="385"/>
                </a:cubicBezTo>
                <a:cubicBezTo>
                  <a:pt x="1177" y="401"/>
                  <a:pt x="1166" y="420"/>
                  <a:pt x="1156" y="434"/>
                </a:cubicBezTo>
                <a:cubicBezTo>
                  <a:pt x="1155" y="436"/>
                  <a:pt x="1153" y="438"/>
                  <a:pt x="1152" y="440"/>
                </a:cubicBezTo>
                <a:cubicBezTo>
                  <a:pt x="1149" y="446"/>
                  <a:pt x="1145" y="451"/>
                  <a:pt x="1142" y="457"/>
                </a:cubicBezTo>
                <a:cubicBezTo>
                  <a:pt x="1122" y="492"/>
                  <a:pt x="1101" y="528"/>
                  <a:pt x="1020" y="541"/>
                </a:cubicBezTo>
                <a:cubicBezTo>
                  <a:pt x="1002" y="544"/>
                  <a:pt x="980" y="545"/>
                  <a:pt x="957" y="545"/>
                </a:cubicBezTo>
                <a:moveTo>
                  <a:pt x="737" y="436"/>
                </a:moveTo>
                <a:cubicBezTo>
                  <a:pt x="739" y="436"/>
                  <a:pt x="741" y="436"/>
                  <a:pt x="743" y="437"/>
                </a:cubicBezTo>
                <a:cubicBezTo>
                  <a:pt x="751" y="438"/>
                  <a:pt x="756" y="443"/>
                  <a:pt x="755" y="448"/>
                </a:cubicBezTo>
                <a:cubicBezTo>
                  <a:pt x="750" y="466"/>
                  <a:pt x="761" y="482"/>
                  <a:pt x="787" y="495"/>
                </a:cubicBezTo>
                <a:cubicBezTo>
                  <a:pt x="841" y="521"/>
                  <a:pt x="949" y="531"/>
                  <a:pt x="1010" y="521"/>
                </a:cubicBezTo>
                <a:cubicBezTo>
                  <a:pt x="1072" y="511"/>
                  <a:pt x="1087" y="484"/>
                  <a:pt x="1107" y="450"/>
                </a:cubicBezTo>
                <a:cubicBezTo>
                  <a:pt x="1110" y="445"/>
                  <a:pt x="1113" y="439"/>
                  <a:pt x="1117" y="434"/>
                </a:cubicBezTo>
                <a:cubicBezTo>
                  <a:pt x="1118" y="431"/>
                  <a:pt x="1120" y="429"/>
                  <a:pt x="1121" y="427"/>
                </a:cubicBezTo>
                <a:cubicBezTo>
                  <a:pt x="1130" y="413"/>
                  <a:pt x="1144" y="392"/>
                  <a:pt x="1134" y="382"/>
                </a:cubicBezTo>
                <a:cubicBezTo>
                  <a:pt x="1134" y="381"/>
                  <a:pt x="1134" y="381"/>
                  <a:pt x="1133" y="380"/>
                </a:cubicBezTo>
                <a:cubicBezTo>
                  <a:pt x="1124" y="378"/>
                  <a:pt x="1116" y="376"/>
                  <a:pt x="1109" y="372"/>
                </a:cubicBezTo>
                <a:cubicBezTo>
                  <a:pt x="1102" y="369"/>
                  <a:pt x="1100" y="364"/>
                  <a:pt x="1104" y="359"/>
                </a:cubicBezTo>
                <a:cubicBezTo>
                  <a:pt x="1108" y="355"/>
                  <a:pt x="1117" y="353"/>
                  <a:pt x="1125" y="354"/>
                </a:cubicBezTo>
                <a:cubicBezTo>
                  <a:pt x="1137" y="356"/>
                  <a:pt x="1147" y="359"/>
                  <a:pt x="1154" y="363"/>
                </a:cubicBezTo>
                <a:cubicBezTo>
                  <a:pt x="1182" y="367"/>
                  <a:pt x="1211" y="362"/>
                  <a:pt x="1233" y="355"/>
                </a:cubicBezTo>
                <a:cubicBezTo>
                  <a:pt x="1301" y="335"/>
                  <a:pt x="1360" y="288"/>
                  <a:pt x="1356" y="257"/>
                </a:cubicBezTo>
                <a:cubicBezTo>
                  <a:pt x="1353" y="232"/>
                  <a:pt x="1306" y="210"/>
                  <a:pt x="1265" y="205"/>
                </a:cubicBezTo>
                <a:cubicBezTo>
                  <a:pt x="1245" y="202"/>
                  <a:pt x="1209" y="201"/>
                  <a:pt x="1187" y="221"/>
                </a:cubicBezTo>
                <a:cubicBezTo>
                  <a:pt x="1187" y="222"/>
                  <a:pt x="1187" y="222"/>
                  <a:pt x="1187" y="222"/>
                </a:cubicBezTo>
                <a:cubicBezTo>
                  <a:pt x="1182" y="227"/>
                  <a:pt x="1171" y="228"/>
                  <a:pt x="1162" y="226"/>
                </a:cubicBezTo>
                <a:cubicBezTo>
                  <a:pt x="1153" y="223"/>
                  <a:pt x="1150" y="216"/>
                  <a:pt x="1155" y="211"/>
                </a:cubicBezTo>
                <a:cubicBezTo>
                  <a:pt x="1155" y="211"/>
                  <a:pt x="1155" y="211"/>
                  <a:pt x="1155" y="211"/>
                </a:cubicBezTo>
                <a:cubicBezTo>
                  <a:pt x="1161" y="205"/>
                  <a:pt x="1167" y="200"/>
                  <a:pt x="1173" y="194"/>
                </a:cubicBezTo>
                <a:cubicBezTo>
                  <a:pt x="1200" y="169"/>
                  <a:pt x="1215" y="155"/>
                  <a:pt x="1215" y="120"/>
                </a:cubicBezTo>
                <a:cubicBezTo>
                  <a:pt x="1215" y="79"/>
                  <a:pt x="1194" y="58"/>
                  <a:pt x="1140" y="39"/>
                </a:cubicBezTo>
                <a:cubicBezTo>
                  <a:pt x="1091" y="23"/>
                  <a:pt x="1043" y="22"/>
                  <a:pt x="998" y="36"/>
                </a:cubicBezTo>
                <a:cubicBezTo>
                  <a:pt x="930" y="58"/>
                  <a:pt x="886" y="110"/>
                  <a:pt x="875" y="153"/>
                </a:cubicBezTo>
                <a:cubicBezTo>
                  <a:pt x="876" y="160"/>
                  <a:pt x="875" y="167"/>
                  <a:pt x="873" y="174"/>
                </a:cubicBezTo>
                <a:cubicBezTo>
                  <a:pt x="872" y="180"/>
                  <a:pt x="863" y="184"/>
                  <a:pt x="854" y="183"/>
                </a:cubicBezTo>
                <a:cubicBezTo>
                  <a:pt x="844" y="183"/>
                  <a:pt x="836" y="179"/>
                  <a:pt x="836" y="173"/>
                </a:cubicBezTo>
                <a:cubicBezTo>
                  <a:pt x="836" y="166"/>
                  <a:pt x="837" y="159"/>
                  <a:pt x="838" y="151"/>
                </a:cubicBezTo>
                <a:cubicBezTo>
                  <a:pt x="836" y="115"/>
                  <a:pt x="807" y="77"/>
                  <a:pt x="750" y="65"/>
                </a:cubicBezTo>
                <a:cubicBezTo>
                  <a:pt x="708" y="56"/>
                  <a:pt x="635" y="62"/>
                  <a:pt x="609" y="81"/>
                </a:cubicBezTo>
                <a:cubicBezTo>
                  <a:pt x="589" y="96"/>
                  <a:pt x="592" y="119"/>
                  <a:pt x="595" y="141"/>
                </a:cubicBezTo>
                <a:cubicBezTo>
                  <a:pt x="595" y="147"/>
                  <a:pt x="596" y="153"/>
                  <a:pt x="596" y="159"/>
                </a:cubicBezTo>
                <a:cubicBezTo>
                  <a:pt x="597" y="163"/>
                  <a:pt x="591" y="168"/>
                  <a:pt x="583" y="169"/>
                </a:cubicBezTo>
                <a:cubicBezTo>
                  <a:pt x="575" y="170"/>
                  <a:pt x="567" y="168"/>
                  <a:pt x="562" y="165"/>
                </a:cubicBezTo>
                <a:cubicBezTo>
                  <a:pt x="550" y="154"/>
                  <a:pt x="540" y="143"/>
                  <a:pt x="530" y="131"/>
                </a:cubicBezTo>
                <a:cubicBezTo>
                  <a:pt x="503" y="100"/>
                  <a:pt x="477" y="71"/>
                  <a:pt x="415" y="64"/>
                </a:cubicBezTo>
                <a:cubicBezTo>
                  <a:pt x="374" y="60"/>
                  <a:pt x="300" y="98"/>
                  <a:pt x="268" y="138"/>
                </a:cubicBezTo>
                <a:cubicBezTo>
                  <a:pt x="263" y="144"/>
                  <a:pt x="256" y="154"/>
                  <a:pt x="254" y="165"/>
                </a:cubicBezTo>
                <a:cubicBezTo>
                  <a:pt x="263" y="165"/>
                  <a:pt x="271" y="166"/>
                  <a:pt x="279" y="166"/>
                </a:cubicBezTo>
                <a:cubicBezTo>
                  <a:pt x="289" y="166"/>
                  <a:pt x="297" y="170"/>
                  <a:pt x="297" y="176"/>
                </a:cubicBezTo>
                <a:cubicBezTo>
                  <a:pt x="297" y="182"/>
                  <a:pt x="289" y="186"/>
                  <a:pt x="279" y="186"/>
                </a:cubicBezTo>
                <a:cubicBezTo>
                  <a:pt x="279" y="186"/>
                  <a:pt x="279" y="186"/>
                  <a:pt x="279" y="186"/>
                </a:cubicBezTo>
                <a:cubicBezTo>
                  <a:pt x="274" y="186"/>
                  <a:pt x="269" y="186"/>
                  <a:pt x="263" y="186"/>
                </a:cubicBezTo>
                <a:cubicBezTo>
                  <a:pt x="265" y="187"/>
                  <a:pt x="267" y="189"/>
                  <a:pt x="270" y="190"/>
                </a:cubicBezTo>
                <a:cubicBezTo>
                  <a:pt x="278" y="194"/>
                  <a:pt x="280" y="200"/>
                  <a:pt x="273" y="205"/>
                </a:cubicBezTo>
                <a:cubicBezTo>
                  <a:pt x="267" y="209"/>
                  <a:pt x="256" y="210"/>
                  <a:pt x="247" y="206"/>
                </a:cubicBezTo>
                <a:cubicBezTo>
                  <a:pt x="234" y="201"/>
                  <a:pt x="225" y="193"/>
                  <a:pt x="221" y="184"/>
                </a:cubicBezTo>
                <a:cubicBezTo>
                  <a:pt x="194" y="183"/>
                  <a:pt x="165" y="183"/>
                  <a:pt x="147" y="187"/>
                </a:cubicBezTo>
                <a:cubicBezTo>
                  <a:pt x="57" y="207"/>
                  <a:pt x="40" y="277"/>
                  <a:pt x="39" y="316"/>
                </a:cubicBezTo>
                <a:cubicBezTo>
                  <a:pt x="37" y="358"/>
                  <a:pt x="50" y="385"/>
                  <a:pt x="125" y="398"/>
                </a:cubicBezTo>
                <a:cubicBezTo>
                  <a:pt x="177" y="408"/>
                  <a:pt x="255" y="397"/>
                  <a:pt x="300" y="380"/>
                </a:cubicBezTo>
                <a:cubicBezTo>
                  <a:pt x="307" y="378"/>
                  <a:pt x="316" y="378"/>
                  <a:pt x="322" y="381"/>
                </a:cubicBezTo>
                <a:cubicBezTo>
                  <a:pt x="328" y="384"/>
                  <a:pt x="331" y="389"/>
                  <a:pt x="328" y="393"/>
                </a:cubicBezTo>
                <a:cubicBezTo>
                  <a:pt x="290" y="446"/>
                  <a:pt x="278" y="487"/>
                  <a:pt x="343" y="511"/>
                </a:cubicBezTo>
                <a:cubicBezTo>
                  <a:pt x="375" y="523"/>
                  <a:pt x="408" y="525"/>
                  <a:pt x="440" y="518"/>
                </a:cubicBezTo>
                <a:cubicBezTo>
                  <a:pt x="485" y="508"/>
                  <a:pt x="525" y="478"/>
                  <a:pt x="539" y="444"/>
                </a:cubicBezTo>
                <a:cubicBezTo>
                  <a:pt x="539" y="444"/>
                  <a:pt x="539" y="444"/>
                  <a:pt x="540" y="443"/>
                </a:cubicBezTo>
                <a:cubicBezTo>
                  <a:pt x="542" y="438"/>
                  <a:pt x="552" y="434"/>
                  <a:pt x="562" y="436"/>
                </a:cubicBezTo>
                <a:cubicBezTo>
                  <a:pt x="572" y="437"/>
                  <a:pt x="578" y="442"/>
                  <a:pt x="576" y="448"/>
                </a:cubicBezTo>
                <a:cubicBezTo>
                  <a:pt x="575" y="448"/>
                  <a:pt x="575" y="449"/>
                  <a:pt x="575" y="449"/>
                </a:cubicBezTo>
                <a:cubicBezTo>
                  <a:pt x="571" y="459"/>
                  <a:pt x="574" y="468"/>
                  <a:pt x="584" y="474"/>
                </a:cubicBezTo>
                <a:cubicBezTo>
                  <a:pt x="598" y="484"/>
                  <a:pt x="626" y="490"/>
                  <a:pt x="656" y="489"/>
                </a:cubicBezTo>
                <a:cubicBezTo>
                  <a:pt x="690" y="489"/>
                  <a:pt x="693" y="484"/>
                  <a:pt x="701" y="468"/>
                </a:cubicBezTo>
                <a:cubicBezTo>
                  <a:pt x="705" y="461"/>
                  <a:pt x="710" y="451"/>
                  <a:pt x="721" y="441"/>
                </a:cubicBezTo>
                <a:cubicBezTo>
                  <a:pt x="724" y="438"/>
                  <a:pt x="730" y="436"/>
                  <a:pt x="737" y="436"/>
                </a:cubicBezTo>
              </a:path>
            </a:pathLst>
          </a:custGeom>
          <a:solidFill>
            <a:srgbClr val="6D42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0" name="PA_任意多边形 303"/>
          <p:cNvSpPr/>
          <p:nvPr>
            <p:custDataLst>
              <p:tags r:id="rId20"/>
            </p:custDataLst>
          </p:nvPr>
        </p:nvSpPr>
        <p:spPr bwMode="auto">
          <a:xfrm>
            <a:off x="3191269" y="-197017"/>
            <a:ext cx="1042054" cy="446594"/>
          </a:xfrm>
          <a:custGeom>
            <a:avLst/>
            <a:gdLst>
              <a:gd name="T0" fmla="*/ 193 w 1011"/>
              <a:gd name="T1" fmla="*/ 149 h 433"/>
              <a:gd name="T2" fmla="*/ 91 w 1011"/>
              <a:gd name="T3" fmla="*/ 150 h 433"/>
              <a:gd name="T4" fmla="*/ 2 w 1011"/>
              <a:gd name="T5" fmla="*/ 253 h 433"/>
              <a:gd name="T6" fmla="*/ 75 w 1011"/>
              <a:gd name="T7" fmla="*/ 321 h 433"/>
              <a:gd name="T8" fmla="*/ 217 w 1011"/>
              <a:gd name="T9" fmla="*/ 307 h 433"/>
              <a:gd name="T10" fmla="*/ 233 w 1011"/>
              <a:gd name="T11" fmla="*/ 404 h 433"/>
              <a:gd name="T12" fmla="*/ 400 w 1011"/>
              <a:gd name="T13" fmla="*/ 349 h 433"/>
              <a:gd name="T14" fmla="*/ 473 w 1011"/>
              <a:gd name="T15" fmla="*/ 389 h 433"/>
              <a:gd name="T16" fmla="*/ 533 w 1011"/>
              <a:gd name="T17" fmla="*/ 350 h 433"/>
              <a:gd name="T18" fmla="*/ 739 w 1011"/>
              <a:gd name="T19" fmla="*/ 412 h 433"/>
              <a:gd name="T20" fmla="*/ 827 w 1011"/>
              <a:gd name="T21" fmla="*/ 343 h 433"/>
              <a:gd name="T22" fmla="*/ 817 w 1011"/>
              <a:gd name="T23" fmla="*/ 289 h 433"/>
              <a:gd name="T24" fmla="*/ 1005 w 1011"/>
              <a:gd name="T25" fmla="*/ 209 h 433"/>
              <a:gd name="T26" fmla="*/ 855 w 1011"/>
              <a:gd name="T27" fmla="*/ 179 h 433"/>
              <a:gd name="T28" fmla="*/ 901 w 1011"/>
              <a:gd name="T29" fmla="*/ 108 h 433"/>
              <a:gd name="T30" fmla="*/ 839 w 1011"/>
              <a:gd name="T31" fmla="*/ 41 h 433"/>
              <a:gd name="T32" fmla="*/ 620 w 1011"/>
              <a:gd name="T33" fmla="*/ 147 h 433"/>
              <a:gd name="T34" fmla="*/ 547 w 1011"/>
              <a:gd name="T35" fmla="*/ 60 h 433"/>
              <a:gd name="T36" fmla="*/ 427 w 1011"/>
              <a:gd name="T37" fmla="*/ 74 h 433"/>
              <a:gd name="T38" fmla="*/ 415 w 1011"/>
              <a:gd name="T39" fmla="*/ 137 h 433"/>
              <a:gd name="T40" fmla="*/ 297 w 1011"/>
              <a:gd name="T41" fmla="*/ 59 h 433"/>
              <a:gd name="T42" fmla="*/ 179 w 1011"/>
              <a:gd name="T43" fmla="*/ 166 h 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011" h="433">
                <a:moveTo>
                  <a:pt x="193" y="149"/>
                </a:moveTo>
                <a:cubicBezTo>
                  <a:pt x="163" y="149"/>
                  <a:pt x="118" y="144"/>
                  <a:pt x="91" y="150"/>
                </a:cubicBezTo>
                <a:cubicBezTo>
                  <a:pt x="20" y="166"/>
                  <a:pt x="3" y="217"/>
                  <a:pt x="2" y="253"/>
                </a:cubicBezTo>
                <a:cubicBezTo>
                  <a:pt x="0" y="286"/>
                  <a:pt x="11" y="310"/>
                  <a:pt x="75" y="321"/>
                </a:cubicBezTo>
                <a:cubicBezTo>
                  <a:pt x="118" y="329"/>
                  <a:pt x="181" y="320"/>
                  <a:pt x="217" y="307"/>
                </a:cubicBezTo>
                <a:cubicBezTo>
                  <a:pt x="193" y="341"/>
                  <a:pt x="172" y="381"/>
                  <a:pt x="233" y="404"/>
                </a:cubicBezTo>
                <a:cubicBezTo>
                  <a:pt x="313" y="433"/>
                  <a:pt x="383" y="391"/>
                  <a:pt x="400" y="349"/>
                </a:cubicBezTo>
                <a:cubicBezTo>
                  <a:pt x="388" y="376"/>
                  <a:pt x="432" y="390"/>
                  <a:pt x="473" y="389"/>
                </a:cubicBezTo>
                <a:cubicBezTo>
                  <a:pt x="525" y="388"/>
                  <a:pt x="511" y="371"/>
                  <a:pt x="533" y="350"/>
                </a:cubicBezTo>
                <a:cubicBezTo>
                  <a:pt x="518" y="405"/>
                  <a:pt x="671" y="423"/>
                  <a:pt x="739" y="412"/>
                </a:cubicBezTo>
                <a:cubicBezTo>
                  <a:pt x="800" y="403"/>
                  <a:pt x="808" y="373"/>
                  <a:pt x="827" y="343"/>
                </a:cubicBezTo>
                <a:cubicBezTo>
                  <a:pt x="837" y="327"/>
                  <a:pt x="863" y="296"/>
                  <a:pt x="817" y="289"/>
                </a:cubicBezTo>
                <a:cubicBezTo>
                  <a:pt x="887" y="320"/>
                  <a:pt x="1011" y="252"/>
                  <a:pt x="1005" y="209"/>
                </a:cubicBezTo>
                <a:cubicBezTo>
                  <a:pt x="1001" y="171"/>
                  <a:pt x="893" y="142"/>
                  <a:pt x="855" y="179"/>
                </a:cubicBezTo>
                <a:cubicBezTo>
                  <a:pt x="882" y="152"/>
                  <a:pt x="901" y="142"/>
                  <a:pt x="901" y="108"/>
                </a:cubicBezTo>
                <a:cubicBezTo>
                  <a:pt x="901" y="78"/>
                  <a:pt x="887" y="58"/>
                  <a:pt x="839" y="41"/>
                </a:cubicBezTo>
                <a:cubicBezTo>
                  <a:pt x="715" y="0"/>
                  <a:pt x="618" y="87"/>
                  <a:pt x="620" y="147"/>
                </a:cubicBezTo>
                <a:cubicBezTo>
                  <a:pt x="628" y="115"/>
                  <a:pt x="606" y="72"/>
                  <a:pt x="547" y="60"/>
                </a:cubicBezTo>
                <a:cubicBezTo>
                  <a:pt x="512" y="53"/>
                  <a:pt x="451" y="57"/>
                  <a:pt x="427" y="74"/>
                </a:cubicBezTo>
                <a:cubicBezTo>
                  <a:pt x="405" y="91"/>
                  <a:pt x="414" y="117"/>
                  <a:pt x="415" y="137"/>
                </a:cubicBezTo>
                <a:cubicBezTo>
                  <a:pt x="383" y="109"/>
                  <a:pt x="368" y="66"/>
                  <a:pt x="297" y="59"/>
                </a:cubicBezTo>
                <a:cubicBezTo>
                  <a:pt x="232" y="53"/>
                  <a:pt x="118" y="139"/>
                  <a:pt x="179" y="166"/>
                </a:cubicBezTo>
              </a:path>
            </a:pathLst>
          </a:custGeom>
          <a:solidFill>
            <a:srgbClr val="F5F4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1" name="PA_任意多边形 304"/>
          <p:cNvSpPr>
            <a:spLocks noEditPoints="1"/>
          </p:cNvSpPr>
          <p:nvPr>
            <p:custDataLst>
              <p:tags r:id="rId21"/>
            </p:custDataLst>
          </p:nvPr>
        </p:nvSpPr>
        <p:spPr bwMode="auto">
          <a:xfrm>
            <a:off x="3175869" y="-204716"/>
            <a:ext cx="1070287" cy="418362"/>
          </a:xfrm>
          <a:custGeom>
            <a:avLst/>
            <a:gdLst>
              <a:gd name="T0" fmla="*/ 565 w 1036"/>
              <a:gd name="T1" fmla="*/ 378 h 406"/>
              <a:gd name="T2" fmla="*/ 487 w 1036"/>
              <a:gd name="T3" fmla="*/ 378 h 406"/>
              <a:gd name="T4" fmla="*/ 408 w 1036"/>
              <a:gd name="T5" fmla="*/ 359 h 406"/>
              <a:gd name="T6" fmla="*/ 239 w 1036"/>
              <a:gd name="T7" fmla="*/ 391 h 406"/>
              <a:gd name="T8" fmla="*/ 84 w 1036"/>
              <a:gd name="T9" fmla="*/ 310 h 406"/>
              <a:gd name="T10" fmla="*/ 99 w 1036"/>
              <a:gd name="T11" fmla="*/ 124 h 406"/>
              <a:gd name="T12" fmla="*/ 173 w 1036"/>
              <a:gd name="T13" fmla="*/ 96 h 406"/>
              <a:gd name="T14" fmla="*/ 412 w 1036"/>
              <a:gd name="T15" fmla="*/ 84 h 406"/>
              <a:gd name="T16" fmla="*/ 565 w 1036"/>
              <a:gd name="T17" fmla="*/ 34 h 406"/>
              <a:gd name="T18" fmla="*/ 725 w 1036"/>
              <a:gd name="T19" fmla="*/ 14 h 406"/>
              <a:gd name="T20" fmla="*/ 928 w 1036"/>
              <a:gd name="T21" fmla="*/ 89 h 406"/>
              <a:gd name="T22" fmla="*/ 943 w 1036"/>
              <a:gd name="T23" fmla="*/ 137 h 406"/>
              <a:gd name="T24" fmla="*/ 927 w 1036"/>
              <a:gd name="T25" fmla="*/ 277 h 406"/>
              <a:gd name="T26" fmla="*/ 857 w 1036"/>
              <a:gd name="T27" fmla="*/ 322 h 406"/>
              <a:gd name="T28" fmla="*/ 846 w 1036"/>
              <a:gd name="T29" fmla="*/ 339 h 406"/>
              <a:gd name="T30" fmla="*/ 709 w 1036"/>
              <a:gd name="T31" fmla="*/ 404 h 406"/>
              <a:gd name="T32" fmla="*/ 550 w 1036"/>
              <a:gd name="T33" fmla="*/ 324 h 406"/>
              <a:gd name="T34" fmla="*/ 583 w 1036"/>
              <a:gd name="T35" fmla="*/ 367 h 406"/>
              <a:gd name="T36" fmla="*/ 820 w 1036"/>
              <a:gd name="T37" fmla="*/ 334 h 406"/>
              <a:gd name="T38" fmla="*/ 831 w 1036"/>
              <a:gd name="T39" fmla="*/ 316 h 406"/>
              <a:gd name="T40" fmla="*/ 839 w 1036"/>
              <a:gd name="T41" fmla="*/ 282 h 406"/>
              <a:gd name="T42" fmla="*/ 818 w 1036"/>
              <a:gd name="T43" fmla="*/ 267 h 406"/>
              <a:gd name="T44" fmla="*/ 855 w 1036"/>
              <a:gd name="T45" fmla="*/ 269 h 406"/>
              <a:gd name="T46" fmla="*/ 1005 w 1036"/>
              <a:gd name="T47" fmla="*/ 191 h 406"/>
              <a:gd name="T48" fmla="*/ 880 w 1036"/>
              <a:gd name="T49" fmla="*/ 164 h 406"/>
              <a:gd name="T50" fmla="*/ 861 w 1036"/>
              <a:gd name="T51" fmla="*/ 167 h 406"/>
              <a:gd name="T52" fmla="*/ 856 w 1036"/>
              <a:gd name="T53" fmla="*/ 157 h 406"/>
              <a:gd name="T54" fmla="*/ 900 w 1036"/>
              <a:gd name="T55" fmla="*/ 89 h 406"/>
              <a:gd name="T56" fmla="*/ 739 w 1036"/>
              <a:gd name="T57" fmla="*/ 27 h 406"/>
              <a:gd name="T58" fmla="*/ 647 w 1036"/>
              <a:gd name="T59" fmla="*/ 130 h 406"/>
              <a:gd name="T60" fmla="*/ 620 w 1036"/>
              <a:gd name="T61" fmla="*/ 129 h 406"/>
              <a:gd name="T62" fmla="*/ 556 w 1036"/>
              <a:gd name="T63" fmla="*/ 49 h 406"/>
              <a:gd name="T64" fmla="*/ 441 w 1036"/>
              <a:gd name="T65" fmla="*/ 105 h 406"/>
              <a:gd name="T66" fmla="*/ 432 w 1036"/>
              <a:gd name="T67" fmla="*/ 125 h 406"/>
              <a:gd name="T68" fmla="*/ 393 w 1036"/>
              <a:gd name="T69" fmla="*/ 98 h 406"/>
              <a:gd name="T70" fmla="*/ 198 w 1036"/>
              <a:gd name="T71" fmla="*/ 103 h 406"/>
              <a:gd name="T72" fmla="*/ 207 w 1036"/>
              <a:gd name="T73" fmla="*/ 123 h 406"/>
              <a:gd name="T74" fmla="*/ 206 w 1036"/>
              <a:gd name="T75" fmla="*/ 138 h 406"/>
              <a:gd name="T76" fmla="*/ 195 w 1036"/>
              <a:gd name="T77" fmla="*/ 138 h 406"/>
              <a:gd name="T78" fmla="*/ 203 w 1036"/>
              <a:gd name="T79" fmla="*/ 152 h 406"/>
              <a:gd name="T80" fmla="*/ 164 w 1036"/>
              <a:gd name="T81" fmla="*/ 137 h 406"/>
              <a:gd name="T82" fmla="*/ 29 w 1036"/>
              <a:gd name="T83" fmla="*/ 235 h 406"/>
              <a:gd name="T84" fmla="*/ 222 w 1036"/>
              <a:gd name="T85" fmla="*/ 282 h 406"/>
              <a:gd name="T86" fmla="*/ 243 w 1036"/>
              <a:gd name="T87" fmla="*/ 291 h 406"/>
              <a:gd name="T88" fmla="*/ 326 w 1036"/>
              <a:gd name="T89" fmla="*/ 384 h 406"/>
              <a:gd name="T90" fmla="*/ 400 w 1036"/>
              <a:gd name="T91" fmla="*/ 329 h 406"/>
              <a:gd name="T92" fmla="*/ 426 w 1036"/>
              <a:gd name="T93" fmla="*/ 332 h 406"/>
              <a:gd name="T94" fmla="*/ 433 w 1036"/>
              <a:gd name="T95" fmla="*/ 352 h 406"/>
              <a:gd name="T96" fmla="*/ 519 w 1036"/>
              <a:gd name="T97" fmla="*/ 347 h 406"/>
              <a:gd name="T98" fmla="*/ 546 w 1036"/>
              <a:gd name="T99" fmla="*/ 324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036" h="406">
                <a:moveTo>
                  <a:pt x="709" y="404"/>
                </a:moveTo>
                <a:cubicBezTo>
                  <a:pt x="659" y="404"/>
                  <a:pt x="600" y="396"/>
                  <a:pt x="565" y="378"/>
                </a:cubicBezTo>
                <a:cubicBezTo>
                  <a:pt x="554" y="373"/>
                  <a:pt x="546" y="367"/>
                  <a:pt x="540" y="361"/>
                </a:cubicBezTo>
                <a:cubicBezTo>
                  <a:pt x="533" y="370"/>
                  <a:pt x="521" y="377"/>
                  <a:pt x="487" y="378"/>
                </a:cubicBezTo>
                <a:cubicBezTo>
                  <a:pt x="456" y="379"/>
                  <a:pt x="428" y="373"/>
                  <a:pt x="412" y="362"/>
                </a:cubicBezTo>
                <a:cubicBezTo>
                  <a:pt x="411" y="361"/>
                  <a:pt x="409" y="360"/>
                  <a:pt x="408" y="359"/>
                </a:cubicBezTo>
                <a:cubicBezTo>
                  <a:pt x="391" y="378"/>
                  <a:pt x="365" y="392"/>
                  <a:pt x="336" y="398"/>
                </a:cubicBezTo>
                <a:cubicBezTo>
                  <a:pt x="304" y="406"/>
                  <a:pt x="271" y="403"/>
                  <a:pt x="239" y="391"/>
                </a:cubicBezTo>
                <a:cubicBezTo>
                  <a:pt x="178" y="369"/>
                  <a:pt x="189" y="332"/>
                  <a:pt x="205" y="304"/>
                </a:cubicBezTo>
                <a:cubicBezTo>
                  <a:pt x="168" y="313"/>
                  <a:pt x="121" y="317"/>
                  <a:pt x="84" y="310"/>
                </a:cubicBezTo>
                <a:cubicBezTo>
                  <a:pt x="9" y="296"/>
                  <a:pt x="0" y="266"/>
                  <a:pt x="1" y="234"/>
                </a:cubicBezTo>
                <a:cubicBezTo>
                  <a:pt x="2" y="201"/>
                  <a:pt x="17" y="143"/>
                  <a:pt x="99" y="124"/>
                </a:cubicBezTo>
                <a:cubicBezTo>
                  <a:pt x="116" y="120"/>
                  <a:pt x="139" y="120"/>
                  <a:pt x="161" y="121"/>
                </a:cubicBezTo>
                <a:cubicBezTo>
                  <a:pt x="162" y="114"/>
                  <a:pt x="166" y="105"/>
                  <a:pt x="173" y="96"/>
                </a:cubicBezTo>
                <a:cubicBezTo>
                  <a:pt x="200" y="63"/>
                  <a:pt x="264" y="28"/>
                  <a:pt x="312" y="33"/>
                </a:cubicBezTo>
                <a:cubicBezTo>
                  <a:pt x="367" y="38"/>
                  <a:pt x="392" y="62"/>
                  <a:pt x="412" y="84"/>
                </a:cubicBezTo>
                <a:cubicBezTo>
                  <a:pt x="412" y="72"/>
                  <a:pt x="416" y="61"/>
                  <a:pt x="429" y="51"/>
                </a:cubicBezTo>
                <a:cubicBezTo>
                  <a:pt x="457" y="31"/>
                  <a:pt x="524" y="26"/>
                  <a:pt x="565" y="34"/>
                </a:cubicBezTo>
                <a:cubicBezTo>
                  <a:pt x="600" y="41"/>
                  <a:pt x="624" y="58"/>
                  <a:pt x="637" y="78"/>
                </a:cubicBezTo>
                <a:cubicBezTo>
                  <a:pt x="654" y="52"/>
                  <a:pt x="685" y="27"/>
                  <a:pt x="725" y="14"/>
                </a:cubicBezTo>
                <a:cubicBezTo>
                  <a:pt x="768" y="0"/>
                  <a:pt x="814" y="1"/>
                  <a:pt x="859" y="16"/>
                </a:cubicBezTo>
                <a:cubicBezTo>
                  <a:pt x="907" y="33"/>
                  <a:pt x="927" y="54"/>
                  <a:pt x="928" y="89"/>
                </a:cubicBezTo>
                <a:cubicBezTo>
                  <a:pt x="928" y="110"/>
                  <a:pt x="921" y="124"/>
                  <a:pt x="909" y="136"/>
                </a:cubicBezTo>
                <a:cubicBezTo>
                  <a:pt x="920" y="135"/>
                  <a:pt x="931" y="135"/>
                  <a:pt x="943" y="137"/>
                </a:cubicBezTo>
                <a:cubicBezTo>
                  <a:pt x="984" y="142"/>
                  <a:pt x="1029" y="163"/>
                  <a:pt x="1032" y="190"/>
                </a:cubicBezTo>
                <a:cubicBezTo>
                  <a:pt x="1036" y="222"/>
                  <a:pt x="981" y="261"/>
                  <a:pt x="927" y="277"/>
                </a:cubicBezTo>
                <a:cubicBezTo>
                  <a:pt x="907" y="283"/>
                  <a:pt x="887" y="286"/>
                  <a:pt x="870" y="286"/>
                </a:cubicBezTo>
                <a:cubicBezTo>
                  <a:pt x="872" y="298"/>
                  <a:pt x="864" y="311"/>
                  <a:pt x="857" y="322"/>
                </a:cubicBezTo>
                <a:cubicBezTo>
                  <a:pt x="855" y="323"/>
                  <a:pt x="854" y="325"/>
                  <a:pt x="853" y="327"/>
                </a:cubicBezTo>
                <a:cubicBezTo>
                  <a:pt x="851" y="331"/>
                  <a:pt x="849" y="335"/>
                  <a:pt x="846" y="339"/>
                </a:cubicBezTo>
                <a:cubicBezTo>
                  <a:pt x="831" y="365"/>
                  <a:pt x="816" y="392"/>
                  <a:pt x="756" y="401"/>
                </a:cubicBezTo>
                <a:cubicBezTo>
                  <a:pt x="742" y="403"/>
                  <a:pt x="726" y="404"/>
                  <a:pt x="709" y="404"/>
                </a:cubicBezTo>
                <a:moveTo>
                  <a:pt x="546" y="324"/>
                </a:moveTo>
                <a:cubicBezTo>
                  <a:pt x="547" y="324"/>
                  <a:pt x="549" y="324"/>
                  <a:pt x="550" y="324"/>
                </a:cubicBezTo>
                <a:cubicBezTo>
                  <a:pt x="556" y="325"/>
                  <a:pt x="560" y="329"/>
                  <a:pt x="559" y="332"/>
                </a:cubicBezTo>
                <a:cubicBezTo>
                  <a:pt x="556" y="346"/>
                  <a:pt x="564" y="357"/>
                  <a:pt x="583" y="367"/>
                </a:cubicBezTo>
                <a:cubicBezTo>
                  <a:pt x="623" y="387"/>
                  <a:pt x="703" y="393"/>
                  <a:pt x="748" y="386"/>
                </a:cubicBezTo>
                <a:cubicBezTo>
                  <a:pt x="794" y="379"/>
                  <a:pt x="806" y="359"/>
                  <a:pt x="820" y="334"/>
                </a:cubicBezTo>
                <a:cubicBezTo>
                  <a:pt x="823" y="330"/>
                  <a:pt x="825" y="326"/>
                  <a:pt x="827" y="322"/>
                </a:cubicBezTo>
                <a:cubicBezTo>
                  <a:pt x="828" y="320"/>
                  <a:pt x="830" y="318"/>
                  <a:pt x="831" y="316"/>
                </a:cubicBezTo>
                <a:cubicBezTo>
                  <a:pt x="838" y="306"/>
                  <a:pt x="848" y="291"/>
                  <a:pt x="840" y="283"/>
                </a:cubicBezTo>
                <a:cubicBezTo>
                  <a:pt x="840" y="283"/>
                  <a:pt x="840" y="282"/>
                  <a:pt x="839" y="282"/>
                </a:cubicBezTo>
                <a:cubicBezTo>
                  <a:pt x="833" y="281"/>
                  <a:pt x="827" y="279"/>
                  <a:pt x="821" y="276"/>
                </a:cubicBezTo>
                <a:cubicBezTo>
                  <a:pt x="816" y="274"/>
                  <a:pt x="815" y="270"/>
                  <a:pt x="818" y="267"/>
                </a:cubicBezTo>
                <a:cubicBezTo>
                  <a:pt x="821" y="263"/>
                  <a:pt x="827" y="262"/>
                  <a:pt x="834" y="263"/>
                </a:cubicBezTo>
                <a:cubicBezTo>
                  <a:pt x="842" y="264"/>
                  <a:pt x="850" y="266"/>
                  <a:pt x="855" y="269"/>
                </a:cubicBezTo>
                <a:cubicBezTo>
                  <a:pt x="876" y="273"/>
                  <a:pt x="898" y="268"/>
                  <a:pt x="914" y="264"/>
                </a:cubicBezTo>
                <a:cubicBezTo>
                  <a:pt x="964" y="249"/>
                  <a:pt x="1007" y="214"/>
                  <a:pt x="1005" y="191"/>
                </a:cubicBezTo>
                <a:cubicBezTo>
                  <a:pt x="1002" y="172"/>
                  <a:pt x="968" y="156"/>
                  <a:pt x="937" y="152"/>
                </a:cubicBezTo>
                <a:cubicBezTo>
                  <a:pt x="922" y="150"/>
                  <a:pt x="895" y="149"/>
                  <a:pt x="880" y="164"/>
                </a:cubicBezTo>
                <a:cubicBezTo>
                  <a:pt x="880" y="164"/>
                  <a:pt x="879" y="165"/>
                  <a:pt x="879" y="165"/>
                </a:cubicBezTo>
                <a:cubicBezTo>
                  <a:pt x="876" y="168"/>
                  <a:pt x="867" y="170"/>
                  <a:pt x="861" y="167"/>
                </a:cubicBezTo>
                <a:cubicBezTo>
                  <a:pt x="854" y="165"/>
                  <a:pt x="852" y="161"/>
                  <a:pt x="856" y="157"/>
                </a:cubicBezTo>
                <a:cubicBezTo>
                  <a:pt x="856" y="157"/>
                  <a:pt x="856" y="157"/>
                  <a:pt x="856" y="157"/>
                </a:cubicBezTo>
                <a:cubicBezTo>
                  <a:pt x="861" y="152"/>
                  <a:pt x="865" y="148"/>
                  <a:pt x="869" y="144"/>
                </a:cubicBezTo>
                <a:cubicBezTo>
                  <a:pt x="889" y="126"/>
                  <a:pt x="901" y="115"/>
                  <a:pt x="900" y="89"/>
                </a:cubicBezTo>
                <a:cubicBezTo>
                  <a:pt x="900" y="59"/>
                  <a:pt x="885" y="43"/>
                  <a:pt x="844" y="29"/>
                </a:cubicBezTo>
                <a:cubicBezTo>
                  <a:pt x="808" y="17"/>
                  <a:pt x="773" y="16"/>
                  <a:pt x="739" y="27"/>
                </a:cubicBezTo>
                <a:cubicBezTo>
                  <a:pt x="689" y="44"/>
                  <a:pt x="656" y="82"/>
                  <a:pt x="649" y="113"/>
                </a:cubicBezTo>
                <a:cubicBezTo>
                  <a:pt x="649" y="119"/>
                  <a:pt x="648" y="124"/>
                  <a:pt x="647" y="130"/>
                </a:cubicBezTo>
                <a:cubicBezTo>
                  <a:pt x="646" y="134"/>
                  <a:pt x="640" y="136"/>
                  <a:pt x="632" y="136"/>
                </a:cubicBezTo>
                <a:cubicBezTo>
                  <a:pt x="625" y="136"/>
                  <a:pt x="620" y="133"/>
                  <a:pt x="620" y="129"/>
                </a:cubicBezTo>
                <a:cubicBezTo>
                  <a:pt x="619" y="124"/>
                  <a:pt x="620" y="118"/>
                  <a:pt x="621" y="113"/>
                </a:cubicBezTo>
                <a:cubicBezTo>
                  <a:pt x="620" y="85"/>
                  <a:pt x="598" y="57"/>
                  <a:pt x="556" y="49"/>
                </a:cubicBezTo>
                <a:cubicBezTo>
                  <a:pt x="525" y="42"/>
                  <a:pt x="471" y="46"/>
                  <a:pt x="451" y="60"/>
                </a:cubicBezTo>
                <a:cubicBezTo>
                  <a:pt x="436" y="71"/>
                  <a:pt x="439" y="88"/>
                  <a:pt x="441" y="105"/>
                </a:cubicBezTo>
                <a:cubicBezTo>
                  <a:pt x="441" y="109"/>
                  <a:pt x="442" y="114"/>
                  <a:pt x="442" y="118"/>
                </a:cubicBezTo>
                <a:cubicBezTo>
                  <a:pt x="442" y="121"/>
                  <a:pt x="438" y="124"/>
                  <a:pt x="432" y="125"/>
                </a:cubicBezTo>
                <a:cubicBezTo>
                  <a:pt x="426" y="126"/>
                  <a:pt x="420" y="125"/>
                  <a:pt x="417" y="122"/>
                </a:cubicBezTo>
                <a:cubicBezTo>
                  <a:pt x="408" y="115"/>
                  <a:pt x="400" y="106"/>
                  <a:pt x="393" y="98"/>
                </a:cubicBezTo>
                <a:cubicBezTo>
                  <a:pt x="373" y="75"/>
                  <a:pt x="354" y="53"/>
                  <a:pt x="308" y="48"/>
                </a:cubicBezTo>
                <a:cubicBezTo>
                  <a:pt x="277" y="45"/>
                  <a:pt x="222" y="73"/>
                  <a:pt x="198" y="103"/>
                </a:cubicBezTo>
                <a:cubicBezTo>
                  <a:pt x="195" y="107"/>
                  <a:pt x="190" y="115"/>
                  <a:pt x="188" y="123"/>
                </a:cubicBezTo>
                <a:cubicBezTo>
                  <a:pt x="195" y="123"/>
                  <a:pt x="201" y="123"/>
                  <a:pt x="207" y="123"/>
                </a:cubicBezTo>
                <a:cubicBezTo>
                  <a:pt x="214" y="123"/>
                  <a:pt x="220" y="126"/>
                  <a:pt x="220" y="131"/>
                </a:cubicBezTo>
                <a:cubicBezTo>
                  <a:pt x="220" y="135"/>
                  <a:pt x="214" y="138"/>
                  <a:pt x="206" y="138"/>
                </a:cubicBezTo>
                <a:cubicBezTo>
                  <a:pt x="206" y="138"/>
                  <a:pt x="206" y="138"/>
                  <a:pt x="206" y="138"/>
                </a:cubicBezTo>
                <a:cubicBezTo>
                  <a:pt x="203" y="138"/>
                  <a:pt x="199" y="138"/>
                  <a:pt x="195" y="138"/>
                </a:cubicBezTo>
                <a:cubicBezTo>
                  <a:pt x="196" y="139"/>
                  <a:pt x="198" y="140"/>
                  <a:pt x="200" y="141"/>
                </a:cubicBezTo>
                <a:cubicBezTo>
                  <a:pt x="206" y="144"/>
                  <a:pt x="207" y="149"/>
                  <a:pt x="203" y="152"/>
                </a:cubicBezTo>
                <a:cubicBezTo>
                  <a:pt x="198" y="155"/>
                  <a:pt x="189" y="156"/>
                  <a:pt x="183" y="153"/>
                </a:cubicBezTo>
                <a:cubicBezTo>
                  <a:pt x="174" y="149"/>
                  <a:pt x="167" y="143"/>
                  <a:pt x="164" y="137"/>
                </a:cubicBezTo>
                <a:cubicBezTo>
                  <a:pt x="143" y="136"/>
                  <a:pt x="123" y="136"/>
                  <a:pt x="109" y="139"/>
                </a:cubicBezTo>
                <a:cubicBezTo>
                  <a:pt x="42" y="154"/>
                  <a:pt x="30" y="205"/>
                  <a:pt x="29" y="235"/>
                </a:cubicBezTo>
                <a:cubicBezTo>
                  <a:pt x="27" y="266"/>
                  <a:pt x="37" y="285"/>
                  <a:pt x="93" y="296"/>
                </a:cubicBezTo>
                <a:cubicBezTo>
                  <a:pt x="131" y="303"/>
                  <a:pt x="189" y="294"/>
                  <a:pt x="222" y="282"/>
                </a:cubicBezTo>
                <a:cubicBezTo>
                  <a:pt x="227" y="280"/>
                  <a:pt x="234" y="280"/>
                  <a:pt x="239" y="283"/>
                </a:cubicBezTo>
                <a:cubicBezTo>
                  <a:pt x="243" y="285"/>
                  <a:pt x="245" y="288"/>
                  <a:pt x="243" y="291"/>
                </a:cubicBezTo>
                <a:cubicBezTo>
                  <a:pt x="215" y="331"/>
                  <a:pt x="206" y="361"/>
                  <a:pt x="254" y="379"/>
                </a:cubicBezTo>
                <a:cubicBezTo>
                  <a:pt x="278" y="388"/>
                  <a:pt x="302" y="389"/>
                  <a:pt x="326" y="384"/>
                </a:cubicBezTo>
                <a:cubicBezTo>
                  <a:pt x="359" y="377"/>
                  <a:pt x="389" y="355"/>
                  <a:pt x="399" y="330"/>
                </a:cubicBezTo>
                <a:cubicBezTo>
                  <a:pt x="399" y="329"/>
                  <a:pt x="400" y="329"/>
                  <a:pt x="400" y="329"/>
                </a:cubicBezTo>
                <a:cubicBezTo>
                  <a:pt x="402" y="325"/>
                  <a:pt x="409" y="322"/>
                  <a:pt x="416" y="323"/>
                </a:cubicBezTo>
                <a:cubicBezTo>
                  <a:pt x="424" y="324"/>
                  <a:pt x="428" y="328"/>
                  <a:pt x="426" y="332"/>
                </a:cubicBezTo>
                <a:cubicBezTo>
                  <a:pt x="426" y="333"/>
                  <a:pt x="426" y="333"/>
                  <a:pt x="426" y="333"/>
                </a:cubicBezTo>
                <a:cubicBezTo>
                  <a:pt x="423" y="340"/>
                  <a:pt x="425" y="347"/>
                  <a:pt x="433" y="352"/>
                </a:cubicBezTo>
                <a:cubicBezTo>
                  <a:pt x="443" y="359"/>
                  <a:pt x="464" y="363"/>
                  <a:pt x="486" y="363"/>
                </a:cubicBezTo>
                <a:cubicBezTo>
                  <a:pt x="512" y="362"/>
                  <a:pt x="513" y="359"/>
                  <a:pt x="519" y="347"/>
                </a:cubicBezTo>
                <a:cubicBezTo>
                  <a:pt x="522" y="342"/>
                  <a:pt x="526" y="335"/>
                  <a:pt x="534" y="327"/>
                </a:cubicBezTo>
                <a:cubicBezTo>
                  <a:pt x="536" y="325"/>
                  <a:pt x="541" y="324"/>
                  <a:pt x="546" y="324"/>
                </a:cubicBezTo>
              </a:path>
            </a:pathLst>
          </a:custGeom>
          <a:solidFill>
            <a:srgbClr val="6D42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2" name="PA_任意多边形 305"/>
          <p:cNvSpPr/>
          <p:nvPr>
            <p:custDataLst>
              <p:tags r:id="rId22"/>
            </p:custDataLst>
          </p:nvPr>
        </p:nvSpPr>
        <p:spPr bwMode="auto">
          <a:xfrm>
            <a:off x="7441615" y="616607"/>
            <a:ext cx="1447582" cy="621125"/>
          </a:xfrm>
          <a:custGeom>
            <a:avLst/>
            <a:gdLst>
              <a:gd name="T0" fmla="*/ 268 w 1403"/>
              <a:gd name="T1" fmla="*/ 207 h 601"/>
              <a:gd name="T2" fmla="*/ 126 w 1403"/>
              <a:gd name="T3" fmla="*/ 209 h 601"/>
              <a:gd name="T4" fmla="*/ 2 w 1403"/>
              <a:gd name="T5" fmla="*/ 352 h 601"/>
              <a:gd name="T6" fmla="*/ 104 w 1403"/>
              <a:gd name="T7" fmla="*/ 447 h 601"/>
              <a:gd name="T8" fmla="*/ 301 w 1403"/>
              <a:gd name="T9" fmla="*/ 427 h 601"/>
              <a:gd name="T10" fmla="*/ 324 w 1403"/>
              <a:gd name="T11" fmla="*/ 561 h 601"/>
              <a:gd name="T12" fmla="*/ 555 w 1403"/>
              <a:gd name="T13" fmla="*/ 485 h 601"/>
              <a:gd name="T14" fmla="*/ 657 w 1403"/>
              <a:gd name="T15" fmla="*/ 541 h 601"/>
              <a:gd name="T16" fmla="*/ 739 w 1403"/>
              <a:gd name="T17" fmla="*/ 486 h 601"/>
              <a:gd name="T18" fmla="*/ 1026 w 1403"/>
              <a:gd name="T19" fmla="*/ 573 h 601"/>
              <a:gd name="T20" fmla="*/ 1149 w 1403"/>
              <a:gd name="T21" fmla="*/ 476 h 601"/>
              <a:gd name="T22" fmla="*/ 1134 w 1403"/>
              <a:gd name="T23" fmla="*/ 401 h 601"/>
              <a:gd name="T24" fmla="*/ 1396 w 1403"/>
              <a:gd name="T25" fmla="*/ 290 h 601"/>
              <a:gd name="T26" fmla="*/ 1186 w 1403"/>
              <a:gd name="T27" fmla="*/ 249 h 601"/>
              <a:gd name="T28" fmla="*/ 1251 w 1403"/>
              <a:gd name="T29" fmla="*/ 150 h 601"/>
              <a:gd name="T30" fmla="*/ 1164 w 1403"/>
              <a:gd name="T31" fmla="*/ 57 h 601"/>
              <a:gd name="T32" fmla="*/ 861 w 1403"/>
              <a:gd name="T33" fmla="*/ 204 h 601"/>
              <a:gd name="T34" fmla="*/ 760 w 1403"/>
              <a:gd name="T35" fmla="*/ 83 h 601"/>
              <a:gd name="T36" fmla="*/ 593 w 1403"/>
              <a:gd name="T37" fmla="*/ 103 h 601"/>
              <a:gd name="T38" fmla="*/ 576 w 1403"/>
              <a:gd name="T39" fmla="*/ 190 h 601"/>
              <a:gd name="T40" fmla="*/ 412 w 1403"/>
              <a:gd name="T41" fmla="*/ 82 h 601"/>
              <a:gd name="T42" fmla="*/ 248 w 1403"/>
              <a:gd name="T43" fmla="*/ 230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403" h="601">
                <a:moveTo>
                  <a:pt x="268" y="207"/>
                </a:moveTo>
                <a:cubicBezTo>
                  <a:pt x="226" y="207"/>
                  <a:pt x="164" y="200"/>
                  <a:pt x="126" y="209"/>
                </a:cubicBezTo>
                <a:cubicBezTo>
                  <a:pt x="27" y="231"/>
                  <a:pt x="4" y="302"/>
                  <a:pt x="2" y="352"/>
                </a:cubicBezTo>
                <a:cubicBezTo>
                  <a:pt x="0" y="397"/>
                  <a:pt x="15" y="430"/>
                  <a:pt x="104" y="447"/>
                </a:cubicBezTo>
                <a:cubicBezTo>
                  <a:pt x="164" y="458"/>
                  <a:pt x="250" y="445"/>
                  <a:pt x="301" y="427"/>
                </a:cubicBezTo>
                <a:cubicBezTo>
                  <a:pt x="268" y="473"/>
                  <a:pt x="238" y="529"/>
                  <a:pt x="324" y="561"/>
                </a:cubicBezTo>
                <a:cubicBezTo>
                  <a:pt x="434" y="601"/>
                  <a:pt x="531" y="543"/>
                  <a:pt x="555" y="485"/>
                </a:cubicBezTo>
                <a:cubicBezTo>
                  <a:pt x="539" y="522"/>
                  <a:pt x="599" y="542"/>
                  <a:pt x="657" y="541"/>
                </a:cubicBezTo>
                <a:cubicBezTo>
                  <a:pt x="729" y="539"/>
                  <a:pt x="709" y="515"/>
                  <a:pt x="739" y="486"/>
                </a:cubicBezTo>
                <a:cubicBezTo>
                  <a:pt x="719" y="562"/>
                  <a:pt x="931" y="588"/>
                  <a:pt x="1026" y="573"/>
                </a:cubicBezTo>
                <a:cubicBezTo>
                  <a:pt x="1111" y="560"/>
                  <a:pt x="1122" y="519"/>
                  <a:pt x="1149" y="476"/>
                </a:cubicBezTo>
                <a:cubicBezTo>
                  <a:pt x="1162" y="454"/>
                  <a:pt x="1198" y="411"/>
                  <a:pt x="1134" y="401"/>
                </a:cubicBezTo>
                <a:cubicBezTo>
                  <a:pt x="1231" y="444"/>
                  <a:pt x="1403" y="350"/>
                  <a:pt x="1396" y="290"/>
                </a:cubicBezTo>
                <a:cubicBezTo>
                  <a:pt x="1389" y="238"/>
                  <a:pt x="1240" y="197"/>
                  <a:pt x="1186" y="249"/>
                </a:cubicBezTo>
                <a:cubicBezTo>
                  <a:pt x="1225" y="211"/>
                  <a:pt x="1251" y="197"/>
                  <a:pt x="1251" y="150"/>
                </a:cubicBezTo>
                <a:cubicBezTo>
                  <a:pt x="1251" y="108"/>
                  <a:pt x="1231" y="80"/>
                  <a:pt x="1164" y="57"/>
                </a:cubicBezTo>
                <a:cubicBezTo>
                  <a:pt x="993" y="0"/>
                  <a:pt x="858" y="121"/>
                  <a:pt x="861" y="204"/>
                </a:cubicBezTo>
                <a:cubicBezTo>
                  <a:pt x="872" y="160"/>
                  <a:pt x="842" y="100"/>
                  <a:pt x="760" y="83"/>
                </a:cubicBezTo>
                <a:cubicBezTo>
                  <a:pt x="711" y="73"/>
                  <a:pt x="626" y="79"/>
                  <a:pt x="593" y="103"/>
                </a:cubicBezTo>
                <a:cubicBezTo>
                  <a:pt x="562" y="126"/>
                  <a:pt x="575" y="163"/>
                  <a:pt x="576" y="190"/>
                </a:cubicBezTo>
                <a:cubicBezTo>
                  <a:pt x="531" y="151"/>
                  <a:pt x="511" y="92"/>
                  <a:pt x="412" y="82"/>
                </a:cubicBezTo>
                <a:cubicBezTo>
                  <a:pt x="322" y="73"/>
                  <a:pt x="163" y="193"/>
                  <a:pt x="248" y="230"/>
                </a:cubicBezTo>
              </a:path>
            </a:pathLst>
          </a:custGeom>
          <a:solidFill>
            <a:srgbClr val="F5F4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3" name="PA_任意多边形 306"/>
          <p:cNvSpPr>
            <a:spLocks noEditPoints="1"/>
          </p:cNvSpPr>
          <p:nvPr>
            <p:custDataLst>
              <p:tags r:id="rId23"/>
            </p:custDataLst>
          </p:nvPr>
        </p:nvSpPr>
        <p:spPr bwMode="auto">
          <a:xfrm>
            <a:off x="7423648" y="603773"/>
            <a:ext cx="1483515" cy="582627"/>
          </a:xfrm>
          <a:custGeom>
            <a:avLst/>
            <a:gdLst>
              <a:gd name="T0" fmla="*/ 785 w 1439"/>
              <a:gd name="T1" fmla="*/ 525 h 563"/>
              <a:gd name="T2" fmla="*/ 677 w 1439"/>
              <a:gd name="T3" fmla="*/ 525 h 563"/>
              <a:gd name="T4" fmla="*/ 568 w 1439"/>
              <a:gd name="T5" fmla="*/ 499 h 563"/>
              <a:gd name="T6" fmla="*/ 332 w 1439"/>
              <a:gd name="T7" fmla="*/ 544 h 563"/>
              <a:gd name="T8" fmla="*/ 117 w 1439"/>
              <a:gd name="T9" fmla="*/ 431 h 563"/>
              <a:gd name="T10" fmla="*/ 137 w 1439"/>
              <a:gd name="T11" fmla="*/ 173 h 563"/>
              <a:gd name="T12" fmla="*/ 241 w 1439"/>
              <a:gd name="T13" fmla="*/ 134 h 563"/>
              <a:gd name="T14" fmla="*/ 572 w 1439"/>
              <a:gd name="T15" fmla="*/ 117 h 563"/>
              <a:gd name="T16" fmla="*/ 785 w 1439"/>
              <a:gd name="T17" fmla="*/ 47 h 563"/>
              <a:gd name="T18" fmla="*/ 1008 w 1439"/>
              <a:gd name="T19" fmla="*/ 19 h 563"/>
              <a:gd name="T20" fmla="*/ 1289 w 1439"/>
              <a:gd name="T21" fmla="*/ 124 h 563"/>
              <a:gd name="T22" fmla="*/ 1311 w 1439"/>
              <a:gd name="T23" fmla="*/ 190 h 563"/>
              <a:gd name="T24" fmla="*/ 1287 w 1439"/>
              <a:gd name="T25" fmla="*/ 385 h 563"/>
              <a:gd name="T26" fmla="*/ 1190 w 1439"/>
              <a:gd name="T27" fmla="*/ 447 h 563"/>
              <a:gd name="T28" fmla="*/ 1176 w 1439"/>
              <a:gd name="T29" fmla="*/ 470 h 563"/>
              <a:gd name="T30" fmla="*/ 985 w 1439"/>
              <a:gd name="T31" fmla="*/ 562 h 563"/>
              <a:gd name="T32" fmla="*/ 765 w 1439"/>
              <a:gd name="T33" fmla="*/ 450 h 563"/>
              <a:gd name="T34" fmla="*/ 810 w 1439"/>
              <a:gd name="T35" fmla="*/ 509 h 563"/>
              <a:gd name="T36" fmla="*/ 1140 w 1439"/>
              <a:gd name="T37" fmla="*/ 464 h 563"/>
              <a:gd name="T38" fmla="*/ 1154 w 1439"/>
              <a:gd name="T39" fmla="*/ 439 h 563"/>
              <a:gd name="T40" fmla="*/ 1166 w 1439"/>
              <a:gd name="T41" fmla="*/ 392 h 563"/>
              <a:gd name="T42" fmla="*/ 1136 w 1439"/>
              <a:gd name="T43" fmla="*/ 370 h 563"/>
              <a:gd name="T44" fmla="*/ 1188 w 1439"/>
              <a:gd name="T45" fmla="*/ 374 h 563"/>
              <a:gd name="T46" fmla="*/ 1396 w 1439"/>
              <a:gd name="T47" fmla="*/ 265 h 563"/>
              <a:gd name="T48" fmla="*/ 1222 w 1439"/>
              <a:gd name="T49" fmla="*/ 228 h 563"/>
              <a:gd name="T50" fmla="*/ 1196 w 1439"/>
              <a:gd name="T51" fmla="*/ 233 h 563"/>
              <a:gd name="T52" fmla="*/ 1189 w 1439"/>
              <a:gd name="T53" fmla="*/ 218 h 563"/>
              <a:gd name="T54" fmla="*/ 1251 w 1439"/>
              <a:gd name="T55" fmla="*/ 124 h 563"/>
              <a:gd name="T56" fmla="*/ 1027 w 1439"/>
              <a:gd name="T57" fmla="*/ 38 h 563"/>
              <a:gd name="T58" fmla="*/ 899 w 1439"/>
              <a:gd name="T59" fmla="*/ 180 h 563"/>
              <a:gd name="T60" fmla="*/ 861 w 1439"/>
              <a:gd name="T61" fmla="*/ 179 h 563"/>
              <a:gd name="T62" fmla="*/ 772 w 1439"/>
              <a:gd name="T63" fmla="*/ 67 h 563"/>
              <a:gd name="T64" fmla="*/ 612 w 1439"/>
              <a:gd name="T65" fmla="*/ 145 h 563"/>
              <a:gd name="T66" fmla="*/ 601 w 1439"/>
              <a:gd name="T67" fmla="*/ 174 h 563"/>
              <a:gd name="T68" fmla="*/ 546 w 1439"/>
              <a:gd name="T69" fmla="*/ 136 h 563"/>
              <a:gd name="T70" fmla="*/ 276 w 1439"/>
              <a:gd name="T71" fmla="*/ 142 h 563"/>
              <a:gd name="T72" fmla="*/ 287 w 1439"/>
              <a:gd name="T73" fmla="*/ 171 h 563"/>
              <a:gd name="T74" fmla="*/ 287 w 1439"/>
              <a:gd name="T75" fmla="*/ 192 h 563"/>
              <a:gd name="T76" fmla="*/ 271 w 1439"/>
              <a:gd name="T77" fmla="*/ 192 h 563"/>
              <a:gd name="T78" fmla="*/ 282 w 1439"/>
              <a:gd name="T79" fmla="*/ 211 h 563"/>
              <a:gd name="T80" fmla="*/ 227 w 1439"/>
              <a:gd name="T81" fmla="*/ 190 h 563"/>
              <a:gd name="T82" fmla="*/ 40 w 1439"/>
              <a:gd name="T83" fmla="*/ 326 h 563"/>
              <a:gd name="T84" fmla="*/ 309 w 1439"/>
              <a:gd name="T85" fmla="*/ 392 h 563"/>
              <a:gd name="T86" fmla="*/ 337 w 1439"/>
              <a:gd name="T87" fmla="*/ 405 h 563"/>
              <a:gd name="T88" fmla="*/ 453 w 1439"/>
              <a:gd name="T89" fmla="*/ 534 h 563"/>
              <a:gd name="T90" fmla="*/ 556 w 1439"/>
              <a:gd name="T91" fmla="*/ 456 h 563"/>
              <a:gd name="T92" fmla="*/ 593 w 1439"/>
              <a:gd name="T93" fmla="*/ 461 h 563"/>
              <a:gd name="T94" fmla="*/ 602 w 1439"/>
              <a:gd name="T95" fmla="*/ 489 h 563"/>
              <a:gd name="T96" fmla="*/ 722 w 1439"/>
              <a:gd name="T97" fmla="*/ 482 h 563"/>
              <a:gd name="T98" fmla="*/ 758 w 1439"/>
              <a:gd name="T99" fmla="*/ 449 h 5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439" h="563">
                <a:moveTo>
                  <a:pt x="985" y="562"/>
                </a:moveTo>
                <a:cubicBezTo>
                  <a:pt x="916" y="562"/>
                  <a:pt x="834" y="550"/>
                  <a:pt x="785" y="525"/>
                </a:cubicBezTo>
                <a:cubicBezTo>
                  <a:pt x="770" y="518"/>
                  <a:pt x="759" y="510"/>
                  <a:pt x="751" y="501"/>
                </a:cubicBezTo>
                <a:cubicBezTo>
                  <a:pt x="741" y="514"/>
                  <a:pt x="724" y="524"/>
                  <a:pt x="677" y="525"/>
                </a:cubicBezTo>
                <a:cubicBezTo>
                  <a:pt x="634" y="526"/>
                  <a:pt x="594" y="517"/>
                  <a:pt x="572" y="502"/>
                </a:cubicBezTo>
                <a:cubicBezTo>
                  <a:pt x="571" y="501"/>
                  <a:pt x="569" y="500"/>
                  <a:pt x="568" y="499"/>
                </a:cubicBezTo>
                <a:cubicBezTo>
                  <a:pt x="544" y="524"/>
                  <a:pt x="508" y="544"/>
                  <a:pt x="467" y="553"/>
                </a:cubicBezTo>
                <a:cubicBezTo>
                  <a:pt x="423" y="563"/>
                  <a:pt x="376" y="560"/>
                  <a:pt x="332" y="544"/>
                </a:cubicBezTo>
                <a:cubicBezTo>
                  <a:pt x="248" y="513"/>
                  <a:pt x="263" y="460"/>
                  <a:pt x="285" y="423"/>
                </a:cubicBezTo>
                <a:cubicBezTo>
                  <a:pt x="233" y="434"/>
                  <a:pt x="168" y="440"/>
                  <a:pt x="117" y="431"/>
                </a:cubicBezTo>
                <a:cubicBezTo>
                  <a:pt x="13" y="411"/>
                  <a:pt x="0" y="369"/>
                  <a:pt x="2" y="325"/>
                </a:cubicBezTo>
                <a:cubicBezTo>
                  <a:pt x="4" y="279"/>
                  <a:pt x="24" y="198"/>
                  <a:pt x="137" y="173"/>
                </a:cubicBezTo>
                <a:cubicBezTo>
                  <a:pt x="162" y="167"/>
                  <a:pt x="194" y="167"/>
                  <a:pt x="224" y="168"/>
                </a:cubicBezTo>
                <a:cubicBezTo>
                  <a:pt x="226" y="158"/>
                  <a:pt x="231" y="146"/>
                  <a:pt x="241" y="134"/>
                </a:cubicBezTo>
                <a:cubicBezTo>
                  <a:pt x="278" y="87"/>
                  <a:pt x="367" y="39"/>
                  <a:pt x="434" y="46"/>
                </a:cubicBezTo>
                <a:cubicBezTo>
                  <a:pt x="510" y="53"/>
                  <a:pt x="544" y="86"/>
                  <a:pt x="572" y="117"/>
                </a:cubicBezTo>
                <a:cubicBezTo>
                  <a:pt x="573" y="100"/>
                  <a:pt x="579" y="84"/>
                  <a:pt x="597" y="71"/>
                </a:cubicBezTo>
                <a:cubicBezTo>
                  <a:pt x="635" y="43"/>
                  <a:pt x="728" y="35"/>
                  <a:pt x="785" y="47"/>
                </a:cubicBezTo>
                <a:cubicBezTo>
                  <a:pt x="834" y="57"/>
                  <a:pt x="867" y="80"/>
                  <a:pt x="885" y="108"/>
                </a:cubicBezTo>
                <a:cubicBezTo>
                  <a:pt x="909" y="72"/>
                  <a:pt x="951" y="38"/>
                  <a:pt x="1008" y="19"/>
                </a:cubicBezTo>
                <a:cubicBezTo>
                  <a:pt x="1066" y="0"/>
                  <a:pt x="1130" y="1"/>
                  <a:pt x="1193" y="22"/>
                </a:cubicBezTo>
                <a:cubicBezTo>
                  <a:pt x="1261" y="45"/>
                  <a:pt x="1289" y="75"/>
                  <a:pt x="1289" y="124"/>
                </a:cubicBezTo>
                <a:cubicBezTo>
                  <a:pt x="1289" y="153"/>
                  <a:pt x="1279" y="172"/>
                  <a:pt x="1263" y="189"/>
                </a:cubicBezTo>
                <a:cubicBezTo>
                  <a:pt x="1278" y="188"/>
                  <a:pt x="1294" y="188"/>
                  <a:pt x="1311" y="190"/>
                </a:cubicBezTo>
                <a:cubicBezTo>
                  <a:pt x="1368" y="197"/>
                  <a:pt x="1429" y="227"/>
                  <a:pt x="1434" y="264"/>
                </a:cubicBezTo>
                <a:cubicBezTo>
                  <a:pt x="1439" y="309"/>
                  <a:pt x="1363" y="363"/>
                  <a:pt x="1287" y="385"/>
                </a:cubicBezTo>
                <a:cubicBezTo>
                  <a:pt x="1260" y="393"/>
                  <a:pt x="1233" y="397"/>
                  <a:pt x="1209" y="397"/>
                </a:cubicBezTo>
                <a:cubicBezTo>
                  <a:pt x="1212" y="413"/>
                  <a:pt x="1200" y="432"/>
                  <a:pt x="1190" y="447"/>
                </a:cubicBezTo>
                <a:cubicBezTo>
                  <a:pt x="1189" y="449"/>
                  <a:pt x="1187" y="452"/>
                  <a:pt x="1186" y="454"/>
                </a:cubicBezTo>
                <a:cubicBezTo>
                  <a:pt x="1182" y="459"/>
                  <a:pt x="1179" y="465"/>
                  <a:pt x="1176" y="470"/>
                </a:cubicBezTo>
                <a:cubicBezTo>
                  <a:pt x="1155" y="507"/>
                  <a:pt x="1133" y="544"/>
                  <a:pt x="1050" y="557"/>
                </a:cubicBezTo>
                <a:cubicBezTo>
                  <a:pt x="1031" y="560"/>
                  <a:pt x="1009" y="562"/>
                  <a:pt x="985" y="562"/>
                </a:cubicBezTo>
                <a:moveTo>
                  <a:pt x="758" y="449"/>
                </a:moveTo>
                <a:cubicBezTo>
                  <a:pt x="760" y="449"/>
                  <a:pt x="763" y="449"/>
                  <a:pt x="765" y="450"/>
                </a:cubicBezTo>
                <a:cubicBezTo>
                  <a:pt x="773" y="452"/>
                  <a:pt x="779" y="456"/>
                  <a:pt x="777" y="462"/>
                </a:cubicBezTo>
                <a:cubicBezTo>
                  <a:pt x="772" y="480"/>
                  <a:pt x="783" y="496"/>
                  <a:pt x="810" y="509"/>
                </a:cubicBezTo>
                <a:cubicBezTo>
                  <a:pt x="866" y="537"/>
                  <a:pt x="977" y="546"/>
                  <a:pt x="1040" y="537"/>
                </a:cubicBezTo>
                <a:cubicBezTo>
                  <a:pt x="1103" y="527"/>
                  <a:pt x="1119" y="499"/>
                  <a:pt x="1140" y="464"/>
                </a:cubicBezTo>
                <a:cubicBezTo>
                  <a:pt x="1143" y="458"/>
                  <a:pt x="1146" y="452"/>
                  <a:pt x="1150" y="447"/>
                </a:cubicBezTo>
                <a:cubicBezTo>
                  <a:pt x="1151" y="444"/>
                  <a:pt x="1153" y="442"/>
                  <a:pt x="1154" y="439"/>
                </a:cubicBezTo>
                <a:cubicBezTo>
                  <a:pt x="1164" y="425"/>
                  <a:pt x="1178" y="404"/>
                  <a:pt x="1168" y="393"/>
                </a:cubicBezTo>
                <a:cubicBezTo>
                  <a:pt x="1167" y="393"/>
                  <a:pt x="1167" y="392"/>
                  <a:pt x="1166" y="392"/>
                </a:cubicBezTo>
                <a:cubicBezTo>
                  <a:pt x="1158" y="390"/>
                  <a:pt x="1149" y="387"/>
                  <a:pt x="1141" y="383"/>
                </a:cubicBezTo>
                <a:cubicBezTo>
                  <a:pt x="1134" y="380"/>
                  <a:pt x="1132" y="375"/>
                  <a:pt x="1136" y="370"/>
                </a:cubicBezTo>
                <a:cubicBezTo>
                  <a:pt x="1140" y="366"/>
                  <a:pt x="1149" y="363"/>
                  <a:pt x="1158" y="365"/>
                </a:cubicBezTo>
                <a:cubicBezTo>
                  <a:pt x="1170" y="367"/>
                  <a:pt x="1180" y="370"/>
                  <a:pt x="1188" y="374"/>
                </a:cubicBezTo>
                <a:cubicBezTo>
                  <a:pt x="1217" y="378"/>
                  <a:pt x="1247" y="373"/>
                  <a:pt x="1270" y="366"/>
                </a:cubicBezTo>
                <a:cubicBezTo>
                  <a:pt x="1340" y="345"/>
                  <a:pt x="1400" y="297"/>
                  <a:pt x="1396" y="265"/>
                </a:cubicBezTo>
                <a:cubicBezTo>
                  <a:pt x="1393" y="239"/>
                  <a:pt x="1345" y="216"/>
                  <a:pt x="1302" y="211"/>
                </a:cubicBezTo>
                <a:cubicBezTo>
                  <a:pt x="1282" y="208"/>
                  <a:pt x="1244" y="207"/>
                  <a:pt x="1222" y="228"/>
                </a:cubicBezTo>
                <a:cubicBezTo>
                  <a:pt x="1222" y="228"/>
                  <a:pt x="1222" y="229"/>
                  <a:pt x="1222" y="229"/>
                </a:cubicBezTo>
                <a:cubicBezTo>
                  <a:pt x="1217" y="234"/>
                  <a:pt x="1205" y="235"/>
                  <a:pt x="1196" y="233"/>
                </a:cubicBezTo>
                <a:cubicBezTo>
                  <a:pt x="1187" y="230"/>
                  <a:pt x="1184" y="223"/>
                  <a:pt x="1189" y="218"/>
                </a:cubicBezTo>
                <a:cubicBezTo>
                  <a:pt x="1189" y="218"/>
                  <a:pt x="1189" y="218"/>
                  <a:pt x="1189" y="218"/>
                </a:cubicBezTo>
                <a:cubicBezTo>
                  <a:pt x="1196" y="211"/>
                  <a:pt x="1202" y="206"/>
                  <a:pt x="1207" y="200"/>
                </a:cubicBezTo>
                <a:cubicBezTo>
                  <a:pt x="1236" y="174"/>
                  <a:pt x="1251" y="160"/>
                  <a:pt x="1251" y="124"/>
                </a:cubicBezTo>
                <a:cubicBezTo>
                  <a:pt x="1251" y="82"/>
                  <a:pt x="1229" y="60"/>
                  <a:pt x="1173" y="41"/>
                </a:cubicBezTo>
                <a:cubicBezTo>
                  <a:pt x="1123" y="24"/>
                  <a:pt x="1073" y="23"/>
                  <a:pt x="1027" y="38"/>
                </a:cubicBezTo>
                <a:cubicBezTo>
                  <a:pt x="957" y="60"/>
                  <a:pt x="912" y="113"/>
                  <a:pt x="901" y="157"/>
                </a:cubicBezTo>
                <a:cubicBezTo>
                  <a:pt x="901" y="165"/>
                  <a:pt x="901" y="173"/>
                  <a:pt x="899" y="180"/>
                </a:cubicBezTo>
                <a:cubicBezTo>
                  <a:pt x="897" y="185"/>
                  <a:pt x="889" y="189"/>
                  <a:pt x="879" y="189"/>
                </a:cubicBezTo>
                <a:cubicBezTo>
                  <a:pt x="869" y="189"/>
                  <a:pt x="861" y="184"/>
                  <a:pt x="861" y="179"/>
                </a:cubicBezTo>
                <a:cubicBezTo>
                  <a:pt x="861" y="172"/>
                  <a:pt x="861" y="164"/>
                  <a:pt x="863" y="156"/>
                </a:cubicBezTo>
                <a:cubicBezTo>
                  <a:pt x="861" y="119"/>
                  <a:pt x="830" y="79"/>
                  <a:pt x="772" y="67"/>
                </a:cubicBezTo>
                <a:cubicBezTo>
                  <a:pt x="729" y="58"/>
                  <a:pt x="654" y="64"/>
                  <a:pt x="627" y="84"/>
                </a:cubicBezTo>
                <a:cubicBezTo>
                  <a:pt x="607" y="99"/>
                  <a:pt x="609" y="123"/>
                  <a:pt x="612" y="145"/>
                </a:cubicBezTo>
                <a:cubicBezTo>
                  <a:pt x="613" y="152"/>
                  <a:pt x="614" y="158"/>
                  <a:pt x="614" y="164"/>
                </a:cubicBezTo>
                <a:cubicBezTo>
                  <a:pt x="614" y="169"/>
                  <a:pt x="609" y="173"/>
                  <a:pt x="601" y="174"/>
                </a:cubicBezTo>
                <a:cubicBezTo>
                  <a:pt x="592" y="176"/>
                  <a:pt x="584" y="174"/>
                  <a:pt x="579" y="170"/>
                </a:cubicBezTo>
                <a:cubicBezTo>
                  <a:pt x="567" y="159"/>
                  <a:pt x="556" y="147"/>
                  <a:pt x="546" y="136"/>
                </a:cubicBezTo>
                <a:cubicBezTo>
                  <a:pt x="518" y="103"/>
                  <a:pt x="492" y="73"/>
                  <a:pt x="428" y="67"/>
                </a:cubicBezTo>
                <a:cubicBezTo>
                  <a:pt x="385" y="63"/>
                  <a:pt x="309" y="101"/>
                  <a:pt x="276" y="142"/>
                </a:cubicBezTo>
                <a:cubicBezTo>
                  <a:pt x="271" y="149"/>
                  <a:pt x="264" y="159"/>
                  <a:pt x="262" y="170"/>
                </a:cubicBezTo>
                <a:cubicBezTo>
                  <a:pt x="271" y="170"/>
                  <a:pt x="280" y="171"/>
                  <a:pt x="287" y="171"/>
                </a:cubicBezTo>
                <a:cubicBezTo>
                  <a:pt x="298" y="171"/>
                  <a:pt x="306" y="176"/>
                  <a:pt x="306" y="181"/>
                </a:cubicBezTo>
                <a:cubicBezTo>
                  <a:pt x="306" y="187"/>
                  <a:pt x="298" y="192"/>
                  <a:pt x="287" y="192"/>
                </a:cubicBezTo>
                <a:cubicBezTo>
                  <a:pt x="287" y="192"/>
                  <a:pt x="287" y="192"/>
                  <a:pt x="287" y="192"/>
                </a:cubicBezTo>
                <a:cubicBezTo>
                  <a:pt x="282" y="192"/>
                  <a:pt x="277" y="192"/>
                  <a:pt x="271" y="192"/>
                </a:cubicBezTo>
                <a:cubicBezTo>
                  <a:pt x="273" y="193"/>
                  <a:pt x="276" y="195"/>
                  <a:pt x="278" y="196"/>
                </a:cubicBezTo>
                <a:cubicBezTo>
                  <a:pt x="287" y="200"/>
                  <a:pt x="288" y="206"/>
                  <a:pt x="282" y="211"/>
                </a:cubicBezTo>
                <a:cubicBezTo>
                  <a:pt x="275" y="216"/>
                  <a:pt x="263" y="216"/>
                  <a:pt x="255" y="213"/>
                </a:cubicBezTo>
                <a:cubicBezTo>
                  <a:pt x="241" y="207"/>
                  <a:pt x="232" y="199"/>
                  <a:pt x="227" y="190"/>
                </a:cubicBezTo>
                <a:cubicBezTo>
                  <a:pt x="200" y="189"/>
                  <a:pt x="171" y="188"/>
                  <a:pt x="152" y="193"/>
                </a:cubicBezTo>
                <a:cubicBezTo>
                  <a:pt x="59" y="214"/>
                  <a:pt x="42" y="285"/>
                  <a:pt x="40" y="326"/>
                </a:cubicBezTo>
                <a:cubicBezTo>
                  <a:pt x="38" y="369"/>
                  <a:pt x="52" y="396"/>
                  <a:pt x="129" y="410"/>
                </a:cubicBezTo>
                <a:cubicBezTo>
                  <a:pt x="183" y="420"/>
                  <a:pt x="263" y="409"/>
                  <a:pt x="309" y="392"/>
                </a:cubicBezTo>
                <a:cubicBezTo>
                  <a:pt x="316" y="389"/>
                  <a:pt x="325" y="389"/>
                  <a:pt x="332" y="392"/>
                </a:cubicBezTo>
                <a:cubicBezTo>
                  <a:pt x="338" y="395"/>
                  <a:pt x="340" y="400"/>
                  <a:pt x="337" y="405"/>
                </a:cubicBezTo>
                <a:cubicBezTo>
                  <a:pt x="299" y="460"/>
                  <a:pt x="287" y="501"/>
                  <a:pt x="353" y="526"/>
                </a:cubicBezTo>
                <a:cubicBezTo>
                  <a:pt x="387" y="538"/>
                  <a:pt x="420" y="541"/>
                  <a:pt x="453" y="534"/>
                </a:cubicBezTo>
                <a:cubicBezTo>
                  <a:pt x="499" y="523"/>
                  <a:pt x="540" y="493"/>
                  <a:pt x="555" y="458"/>
                </a:cubicBezTo>
                <a:cubicBezTo>
                  <a:pt x="555" y="457"/>
                  <a:pt x="555" y="457"/>
                  <a:pt x="556" y="456"/>
                </a:cubicBezTo>
                <a:cubicBezTo>
                  <a:pt x="558" y="451"/>
                  <a:pt x="568" y="447"/>
                  <a:pt x="579" y="449"/>
                </a:cubicBezTo>
                <a:cubicBezTo>
                  <a:pt x="589" y="450"/>
                  <a:pt x="595" y="456"/>
                  <a:pt x="593" y="461"/>
                </a:cubicBezTo>
                <a:cubicBezTo>
                  <a:pt x="593" y="462"/>
                  <a:pt x="592" y="462"/>
                  <a:pt x="592" y="462"/>
                </a:cubicBezTo>
                <a:cubicBezTo>
                  <a:pt x="588" y="473"/>
                  <a:pt x="591" y="482"/>
                  <a:pt x="602" y="489"/>
                </a:cubicBezTo>
                <a:cubicBezTo>
                  <a:pt x="616" y="499"/>
                  <a:pt x="645" y="505"/>
                  <a:pt x="675" y="504"/>
                </a:cubicBezTo>
                <a:cubicBezTo>
                  <a:pt x="711" y="503"/>
                  <a:pt x="713" y="498"/>
                  <a:pt x="722" y="482"/>
                </a:cubicBezTo>
                <a:cubicBezTo>
                  <a:pt x="726" y="475"/>
                  <a:pt x="731" y="465"/>
                  <a:pt x="742" y="455"/>
                </a:cubicBezTo>
                <a:cubicBezTo>
                  <a:pt x="745" y="451"/>
                  <a:pt x="752" y="449"/>
                  <a:pt x="758" y="449"/>
                </a:cubicBezTo>
              </a:path>
            </a:pathLst>
          </a:custGeom>
          <a:solidFill>
            <a:srgbClr val="6D42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5" name="矩形 314"/>
          <p:cNvSpPr/>
          <p:nvPr/>
        </p:nvSpPr>
        <p:spPr>
          <a:xfrm>
            <a:off x="4833031" y="2431334"/>
            <a:ext cx="21145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800" b="1" dirty="0">
                <a:solidFill>
                  <a:srgbClr val="6D421F"/>
                </a:solidFill>
                <a:latin typeface="方正喵呜体" panose="02010600010101010101" pitchFamily="2" charset="-122"/>
                <a:ea typeface="方正喵呜体" panose="02010600010101010101" pitchFamily="2" charset="-122"/>
              </a:rPr>
              <a:t>前言</a:t>
            </a:r>
          </a:p>
        </p:txBody>
      </p:sp>
      <p:sp>
        <p:nvSpPr>
          <p:cNvPr id="316" name="矩形 315"/>
          <p:cNvSpPr/>
          <p:nvPr/>
        </p:nvSpPr>
        <p:spPr>
          <a:xfrm>
            <a:off x="3197205" y="3223252"/>
            <a:ext cx="556901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b="0" i="0" dirty="0">
                <a:solidFill>
                  <a:srgbClr val="6D421F"/>
                </a:solidFill>
                <a:effectLst/>
                <a:latin typeface="方正喵呜体" panose="02010600010101010101" pitchFamily="2" charset="-122"/>
                <a:ea typeface="方正喵呜体" panose="02010600010101010101" pitchFamily="2" charset="-122"/>
              </a:rPr>
              <a:t>寒假如期而至</a:t>
            </a:r>
            <a:r>
              <a:rPr lang="en-US" altLang="zh-CN" sz="1400" b="0" i="0" dirty="0">
                <a:solidFill>
                  <a:srgbClr val="6D421F"/>
                </a:solidFill>
                <a:effectLst/>
                <a:latin typeface="方正喵呜体" panose="02010600010101010101" pitchFamily="2" charset="-122"/>
                <a:ea typeface="方正喵呜体" panose="02010600010101010101" pitchFamily="2" charset="-122"/>
              </a:rPr>
              <a:t>,</a:t>
            </a:r>
            <a:r>
              <a:rPr lang="zh-CN" altLang="en-US" sz="1400" b="0" i="0" dirty="0">
                <a:solidFill>
                  <a:srgbClr val="6D421F"/>
                </a:solidFill>
                <a:effectLst/>
                <a:latin typeface="方正喵呜体" panose="02010600010101010101" pitchFamily="2" charset="-122"/>
                <a:ea typeface="方正喵呜体" panose="02010600010101010101" pitchFamily="2" charset="-122"/>
              </a:rPr>
              <a:t>你们是否如释重负</a:t>
            </a:r>
            <a:r>
              <a:rPr lang="en-US" altLang="zh-CN" sz="1400" b="0" i="0" dirty="0">
                <a:solidFill>
                  <a:srgbClr val="6D421F"/>
                </a:solidFill>
                <a:effectLst/>
                <a:latin typeface="方正喵呜体" panose="02010600010101010101" pitchFamily="2" charset="-122"/>
                <a:ea typeface="方正喵呜体" panose="02010600010101010101" pitchFamily="2" charset="-122"/>
              </a:rPr>
              <a:t>?</a:t>
            </a:r>
            <a:r>
              <a:rPr lang="zh-CN" altLang="en-US" sz="1400" b="0" i="0" dirty="0">
                <a:solidFill>
                  <a:srgbClr val="6D421F"/>
                </a:solidFill>
                <a:effectLst/>
                <a:latin typeface="方正喵呜体" panose="02010600010101010101" pitchFamily="2" charset="-122"/>
                <a:ea typeface="方正喵呜体" panose="02010600010101010101" pitchFamily="2" charset="-122"/>
              </a:rPr>
              <a:t>稍事休息之后</a:t>
            </a:r>
            <a:r>
              <a:rPr lang="en-US" altLang="zh-CN" sz="1400" b="0" i="0" dirty="0">
                <a:solidFill>
                  <a:srgbClr val="6D421F"/>
                </a:solidFill>
                <a:effectLst/>
                <a:latin typeface="方正喵呜体" panose="02010600010101010101" pitchFamily="2" charset="-122"/>
                <a:ea typeface="方正喵呜体" panose="02010600010101010101" pitchFamily="2" charset="-122"/>
              </a:rPr>
              <a:t>,</a:t>
            </a:r>
            <a:r>
              <a:rPr lang="zh-CN" altLang="en-US" sz="1400" b="0" i="0" dirty="0">
                <a:solidFill>
                  <a:srgbClr val="6D421F"/>
                </a:solidFill>
                <a:effectLst/>
                <a:latin typeface="方正喵呜体" panose="02010600010101010101" pitchFamily="2" charset="-122"/>
                <a:ea typeface="方正喵呜体" panose="02010600010101010101" pitchFamily="2" charset="-122"/>
              </a:rPr>
              <a:t>别忘了</a:t>
            </a:r>
            <a:r>
              <a:rPr lang="zh-CN" altLang="en-US" sz="1400" dirty="0">
                <a:solidFill>
                  <a:srgbClr val="6D421F"/>
                </a:solidFill>
                <a:latin typeface="方正喵呜体" panose="02010600010101010101" pitchFamily="2" charset="-122"/>
                <a:ea typeface="方正喵呜体" panose="02010600010101010101" pitchFamily="2" charset="-122"/>
              </a:rPr>
              <a:t>，</a:t>
            </a:r>
            <a:r>
              <a:rPr lang="zh-CN" altLang="en-US" sz="1400" b="0" i="0" dirty="0">
                <a:solidFill>
                  <a:srgbClr val="6D421F"/>
                </a:solidFill>
                <a:effectLst/>
                <a:latin typeface="方正喵呜体" panose="02010600010101010101" pitchFamily="2" charset="-122"/>
                <a:ea typeface="方正喵呜体" panose="02010600010101010101" pitchFamily="2" charset="-122"/>
              </a:rPr>
              <a:t>寒假是你超越他人、超越自己的契机</a:t>
            </a:r>
            <a:r>
              <a:rPr lang="zh-CN" altLang="en-US" sz="1400" dirty="0">
                <a:solidFill>
                  <a:srgbClr val="6D421F"/>
                </a:solidFill>
                <a:latin typeface="方正喵呜体" panose="02010600010101010101" pitchFamily="2" charset="-122"/>
                <a:ea typeface="方正喵呜体" panose="02010600010101010101" pitchFamily="2" charset="-122"/>
              </a:rPr>
              <a:t>，</a:t>
            </a:r>
            <a:r>
              <a:rPr lang="zh-CN" altLang="en-US" sz="1400" b="0" i="0" dirty="0">
                <a:solidFill>
                  <a:srgbClr val="6D421F"/>
                </a:solidFill>
                <a:effectLst/>
                <a:latin typeface="方正喵呜体" panose="02010600010101010101" pitchFamily="2" charset="-122"/>
                <a:ea typeface="方正喵呜体" panose="02010600010101010101" pitchFamily="2" charset="-122"/>
              </a:rPr>
              <a:t>寒假也会使原本优秀的你滑向平庸</a:t>
            </a:r>
            <a:r>
              <a:rPr lang="zh-CN" altLang="en-US" sz="1400" dirty="0">
                <a:solidFill>
                  <a:srgbClr val="6D421F"/>
                </a:solidFill>
                <a:latin typeface="方正喵呜体" panose="02010600010101010101" pitchFamily="2" charset="-122"/>
                <a:ea typeface="方正喵呜体" panose="02010600010101010101" pitchFamily="2" charset="-122"/>
              </a:rPr>
              <a:t>，</a:t>
            </a:r>
            <a:r>
              <a:rPr lang="zh-CN" altLang="en-US" sz="1400" b="0" i="0" dirty="0">
                <a:solidFill>
                  <a:srgbClr val="6D421F"/>
                </a:solidFill>
                <a:effectLst/>
                <a:latin typeface="方正喵呜体" panose="02010600010101010101" pitchFamily="2" charset="-122"/>
                <a:ea typeface="方正喵呜体" panose="02010600010101010101" pitchFamily="2" charset="-122"/>
              </a:rPr>
              <a:t>别让任何人偷走你的梦想</a:t>
            </a:r>
            <a:r>
              <a:rPr lang="zh-CN" altLang="en-US" sz="1400" dirty="0">
                <a:solidFill>
                  <a:srgbClr val="6D421F"/>
                </a:solidFill>
                <a:latin typeface="方正喵呜体" panose="02010600010101010101" pitchFamily="2" charset="-122"/>
                <a:ea typeface="方正喵呜体" panose="02010600010101010101" pitchFamily="2" charset="-122"/>
              </a:rPr>
              <a:t>，</a:t>
            </a:r>
            <a:r>
              <a:rPr lang="zh-CN" altLang="en-US" sz="1400" b="0" i="0" dirty="0">
                <a:solidFill>
                  <a:srgbClr val="6D421F"/>
                </a:solidFill>
                <a:effectLst/>
                <a:latin typeface="方正喵呜体" panose="02010600010101010101" pitchFamily="2" charset="-122"/>
                <a:ea typeface="方正喵呜体" panose="02010600010101010101" pitchFamily="2" charset="-122"/>
              </a:rPr>
              <a:t>你的时间在哪里</a:t>
            </a:r>
            <a:r>
              <a:rPr lang="en-US" altLang="zh-CN" sz="1400" b="0" i="0" dirty="0">
                <a:solidFill>
                  <a:srgbClr val="6D421F"/>
                </a:solidFill>
                <a:effectLst/>
                <a:latin typeface="方正喵呜体" panose="02010600010101010101" pitchFamily="2" charset="-122"/>
                <a:ea typeface="方正喵呜体" panose="02010600010101010101" pitchFamily="2" charset="-122"/>
              </a:rPr>
              <a:t>,</a:t>
            </a:r>
            <a:r>
              <a:rPr lang="zh-CN" altLang="en-US" sz="1400" b="0" i="0" dirty="0">
                <a:solidFill>
                  <a:srgbClr val="6D421F"/>
                </a:solidFill>
                <a:effectLst/>
                <a:latin typeface="方正喵呜体" panose="02010600010101010101" pitchFamily="2" charset="-122"/>
                <a:ea typeface="方正喵呜体" panose="02010600010101010101" pitchFamily="2" charset="-122"/>
              </a:rPr>
              <a:t>成就就在哪里</a:t>
            </a:r>
            <a:r>
              <a:rPr lang="zh-CN" altLang="en-US" sz="1400" dirty="0">
                <a:solidFill>
                  <a:srgbClr val="6D421F"/>
                </a:solidFill>
                <a:latin typeface="方正喵呜体" panose="02010600010101010101" pitchFamily="2" charset="-122"/>
                <a:ea typeface="方正喵呜体" panose="02010600010101010101" pitchFamily="2" charset="-122"/>
              </a:rPr>
              <a:t>，</a:t>
            </a:r>
            <a:r>
              <a:rPr lang="zh-CN" altLang="en-US" sz="1400" b="0" i="0" dirty="0">
                <a:solidFill>
                  <a:srgbClr val="6D421F"/>
                </a:solidFill>
                <a:effectLst/>
                <a:latin typeface="方正喵呜体" panose="02010600010101010101" pitchFamily="2" charset="-122"/>
                <a:ea typeface="方正喵呜体" panose="02010600010101010101" pitchFamily="2" charset="-122"/>
              </a:rPr>
              <a:t>这个世界不会因为你的疲惫</a:t>
            </a:r>
            <a:r>
              <a:rPr lang="en-US" altLang="zh-CN" sz="1400" b="0" i="0" dirty="0">
                <a:solidFill>
                  <a:srgbClr val="6D421F"/>
                </a:solidFill>
                <a:effectLst/>
                <a:latin typeface="方正喵呜体" panose="02010600010101010101" pitchFamily="2" charset="-122"/>
                <a:ea typeface="方正喵呜体" panose="02010600010101010101" pitchFamily="2" charset="-122"/>
              </a:rPr>
              <a:t>,</a:t>
            </a:r>
            <a:r>
              <a:rPr lang="zh-CN" altLang="en-US" sz="1400" b="0" i="0" dirty="0">
                <a:solidFill>
                  <a:srgbClr val="6D421F"/>
                </a:solidFill>
                <a:effectLst/>
                <a:latin typeface="方正喵呜体" panose="02010600010101010101" pitchFamily="2" charset="-122"/>
                <a:ea typeface="方正喵呜体" panose="02010600010101010101" pitchFamily="2" charset="-122"/>
              </a:rPr>
              <a:t>而停下它的脚步</a:t>
            </a:r>
            <a:r>
              <a:rPr lang="zh-CN" altLang="en-US" sz="1400" dirty="0">
                <a:solidFill>
                  <a:srgbClr val="6D421F"/>
                </a:solidFill>
                <a:latin typeface="方正喵呜体" panose="02010600010101010101" pitchFamily="2" charset="-122"/>
                <a:ea typeface="方正喵呜体" panose="02010600010101010101" pitchFamily="2" charset="-122"/>
              </a:rPr>
              <a:t>，</a:t>
            </a:r>
            <a:r>
              <a:rPr lang="zh-CN" altLang="en-US" sz="1400" b="0" i="0" dirty="0">
                <a:solidFill>
                  <a:srgbClr val="6D421F"/>
                </a:solidFill>
                <a:effectLst/>
                <a:latin typeface="方正喵呜体" panose="02010600010101010101" pitchFamily="2" charset="-122"/>
                <a:ea typeface="方正喵呜体" panose="02010600010101010101" pitchFamily="2" charset="-122"/>
              </a:rPr>
              <a:t>虚度光阴</a:t>
            </a:r>
            <a:r>
              <a:rPr lang="en-US" altLang="zh-CN" sz="1400" b="0" i="0" dirty="0">
                <a:solidFill>
                  <a:srgbClr val="6D421F"/>
                </a:solidFill>
                <a:effectLst/>
                <a:latin typeface="方正喵呜体" panose="02010600010101010101" pitchFamily="2" charset="-122"/>
                <a:ea typeface="方正喵呜体" panose="02010600010101010101" pitchFamily="2" charset="-122"/>
              </a:rPr>
              <a:t>,</a:t>
            </a:r>
            <a:r>
              <a:rPr lang="zh-CN" altLang="en-US" sz="1400" b="0" i="0" dirty="0">
                <a:solidFill>
                  <a:srgbClr val="6D421F"/>
                </a:solidFill>
                <a:effectLst/>
                <a:latin typeface="方正喵呜体" panose="02010600010101010101" pitchFamily="2" charset="-122"/>
                <a:ea typeface="方正喵呜体" panose="02010600010101010101" pitchFamily="2" charset="-122"/>
              </a:rPr>
              <a:t>你凭什么比别人优秀</a:t>
            </a:r>
            <a:r>
              <a:rPr lang="en-US" altLang="zh-CN" sz="1400" b="0" i="0" dirty="0">
                <a:solidFill>
                  <a:srgbClr val="6D421F"/>
                </a:solidFill>
                <a:effectLst/>
                <a:latin typeface="方正喵呜体" panose="02010600010101010101" pitchFamily="2" charset="-122"/>
                <a:ea typeface="方正喵呜体" panose="02010600010101010101" pitchFamily="2" charset="-122"/>
              </a:rPr>
              <a:t>?</a:t>
            </a:r>
            <a:r>
              <a:rPr lang="zh-CN" altLang="en-US" sz="1400" b="0" i="0" dirty="0">
                <a:solidFill>
                  <a:srgbClr val="6D421F"/>
                </a:solidFill>
                <a:effectLst/>
                <a:latin typeface="方正喵呜体" panose="02010600010101010101" pitchFamily="2" charset="-122"/>
                <a:ea typeface="方正喵呜体" panose="02010600010101010101" pitchFamily="2" charset="-122"/>
              </a:rPr>
              <a:t>不要等到寒假结束时</a:t>
            </a:r>
            <a:r>
              <a:rPr lang="en-US" altLang="zh-CN" sz="1400" b="0" i="0" dirty="0">
                <a:solidFill>
                  <a:srgbClr val="6D421F"/>
                </a:solidFill>
                <a:effectLst/>
                <a:latin typeface="方正喵呜体" panose="02010600010101010101" pitchFamily="2" charset="-122"/>
                <a:ea typeface="方正喵呜体" panose="02010600010101010101" pitchFamily="2" charset="-122"/>
              </a:rPr>
              <a:t>,</a:t>
            </a:r>
            <a:r>
              <a:rPr lang="zh-CN" altLang="en-US" sz="1400" b="0" i="0" dirty="0">
                <a:solidFill>
                  <a:srgbClr val="6D421F"/>
                </a:solidFill>
                <a:effectLst/>
                <a:latin typeface="方正喵呜体" panose="02010600010101010101" pitchFamily="2" charset="-122"/>
                <a:ea typeface="方正喵呜体" panose="02010600010101010101" pitchFamily="2" charset="-122"/>
              </a:rPr>
              <a:t>再去后悔人生的虚度</a:t>
            </a:r>
            <a:r>
              <a:rPr lang="zh-CN" altLang="en-US" sz="1400" dirty="0">
                <a:solidFill>
                  <a:srgbClr val="6D421F"/>
                </a:solidFill>
                <a:latin typeface="方正喵呜体" panose="02010600010101010101" pitchFamily="2" charset="-122"/>
                <a:ea typeface="方正喵呜体" panose="02010600010101010101" pitchFamily="2" charset="-122"/>
              </a:rPr>
              <a:t>，</a:t>
            </a:r>
            <a:r>
              <a:rPr lang="zh-CN" altLang="en-US" sz="1400" b="0" i="0" dirty="0">
                <a:solidFill>
                  <a:srgbClr val="6D421F"/>
                </a:solidFill>
                <a:effectLst/>
                <a:latin typeface="方正喵呜体" panose="02010600010101010101" pitchFamily="2" charset="-122"/>
                <a:ea typeface="方正喵呜体" panose="02010600010101010101" pitchFamily="2" charset="-122"/>
              </a:rPr>
              <a:t>奋斗</a:t>
            </a:r>
            <a:r>
              <a:rPr lang="en-US" altLang="zh-CN" sz="1400" b="0" i="0" dirty="0">
                <a:solidFill>
                  <a:srgbClr val="6D421F"/>
                </a:solidFill>
                <a:effectLst/>
                <a:latin typeface="方正喵呜体" panose="02010600010101010101" pitchFamily="2" charset="-122"/>
                <a:ea typeface="方正喵呜体" panose="02010600010101010101" pitchFamily="2" charset="-122"/>
              </a:rPr>
              <a:t>,</a:t>
            </a:r>
            <a:r>
              <a:rPr lang="zh-CN" altLang="en-US" sz="1400" b="0" i="0" dirty="0">
                <a:solidFill>
                  <a:srgbClr val="6D421F"/>
                </a:solidFill>
                <a:effectLst/>
                <a:latin typeface="方正喵呜体" panose="02010600010101010101" pitchFamily="2" charset="-122"/>
                <a:ea typeface="方正喵呜体" panose="02010600010101010101" pitchFamily="2" charset="-122"/>
              </a:rPr>
              <a:t>会让不公平变得公平</a:t>
            </a:r>
            <a:r>
              <a:rPr lang="en-US" altLang="zh-CN" sz="1400" b="0" i="0" dirty="0">
                <a:solidFill>
                  <a:srgbClr val="6D421F"/>
                </a:solidFill>
                <a:effectLst/>
                <a:latin typeface="方正喵呜体" panose="02010600010101010101" pitchFamily="2" charset="-122"/>
                <a:ea typeface="方正喵呜体" panose="02010600010101010101" pitchFamily="2" charset="-122"/>
              </a:rPr>
              <a:t>!</a:t>
            </a:r>
            <a:r>
              <a:rPr lang="zh-CN" altLang="en-US" sz="1400" b="0" i="0" dirty="0">
                <a:solidFill>
                  <a:srgbClr val="6D421F"/>
                </a:solidFill>
                <a:effectLst/>
                <a:latin typeface="方正喵呜体" panose="02010600010101010101" pitchFamily="2" charset="-122"/>
                <a:ea typeface="方正喵呜体" panose="02010600010101010101" pitchFamily="2" charset="-122"/>
              </a:rPr>
              <a:t>寒假</a:t>
            </a:r>
            <a:r>
              <a:rPr lang="en-US" altLang="zh-CN" sz="1400" b="0" i="0" dirty="0">
                <a:solidFill>
                  <a:srgbClr val="6D421F"/>
                </a:solidFill>
                <a:effectLst/>
                <a:latin typeface="方正喵呜体" panose="02010600010101010101" pitchFamily="2" charset="-122"/>
                <a:ea typeface="方正喵呜体" panose="02010600010101010101" pitchFamily="2" charset="-122"/>
              </a:rPr>
              <a:t>,</a:t>
            </a:r>
            <a:r>
              <a:rPr lang="zh-CN" altLang="en-US" sz="1400" b="0" i="0" dirty="0">
                <a:solidFill>
                  <a:srgbClr val="6D421F"/>
                </a:solidFill>
                <a:effectLst/>
                <a:latin typeface="方正喵呜体" panose="02010600010101010101" pitchFamily="2" charset="-122"/>
                <a:ea typeface="方正喵呜体" panose="02010600010101010101" pitchFamily="2" charset="-122"/>
              </a:rPr>
              <a:t>你的时光你做主</a:t>
            </a:r>
            <a:r>
              <a:rPr lang="en-US" altLang="zh-CN" sz="1400" b="0" i="0" dirty="0">
                <a:solidFill>
                  <a:srgbClr val="6D421F"/>
                </a:solidFill>
                <a:effectLst/>
                <a:latin typeface="方正喵呜体" panose="02010600010101010101" pitchFamily="2" charset="-122"/>
                <a:ea typeface="方正喵呜体" panose="02010600010101010101" pitchFamily="2" charset="-122"/>
              </a:rPr>
              <a:t>!</a:t>
            </a:r>
            <a:endParaRPr lang="zh-CN" altLang="en-US" sz="1400" dirty="0">
              <a:solidFill>
                <a:srgbClr val="6D421F"/>
              </a:solidFill>
              <a:latin typeface="方正喵呜体" panose="02010600010101010101" pitchFamily="2" charset="-122"/>
              <a:ea typeface="方正喵呜体" panose="0201060001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2000" fill="hold"/>
                                            <p:tgtEl>
                                              <p:spTgt spid="3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2000" fill="hold"/>
                                            <p:tgtEl>
                                              <p:spTgt spid="3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3" dur="2000" fill="hold"/>
                                            <p:tgtEl>
                                              <p:spTgt spid="3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4" dur="2000" fill="hold"/>
                                            <p:tgtEl>
                                              <p:spTgt spid="3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15" grpId="0"/>
          <p:bldP spid="31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3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3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2000" fill="hold"/>
                                            <p:tgtEl>
                                              <p:spTgt spid="3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2000" fill="hold"/>
                                            <p:tgtEl>
                                              <p:spTgt spid="3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15" grpId="0"/>
          <p:bldP spid="316" grpId="0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CE6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690" y="899568"/>
            <a:ext cx="5060274" cy="738164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5056052" y="191682"/>
            <a:ext cx="208262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>
                <a:solidFill>
                  <a:srgbClr val="6D421F"/>
                </a:solidFill>
                <a:latin typeface="方正喵呜体" panose="02010600010101010101" pitchFamily="2" charset="-122"/>
                <a:ea typeface="方正喵呜体" panose="02010600010101010101" pitchFamily="2" charset="-122"/>
              </a:rPr>
              <a:t>4.</a:t>
            </a:r>
            <a:r>
              <a:rPr lang="zh-CN" altLang="en-US" sz="4000" b="1" dirty="0">
                <a:solidFill>
                  <a:srgbClr val="6D421F"/>
                </a:solidFill>
                <a:latin typeface="方正喵呜体" panose="02010600010101010101" pitchFamily="2" charset="-122"/>
                <a:ea typeface="方正喵呜体" panose="02010600010101010101" pitchFamily="2" charset="-122"/>
              </a:rPr>
              <a:t>总结篇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36" y="2505394"/>
            <a:ext cx="3176536" cy="297996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393" y="2053899"/>
            <a:ext cx="2411533" cy="3294982"/>
          </a:xfrm>
          <a:prstGeom prst="rect">
            <a:avLst/>
          </a:prstGeom>
        </p:spPr>
      </p:pic>
      <p:sp>
        <p:nvSpPr>
          <p:cNvPr id="7" name="任意多边形 6"/>
          <p:cNvSpPr/>
          <p:nvPr/>
        </p:nvSpPr>
        <p:spPr>
          <a:xfrm>
            <a:off x="3029802" y="2053899"/>
            <a:ext cx="3248168" cy="1680030"/>
          </a:xfrm>
          <a:custGeom>
            <a:avLst/>
            <a:gdLst>
              <a:gd name="connsiteX0" fmla="*/ 0 w 3482366"/>
              <a:gd name="connsiteY0" fmla="*/ 1024911 h 1680030"/>
              <a:gd name="connsiteX1" fmla="*/ 818866 w 3482366"/>
              <a:gd name="connsiteY1" fmla="*/ 1598117 h 1680030"/>
              <a:gd name="connsiteX2" fmla="*/ 2975212 w 3482366"/>
              <a:gd name="connsiteY2" fmla="*/ 1543526 h 1680030"/>
              <a:gd name="connsiteX3" fmla="*/ 3398293 w 3482366"/>
              <a:gd name="connsiteY3" fmla="*/ 369819 h 1680030"/>
              <a:gd name="connsiteX4" fmla="*/ 1705970 w 3482366"/>
              <a:gd name="connsiteY4" fmla="*/ 1329 h 1680030"/>
              <a:gd name="connsiteX5" fmla="*/ 723332 w 3482366"/>
              <a:gd name="connsiteY5" fmla="*/ 465353 h 1680030"/>
              <a:gd name="connsiteX6" fmla="*/ 423081 w 3482366"/>
              <a:gd name="connsiteY6" fmla="*/ 1079502 h 1680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82366" h="1680030">
                <a:moveTo>
                  <a:pt x="0" y="1024911"/>
                </a:moveTo>
                <a:cubicBezTo>
                  <a:pt x="161498" y="1268296"/>
                  <a:pt x="322997" y="1511681"/>
                  <a:pt x="818866" y="1598117"/>
                </a:cubicBezTo>
                <a:cubicBezTo>
                  <a:pt x="1314735" y="1684553"/>
                  <a:pt x="2545308" y="1748242"/>
                  <a:pt x="2975212" y="1543526"/>
                </a:cubicBezTo>
                <a:cubicBezTo>
                  <a:pt x="3405116" y="1338810"/>
                  <a:pt x="3609833" y="626852"/>
                  <a:pt x="3398293" y="369819"/>
                </a:cubicBezTo>
                <a:cubicBezTo>
                  <a:pt x="3186753" y="112786"/>
                  <a:pt x="2151797" y="-14593"/>
                  <a:pt x="1705970" y="1329"/>
                </a:cubicBezTo>
                <a:cubicBezTo>
                  <a:pt x="1260143" y="17251"/>
                  <a:pt x="937147" y="285658"/>
                  <a:pt x="723332" y="465353"/>
                </a:cubicBezTo>
                <a:cubicBezTo>
                  <a:pt x="509517" y="645048"/>
                  <a:pt x="466299" y="862275"/>
                  <a:pt x="423081" y="1079502"/>
                </a:cubicBezTo>
              </a:path>
            </a:pathLst>
          </a:custGeom>
          <a:noFill/>
          <a:ln w="28575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3905489" y="2183882"/>
            <a:ext cx="1944530" cy="161717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800" dirty="0">
                <a:solidFill>
                  <a:srgbClr val="6D421F"/>
                </a:solidFill>
                <a:latin typeface="方正喵呜体" panose="02010600010101010101" pitchFamily="2" charset="-122"/>
                <a:ea typeface="方正喵呜体" panose="02010600010101010101" pitchFamily="2" charset="-122"/>
              </a:rPr>
              <a:t>请在此处添加详细描述文本</a:t>
            </a:r>
          </a:p>
        </p:txBody>
      </p:sp>
      <p:sp>
        <p:nvSpPr>
          <p:cNvPr id="9" name="任意多边形 8"/>
          <p:cNvSpPr/>
          <p:nvPr/>
        </p:nvSpPr>
        <p:spPr>
          <a:xfrm flipH="1">
            <a:off x="6059487" y="3668851"/>
            <a:ext cx="3466648" cy="1680030"/>
          </a:xfrm>
          <a:custGeom>
            <a:avLst/>
            <a:gdLst>
              <a:gd name="connsiteX0" fmla="*/ 0 w 3482366"/>
              <a:gd name="connsiteY0" fmla="*/ 1024911 h 1680030"/>
              <a:gd name="connsiteX1" fmla="*/ 818866 w 3482366"/>
              <a:gd name="connsiteY1" fmla="*/ 1598117 h 1680030"/>
              <a:gd name="connsiteX2" fmla="*/ 2975212 w 3482366"/>
              <a:gd name="connsiteY2" fmla="*/ 1543526 h 1680030"/>
              <a:gd name="connsiteX3" fmla="*/ 3398293 w 3482366"/>
              <a:gd name="connsiteY3" fmla="*/ 369819 h 1680030"/>
              <a:gd name="connsiteX4" fmla="*/ 1705970 w 3482366"/>
              <a:gd name="connsiteY4" fmla="*/ 1329 h 1680030"/>
              <a:gd name="connsiteX5" fmla="*/ 723332 w 3482366"/>
              <a:gd name="connsiteY5" fmla="*/ 465353 h 1680030"/>
              <a:gd name="connsiteX6" fmla="*/ 423081 w 3482366"/>
              <a:gd name="connsiteY6" fmla="*/ 1079502 h 1680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82366" h="1680030">
                <a:moveTo>
                  <a:pt x="0" y="1024911"/>
                </a:moveTo>
                <a:cubicBezTo>
                  <a:pt x="161498" y="1268296"/>
                  <a:pt x="322997" y="1511681"/>
                  <a:pt x="818866" y="1598117"/>
                </a:cubicBezTo>
                <a:cubicBezTo>
                  <a:pt x="1314735" y="1684553"/>
                  <a:pt x="2545308" y="1748242"/>
                  <a:pt x="2975212" y="1543526"/>
                </a:cubicBezTo>
                <a:cubicBezTo>
                  <a:pt x="3405116" y="1338810"/>
                  <a:pt x="3609833" y="626852"/>
                  <a:pt x="3398293" y="369819"/>
                </a:cubicBezTo>
                <a:cubicBezTo>
                  <a:pt x="3186753" y="112786"/>
                  <a:pt x="2151797" y="-14593"/>
                  <a:pt x="1705970" y="1329"/>
                </a:cubicBezTo>
                <a:cubicBezTo>
                  <a:pt x="1260143" y="17251"/>
                  <a:pt x="937147" y="285658"/>
                  <a:pt x="723332" y="465353"/>
                </a:cubicBezTo>
                <a:cubicBezTo>
                  <a:pt x="509517" y="645048"/>
                  <a:pt x="466299" y="862275"/>
                  <a:pt x="423081" y="1079502"/>
                </a:cubicBezTo>
              </a:path>
            </a:pathLst>
          </a:custGeom>
          <a:noFill/>
          <a:ln w="28575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6503434" y="3700279"/>
            <a:ext cx="1944530" cy="161717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800" dirty="0">
                <a:solidFill>
                  <a:srgbClr val="6D421F"/>
                </a:solidFill>
                <a:latin typeface="方正喵呜体" panose="02010600010101010101" pitchFamily="2" charset="-122"/>
                <a:ea typeface="方正喵呜体" panose="02010600010101010101" pitchFamily="2" charset="-122"/>
              </a:rPr>
              <a:t>请在此处添加详细描述文本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7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8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3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4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2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8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5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6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8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1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2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8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7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8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" presetClass="entr" presetSubtype="8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3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4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7" grpId="0" animBg="1"/>
          <p:bldP spid="8" grpId="0"/>
          <p:bldP spid="9" grpId="0" animBg="1"/>
          <p:bldP spid="1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7" grpId="0" animBg="1"/>
          <p:bldP spid="8" grpId="0"/>
          <p:bldP spid="9" grpId="0" animBg="1"/>
          <p:bldP spid="10" grpId="0"/>
        </p:bld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CE6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690" y="899568"/>
            <a:ext cx="5060274" cy="738164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5056052" y="191682"/>
            <a:ext cx="208262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>
                <a:solidFill>
                  <a:srgbClr val="6D421F"/>
                </a:solidFill>
                <a:latin typeface="方正喵呜体" panose="02010600010101010101" pitchFamily="2" charset="-122"/>
                <a:ea typeface="方正喵呜体" panose="02010600010101010101" pitchFamily="2" charset="-122"/>
              </a:rPr>
              <a:t>4.</a:t>
            </a:r>
            <a:r>
              <a:rPr lang="zh-CN" altLang="en-US" sz="4000" b="1" dirty="0">
                <a:solidFill>
                  <a:srgbClr val="6D421F"/>
                </a:solidFill>
                <a:latin typeface="方正喵呜体" panose="02010600010101010101" pitchFamily="2" charset="-122"/>
                <a:ea typeface="方正喵呜体" panose="02010600010101010101" pitchFamily="2" charset="-122"/>
              </a:rPr>
              <a:t>总结篇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125" y="1982562"/>
            <a:ext cx="2148113" cy="271052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417" y="1637732"/>
            <a:ext cx="2140097" cy="30553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8586" y="1964198"/>
            <a:ext cx="2148113" cy="2798733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460286" y="5298462"/>
            <a:ext cx="20011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>
                <a:solidFill>
                  <a:srgbClr val="6D421F"/>
                </a:solidFill>
                <a:latin typeface="方正喵呜体" panose="02010600010101010101" pitchFamily="2" charset="-122"/>
                <a:ea typeface="方正喵呜体" panose="02010600010101010101" pitchFamily="2" charset="-122"/>
              </a:rPr>
              <a:t>请在此处添加详细描述文本，尽量与标题文本语言风格相符合</a:t>
            </a:r>
          </a:p>
        </p:txBody>
      </p:sp>
      <p:sp>
        <p:nvSpPr>
          <p:cNvPr id="9" name="矩形 8"/>
          <p:cNvSpPr/>
          <p:nvPr/>
        </p:nvSpPr>
        <p:spPr>
          <a:xfrm>
            <a:off x="1281125" y="4762931"/>
            <a:ext cx="2277811" cy="44281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000" b="1" dirty="0">
                <a:solidFill>
                  <a:srgbClr val="6D421F"/>
                </a:solidFill>
                <a:latin typeface="方正喵呜体" panose="02010600010101010101" pitchFamily="2" charset="-122"/>
                <a:ea typeface="方正喵呜体" panose="02010600010101010101" pitchFamily="2" charset="-122"/>
              </a:rPr>
              <a:t>请在此添加副标题</a:t>
            </a:r>
          </a:p>
        </p:txBody>
      </p:sp>
      <p:sp>
        <p:nvSpPr>
          <p:cNvPr id="12" name="矩形 11"/>
          <p:cNvSpPr/>
          <p:nvPr/>
        </p:nvSpPr>
        <p:spPr>
          <a:xfrm>
            <a:off x="4699001" y="5298462"/>
            <a:ext cx="29125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>
                <a:solidFill>
                  <a:srgbClr val="6D421F"/>
                </a:solidFill>
                <a:latin typeface="方正喵呜体" panose="02010600010101010101" pitchFamily="2" charset="-122"/>
                <a:ea typeface="方正喵呜体" panose="02010600010101010101" pitchFamily="2" charset="-122"/>
              </a:rPr>
              <a:t>请在此处添加详细描述文本，尽量与标题文本语言风格相符合</a:t>
            </a:r>
            <a:endParaRPr lang="en-US" altLang="zh-CN" sz="1600" dirty="0">
              <a:solidFill>
                <a:srgbClr val="6D421F"/>
              </a:solidFill>
              <a:latin typeface="方正喵呜体" panose="02010600010101010101" pitchFamily="2" charset="-122"/>
              <a:ea typeface="方正喵呜体" panose="02010600010101010101" pitchFamily="2" charset="-122"/>
            </a:endParaRPr>
          </a:p>
          <a:p>
            <a:pPr algn="ctr"/>
            <a:endParaRPr lang="zh-CN" altLang="en-US" sz="1200" dirty="0">
              <a:solidFill>
                <a:srgbClr val="6D421F"/>
              </a:solidFill>
              <a:latin typeface="方正喵呜体" panose="02010600010101010101" pitchFamily="2" charset="-122"/>
              <a:ea typeface="方正喵呜体" panose="02010600010101010101" pitchFamily="2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833567" y="4762931"/>
            <a:ext cx="2277811" cy="44281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000" b="1" dirty="0">
                <a:solidFill>
                  <a:srgbClr val="6D421F"/>
                </a:solidFill>
                <a:latin typeface="方正喵呜体" panose="02010600010101010101" pitchFamily="2" charset="-122"/>
                <a:ea typeface="方正喵呜体" panose="02010600010101010101" pitchFamily="2" charset="-122"/>
              </a:rPr>
              <a:t>请在此添加副标题</a:t>
            </a:r>
          </a:p>
        </p:txBody>
      </p:sp>
      <p:sp>
        <p:nvSpPr>
          <p:cNvPr id="14" name="矩形 13"/>
          <p:cNvSpPr/>
          <p:nvPr/>
        </p:nvSpPr>
        <p:spPr>
          <a:xfrm>
            <a:off x="9317747" y="5298462"/>
            <a:ext cx="20011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>
                <a:solidFill>
                  <a:srgbClr val="6D421F"/>
                </a:solidFill>
                <a:latin typeface="方正喵呜体" panose="02010600010101010101" pitchFamily="2" charset="-122"/>
                <a:ea typeface="方正喵呜体" panose="02010600010101010101" pitchFamily="2" charset="-122"/>
              </a:rPr>
              <a:t>请在此处添加详细描述文本，尽量与标题文本语言风格相符合</a:t>
            </a:r>
          </a:p>
        </p:txBody>
      </p:sp>
      <p:sp>
        <p:nvSpPr>
          <p:cNvPr id="15" name="矩形 14"/>
          <p:cNvSpPr/>
          <p:nvPr/>
        </p:nvSpPr>
        <p:spPr>
          <a:xfrm>
            <a:off x="9138586" y="4762931"/>
            <a:ext cx="2277811" cy="44281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000" b="1" dirty="0">
                <a:solidFill>
                  <a:srgbClr val="6D421F"/>
                </a:solidFill>
                <a:latin typeface="方正喵呜体" panose="02010600010101010101" pitchFamily="2" charset="-122"/>
                <a:ea typeface="方正喵呜体" panose="02010600010101010101" pitchFamily="2" charset="-122"/>
              </a:rPr>
              <a:t>请在此添加副标题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7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8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8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5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6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8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1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2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8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8" grpId="0"/>
          <p:bldP spid="12" grpId="0"/>
          <p:bldP spid="1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8" grpId="0"/>
          <p:bldP spid="12" grpId="0"/>
          <p:bldP spid="14" grpId="0"/>
        </p:bldLst>
      </p:timing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CE6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690" y="899568"/>
            <a:ext cx="5060274" cy="738164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5056052" y="191682"/>
            <a:ext cx="208262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>
                <a:solidFill>
                  <a:srgbClr val="6D421F"/>
                </a:solidFill>
                <a:latin typeface="方正喵呜体" panose="02010600010101010101" pitchFamily="2" charset="-122"/>
                <a:ea typeface="方正喵呜体" panose="02010600010101010101" pitchFamily="2" charset="-122"/>
              </a:rPr>
              <a:t>4.</a:t>
            </a:r>
            <a:r>
              <a:rPr lang="zh-CN" altLang="en-US" sz="4000" b="1" dirty="0">
                <a:solidFill>
                  <a:srgbClr val="6D421F"/>
                </a:solidFill>
                <a:latin typeface="方正喵呜体" panose="02010600010101010101" pitchFamily="2" charset="-122"/>
                <a:ea typeface="方正喵呜体" panose="02010600010101010101" pitchFamily="2" charset="-122"/>
              </a:rPr>
              <a:t>总结篇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690" y="2189613"/>
            <a:ext cx="3401926" cy="4127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0317" y="1812170"/>
            <a:ext cx="3401926" cy="3073400"/>
          </a:xfrm>
          <a:prstGeom prst="rect">
            <a:avLst/>
          </a:prstGeom>
        </p:spPr>
      </p:pic>
      <p:sp>
        <p:nvSpPr>
          <p:cNvPr id="7" name="任意多边形 6"/>
          <p:cNvSpPr/>
          <p:nvPr/>
        </p:nvSpPr>
        <p:spPr>
          <a:xfrm flipH="1">
            <a:off x="382018" y="1637732"/>
            <a:ext cx="3466648" cy="1680030"/>
          </a:xfrm>
          <a:custGeom>
            <a:avLst/>
            <a:gdLst>
              <a:gd name="connsiteX0" fmla="*/ 0 w 3482366"/>
              <a:gd name="connsiteY0" fmla="*/ 1024911 h 1680030"/>
              <a:gd name="connsiteX1" fmla="*/ 818866 w 3482366"/>
              <a:gd name="connsiteY1" fmla="*/ 1598117 h 1680030"/>
              <a:gd name="connsiteX2" fmla="*/ 2975212 w 3482366"/>
              <a:gd name="connsiteY2" fmla="*/ 1543526 h 1680030"/>
              <a:gd name="connsiteX3" fmla="*/ 3398293 w 3482366"/>
              <a:gd name="connsiteY3" fmla="*/ 369819 h 1680030"/>
              <a:gd name="connsiteX4" fmla="*/ 1705970 w 3482366"/>
              <a:gd name="connsiteY4" fmla="*/ 1329 h 1680030"/>
              <a:gd name="connsiteX5" fmla="*/ 723332 w 3482366"/>
              <a:gd name="connsiteY5" fmla="*/ 465353 h 1680030"/>
              <a:gd name="connsiteX6" fmla="*/ 423081 w 3482366"/>
              <a:gd name="connsiteY6" fmla="*/ 1079502 h 1680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82366" h="1680030">
                <a:moveTo>
                  <a:pt x="0" y="1024911"/>
                </a:moveTo>
                <a:cubicBezTo>
                  <a:pt x="161498" y="1268296"/>
                  <a:pt x="322997" y="1511681"/>
                  <a:pt x="818866" y="1598117"/>
                </a:cubicBezTo>
                <a:cubicBezTo>
                  <a:pt x="1314735" y="1684553"/>
                  <a:pt x="2545308" y="1748242"/>
                  <a:pt x="2975212" y="1543526"/>
                </a:cubicBezTo>
                <a:cubicBezTo>
                  <a:pt x="3405116" y="1338810"/>
                  <a:pt x="3609833" y="626852"/>
                  <a:pt x="3398293" y="369819"/>
                </a:cubicBezTo>
                <a:cubicBezTo>
                  <a:pt x="3186753" y="112786"/>
                  <a:pt x="2151797" y="-14593"/>
                  <a:pt x="1705970" y="1329"/>
                </a:cubicBezTo>
                <a:cubicBezTo>
                  <a:pt x="1260143" y="17251"/>
                  <a:pt x="937147" y="285658"/>
                  <a:pt x="723332" y="465353"/>
                </a:cubicBezTo>
                <a:cubicBezTo>
                  <a:pt x="509517" y="645048"/>
                  <a:pt x="466299" y="862275"/>
                  <a:pt x="423081" y="1079502"/>
                </a:cubicBezTo>
              </a:path>
            </a:pathLst>
          </a:custGeom>
          <a:noFill/>
          <a:ln w="28575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825965" y="1669160"/>
            <a:ext cx="1944530" cy="161717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800" dirty="0">
                <a:solidFill>
                  <a:srgbClr val="6D421F"/>
                </a:solidFill>
                <a:latin typeface="方正喵呜体" panose="02010600010101010101" pitchFamily="2" charset="-122"/>
                <a:ea typeface="方正喵呜体" panose="02010600010101010101" pitchFamily="2" charset="-122"/>
              </a:rPr>
              <a:t>请在此处添加详细描述文本</a:t>
            </a:r>
          </a:p>
        </p:txBody>
      </p:sp>
      <p:sp>
        <p:nvSpPr>
          <p:cNvPr id="9" name="任意多边形 8"/>
          <p:cNvSpPr/>
          <p:nvPr/>
        </p:nvSpPr>
        <p:spPr>
          <a:xfrm>
            <a:off x="7683690" y="4121623"/>
            <a:ext cx="3957850" cy="2195489"/>
          </a:xfrm>
          <a:custGeom>
            <a:avLst/>
            <a:gdLst>
              <a:gd name="connsiteX0" fmla="*/ 0 w 3482366"/>
              <a:gd name="connsiteY0" fmla="*/ 1024911 h 1680030"/>
              <a:gd name="connsiteX1" fmla="*/ 818866 w 3482366"/>
              <a:gd name="connsiteY1" fmla="*/ 1598117 h 1680030"/>
              <a:gd name="connsiteX2" fmla="*/ 2975212 w 3482366"/>
              <a:gd name="connsiteY2" fmla="*/ 1543526 h 1680030"/>
              <a:gd name="connsiteX3" fmla="*/ 3398293 w 3482366"/>
              <a:gd name="connsiteY3" fmla="*/ 369819 h 1680030"/>
              <a:gd name="connsiteX4" fmla="*/ 1705970 w 3482366"/>
              <a:gd name="connsiteY4" fmla="*/ 1329 h 1680030"/>
              <a:gd name="connsiteX5" fmla="*/ 723332 w 3482366"/>
              <a:gd name="connsiteY5" fmla="*/ 465353 h 1680030"/>
              <a:gd name="connsiteX6" fmla="*/ 423081 w 3482366"/>
              <a:gd name="connsiteY6" fmla="*/ 1079502 h 1680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82366" h="1680030">
                <a:moveTo>
                  <a:pt x="0" y="1024911"/>
                </a:moveTo>
                <a:cubicBezTo>
                  <a:pt x="161498" y="1268296"/>
                  <a:pt x="322997" y="1511681"/>
                  <a:pt x="818866" y="1598117"/>
                </a:cubicBezTo>
                <a:cubicBezTo>
                  <a:pt x="1314735" y="1684553"/>
                  <a:pt x="2545308" y="1748242"/>
                  <a:pt x="2975212" y="1543526"/>
                </a:cubicBezTo>
                <a:cubicBezTo>
                  <a:pt x="3405116" y="1338810"/>
                  <a:pt x="3609833" y="626852"/>
                  <a:pt x="3398293" y="369819"/>
                </a:cubicBezTo>
                <a:cubicBezTo>
                  <a:pt x="3186753" y="112786"/>
                  <a:pt x="2151797" y="-14593"/>
                  <a:pt x="1705970" y="1329"/>
                </a:cubicBezTo>
                <a:cubicBezTo>
                  <a:pt x="1260143" y="17251"/>
                  <a:pt x="937147" y="285658"/>
                  <a:pt x="723332" y="465353"/>
                </a:cubicBezTo>
                <a:cubicBezTo>
                  <a:pt x="509517" y="645048"/>
                  <a:pt x="466299" y="862275"/>
                  <a:pt x="423081" y="1079502"/>
                </a:cubicBezTo>
              </a:path>
            </a:pathLst>
          </a:custGeom>
          <a:noFill/>
          <a:ln w="28575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8859627" y="4490353"/>
            <a:ext cx="1944530" cy="161717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800" dirty="0">
                <a:solidFill>
                  <a:srgbClr val="6D421F"/>
                </a:solidFill>
                <a:latin typeface="方正喵呜体" panose="02010600010101010101" pitchFamily="2" charset="-122"/>
                <a:ea typeface="方正喵呜体" panose="02010600010101010101" pitchFamily="2" charset="-122"/>
              </a:rPr>
              <a:t>请在此处添加详细描述文本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7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8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3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4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1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8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5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6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8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1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2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2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7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8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" presetClass="entr" presetSubtype="2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3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4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7" grpId="0" animBg="1"/>
          <p:bldP spid="8" grpId="0"/>
          <p:bldP spid="9" grpId="0" animBg="1"/>
          <p:bldP spid="1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7" grpId="0" animBg="1"/>
          <p:bldP spid="8" grpId="0"/>
          <p:bldP spid="9" grpId="0" animBg="1"/>
          <p:bldP spid="10" grpId="0"/>
        </p:bldLst>
      </p:timing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CE6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690" y="899568"/>
            <a:ext cx="5060274" cy="738164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5056052" y="191682"/>
            <a:ext cx="208262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>
                <a:solidFill>
                  <a:srgbClr val="6D421F"/>
                </a:solidFill>
                <a:latin typeface="方正喵呜体" panose="02010600010101010101" pitchFamily="2" charset="-122"/>
                <a:ea typeface="方正喵呜体" panose="02010600010101010101" pitchFamily="2" charset="-122"/>
              </a:rPr>
              <a:t>4.</a:t>
            </a:r>
            <a:r>
              <a:rPr lang="zh-CN" altLang="en-US" sz="4000" b="1" dirty="0">
                <a:solidFill>
                  <a:srgbClr val="6D421F"/>
                </a:solidFill>
                <a:latin typeface="方正喵呜体" panose="02010600010101010101" pitchFamily="2" charset="-122"/>
                <a:ea typeface="方正喵呜体" panose="02010600010101010101" pitchFamily="2" charset="-122"/>
              </a:rPr>
              <a:t>总结篇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201" y="2470246"/>
            <a:ext cx="2472489" cy="286137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570" y="2136303"/>
            <a:ext cx="2951040" cy="309624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274" y="1985243"/>
            <a:ext cx="2962092" cy="2078908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618703" y="5477293"/>
            <a:ext cx="259156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solidFill>
                  <a:srgbClr val="6D421F"/>
                </a:solidFill>
                <a:latin typeface="方正喵呜体" panose="02010600010101010101" pitchFamily="2" charset="-122"/>
                <a:ea typeface="方正喵呜体" panose="02010600010101010101" pitchFamily="2" charset="-122"/>
              </a:rPr>
              <a:t>请在此处添加详细描述文本，尽量与标题文本语言风格相符合</a:t>
            </a:r>
          </a:p>
        </p:txBody>
      </p:sp>
      <p:sp>
        <p:nvSpPr>
          <p:cNvPr id="9" name="矩形 8"/>
          <p:cNvSpPr/>
          <p:nvPr/>
        </p:nvSpPr>
        <p:spPr>
          <a:xfrm>
            <a:off x="4655570" y="5232550"/>
            <a:ext cx="259156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solidFill>
                  <a:srgbClr val="6D421F"/>
                </a:solidFill>
                <a:latin typeface="方正喵呜体" panose="02010600010101010101" pitchFamily="2" charset="-122"/>
                <a:ea typeface="方正喵呜体" panose="02010600010101010101" pitchFamily="2" charset="-122"/>
              </a:rPr>
              <a:t>请在此处添加详细描述文本，尽量与标题文本语言风格相符合</a:t>
            </a:r>
          </a:p>
        </p:txBody>
      </p:sp>
      <p:sp>
        <p:nvSpPr>
          <p:cNvPr id="10" name="矩形 9"/>
          <p:cNvSpPr/>
          <p:nvPr/>
        </p:nvSpPr>
        <p:spPr>
          <a:xfrm>
            <a:off x="8689799" y="4341973"/>
            <a:ext cx="259156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solidFill>
                  <a:srgbClr val="6D421F"/>
                </a:solidFill>
                <a:latin typeface="方正喵呜体" panose="02010600010101010101" pitchFamily="2" charset="-122"/>
                <a:ea typeface="方正喵呜体" panose="02010600010101010101" pitchFamily="2" charset="-122"/>
              </a:rPr>
              <a:t>请在此处添加详细描述文本，尽量与标题文本语言风格相符合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7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8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8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5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6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8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1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2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8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8" grpId="0"/>
          <p:bldP spid="9" grpId="0"/>
          <p:bldP spid="1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8" grpId="0"/>
          <p:bldP spid="9" grpId="0"/>
          <p:bldP spid="10" grpId="0"/>
        </p:bldLst>
      </p:timing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CE6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_任意多边形 302"/>
          <p:cNvSpPr>
            <a:spLocks noEditPoints="1"/>
          </p:cNvSpPr>
          <p:nvPr>
            <p:custDataLst>
              <p:tags r:id="rId1"/>
            </p:custDataLst>
          </p:nvPr>
        </p:nvSpPr>
        <p:spPr bwMode="auto">
          <a:xfrm>
            <a:off x="764204" y="1337391"/>
            <a:ext cx="10511526" cy="5025926"/>
          </a:xfrm>
          <a:custGeom>
            <a:avLst/>
            <a:gdLst>
              <a:gd name="T0" fmla="*/ 762 w 1398"/>
              <a:gd name="T1" fmla="*/ 510 h 547"/>
              <a:gd name="T2" fmla="*/ 657 w 1398"/>
              <a:gd name="T3" fmla="*/ 510 h 547"/>
              <a:gd name="T4" fmla="*/ 551 w 1398"/>
              <a:gd name="T5" fmla="*/ 484 h 547"/>
              <a:gd name="T6" fmla="*/ 322 w 1398"/>
              <a:gd name="T7" fmla="*/ 528 h 547"/>
              <a:gd name="T8" fmla="*/ 114 w 1398"/>
              <a:gd name="T9" fmla="*/ 418 h 547"/>
              <a:gd name="T10" fmla="*/ 133 w 1398"/>
              <a:gd name="T11" fmla="*/ 167 h 547"/>
              <a:gd name="T12" fmla="*/ 234 w 1398"/>
              <a:gd name="T13" fmla="*/ 130 h 547"/>
              <a:gd name="T14" fmla="*/ 556 w 1398"/>
              <a:gd name="T15" fmla="*/ 113 h 547"/>
              <a:gd name="T16" fmla="*/ 763 w 1398"/>
              <a:gd name="T17" fmla="*/ 46 h 547"/>
              <a:gd name="T18" fmla="*/ 979 w 1398"/>
              <a:gd name="T19" fmla="*/ 18 h 547"/>
              <a:gd name="T20" fmla="*/ 1252 w 1398"/>
              <a:gd name="T21" fmla="*/ 120 h 547"/>
              <a:gd name="T22" fmla="*/ 1273 w 1398"/>
              <a:gd name="T23" fmla="*/ 184 h 547"/>
              <a:gd name="T24" fmla="*/ 1251 w 1398"/>
              <a:gd name="T25" fmla="*/ 374 h 547"/>
              <a:gd name="T26" fmla="*/ 1156 w 1398"/>
              <a:gd name="T27" fmla="*/ 434 h 547"/>
              <a:gd name="T28" fmla="*/ 1142 w 1398"/>
              <a:gd name="T29" fmla="*/ 457 h 547"/>
              <a:gd name="T30" fmla="*/ 957 w 1398"/>
              <a:gd name="T31" fmla="*/ 545 h 547"/>
              <a:gd name="T32" fmla="*/ 743 w 1398"/>
              <a:gd name="T33" fmla="*/ 437 h 547"/>
              <a:gd name="T34" fmla="*/ 787 w 1398"/>
              <a:gd name="T35" fmla="*/ 495 h 547"/>
              <a:gd name="T36" fmla="*/ 1107 w 1398"/>
              <a:gd name="T37" fmla="*/ 450 h 547"/>
              <a:gd name="T38" fmla="*/ 1121 w 1398"/>
              <a:gd name="T39" fmla="*/ 427 h 547"/>
              <a:gd name="T40" fmla="*/ 1133 w 1398"/>
              <a:gd name="T41" fmla="*/ 380 h 547"/>
              <a:gd name="T42" fmla="*/ 1104 w 1398"/>
              <a:gd name="T43" fmla="*/ 359 h 547"/>
              <a:gd name="T44" fmla="*/ 1154 w 1398"/>
              <a:gd name="T45" fmla="*/ 363 h 547"/>
              <a:gd name="T46" fmla="*/ 1356 w 1398"/>
              <a:gd name="T47" fmla="*/ 257 h 547"/>
              <a:gd name="T48" fmla="*/ 1187 w 1398"/>
              <a:gd name="T49" fmla="*/ 221 h 547"/>
              <a:gd name="T50" fmla="*/ 1162 w 1398"/>
              <a:gd name="T51" fmla="*/ 226 h 547"/>
              <a:gd name="T52" fmla="*/ 1155 w 1398"/>
              <a:gd name="T53" fmla="*/ 211 h 547"/>
              <a:gd name="T54" fmla="*/ 1215 w 1398"/>
              <a:gd name="T55" fmla="*/ 120 h 547"/>
              <a:gd name="T56" fmla="*/ 998 w 1398"/>
              <a:gd name="T57" fmla="*/ 36 h 547"/>
              <a:gd name="T58" fmla="*/ 873 w 1398"/>
              <a:gd name="T59" fmla="*/ 174 h 547"/>
              <a:gd name="T60" fmla="*/ 836 w 1398"/>
              <a:gd name="T61" fmla="*/ 173 h 547"/>
              <a:gd name="T62" fmla="*/ 750 w 1398"/>
              <a:gd name="T63" fmla="*/ 65 h 547"/>
              <a:gd name="T64" fmla="*/ 595 w 1398"/>
              <a:gd name="T65" fmla="*/ 141 h 547"/>
              <a:gd name="T66" fmla="*/ 583 w 1398"/>
              <a:gd name="T67" fmla="*/ 169 h 547"/>
              <a:gd name="T68" fmla="*/ 530 w 1398"/>
              <a:gd name="T69" fmla="*/ 131 h 547"/>
              <a:gd name="T70" fmla="*/ 268 w 1398"/>
              <a:gd name="T71" fmla="*/ 138 h 547"/>
              <a:gd name="T72" fmla="*/ 279 w 1398"/>
              <a:gd name="T73" fmla="*/ 166 h 547"/>
              <a:gd name="T74" fmla="*/ 279 w 1398"/>
              <a:gd name="T75" fmla="*/ 186 h 547"/>
              <a:gd name="T76" fmla="*/ 263 w 1398"/>
              <a:gd name="T77" fmla="*/ 186 h 547"/>
              <a:gd name="T78" fmla="*/ 273 w 1398"/>
              <a:gd name="T79" fmla="*/ 205 h 547"/>
              <a:gd name="T80" fmla="*/ 221 w 1398"/>
              <a:gd name="T81" fmla="*/ 184 h 547"/>
              <a:gd name="T82" fmla="*/ 39 w 1398"/>
              <a:gd name="T83" fmla="*/ 316 h 547"/>
              <a:gd name="T84" fmla="*/ 300 w 1398"/>
              <a:gd name="T85" fmla="*/ 380 h 547"/>
              <a:gd name="T86" fmla="*/ 328 w 1398"/>
              <a:gd name="T87" fmla="*/ 393 h 547"/>
              <a:gd name="T88" fmla="*/ 440 w 1398"/>
              <a:gd name="T89" fmla="*/ 518 h 547"/>
              <a:gd name="T90" fmla="*/ 540 w 1398"/>
              <a:gd name="T91" fmla="*/ 443 h 547"/>
              <a:gd name="T92" fmla="*/ 576 w 1398"/>
              <a:gd name="T93" fmla="*/ 448 h 547"/>
              <a:gd name="T94" fmla="*/ 584 w 1398"/>
              <a:gd name="T95" fmla="*/ 474 h 547"/>
              <a:gd name="T96" fmla="*/ 701 w 1398"/>
              <a:gd name="T97" fmla="*/ 468 h 547"/>
              <a:gd name="T98" fmla="*/ 737 w 1398"/>
              <a:gd name="T99" fmla="*/ 436 h 5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398" h="547">
                <a:moveTo>
                  <a:pt x="957" y="545"/>
                </a:moveTo>
                <a:cubicBezTo>
                  <a:pt x="890" y="545"/>
                  <a:pt x="810" y="534"/>
                  <a:pt x="762" y="510"/>
                </a:cubicBezTo>
                <a:cubicBezTo>
                  <a:pt x="748" y="503"/>
                  <a:pt x="737" y="495"/>
                  <a:pt x="729" y="486"/>
                </a:cubicBezTo>
                <a:cubicBezTo>
                  <a:pt x="720" y="499"/>
                  <a:pt x="703" y="509"/>
                  <a:pt x="657" y="510"/>
                </a:cubicBezTo>
                <a:cubicBezTo>
                  <a:pt x="616" y="511"/>
                  <a:pt x="577" y="502"/>
                  <a:pt x="556" y="487"/>
                </a:cubicBezTo>
                <a:cubicBezTo>
                  <a:pt x="554" y="487"/>
                  <a:pt x="553" y="486"/>
                  <a:pt x="551" y="484"/>
                </a:cubicBezTo>
                <a:cubicBezTo>
                  <a:pt x="528" y="509"/>
                  <a:pt x="493" y="529"/>
                  <a:pt x="454" y="537"/>
                </a:cubicBezTo>
                <a:cubicBezTo>
                  <a:pt x="411" y="547"/>
                  <a:pt x="365" y="544"/>
                  <a:pt x="322" y="528"/>
                </a:cubicBezTo>
                <a:cubicBezTo>
                  <a:pt x="241" y="498"/>
                  <a:pt x="255" y="447"/>
                  <a:pt x="277" y="410"/>
                </a:cubicBezTo>
                <a:cubicBezTo>
                  <a:pt x="226" y="422"/>
                  <a:pt x="163" y="427"/>
                  <a:pt x="114" y="418"/>
                </a:cubicBezTo>
                <a:cubicBezTo>
                  <a:pt x="12" y="399"/>
                  <a:pt x="0" y="358"/>
                  <a:pt x="1" y="316"/>
                </a:cubicBezTo>
                <a:cubicBezTo>
                  <a:pt x="3" y="271"/>
                  <a:pt x="23" y="193"/>
                  <a:pt x="133" y="167"/>
                </a:cubicBezTo>
                <a:cubicBezTo>
                  <a:pt x="157" y="162"/>
                  <a:pt x="188" y="162"/>
                  <a:pt x="217" y="163"/>
                </a:cubicBezTo>
                <a:cubicBezTo>
                  <a:pt x="219" y="153"/>
                  <a:pt x="224" y="142"/>
                  <a:pt x="234" y="130"/>
                </a:cubicBezTo>
                <a:cubicBezTo>
                  <a:pt x="270" y="84"/>
                  <a:pt x="356" y="38"/>
                  <a:pt x="422" y="44"/>
                </a:cubicBezTo>
                <a:cubicBezTo>
                  <a:pt x="495" y="51"/>
                  <a:pt x="529" y="83"/>
                  <a:pt x="556" y="113"/>
                </a:cubicBezTo>
                <a:cubicBezTo>
                  <a:pt x="557" y="97"/>
                  <a:pt x="562" y="81"/>
                  <a:pt x="580" y="69"/>
                </a:cubicBezTo>
                <a:cubicBezTo>
                  <a:pt x="617" y="41"/>
                  <a:pt x="707" y="34"/>
                  <a:pt x="763" y="46"/>
                </a:cubicBezTo>
                <a:cubicBezTo>
                  <a:pt x="810" y="55"/>
                  <a:pt x="842" y="78"/>
                  <a:pt x="860" y="104"/>
                </a:cubicBezTo>
                <a:cubicBezTo>
                  <a:pt x="883" y="69"/>
                  <a:pt x="924" y="36"/>
                  <a:pt x="979" y="18"/>
                </a:cubicBezTo>
                <a:cubicBezTo>
                  <a:pt x="1036" y="0"/>
                  <a:pt x="1098" y="1"/>
                  <a:pt x="1159" y="21"/>
                </a:cubicBezTo>
                <a:cubicBezTo>
                  <a:pt x="1225" y="44"/>
                  <a:pt x="1252" y="72"/>
                  <a:pt x="1252" y="120"/>
                </a:cubicBezTo>
                <a:cubicBezTo>
                  <a:pt x="1252" y="149"/>
                  <a:pt x="1243" y="166"/>
                  <a:pt x="1227" y="183"/>
                </a:cubicBezTo>
                <a:cubicBezTo>
                  <a:pt x="1242" y="182"/>
                  <a:pt x="1257" y="182"/>
                  <a:pt x="1273" y="184"/>
                </a:cubicBezTo>
                <a:cubicBezTo>
                  <a:pt x="1329" y="192"/>
                  <a:pt x="1389" y="220"/>
                  <a:pt x="1393" y="256"/>
                </a:cubicBezTo>
                <a:cubicBezTo>
                  <a:pt x="1398" y="300"/>
                  <a:pt x="1324" y="352"/>
                  <a:pt x="1251" y="374"/>
                </a:cubicBezTo>
                <a:cubicBezTo>
                  <a:pt x="1224" y="381"/>
                  <a:pt x="1198" y="385"/>
                  <a:pt x="1174" y="385"/>
                </a:cubicBezTo>
                <a:cubicBezTo>
                  <a:pt x="1177" y="401"/>
                  <a:pt x="1166" y="420"/>
                  <a:pt x="1156" y="434"/>
                </a:cubicBezTo>
                <a:cubicBezTo>
                  <a:pt x="1155" y="436"/>
                  <a:pt x="1153" y="438"/>
                  <a:pt x="1152" y="440"/>
                </a:cubicBezTo>
                <a:cubicBezTo>
                  <a:pt x="1149" y="446"/>
                  <a:pt x="1145" y="451"/>
                  <a:pt x="1142" y="457"/>
                </a:cubicBezTo>
                <a:cubicBezTo>
                  <a:pt x="1122" y="492"/>
                  <a:pt x="1101" y="528"/>
                  <a:pt x="1020" y="541"/>
                </a:cubicBezTo>
                <a:cubicBezTo>
                  <a:pt x="1002" y="544"/>
                  <a:pt x="980" y="545"/>
                  <a:pt x="957" y="545"/>
                </a:cubicBezTo>
                <a:moveTo>
                  <a:pt x="737" y="436"/>
                </a:moveTo>
                <a:cubicBezTo>
                  <a:pt x="739" y="436"/>
                  <a:pt x="741" y="436"/>
                  <a:pt x="743" y="437"/>
                </a:cubicBezTo>
                <a:cubicBezTo>
                  <a:pt x="751" y="438"/>
                  <a:pt x="756" y="443"/>
                  <a:pt x="755" y="448"/>
                </a:cubicBezTo>
                <a:cubicBezTo>
                  <a:pt x="750" y="466"/>
                  <a:pt x="761" y="482"/>
                  <a:pt x="787" y="495"/>
                </a:cubicBezTo>
                <a:cubicBezTo>
                  <a:pt x="841" y="521"/>
                  <a:pt x="949" y="531"/>
                  <a:pt x="1010" y="521"/>
                </a:cubicBezTo>
                <a:cubicBezTo>
                  <a:pt x="1072" y="511"/>
                  <a:pt x="1087" y="484"/>
                  <a:pt x="1107" y="450"/>
                </a:cubicBezTo>
                <a:cubicBezTo>
                  <a:pt x="1110" y="445"/>
                  <a:pt x="1113" y="439"/>
                  <a:pt x="1117" y="434"/>
                </a:cubicBezTo>
                <a:cubicBezTo>
                  <a:pt x="1118" y="431"/>
                  <a:pt x="1120" y="429"/>
                  <a:pt x="1121" y="427"/>
                </a:cubicBezTo>
                <a:cubicBezTo>
                  <a:pt x="1130" y="413"/>
                  <a:pt x="1144" y="392"/>
                  <a:pt x="1134" y="382"/>
                </a:cubicBezTo>
                <a:cubicBezTo>
                  <a:pt x="1134" y="381"/>
                  <a:pt x="1134" y="381"/>
                  <a:pt x="1133" y="380"/>
                </a:cubicBezTo>
                <a:cubicBezTo>
                  <a:pt x="1124" y="378"/>
                  <a:pt x="1116" y="376"/>
                  <a:pt x="1109" y="372"/>
                </a:cubicBezTo>
                <a:cubicBezTo>
                  <a:pt x="1102" y="369"/>
                  <a:pt x="1100" y="364"/>
                  <a:pt x="1104" y="359"/>
                </a:cubicBezTo>
                <a:cubicBezTo>
                  <a:pt x="1108" y="355"/>
                  <a:pt x="1117" y="353"/>
                  <a:pt x="1125" y="354"/>
                </a:cubicBezTo>
                <a:cubicBezTo>
                  <a:pt x="1137" y="356"/>
                  <a:pt x="1147" y="359"/>
                  <a:pt x="1154" y="363"/>
                </a:cubicBezTo>
                <a:cubicBezTo>
                  <a:pt x="1182" y="367"/>
                  <a:pt x="1211" y="362"/>
                  <a:pt x="1233" y="355"/>
                </a:cubicBezTo>
                <a:cubicBezTo>
                  <a:pt x="1301" y="335"/>
                  <a:pt x="1360" y="288"/>
                  <a:pt x="1356" y="257"/>
                </a:cubicBezTo>
                <a:cubicBezTo>
                  <a:pt x="1353" y="232"/>
                  <a:pt x="1306" y="210"/>
                  <a:pt x="1265" y="205"/>
                </a:cubicBezTo>
                <a:cubicBezTo>
                  <a:pt x="1245" y="202"/>
                  <a:pt x="1209" y="201"/>
                  <a:pt x="1187" y="221"/>
                </a:cubicBezTo>
                <a:cubicBezTo>
                  <a:pt x="1187" y="222"/>
                  <a:pt x="1187" y="222"/>
                  <a:pt x="1187" y="222"/>
                </a:cubicBezTo>
                <a:cubicBezTo>
                  <a:pt x="1182" y="227"/>
                  <a:pt x="1171" y="228"/>
                  <a:pt x="1162" y="226"/>
                </a:cubicBezTo>
                <a:cubicBezTo>
                  <a:pt x="1153" y="223"/>
                  <a:pt x="1150" y="216"/>
                  <a:pt x="1155" y="211"/>
                </a:cubicBezTo>
                <a:cubicBezTo>
                  <a:pt x="1155" y="211"/>
                  <a:pt x="1155" y="211"/>
                  <a:pt x="1155" y="211"/>
                </a:cubicBezTo>
                <a:cubicBezTo>
                  <a:pt x="1161" y="205"/>
                  <a:pt x="1167" y="200"/>
                  <a:pt x="1173" y="194"/>
                </a:cubicBezTo>
                <a:cubicBezTo>
                  <a:pt x="1200" y="169"/>
                  <a:pt x="1215" y="155"/>
                  <a:pt x="1215" y="120"/>
                </a:cubicBezTo>
                <a:cubicBezTo>
                  <a:pt x="1215" y="79"/>
                  <a:pt x="1194" y="58"/>
                  <a:pt x="1140" y="39"/>
                </a:cubicBezTo>
                <a:cubicBezTo>
                  <a:pt x="1091" y="23"/>
                  <a:pt x="1043" y="22"/>
                  <a:pt x="998" y="36"/>
                </a:cubicBezTo>
                <a:cubicBezTo>
                  <a:pt x="930" y="58"/>
                  <a:pt x="886" y="110"/>
                  <a:pt x="875" y="153"/>
                </a:cubicBezTo>
                <a:cubicBezTo>
                  <a:pt x="876" y="160"/>
                  <a:pt x="875" y="167"/>
                  <a:pt x="873" y="174"/>
                </a:cubicBezTo>
                <a:cubicBezTo>
                  <a:pt x="872" y="180"/>
                  <a:pt x="863" y="184"/>
                  <a:pt x="854" y="183"/>
                </a:cubicBezTo>
                <a:cubicBezTo>
                  <a:pt x="844" y="183"/>
                  <a:pt x="836" y="179"/>
                  <a:pt x="836" y="173"/>
                </a:cubicBezTo>
                <a:cubicBezTo>
                  <a:pt x="836" y="166"/>
                  <a:pt x="837" y="159"/>
                  <a:pt x="838" y="151"/>
                </a:cubicBezTo>
                <a:cubicBezTo>
                  <a:pt x="836" y="115"/>
                  <a:pt x="807" y="77"/>
                  <a:pt x="750" y="65"/>
                </a:cubicBezTo>
                <a:cubicBezTo>
                  <a:pt x="708" y="56"/>
                  <a:pt x="635" y="62"/>
                  <a:pt x="609" y="81"/>
                </a:cubicBezTo>
                <a:cubicBezTo>
                  <a:pt x="589" y="96"/>
                  <a:pt x="592" y="119"/>
                  <a:pt x="595" y="141"/>
                </a:cubicBezTo>
                <a:cubicBezTo>
                  <a:pt x="595" y="147"/>
                  <a:pt x="596" y="153"/>
                  <a:pt x="596" y="159"/>
                </a:cubicBezTo>
                <a:cubicBezTo>
                  <a:pt x="597" y="163"/>
                  <a:pt x="591" y="168"/>
                  <a:pt x="583" y="169"/>
                </a:cubicBezTo>
                <a:cubicBezTo>
                  <a:pt x="575" y="170"/>
                  <a:pt x="567" y="168"/>
                  <a:pt x="562" y="165"/>
                </a:cubicBezTo>
                <a:cubicBezTo>
                  <a:pt x="550" y="154"/>
                  <a:pt x="540" y="143"/>
                  <a:pt x="530" y="131"/>
                </a:cubicBezTo>
                <a:cubicBezTo>
                  <a:pt x="503" y="100"/>
                  <a:pt x="477" y="71"/>
                  <a:pt x="415" y="64"/>
                </a:cubicBezTo>
                <a:cubicBezTo>
                  <a:pt x="374" y="60"/>
                  <a:pt x="300" y="98"/>
                  <a:pt x="268" y="138"/>
                </a:cubicBezTo>
                <a:cubicBezTo>
                  <a:pt x="263" y="144"/>
                  <a:pt x="256" y="154"/>
                  <a:pt x="254" y="165"/>
                </a:cubicBezTo>
                <a:cubicBezTo>
                  <a:pt x="263" y="165"/>
                  <a:pt x="271" y="166"/>
                  <a:pt x="279" y="166"/>
                </a:cubicBezTo>
                <a:cubicBezTo>
                  <a:pt x="289" y="166"/>
                  <a:pt x="297" y="170"/>
                  <a:pt x="297" y="176"/>
                </a:cubicBezTo>
                <a:cubicBezTo>
                  <a:pt x="297" y="182"/>
                  <a:pt x="289" y="186"/>
                  <a:pt x="279" y="186"/>
                </a:cubicBezTo>
                <a:cubicBezTo>
                  <a:pt x="279" y="186"/>
                  <a:pt x="279" y="186"/>
                  <a:pt x="279" y="186"/>
                </a:cubicBezTo>
                <a:cubicBezTo>
                  <a:pt x="274" y="186"/>
                  <a:pt x="269" y="186"/>
                  <a:pt x="263" y="186"/>
                </a:cubicBezTo>
                <a:cubicBezTo>
                  <a:pt x="265" y="187"/>
                  <a:pt x="267" y="189"/>
                  <a:pt x="270" y="190"/>
                </a:cubicBezTo>
                <a:cubicBezTo>
                  <a:pt x="278" y="194"/>
                  <a:pt x="280" y="200"/>
                  <a:pt x="273" y="205"/>
                </a:cubicBezTo>
                <a:cubicBezTo>
                  <a:pt x="267" y="209"/>
                  <a:pt x="256" y="210"/>
                  <a:pt x="247" y="206"/>
                </a:cubicBezTo>
                <a:cubicBezTo>
                  <a:pt x="234" y="201"/>
                  <a:pt x="225" y="193"/>
                  <a:pt x="221" y="184"/>
                </a:cubicBezTo>
                <a:cubicBezTo>
                  <a:pt x="194" y="183"/>
                  <a:pt x="165" y="183"/>
                  <a:pt x="147" y="187"/>
                </a:cubicBezTo>
                <a:cubicBezTo>
                  <a:pt x="57" y="207"/>
                  <a:pt x="40" y="277"/>
                  <a:pt x="39" y="316"/>
                </a:cubicBezTo>
                <a:cubicBezTo>
                  <a:pt x="37" y="358"/>
                  <a:pt x="50" y="385"/>
                  <a:pt x="125" y="398"/>
                </a:cubicBezTo>
                <a:cubicBezTo>
                  <a:pt x="177" y="408"/>
                  <a:pt x="255" y="397"/>
                  <a:pt x="300" y="380"/>
                </a:cubicBezTo>
                <a:cubicBezTo>
                  <a:pt x="307" y="378"/>
                  <a:pt x="316" y="378"/>
                  <a:pt x="322" y="381"/>
                </a:cubicBezTo>
                <a:cubicBezTo>
                  <a:pt x="328" y="384"/>
                  <a:pt x="331" y="389"/>
                  <a:pt x="328" y="393"/>
                </a:cubicBezTo>
                <a:cubicBezTo>
                  <a:pt x="290" y="446"/>
                  <a:pt x="278" y="487"/>
                  <a:pt x="343" y="511"/>
                </a:cubicBezTo>
                <a:cubicBezTo>
                  <a:pt x="375" y="523"/>
                  <a:pt x="408" y="525"/>
                  <a:pt x="440" y="518"/>
                </a:cubicBezTo>
                <a:cubicBezTo>
                  <a:pt x="485" y="508"/>
                  <a:pt x="525" y="478"/>
                  <a:pt x="539" y="444"/>
                </a:cubicBezTo>
                <a:cubicBezTo>
                  <a:pt x="539" y="444"/>
                  <a:pt x="539" y="444"/>
                  <a:pt x="540" y="443"/>
                </a:cubicBezTo>
                <a:cubicBezTo>
                  <a:pt x="542" y="438"/>
                  <a:pt x="552" y="434"/>
                  <a:pt x="562" y="436"/>
                </a:cubicBezTo>
                <a:cubicBezTo>
                  <a:pt x="572" y="437"/>
                  <a:pt x="578" y="442"/>
                  <a:pt x="576" y="448"/>
                </a:cubicBezTo>
                <a:cubicBezTo>
                  <a:pt x="575" y="448"/>
                  <a:pt x="575" y="449"/>
                  <a:pt x="575" y="449"/>
                </a:cubicBezTo>
                <a:cubicBezTo>
                  <a:pt x="571" y="459"/>
                  <a:pt x="574" y="468"/>
                  <a:pt x="584" y="474"/>
                </a:cubicBezTo>
                <a:cubicBezTo>
                  <a:pt x="598" y="484"/>
                  <a:pt x="626" y="490"/>
                  <a:pt x="656" y="489"/>
                </a:cubicBezTo>
                <a:cubicBezTo>
                  <a:pt x="690" y="489"/>
                  <a:pt x="693" y="484"/>
                  <a:pt x="701" y="468"/>
                </a:cubicBezTo>
                <a:cubicBezTo>
                  <a:pt x="705" y="461"/>
                  <a:pt x="710" y="451"/>
                  <a:pt x="721" y="441"/>
                </a:cubicBezTo>
                <a:cubicBezTo>
                  <a:pt x="724" y="438"/>
                  <a:pt x="730" y="436"/>
                  <a:pt x="737" y="436"/>
                </a:cubicBezTo>
              </a:path>
            </a:pathLst>
          </a:custGeom>
          <a:solidFill>
            <a:srgbClr val="6D42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9" name="矩形 178"/>
          <p:cNvSpPr/>
          <p:nvPr/>
        </p:nvSpPr>
        <p:spPr>
          <a:xfrm>
            <a:off x="2653901" y="3214831"/>
            <a:ext cx="6628738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喵呜体" panose="02010600010101010101" pitchFamily="2" charset="-122"/>
                <a:ea typeface="方正喵呜体" panose="02010600010101010101" pitchFamily="2" charset="-122"/>
              </a:rPr>
              <a:t>THANKS</a:t>
            </a:r>
            <a:endParaRPr lang="zh-CN" altLang="en-US" sz="16600" b="1" dirty="0">
              <a:solidFill>
                <a:schemeClr val="tx1">
                  <a:lumMod val="75000"/>
                  <a:lumOff val="25000"/>
                </a:schemeClr>
              </a:solidFill>
              <a:latin typeface="方正喵呜体" panose="02010600010101010101" pitchFamily="2" charset="-122"/>
              <a:ea typeface="方正喵呜体" panose="02010600010101010101" pitchFamily="2" charset="-122"/>
            </a:endParaRPr>
          </a:p>
        </p:txBody>
      </p:sp>
      <p:grpSp>
        <p:nvGrpSpPr>
          <p:cNvPr id="178" name="组合 177"/>
          <p:cNvGrpSpPr/>
          <p:nvPr/>
        </p:nvGrpSpPr>
        <p:grpSpPr>
          <a:xfrm>
            <a:off x="4429873" y="128312"/>
            <a:ext cx="3459596" cy="4658516"/>
            <a:chOff x="5445125" y="847725"/>
            <a:chExt cx="1081088" cy="1455738"/>
          </a:xfrm>
        </p:grpSpPr>
        <p:sp>
          <p:nvSpPr>
            <p:cNvPr id="4" name="Freeform 8"/>
            <p:cNvSpPr/>
            <p:nvPr/>
          </p:nvSpPr>
          <p:spPr bwMode="auto">
            <a:xfrm>
              <a:off x="6053138" y="2147888"/>
              <a:ext cx="9525" cy="117475"/>
            </a:xfrm>
            <a:custGeom>
              <a:avLst/>
              <a:gdLst>
                <a:gd name="T0" fmla="*/ 14 w 15"/>
                <a:gd name="T1" fmla="*/ 0 h 183"/>
                <a:gd name="T2" fmla="*/ 0 w 15"/>
                <a:gd name="T3" fmla="*/ 183 h 183"/>
                <a:gd name="T4" fmla="*/ 15 w 15"/>
                <a:gd name="T5" fmla="*/ 0 h 183"/>
                <a:gd name="T6" fmla="*/ 14 w 15"/>
                <a:gd name="T7" fmla="*/ 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83">
                  <a:moveTo>
                    <a:pt x="14" y="0"/>
                  </a:moveTo>
                  <a:cubicBezTo>
                    <a:pt x="9" y="61"/>
                    <a:pt x="5" y="121"/>
                    <a:pt x="0" y="183"/>
                  </a:cubicBezTo>
                  <a:cubicBezTo>
                    <a:pt x="5" y="122"/>
                    <a:pt x="10" y="61"/>
                    <a:pt x="15" y="0"/>
                  </a:cubicBezTo>
                  <a:cubicBezTo>
                    <a:pt x="15" y="0"/>
                    <a:pt x="14" y="0"/>
                    <a:pt x="14" y="0"/>
                  </a:cubicBezTo>
                </a:path>
              </a:pathLst>
            </a:custGeom>
            <a:solidFill>
              <a:srgbClr val="603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" name="Freeform 10"/>
            <p:cNvSpPr/>
            <p:nvPr/>
          </p:nvSpPr>
          <p:spPr bwMode="auto">
            <a:xfrm>
              <a:off x="6069013" y="2019300"/>
              <a:ext cx="4763" cy="63500"/>
            </a:xfrm>
            <a:custGeom>
              <a:avLst/>
              <a:gdLst>
                <a:gd name="T0" fmla="*/ 9 w 9"/>
                <a:gd name="T1" fmla="*/ 0 h 100"/>
                <a:gd name="T2" fmla="*/ 0 w 9"/>
                <a:gd name="T3" fmla="*/ 100 h 100"/>
                <a:gd name="T4" fmla="*/ 0 w 9"/>
                <a:gd name="T5" fmla="*/ 100 h 100"/>
                <a:gd name="T6" fmla="*/ 9 w 9"/>
                <a:gd name="T7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00">
                  <a:moveTo>
                    <a:pt x="9" y="0"/>
                  </a:moveTo>
                  <a:cubicBezTo>
                    <a:pt x="6" y="33"/>
                    <a:pt x="3" y="67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3" y="67"/>
                    <a:pt x="6" y="34"/>
                    <a:pt x="9" y="0"/>
                  </a:cubicBezTo>
                </a:path>
              </a:pathLst>
            </a:custGeom>
            <a:solidFill>
              <a:srgbClr val="603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Freeform 12"/>
            <p:cNvSpPr/>
            <p:nvPr/>
          </p:nvSpPr>
          <p:spPr bwMode="auto">
            <a:xfrm>
              <a:off x="6197600" y="1939925"/>
              <a:ext cx="6350" cy="6350"/>
            </a:xfrm>
            <a:custGeom>
              <a:avLst/>
              <a:gdLst>
                <a:gd name="T0" fmla="*/ 10 w 10"/>
                <a:gd name="T1" fmla="*/ 1 h 10"/>
                <a:gd name="T2" fmla="*/ 9 w 10"/>
                <a:gd name="T3" fmla="*/ 0 h 10"/>
                <a:gd name="T4" fmla="*/ 5 w 10"/>
                <a:gd name="T5" fmla="*/ 3 h 10"/>
                <a:gd name="T6" fmla="*/ 0 w 10"/>
                <a:gd name="T7" fmla="*/ 10 h 10"/>
                <a:gd name="T8" fmla="*/ 4 w 10"/>
                <a:gd name="T9" fmla="*/ 6 h 10"/>
                <a:gd name="T10" fmla="*/ 10 w 10"/>
                <a:gd name="T11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0">
                  <a:moveTo>
                    <a:pt x="10" y="1"/>
                  </a:moveTo>
                  <a:cubicBezTo>
                    <a:pt x="10" y="1"/>
                    <a:pt x="9" y="0"/>
                    <a:pt x="9" y="0"/>
                  </a:cubicBezTo>
                  <a:cubicBezTo>
                    <a:pt x="8" y="1"/>
                    <a:pt x="6" y="2"/>
                    <a:pt x="5" y="3"/>
                  </a:cubicBezTo>
                  <a:cubicBezTo>
                    <a:pt x="3" y="5"/>
                    <a:pt x="2" y="7"/>
                    <a:pt x="0" y="10"/>
                  </a:cubicBezTo>
                  <a:cubicBezTo>
                    <a:pt x="1" y="8"/>
                    <a:pt x="2" y="7"/>
                    <a:pt x="4" y="6"/>
                  </a:cubicBezTo>
                  <a:cubicBezTo>
                    <a:pt x="5" y="4"/>
                    <a:pt x="7" y="3"/>
                    <a:pt x="10" y="1"/>
                  </a:cubicBezTo>
                </a:path>
              </a:pathLst>
            </a:custGeom>
            <a:solidFill>
              <a:srgbClr val="6D42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15"/>
            <p:cNvSpPr/>
            <p:nvPr/>
          </p:nvSpPr>
          <p:spPr bwMode="auto">
            <a:xfrm>
              <a:off x="6161088" y="1900238"/>
              <a:ext cx="49213" cy="38100"/>
            </a:xfrm>
            <a:custGeom>
              <a:avLst/>
              <a:gdLst>
                <a:gd name="T0" fmla="*/ 55 w 77"/>
                <a:gd name="T1" fmla="*/ 42 h 58"/>
                <a:gd name="T2" fmla="*/ 64 w 77"/>
                <a:gd name="T3" fmla="*/ 58 h 58"/>
                <a:gd name="T4" fmla="*/ 77 w 77"/>
                <a:gd name="T5" fmla="*/ 53 h 58"/>
                <a:gd name="T6" fmla="*/ 66 w 77"/>
                <a:gd name="T7" fmla="*/ 34 h 58"/>
                <a:gd name="T8" fmla="*/ 17 w 77"/>
                <a:gd name="T9" fmla="*/ 0 h 58"/>
                <a:gd name="T10" fmla="*/ 0 w 77"/>
                <a:gd name="T11" fmla="*/ 8 h 58"/>
                <a:gd name="T12" fmla="*/ 55 w 77"/>
                <a:gd name="T13" fmla="*/ 4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" h="58">
                  <a:moveTo>
                    <a:pt x="55" y="42"/>
                  </a:moveTo>
                  <a:cubicBezTo>
                    <a:pt x="59" y="47"/>
                    <a:pt x="62" y="52"/>
                    <a:pt x="64" y="58"/>
                  </a:cubicBezTo>
                  <a:cubicBezTo>
                    <a:pt x="68" y="56"/>
                    <a:pt x="72" y="54"/>
                    <a:pt x="77" y="53"/>
                  </a:cubicBezTo>
                  <a:cubicBezTo>
                    <a:pt x="75" y="46"/>
                    <a:pt x="71" y="40"/>
                    <a:pt x="66" y="34"/>
                  </a:cubicBezTo>
                  <a:cubicBezTo>
                    <a:pt x="55" y="20"/>
                    <a:pt x="39" y="9"/>
                    <a:pt x="17" y="0"/>
                  </a:cubicBezTo>
                  <a:cubicBezTo>
                    <a:pt x="11" y="3"/>
                    <a:pt x="5" y="5"/>
                    <a:pt x="0" y="8"/>
                  </a:cubicBezTo>
                  <a:cubicBezTo>
                    <a:pt x="25" y="17"/>
                    <a:pt x="43" y="28"/>
                    <a:pt x="55" y="42"/>
                  </a:cubicBezTo>
                </a:path>
              </a:pathLst>
            </a:custGeom>
            <a:solidFill>
              <a:srgbClr val="603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16"/>
            <p:cNvSpPr/>
            <p:nvPr/>
          </p:nvSpPr>
          <p:spPr bwMode="auto">
            <a:xfrm>
              <a:off x="6202363" y="1936750"/>
              <a:ext cx="9525" cy="4763"/>
            </a:xfrm>
            <a:custGeom>
              <a:avLst/>
              <a:gdLst>
                <a:gd name="T0" fmla="*/ 14 w 14"/>
                <a:gd name="T1" fmla="*/ 2 h 7"/>
                <a:gd name="T2" fmla="*/ 14 w 14"/>
                <a:gd name="T3" fmla="*/ 0 h 7"/>
                <a:gd name="T4" fmla="*/ 0 w 14"/>
                <a:gd name="T5" fmla="*/ 6 h 7"/>
                <a:gd name="T6" fmla="*/ 1 w 14"/>
                <a:gd name="T7" fmla="*/ 7 h 7"/>
                <a:gd name="T8" fmla="*/ 14 w 14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7">
                  <a:moveTo>
                    <a:pt x="14" y="2"/>
                  </a:moveTo>
                  <a:cubicBezTo>
                    <a:pt x="14" y="2"/>
                    <a:pt x="14" y="1"/>
                    <a:pt x="14" y="0"/>
                  </a:cubicBezTo>
                  <a:cubicBezTo>
                    <a:pt x="9" y="2"/>
                    <a:pt x="4" y="3"/>
                    <a:pt x="0" y="6"/>
                  </a:cubicBezTo>
                  <a:cubicBezTo>
                    <a:pt x="0" y="6"/>
                    <a:pt x="1" y="7"/>
                    <a:pt x="1" y="7"/>
                  </a:cubicBezTo>
                  <a:cubicBezTo>
                    <a:pt x="5" y="5"/>
                    <a:pt x="9" y="3"/>
                    <a:pt x="14" y="2"/>
                  </a:cubicBezTo>
                </a:path>
              </a:pathLst>
            </a:custGeom>
            <a:solidFill>
              <a:srgbClr val="603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18"/>
            <p:cNvSpPr/>
            <p:nvPr/>
          </p:nvSpPr>
          <p:spPr bwMode="auto">
            <a:xfrm>
              <a:off x="5846763" y="1928813"/>
              <a:ext cx="73025" cy="49213"/>
            </a:xfrm>
            <a:custGeom>
              <a:avLst/>
              <a:gdLst>
                <a:gd name="T0" fmla="*/ 64 w 116"/>
                <a:gd name="T1" fmla="*/ 74 h 77"/>
                <a:gd name="T2" fmla="*/ 116 w 116"/>
                <a:gd name="T3" fmla="*/ 21 h 77"/>
                <a:gd name="T4" fmla="*/ 0 w 116"/>
                <a:gd name="T5" fmla="*/ 0 h 77"/>
                <a:gd name="T6" fmla="*/ 0 w 116"/>
                <a:gd name="T7" fmla="*/ 57 h 77"/>
                <a:gd name="T8" fmla="*/ 4 w 116"/>
                <a:gd name="T9" fmla="*/ 59 h 77"/>
                <a:gd name="T10" fmla="*/ 64 w 116"/>
                <a:gd name="T11" fmla="*/ 7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6" h="77">
                  <a:moveTo>
                    <a:pt x="64" y="74"/>
                  </a:moveTo>
                  <a:cubicBezTo>
                    <a:pt x="92" y="67"/>
                    <a:pt x="109" y="46"/>
                    <a:pt x="116" y="21"/>
                  </a:cubicBezTo>
                  <a:cubicBezTo>
                    <a:pt x="75" y="17"/>
                    <a:pt x="37" y="10"/>
                    <a:pt x="0" y="0"/>
                  </a:cubicBezTo>
                  <a:cubicBezTo>
                    <a:pt x="0" y="19"/>
                    <a:pt x="0" y="38"/>
                    <a:pt x="0" y="57"/>
                  </a:cubicBezTo>
                  <a:cubicBezTo>
                    <a:pt x="1" y="58"/>
                    <a:pt x="3" y="58"/>
                    <a:pt x="4" y="59"/>
                  </a:cubicBezTo>
                  <a:cubicBezTo>
                    <a:pt x="20" y="71"/>
                    <a:pt x="41" y="77"/>
                    <a:pt x="64" y="74"/>
                  </a:cubicBezTo>
                </a:path>
              </a:pathLst>
            </a:custGeom>
            <a:solidFill>
              <a:srgbClr val="6D42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20"/>
            <p:cNvSpPr/>
            <p:nvPr/>
          </p:nvSpPr>
          <p:spPr bwMode="auto">
            <a:xfrm>
              <a:off x="5984875" y="2060575"/>
              <a:ext cx="90488" cy="88900"/>
            </a:xfrm>
            <a:custGeom>
              <a:avLst/>
              <a:gdLst>
                <a:gd name="T0" fmla="*/ 132 w 140"/>
                <a:gd name="T1" fmla="*/ 133 h 139"/>
                <a:gd name="T2" fmla="*/ 140 w 140"/>
                <a:gd name="T3" fmla="*/ 44 h 139"/>
                <a:gd name="T4" fmla="*/ 130 w 140"/>
                <a:gd name="T5" fmla="*/ 35 h 139"/>
                <a:gd name="T6" fmla="*/ 130 w 140"/>
                <a:gd name="T7" fmla="*/ 35 h 139"/>
                <a:gd name="T8" fmla="*/ 130 w 140"/>
                <a:gd name="T9" fmla="*/ 35 h 139"/>
                <a:gd name="T10" fmla="*/ 78 w 140"/>
                <a:gd name="T11" fmla="*/ 2 h 139"/>
                <a:gd name="T12" fmla="*/ 33 w 140"/>
                <a:gd name="T13" fmla="*/ 3 h 139"/>
                <a:gd name="T14" fmla="*/ 11 w 140"/>
                <a:gd name="T15" fmla="*/ 75 h 139"/>
                <a:gd name="T16" fmla="*/ 70 w 140"/>
                <a:gd name="T17" fmla="*/ 130 h 139"/>
                <a:gd name="T18" fmla="*/ 120 w 140"/>
                <a:gd name="T19" fmla="*/ 136 h 139"/>
                <a:gd name="T20" fmla="*/ 121 w 140"/>
                <a:gd name="T21" fmla="*/ 136 h 139"/>
                <a:gd name="T22" fmla="*/ 132 w 140"/>
                <a:gd name="T23" fmla="*/ 133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0" h="139">
                  <a:moveTo>
                    <a:pt x="132" y="133"/>
                  </a:moveTo>
                  <a:cubicBezTo>
                    <a:pt x="134" y="103"/>
                    <a:pt x="137" y="73"/>
                    <a:pt x="140" y="44"/>
                  </a:cubicBezTo>
                  <a:cubicBezTo>
                    <a:pt x="137" y="41"/>
                    <a:pt x="133" y="38"/>
                    <a:pt x="130" y="35"/>
                  </a:cubicBezTo>
                  <a:cubicBezTo>
                    <a:pt x="130" y="35"/>
                    <a:pt x="130" y="35"/>
                    <a:pt x="130" y="35"/>
                  </a:cubicBezTo>
                  <a:cubicBezTo>
                    <a:pt x="130" y="35"/>
                    <a:pt x="130" y="35"/>
                    <a:pt x="130" y="35"/>
                  </a:cubicBezTo>
                  <a:cubicBezTo>
                    <a:pt x="114" y="18"/>
                    <a:pt x="96" y="6"/>
                    <a:pt x="78" y="2"/>
                  </a:cubicBezTo>
                  <a:cubicBezTo>
                    <a:pt x="61" y="1"/>
                    <a:pt x="45" y="0"/>
                    <a:pt x="33" y="3"/>
                  </a:cubicBezTo>
                  <a:cubicBezTo>
                    <a:pt x="0" y="15"/>
                    <a:pt x="5" y="52"/>
                    <a:pt x="11" y="75"/>
                  </a:cubicBezTo>
                  <a:cubicBezTo>
                    <a:pt x="16" y="104"/>
                    <a:pt x="43" y="117"/>
                    <a:pt x="70" y="130"/>
                  </a:cubicBezTo>
                  <a:cubicBezTo>
                    <a:pt x="85" y="137"/>
                    <a:pt x="104" y="139"/>
                    <a:pt x="120" y="136"/>
                  </a:cubicBezTo>
                  <a:cubicBezTo>
                    <a:pt x="120" y="136"/>
                    <a:pt x="121" y="136"/>
                    <a:pt x="121" y="136"/>
                  </a:cubicBezTo>
                  <a:cubicBezTo>
                    <a:pt x="124" y="135"/>
                    <a:pt x="128" y="135"/>
                    <a:pt x="132" y="133"/>
                  </a:cubicBezTo>
                </a:path>
              </a:pathLst>
            </a:custGeom>
            <a:solidFill>
              <a:srgbClr val="6D42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22"/>
            <p:cNvSpPr/>
            <p:nvPr/>
          </p:nvSpPr>
          <p:spPr bwMode="auto">
            <a:xfrm>
              <a:off x="5865813" y="2193925"/>
              <a:ext cx="92075" cy="109538"/>
            </a:xfrm>
            <a:custGeom>
              <a:avLst/>
              <a:gdLst>
                <a:gd name="T0" fmla="*/ 138 w 145"/>
                <a:gd name="T1" fmla="*/ 81 h 172"/>
                <a:gd name="T2" fmla="*/ 103 w 145"/>
                <a:gd name="T3" fmla="*/ 9 h 172"/>
                <a:gd name="T4" fmla="*/ 22 w 145"/>
                <a:gd name="T5" fmla="*/ 53 h 172"/>
                <a:gd name="T6" fmla="*/ 0 w 145"/>
                <a:gd name="T7" fmla="*/ 107 h 172"/>
                <a:gd name="T8" fmla="*/ 12 w 145"/>
                <a:gd name="T9" fmla="*/ 146 h 172"/>
                <a:gd name="T10" fmla="*/ 94 w 145"/>
                <a:gd name="T11" fmla="*/ 148 h 172"/>
                <a:gd name="T12" fmla="*/ 138 w 145"/>
                <a:gd name="T13" fmla="*/ 81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5" h="172">
                  <a:moveTo>
                    <a:pt x="138" y="81"/>
                  </a:moveTo>
                  <a:cubicBezTo>
                    <a:pt x="145" y="54"/>
                    <a:pt x="134" y="23"/>
                    <a:pt x="103" y="9"/>
                  </a:cubicBezTo>
                  <a:cubicBezTo>
                    <a:pt x="69" y="0"/>
                    <a:pt x="37" y="24"/>
                    <a:pt x="22" y="53"/>
                  </a:cubicBezTo>
                  <a:cubicBezTo>
                    <a:pt x="8" y="71"/>
                    <a:pt x="0" y="90"/>
                    <a:pt x="0" y="107"/>
                  </a:cubicBezTo>
                  <a:cubicBezTo>
                    <a:pt x="3" y="122"/>
                    <a:pt x="6" y="136"/>
                    <a:pt x="12" y="146"/>
                  </a:cubicBezTo>
                  <a:cubicBezTo>
                    <a:pt x="34" y="172"/>
                    <a:pt x="71" y="159"/>
                    <a:pt x="94" y="148"/>
                  </a:cubicBezTo>
                  <a:cubicBezTo>
                    <a:pt x="124" y="135"/>
                    <a:pt x="131" y="108"/>
                    <a:pt x="138" y="81"/>
                  </a:cubicBezTo>
                </a:path>
              </a:pathLst>
            </a:custGeom>
            <a:solidFill>
              <a:srgbClr val="6D42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25"/>
            <p:cNvSpPr/>
            <p:nvPr/>
          </p:nvSpPr>
          <p:spPr bwMode="auto">
            <a:xfrm>
              <a:off x="5711825" y="1476375"/>
              <a:ext cx="1588" cy="6350"/>
            </a:xfrm>
            <a:custGeom>
              <a:avLst/>
              <a:gdLst>
                <a:gd name="T0" fmla="*/ 0 w 3"/>
                <a:gd name="T1" fmla="*/ 10 h 10"/>
                <a:gd name="T2" fmla="*/ 3 w 3"/>
                <a:gd name="T3" fmla="*/ 0 h 10"/>
                <a:gd name="T4" fmla="*/ 0 w 3"/>
                <a:gd name="T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0">
                  <a:moveTo>
                    <a:pt x="0" y="10"/>
                  </a:moveTo>
                  <a:cubicBezTo>
                    <a:pt x="1" y="7"/>
                    <a:pt x="2" y="3"/>
                    <a:pt x="3" y="0"/>
                  </a:cubicBezTo>
                  <a:cubicBezTo>
                    <a:pt x="2" y="3"/>
                    <a:pt x="1" y="7"/>
                    <a:pt x="0" y="10"/>
                  </a:cubicBezTo>
                </a:path>
              </a:pathLst>
            </a:custGeom>
            <a:solidFill>
              <a:srgbClr val="F4BE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26"/>
            <p:cNvSpPr>
              <a:spLocks noEditPoints="1"/>
            </p:cNvSpPr>
            <p:nvPr/>
          </p:nvSpPr>
          <p:spPr bwMode="auto">
            <a:xfrm>
              <a:off x="5503863" y="931863"/>
              <a:ext cx="957263" cy="619125"/>
            </a:xfrm>
            <a:custGeom>
              <a:avLst/>
              <a:gdLst>
                <a:gd name="T0" fmla="*/ 1117 w 1500"/>
                <a:gd name="T1" fmla="*/ 799 h 969"/>
                <a:gd name="T2" fmla="*/ 1144 w 1500"/>
                <a:gd name="T3" fmla="*/ 643 h 969"/>
                <a:gd name="T4" fmla="*/ 1081 w 1500"/>
                <a:gd name="T5" fmla="*/ 516 h 969"/>
                <a:gd name="T6" fmla="*/ 1478 w 1500"/>
                <a:gd name="T7" fmla="*/ 375 h 969"/>
                <a:gd name="T8" fmla="*/ 1497 w 1500"/>
                <a:gd name="T9" fmla="*/ 267 h 969"/>
                <a:gd name="T10" fmla="*/ 1481 w 1500"/>
                <a:gd name="T11" fmla="*/ 220 h 969"/>
                <a:gd name="T12" fmla="*/ 1039 w 1500"/>
                <a:gd name="T13" fmla="*/ 406 h 969"/>
                <a:gd name="T14" fmla="*/ 1025 w 1500"/>
                <a:gd name="T15" fmla="*/ 405 h 969"/>
                <a:gd name="T16" fmla="*/ 909 w 1500"/>
                <a:gd name="T17" fmla="*/ 312 h 969"/>
                <a:gd name="T18" fmla="*/ 1052 w 1500"/>
                <a:gd name="T19" fmla="*/ 33 h 969"/>
                <a:gd name="T20" fmla="*/ 981 w 1500"/>
                <a:gd name="T21" fmla="*/ 0 h 969"/>
                <a:gd name="T22" fmla="*/ 872 w 1500"/>
                <a:gd name="T23" fmla="*/ 280 h 969"/>
                <a:gd name="T24" fmla="*/ 789 w 1500"/>
                <a:gd name="T25" fmla="*/ 265 h 969"/>
                <a:gd name="T26" fmla="*/ 704 w 1500"/>
                <a:gd name="T27" fmla="*/ 267 h 969"/>
                <a:gd name="T28" fmla="*/ 553 w 1500"/>
                <a:gd name="T29" fmla="*/ 11 h 969"/>
                <a:gd name="T30" fmla="*/ 477 w 1500"/>
                <a:gd name="T31" fmla="*/ 47 h 969"/>
                <a:gd name="T32" fmla="*/ 634 w 1500"/>
                <a:gd name="T33" fmla="*/ 310 h 969"/>
                <a:gd name="T34" fmla="*/ 541 w 1500"/>
                <a:gd name="T35" fmla="*/ 377 h 969"/>
                <a:gd name="T36" fmla="*/ 540 w 1500"/>
                <a:gd name="T37" fmla="*/ 383 h 969"/>
                <a:gd name="T38" fmla="*/ 601 w 1500"/>
                <a:gd name="T39" fmla="*/ 360 h 969"/>
                <a:gd name="T40" fmla="*/ 472 w 1500"/>
                <a:gd name="T41" fmla="*/ 462 h 969"/>
                <a:gd name="T42" fmla="*/ 289 w 1500"/>
                <a:gd name="T43" fmla="*/ 458 h 969"/>
                <a:gd name="T44" fmla="*/ 286 w 1500"/>
                <a:gd name="T45" fmla="*/ 264 h 969"/>
                <a:gd name="T46" fmla="*/ 410 w 1500"/>
                <a:gd name="T47" fmla="*/ 353 h 969"/>
                <a:gd name="T48" fmla="*/ 432 w 1500"/>
                <a:gd name="T49" fmla="*/ 281 h 969"/>
                <a:gd name="T50" fmla="*/ 26 w 1500"/>
                <a:gd name="T51" fmla="*/ 222 h 969"/>
                <a:gd name="T52" fmla="*/ 323 w 1500"/>
                <a:gd name="T53" fmla="*/ 538 h 969"/>
                <a:gd name="T54" fmla="*/ 461 w 1500"/>
                <a:gd name="T55" fmla="*/ 531 h 969"/>
                <a:gd name="T56" fmla="*/ 329 w 1500"/>
                <a:gd name="T57" fmla="*/ 847 h 969"/>
                <a:gd name="T58" fmla="*/ 366 w 1500"/>
                <a:gd name="T59" fmla="*/ 871 h 969"/>
                <a:gd name="T60" fmla="*/ 566 w 1500"/>
                <a:gd name="T61" fmla="*/ 934 h 969"/>
                <a:gd name="T62" fmla="*/ 1088 w 1500"/>
                <a:gd name="T63" fmla="*/ 899 h 969"/>
                <a:gd name="T64" fmla="*/ 1183 w 1500"/>
                <a:gd name="T65" fmla="*/ 867 h 969"/>
                <a:gd name="T66" fmla="*/ 1094 w 1500"/>
                <a:gd name="T67" fmla="*/ 417 h 969"/>
                <a:gd name="T68" fmla="*/ 1095 w 1500"/>
                <a:gd name="T69" fmla="*/ 416 h 969"/>
                <a:gd name="T70" fmla="*/ 1313 w 1500"/>
                <a:gd name="T71" fmla="*/ 254 h 969"/>
                <a:gd name="T72" fmla="*/ 1295 w 1500"/>
                <a:gd name="T73" fmla="*/ 440 h 969"/>
                <a:gd name="T74" fmla="*/ 1097 w 1500"/>
                <a:gd name="T75" fmla="*/ 425 h 969"/>
                <a:gd name="T76" fmla="*/ 749 w 1500"/>
                <a:gd name="T77" fmla="*/ 737 h 969"/>
                <a:gd name="T78" fmla="*/ 647 w 1500"/>
                <a:gd name="T79" fmla="*/ 802 h 969"/>
                <a:gd name="T80" fmla="*/ 551 w 1500"/>
                <a:gd name="T81" fmla="*/ 472 h 969"/>
                <a:gd name="T82" fmla="*/ 742 w 1500"/>
                <a:gd name="T83" fmla="*/ 586 h 969"/>
                <a:gd name="T84" fmla="*/ 1039 w 1500"/>
                <a:gd name="T85" fmla="*/ 697 h 969"/>
                <a:gd name="T86" fmla="*/ 839 w 1500"/>
                <a:gd name="T87" fmla="*/ 793 h 969"/>
                <a:gd name="T88" fmla="*/ 954 w 1500"/>
                <a:gd name="T89" fmla="*/ 475 h 969"/>
                <a:gd name="T90" fmla="*/ 1039 w 1500"/>
                <a:gd name="T91" fmla="*/ 697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500" h="969">
                  <a:moveTo>
                    <a:pt x="1183" y="861"/>
                  </a:moveTo>
                  <a:cubicBezTo>
                    <a:pt x="1152" y="851"/>
                    <a:pt x="1128" y="827"/>
                    <a:pt x="1117" y="799"/>
                  </a:cubicBezTo>
                  <a:cubicBezTo>
                    <a:pt x="1101" y="760"/>
                    <a:pt x="1086" y="720"/>
                    <a:pt x="1113" y="682"/>
                  </a:cubicBezTo>
                  <a:cubicBezTo>
                    <a:pt x="1120" y="670"/>
                    <a:pt x="1131" y="655"/>
                    <a:pt x="1144" y="643"/>
                  </a:cubicBezTo>
                  <a:cubicBezTo>
                    <a:pt x="1129" y="605"/>
                    <a:pt x="1109" y="567"/>
                    <a:pt x="1087" y="527"/>
                  </a:cubicBezTo>
                  <a:cubicBezTo>
                    <a:pt x="1081" y="516"/>
                    <a:pt x="1081" y="516"/>
                    <a:pt x="1081" y="516"/>
                  </a:cubicBezTo>
                  <a:cubicBezTo>
                    <a:pt x="1095" y="518"/>
                    <a:pt x="1095" y="518"/>
                    <a:pt x="1095" y="518"/>
                  </a:cubicBezTo>
                  <a:cubicBezTo>
                    <a:pt x="1268" y="537"/>
                    <a:pt x="1414" y="481"/>
                    <a:pt x="1478" y="375"/>
                  </a:cubicBezTo>
                  <a:cubicBezTo>
                    <a:pt x="1482" y="368"/>
                    <a:pt x="1486" y="361"/>
                    <a:pt x="1489" y="353"/>
                  </a:cubicBezTo>
                  <a:cubicBezTo>
                    <a:pt x="1480" y="324"/>
                    <a:pt x="1476" y="295"/>
                    <a:pt x="1497" y="267"/>
                  </a:cubicBezTo>
                  <a:cubicBezTo>
                    <a:pt x="1498" y="265"/>
                    <a:pt x="1499" y="263"/>
                    <a:pt x="1500" y="261"/>
                  </a:cubicBezTo>
                  <a:cubicBezTo>
                    <a:pt x="1497" y="246"/>
                    <a:pt x="1491" y="232"/>
                    <a:pt x="1481" y="220"/>
                  </a:cubicBezTo>
                  <a:cubicBezTo>
                    <a:pt x="1437" y="173"/>
                    <a:pt x="1391" y="149"/>
                    <a:pt x="1343" y="147"/>
                  </a:cubicBezTo>
                  <a:cubicBezTo>
                    <a:pt x="1249" y="144"/>
                    <a:pt x="1146" y="231"/>
                    <a:pt x="1039" y="406"/>
                  </a:cubicBezTo>
                  <a:cubicBezTo>
                    <a:pt x="1030" y="420"/>
                    <a:pt x="1030" y="420"/>
                    <a:pt x="1030" y="420"/>
                  </a:cubicBezTo>
                  <a:cubicBezTo>
                    <a:pt x="1025" y="405"/>
                    <a:pt x="1025" y="405"/>
                    <a:pt x="1025" y="405"/>
                  </a:cubicBezTo>
                  <a:cubicBezTo>
                    <a:pt x="1007" y="348"/>
                    <a:pt x="975" y="321"/>
                    <a:pt x="918" y="313"/>
                  </a:cubicBezTo>
                  <a:cubicBezTo>
                    <a:pt x="909" y="312"/>
                    <a:pt x="909" y="312"/>
                    <a:pt x="909" y="312"/>
                  </a:cubicBezTo>
                  <a:cubicBezTo>
                    <a:pt x="912" y="304"/>
                    <a:pt x="912" y="304"/>
                    <a:pt x="912" y="304"/>
                  </a:cubicBezTo>
                  <a:cubicBezTo>
                    <a:pt x="944" y="207"/>
                    <a:pt x="991" y="116"/>
                    <a:pt x="1052" y="33"/>
                  </a:cubicBezTo>
                  <a:cubicBezTo>
                    <a:pt x="1047" y="30"/>
                    <a:pt x="1047" y="30"/>
                    <a:pt x="1047" y="30"/>
                  </a:cubicBezTo>
                  <a:cubicBezTo>
                    <a:pt x="1023" y="24"/>
                    <a:pt x="1000" y="13"/>
                    <a:pt x="981" y="0"/>
                  </a:cubicBezTo>
                  <a:cubicBezTo>
                    <a:pt x="968" y="99"/>
                    <a:pt x="931" y="194"/>
                    <a:pt x="875" y="275"/>
                  </a:cubicBezTo>
                  <a:cubicBezTo>
                    <a:pt x="872" y="280"/>
                    <a:pt x="872" y="280"/>
                    <a:pt x="872" y="280"/>
                  </a:cubicBezTo>
                  <a:cubicBezTo>
                    <a:pt x="866" y="278"/>
                    <a:pt x="866" y="278"/>
                    <a:pt x="866" y="278"/>
                  </a:cubicBezTo>
                  <a:cubicBezTo>
                    <a:pt x="841" y="269"/>
                    <a:pt x="819" y="266"/>
                    <a:pt x="789" y="265"/>
                  </a:cubicBezTo>
                  <a:cubicBezTo>
                    <a:pt x="769" y="264"/>
                    <a:pt x="746" y="265"/>
                    <a:pt x="708" y="267"/>
                  </a:cubicBezTo>
                  <a:cubicBezTo>
                    <a:pt x="704" y="267"/>
                    <a:pt x="704" y="267"/>
                    <a:pt x="704" y="267"/>
                  </a:cubicBezTo>
                  <a:cubicBezTo>
                    <a:pt x="702" y="264"/>
                    <a:pt x="702" y="264"/>
                    <a:pt x="702" y="264"/>
                  </a:cubicBezTo>
                  <a:cubicBezTo>
                    <a:pt x="633" y="183"/>
                    <a:pt x="592" y="96"/>
                    <a:pt x="553" y="11"/>
                  </a:cubicBezTo>
                  <a:cubicBezTo>
                    <a:pt x="541" y="16"/>
                    <a:pt x="541" y="16"/>
                    <a:pt x="541" y="16"/>
                  </a:cubicBezTo>
                  <a:cubicBezTo>
                    <a:pt x="522" y="29"/>
                    <a:pt x="500" y="40"/>
                    <a:pt x="477" y="47"/>
                  </a:cubicBezTo>
                  <a:cubicBezTo>
                    <a:pt x="545" y="114"/>
                    <a:pt x="613" y="197"/>
                    <a:pt x="633" y="303"/>
                  </a:cubicBezTo>
                  <a:cubicBezTo>
                    <a:pt x="634" y="310"/>
                    <a:pt x="634" y="310"/>
                    <a:pt x="634" y="310"/>
                  </a:cubicBezTo>
                  <a:cubicBezTo>
                    <a:pt x="626" y="311"/>
                    <a:pt x="626" y="311"/>
                    <a:pt x="626" y="311"/>
                  </a:cubicBezTo>
                  <a:cubicBezTo>
                    <a:pt x="581" y="316"/>
                    <a:pt x="556" y="336"/>
                    <a:pt x="541" y="377"/>
                  </a:cubicBezTo>
                  <a:cubicBezTo>
                    <a:pt x="540" y="382"/>
                    <a:pt x="540" y="382"/>
                    <a:pt x="540" y="382"/>
                  </a:cubicBezTo>
                  <a:cubicBezTo>
                    <a:pt x="540" y="382"/>
                    <a:pt x="540" y="382"/>
                    <a:pt x="540" y="383"/>
                  </a:cubicBezTo>
                  <a:cubicBezTo>
                    <a:pt x="552" y="349"/>
                    <a:pt x="572" y="329"/>
                    <a:pt x="598" y="319"/>
                  </a:cubicBezTo>
                  <a:cubicBezTo>
                    <a:pt x="601" y="332"/>
                    <a:pt x="602" y="346"/>
                    <a:pt x="601" y="360"/>
                  </a:cubicBezTo>
                  <a:cubicBezTo>
                    <a:pt x="608" y="408"/>
                    <a:pt x="589" y="462"/>
                    <a:pt x="537" y="476"/>
                  </a:cubicBezTo>
                  <a:cubicBezTo>
                    <a:pt x="512" y="479"/>
                    <a:pt x="490" y="473"/>
                    <a:pt x="472" y="462"/>
                  </a:cubicBezTo>
                  <a:cubicBezTo>
                    <a:pt x="456" y="466"/>
                    <a:pt x="432" y="468"/>
                    <a:pt x="400" y="467"/>
                  </a:cubicBezTo>
                  <a:cubicBezTo>
                    <a:pt x="369" y="466"/>
                    <a:pt x="332" y="463"/>
                    <a:pt x="289" y="458"/>
                  </a:cubicBezTo>
                  <a:cubicBezTo>
                    <a:pt x="204" y="447"/>
                    <a:pt x="178" y="399"/>
                    <a:pt x="182" y="358"/>
                  </a:cubicBezTo>
                  <a:cubicBezTo>
                    <a:pt x="187" y="311"/>
                    <a:pt x="230" y="262"/>
                    <a:pt x="286" y="264"/>
                  </a:cubicBezTo>
                  <a:cubicBezTo>
                    <a:pt x="316" y="265"/>
                    <a:pt x="345" y="280"/>
                    <a:pt x="371" y="308"/>
                  </a:cubicBezTo>
                  <a:cubicBezTo>
                    <a:pt x="410" y="353"/>
                    <a:pt x="410" y="353"/>
                    <a:pt x="410" y="353"/>
                  </a:cubicBezTo>
                  <a:cubicBezTo>
                    <a:pt x="408" y="333"/>
                    <a:pt x="410" y="313"/>
                    <a:pt x="424" y="294"/>
                  </a:cubicBezTo>
                  <a:cubicBezTo>
                    <a:pt x="427" y="290"/>
                    <a:pt x="429" y="285"/>
                    <a:pt x="432" y="281"/>
                  </a:cubicBezTo>
                  <a:cubicBezTo>
                    <a:pt x="341" y="203"/>
                    <a:pt x="239" y="154"/>
                    <a:pt x="152" y="152"/>
                  </a:cubicBezTo>
                  <a:cubicBezTo>
                    <a:pt x="88" y="150"/>
                    <a:pt x="43" y="175"/>
                    <a:pt x="26" y="222"/>
                  </a:cubicBezTo>
                  <a:cubicBezTo>
                    <a:pt x="0" y="307"/>
                    <a:pt x="10" y="381"/>
                    <a:pt x="54" y="436"/>
                  </a:cubicBezTo>
                  <a:cubicBezTo>
                    <a:pt x="104" y="499"/>
                    <a:pt x="198" y="534"/>
                    <a:pt x="323" y="538"/>
                  </a:cubicBezTo>
                  <a:cubicBezTo>
                    <a:pt x="362" y="539"/>
                    <a:pt x="403" y="537"/>
                    <a:pt x="446" y="532"/>
                  </a:cubicBezTo>
                  <a:cubicBezTo>
                    <a:pt x="461" y="531"/>
                    <a:pt x="461" y="531"/>
                    <a:pt x="461" y="531"/>
                  </a:cubicBezTo>
                  <a:cubicBezTo>
                    <a:pt x="454" y="542"/>
                    <a:pt x="454" y="542"/>
                    <a:pt x="454" y="542"/>
                  </a:cubicBezTo>
                  <a:cubicBezTo>
                    <a:pt x="398" y="635"/>
                    <a:pt x="358" y="733"/>
                    <a:pt x="329" y="847"/>
                  </a:cubicBezTo>
                  <a:cubicBezTo>
                    <a:pt x="335" y="826"/>
                    <a:pt x="340" y="806"/>
                    <a:pt x="347" y="785"/>
                  </a:cubicBezTo>
                  <a:cubicBezTo>
                    <a:pt x="361" y="808"/>
                    <a:pt x="369" y="838"/>
                    <a:pt x="366" y="871"/>
                  </a:cubicBezTo>
                  <a:cubicBezTo>
                    <a:pt x="368" y="880"/>
                    <a:pt x="368" y="890"/>
                    <a:pt x="367" y="900"/>
                  </a:cubicBezTo>
                  <a:cubicBezTo>
                    <a:pt x="430" y="905"/>
                    <a:pt x="499" y="919"/>
                    <a:pt x="566" y="934"/>
                  </a:cubicBezTo>
                  <a:cubicBezTo>
                    <a:pt x="637" y="949"/>
                    <a:pt x="710" y="964"/>
                    <a:pt x="775" y="968"/>
                  </a:cubicBezTo>
                  <a:cubicBezTo>
                    <a:pt x="902" y="969"/>
                    <a:pt x="1005" y="930"/>
                    <a:pt x="1088" y="899"/>
                  </a:cubicBezTo>
                  <a:cubicBezTo>
                    <a:pt x="1123" y="887"/>
                    <a:pt x="1154" y="875"/>
                    <a:pt x="1183" y="868"/>
                  </a:cubicBezTo>
                  <a:cubicBezTo>
                    <a:pt x="1183" y="867"/>
                    <a:pt x="1183" y="867"/>
                    <a:pt x="1183" y="867"/>
                  </a:cubicBezTo>
                  <a:cubicBezTo>
                    <a:pt x="1183" y="865"/>
                    <a:pt x="1183" y="863"/>
                    <a:pt x="1183" y="861"/>
                  </a:cubicBezTo>
                  <a:moveTo>
                    <a:pt x="1094" y="417"/>
                  </a:moveTo>
                  <a:cubicBezTo>
                    <a:pt x="1095" y="416"/>
                    <a:pt x="1095" y="416"/>
                    <a:pt x="1095" y="416"/>
                  </a:cubicBezTo>
                  <a:cubicBezTo>
                    <a:pt x="1095" y="416"/>
                    <a:pt x="1095" y="416"/>
                    <a:pt x="1095" y="416"/>
                  </a:cubicBezTo>
                  <a:cubicBezTo>
                    <a:pt x="1225" y="293"/>
                    <a:pt x="1225" y="293"/>
                    <a:pt x="1225" y="293"/>
                  </a:cubicBezTo>
                  <a:cubicBezTo>
                    <a:pt x="1253" y="266"/>
                    <a:pt x="1284" y="253"/>
                    <a:pt x="1313" y="254"/>
                  </a:cubicBezTo>
                  <a:cubicBezTo>
                    <a:pt x="1370" y="255"/>
                    <a:pt x="1409" y="308"/>
                    <a:pt x="1409" y="354"/>
                  </a:cubicBezTo>
                  <a:cubicBezTo>
                    <a:pt x="1409" y="373"/>
                    <a:pt x="1401" y="437"/>
                    <a:pt x="1295" y="440"/>
                  </a:cubicBezTo>
                  <a:cubicBezTo>
                    <a:pt x="1252" y="443"/>
                    <a:pt x="1214" y="444"/>
                    <a:pt x="1184" y="443"/>
                  </a:cubicBezTo>
                  <a:cubicBezTo>
                    <a:pt x="1136" y="442"/>
                    <a:pt x="1106" y="436"/>
                    <a:pt x="1097" y="425"/>
                  </a:cubicBezTo>
                  <a:cubicBezTo>
                    <a:pt x="1094" y="421"/>
                    <a:pt x="1094" y="418"/>
                    <a:pt x="1094" y="417"/>
                  </a:cubicBezTo>
                  <a:moveTo>
                    <a:pt x="749" y="737"/>
                  </a:moveTo>
                  <a:cubicBezTo>
                    <a:pt x="736" y="765"/>
                    <a:pt x="715" y="785"/>
                    <a:pt x="688" y="795"/>
                  </a:cubicBezTo>
                  <a:cubicBezTo>
                    <a:pt x="675" y="800"/>
                    <a:pt x="661" y="802"/>
                    <a:pt x="647" y="802"/>
                  </a:cubicBezTo>
                  <a:cubicBezTo>
                    <a:pt x="585" y="800"/>
                    <a:pt x="522" y="752"/>
                    <a:pt x="490" y="681"/>
                  </a:cubicBezTo>
                  <a:cubicBezTo>
                    <a:pt x="455" y="598"/>
                    <a:pt x="483" y="504"/>
                    <a:pt x="551" y="472"/>
                  </a:cubicBezTo>
                  <a:cubicBezTo>
                    <a:pt x="564" y="467"/>
                    <a:pt x="578" y="465"/>
                    <a:pt x="592" y="466"/>
                  </a:cubicBezTo>
                  <a:cubicBezTo>
                    <a:pt x="654" y="467"/>
                    <a:pt x="716" y="517"/>
                    <a:pt x="742" y="586"/>
                  </a:cubicBezTo>
                  <a:cubicBezTo>
                    <a:pt x="766" y="637"/>
                    <a:pt x="768" y="694"/>
                    <a:pt x="749" y="737"/>
                  </a:cubicBezTo>
                  <a:moveTo>
                    <a:pt x="1039" y="697"/>
                  </a:moveTo>
                  <a:cubicBezTo>
                    <a:pt x="1008" y="763"/>
                    <a:pt x="946" y="807"/>
                    <a:pt x="887" y="805"/>
                  </a:cubicBezTo>
                  <a:cubicBezTo>
                    <a:pt x="870" y="805"/>
                    <a:pt x="854" y="801"/>
                    <a:pt x="839" y="793"/>
                  </a:cubicBezTo>
                  <a:cubicBezTo>
                    <a:pt x="773" y="764"/>
                    <a:pt x="753" y="669"/>
                    <a:pt x="794" y="581"/>
                  </a:cubicBezTo>
                  <a:cubicBezTo>
                    <a:pt x="832" y="513"/>
                    <a:pt x="892" y="474"/>
                    <a:pt x="954" y="475"/>
                  </a:cubicBezTo>
                  <a:cubicBezTo>
                    <a:pt x="970" y="476"/>
                    <a:pt x="986" y="479"/>
                    <a:pt x="1001" y="485"/>
                  </a:cubicBezTo>
                  <a:cubicBezTo>
                    <a:pt x="1065" y="513"/>
                    <a:pt x="1082" y="606"/>
                    <a:pt x="1039" y="697"/>
                  </a:cubicBezTo>
                </a:path>
              </a:pathLst>
            </a:custGeom>
            <a:solidFill>
              <a:srgbClr val="F4BE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27"/>
            <p:cNvSpPr/>
            <p:nvPr/>
          </p:nvSpPr>
          <p:spPr bwMode="auto">
            <a:xfrm>
              <a:off x="5849938" y="925513"/>
              <a:ext cx="280988" cy="185738"/>
            </a:xfrm>
            <a:custGeom>
              <a:avLst/>
              <a:gdLst>
                <a:gd name="T0" fmla="*/ 0 w 440"/>
                <a:gd name="T1" fmla="*/ 26 h 290"/>
                <a:gd name="T2" fmla="*/ 12 w 440"/>
                <a:gd name="T3" fmla="*/ 21 h 290"/>
                <a:gd name="T4" fmla="*/ 161 w 440"/>
                <a:gd name="T5" fmla="*/ 274 h 290"/>
                <a:gd name="T6" fmla="*/ 163 w 440"/>
                <a:gd name="T7" fmla="*/ 277 h 290"/>
                <a:gd name="T8" fmla="*/ 167 w 440"/>
                <a:gd name="T9" fmla="*/ 277 h 290"/>
                <a:gd name="T10" fmla="*/ 248 w 440"/>
                <a:gd name="T11" fmla="*/ 275 h 290"/>
                <a:gd name="T12" fmla="*/ 325 w 440"/>
                <a:gd name="T13" fmla="*/ 288 h 290"/>
                <a:gd name="T14" fmla="*/ 331 w 440"/>
                <a:gd name="T15" fmla="*/ 290 h 290"/>
                <a:gd name="T16" fmla="*/ 334 w 440"/>
                <a:gd name="T17" fmla="*/ 285 h 290"/>
                <a:gd name="T18" fmla="*/ 440 w 440"/>
                <a:gd name="T19" fmla="*/ 10 h 290"/>
                <a:gd name="T20" fmla="*/ 426 w 440"/>
                <a:gd name="T21" fmla="*/ 0 h 290"/>
                <a:gd name="T22" fmla="*/ 325 w 440"/>
                <a:gd name="T23" fmla="*/ 273 h 290"/>
                <a:gd name="T24" fmla="*/ 248 w 440"/>
                <a:gd name="T25" fmla="*/ 261 h 290"/>
                <a:gd name="T26" fmla="*/ 170 w 440"/>
                <a:gd name="T27" fmla="*/ 263 h 290"/>
                <a:gd name="T28" fmla="*/ 22 w 440"/>
                <a:gd name="T29" fmla="*/ 10 h 290"/>
                <a:gd name="T30" fmla="*/ 21 w 440"/>
                <a:gd name="T31" fmla="*/ 8 h 290"/>
                <a:gd name="T32" fmla="*/ 0 w 440"/>
                <a:gd name="T33" fmla="*/ 26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40" h="290">
                  <a:moveTo>
                    <a:pt x="0" y="26"/>
                  </a:moveTo>
                  <a:cubicBezTo>
                    <a:pt x="12" y="21"/>
                    <a:pt x="12" y="21"/>
                    <a:pt x="12" y="21"/>
                  </a:cubicBezTo>
                  <a:cubicBezTo>
                    <a:pt x="51" y="106"/>
                    <a:pt x="92" y="193"/>
                    <a:pt x="161" y="274"/>
                  </a:cubicBezTo>
                  <a:cubicBezTo>
                    <a:pt x="163" y="277"/>
                    <a:pt x="163" y="277"/>
                    <a:pt x="163" y="277"/>
                  </a:cubicBezTo>
                  <a:cubicBezTo>
                    <a:pt x="167" y="277"/>
                    <a:pt x="167" y="277"/>
                    <a:pt x="167" y="277"/>
                  </a:cubicBezTo>
                  <a:cubicBezTo>
                    <a:pt x="205" y="275"/>
                    <a:pt x="228" y="274"/>
                    <a:pt x="248" y="275"/>
                  </a:cubicBezTo>
                  <a:cubicBezTo>
                    <a:pt x="278" y="276"/>
                    <a:pt x="300" y="279"/>
                    <a:pt x="325" y="288"/>
                  </a:cubicBezTo>
                  <a:cubicBezTo>
                    <a:pt x="331" y="290"/>
                    <a:pt x="331" y="290"/>
                    <a:pt x="331" y="290"/>
                  </a:cubicBezTo>
                  <a:cubicBezTo>
                    <a:pt x="334" y="285"/>
                    <a:pt x="334" y="285"/>
                    <a:pt x="334" y="285"/>
                  </a:cubicBezTo>
                  <a:cubicBezTo>
                    <a:pt x="390" y="204"/>
                    <a:pt x="427" y="109"/>
                    <a:pt x="440" y="10"/>
                  </a:cubicBezTo>
                  <a:cubicBezTo>
                    <a:pt x="435" y="7"/>
                    <a:pt x="431" y="3"/>
                    <a:pt x="426" y="0"/>
                  </a:cubicBezTo>
                  <a:cubicBezTo>
                    <a:pt x="415" y="98"/>
                    <a:pt x="380" y="193"/>
                    <a:pt x="325" y="273"/>
                  </a:cubicBezTo>
                  <a:cubicBezTo>
                    <a:pt x="301" y="266"/>
                    <a:pt x="278" y="262"/>
                    <a:pt x="248" y="261"/>
                  </a:cubicBezTo>
                  <a:cubicBezTo>
                    <a:pt x="229" y="261"/>
                    <a:pt x="206" y="261"/>
                    <a:pt x="170" y="263"/>
                  </a:cubicBezTo>
                  <a:cubicBezTo>
                    <a:pt x="102" y="183"/>
                    <a:pt x="62" y="95"/>
                    <a:pt x="22" y="10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15" y="14"/>
                    <a:pt x="8" y="20"/>
                    <a:pt x="0" y="26"/>
                  </a:cubicBezTo>
                </a:path>
              </a:pathLst>
            </a:custGeom>
            <a:solidFill>
              <a:srgbClr val="603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28"/>
            <p:cNvSpPr/>
            <p:nvPr/>
          </p:nvSpPr>
          <p:spPr bwMode="auto">
            <a:xfrm>
              <a:off x="6194425" y="1157288"/>
              <a:ext cx="265113" cy="328613"/>
            </a:xfrm>
            <a:custGeom>
              <a:avLst/>
              <a:gdLst>
                <a:gd name="T0" fmla="*/ 408 w 415"/>
                <a:gd name="T1" fmla="*/ 0 h 515"/>
                <a:gd name="T2" fmla="*/ 397 w 415"/>
                <a:gd name="T3" fmla="*/ 22 h 515"/>
                <a:gd name="T4" fmla="*/ 14 w 415"/>
                <a:gd name="T5" fmla="*/ 165 h 515"/>
                <a:gd name="T6" fmla="*/ 0 w 415"/>
                <a:gd name="T7" fmla="*/ 163 h 515"/>
                <a:gd name="T8" fmla="*/ 6 w 415"/>
                <a:gd name="T9" fmla="*/ 174 h 515"/>
                <a:gd name="T10" fmla="*/ 63 w 415"/>
                <a:gd name="T11" fmla="*/ 290 h 515"/>
                <a:gd name="T12" fmla="*/ 70 w 415"/>
                <a:gd name="T13" fmla="*/ 283 h 515"/>
                <a:gd name="T14" fmla="*/ 115 w 415"/>
                <a:gd name="T15" fmla="*/ 511 h 515"/>
                <a:gd name="T16" fmla="*/ 102 w 415"/>
                <a:gd name="T17" fmla="*/ 508 h 515"/>
                <a:gd name="T18" fmla="*/ 102 w 415"/>
                <a:gd name="T19" fmla="*/ 514 h 515"/>
                <a:gd name="T20" fmla="*/ 102 w 415"/>
                <a:gd name="T21" fmla="*/ 515 h 515"/>
                <a:gd name="T22" fmla="*/ 117 w 415"/>
                <a:gd name="T23" fmla="*/ 511 h 515"/>
                <a:gd name="T24" fmla="*/ 25 w 415"/>
                <a:gd name="T25" fmla="*/ 179 h 515"/>
                <a:gd name="T26" fmla="*/ 63 w 415"/>
                <a:gd name="T27" fmla="*/ 181 h 515"/>
                <a:gd name="T28" fmla="*/ 409 w 415"/>
                <a:gd name="T29" fmla="*/ 29 h 515"/>
                <a:gd name="T30" fmla="*/ 415 w 415"/>
                <a:gd name="T31" fmla="*/ 19 h 515"/>
                <a:gd name="T32" fmla="*/ 408 w 415"/>
                <a:gd name="T33" fmla="*/ 0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15" h="515">
                  <a:moveTo>
                    <a:pt x="408" y="0"/>
                  </a:moveTo>
                  <a:cubicBezTo>
                    <a:pt x="405" y="8"/>
                    <a:pt x="401" y="15"/>
                    <a:pt x="397" y="22"/>
                  </a:cubicBezTo>
                  <a:cubicBezTo>
                    <a:pt x="333" y="128"/>
                    <a:pt x="187" y="184"/>
                    <a:pt x="14" y="165"/>
                  </a:cubicBezTo>
                  <a:cubicBezTo>
                    <a:pt x="0" y="163"/>
                    <a:pt x="0" y="163"/>
                    <a:pt x="0" y="163"/>
                  </a:cubicBezTo>
                  <a:cubicBezTo>
                    <a:pt x="6" y="174"/>
                    <a:pt x="6" y="174"/>
                    <a:pt x="6" y="174"/>
                  </a:cubicBezTo>
                  <a:cubicBezTo>
                    <a:pt x="28" y="214"/>
                    <a:pt x="48" y="252"/>
                    <a:pt x="63" y="290"/>
                  </a:cubicBezTo>
                  <a:cubicBezTo>
                    <a:pt x="65" y="287"/>
                    <a:pt x="68" y="285"/>
                    <a:pt x="70" y="283"/>
                  </a:cubicBezTo>
                  <a:cubicBezTo>
                    <a:pt x="102" y="357"/>
                    <a:pt x="117" y="427"/>
                    <a:pt x="115" y="511"/>
                  </a:cubicBezTo>
                  <a:cubicBezTo>
                    <a:pt x="111" y="510"/>
                    <a:pt x="106" y="509"/>
                    <a:pt x="102" y="508"/>
                  </a:cubicBezTo>
                  <a:cubicBezTo>
                    <a:pt x="102" y="510"/>
                    <a:pt x="102" y="512"/>
                    <a:pt x="102" y="514"/>
                  </a:cubicBezTo>
                  <a:cubicBezTo>
                    <a:pt x="102" y="515"/>
                    <a:pt x="102" y="515"/>
                    <a:pt x="102" y="515"/>
                  </a:cubicBezTo>
                  <a:cubicBezTo>
                    <a:pt x="107" y="513"/>
                    <a:pt x="112" y="512"/>
                    <a:pt x="117" y="511"/>
                  </a:cubicBezTo>
                  <a:cubicBezTo>
                    <a:pt x="121" y="383"/>
                    <a:pt x="85" y="288"/>
                    <a:pt x="25" y="179"/>
                  </a:cubicBezTo>
                  <a:cubicBezTo>
                    <a:pt x="38" y="180"/>
                    <a:pt x="51" y="181"/>
                    <a:pt x="63" y="181"/>
                  </a:cubicBezTo>
                  <a:cubicBezTo>
                    <a:pt x="220" y="186"/>
                    <a:pt x="349" y="129"/>
                    <a:pt x="409" y="29"/>
                  </a:cubicBezTo>
                  <a:cubicBezTo>
                    <a:pt x="411" y="26"/>
                    <a:pt x="413" y="22"/>
                    <a:pt x="415" y="19"/>
                  </a:cubicBezTo>
                  <a:cubicBezTo>
                    <a:pt x="412" y="13"/>
                    <a:pt x="410" y="6"/>
                    <a:pt x="408" y="0"/>
                  </a:cubicBezTo>
                </a:path>
              </a:pathLst>
            </a:custGeom>
            <a:solidFill>
              <a:srgbClr val="603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29"/>
            <p:cNvSpPr/>
            <p:nvPr/>
          </p:nvSpPr>
          <p:spPr bwMode="auto">
            <a:xfrm>
              <a:off x="6084888" y="950913"/>
              <a:ext cx="392113" cy="249238"/>
            </a:xfrm>
            <a:custGeom>
              <a:avLst/>
              <a:gdLst>
                <a:gd name="T0" fmla="*/ 151 w 615"/>
                <a:gd name="T1" fmla="*/ 3 h 390"/>
                <a:gd name="T2" fmla="*/ 138 w 615"/>
                <a:gd name="T3" fmla="*/ 0 h 390"/>
                <a:gd name="T4" fmla="*/ 143 w 615"/>
                <a:gd name="T5" fmla="*/ 3 h 390"/>
                <a:gd name="T6" fmla="*/ 3 w 615"/>
                <a:gd name="T7" fmla="*/ 274 h 390"/>
                <a:gd name="T8" fmla="*/ 0 w 615"/>
                <a:gd name="T9" fmla="*/ 282 h 390"/>
                <a:gd name="T10" fmla="*/ 9 w 615"/>
                <a:gd name="T11" fmla="*/ 283 h 390"/>
                <a:gd name="T12" fmla="*/ 116 w 615"/>
                <a:gd name="T13" fmla="*/ 375 h 390"/>
                <a:gd name="T14" fmla="*/ 121 w 615"/>
                <a:gd name="T15" fmla="*/ 390 h 390"/>
                <a:gd name="T16" fmla="*/ 130 w 615"/>
                <a:gd name="T17" fmla="*/ 376 h 390"/>
                <a:gd name="T18" fmla="*/ 434 w 615"/>
                <a:gd name="T19" fmla="*/ 117 h 390"/>
                <a:gd name="T20" fmla="*/ 572 w 615"/>
                <a:gd name="T21" fmla="*/ 190 h 390"/>
                <a:gd name="T22" fmla="*/ 591 w 615"/>
                <a:gd name="T23" fmla="*/ 231 h 390"/>
                <a:gd name="T24" fmla="*/ 599 w 615"/>
                <a:gd name="T25" fmla="*/ 220 h 390"/>
                <a:gd name="T26" fmla="*/ 604 w 615"/>
                <a:gd name="T27" fmla="*/ 299 h 390"/>
                <a:gd name="T28" fmla="*/ 584 w 615"/>
                <a:gd name="T29" fmla="*/ 182 h 390"/>
                <a:gd name="T30" fmla="*/ 435 w 615"/>
                <a:gd name="T31" fmla="*/ 104 h 390"/>
                <a:gd name="T32" fmla="*/ 125 w 615"/>
                <a:gd name="T33" fmla="*/ 356 h 390"/>
                <a:gd name="T34" fmla="*/ 19 w 615"/>
                <a:gd name="T35" fmla="*/ 271 h 390"/>
                <a:gd name="T36" fmla="*/ 159 w 615"/>
                <a:gd name="T37" fmla="*/ 4 h 390"/>
                <a:gd name="T38" fmla="*/ 151 w 615"/>
                <a:gd name="T39" fmla="*/ 3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15" h="390">
                  <a:moveTo>
                    <a:pt x="151" y="3"/>
                  </a:moveTo>
                  <a:cubicBezTo>
                    <a:pt x="147" y="2"/>
                    <a:pt x="142" y="1"/>
                    <a:pt x="138" y="0"/>
                  </a:cubicBezTo>
                  <a:cubicBezTo>
                    <a:pt x="143" y="3"/>
                    <a:pt x="143" y="3"/>
                    <a:pt x="143" y="3"/>
                  </a:cubicBezTo>
                  <a:cubicBezTo>
                    <a:pt x="82" y="86"/>
                    <a:pt x="35" y="177"/>
                    <a:pt x="3" y="274"/>
                  </a:cubicBezTo>
                  <a:cubicBezTo>
                    <a:pt x="0" y="282"/>
                    <a:pt x="0" y="282"/>
                    <a:pt x="0" y="282"/>
                  </a:cubicBezTo>
                  <a:cubicBezTo>
                    <a:pt x="9" y="283"/>
                    <a:pt x="9" y="283"/>
                    <a:pt x="9" y="283"/>
                  </a:cubicBezTo>
                  <a:cubicBezTo>
                    <a:pt x="66" y="291"/>
                    <a:pt x="98" y="318"/>
                    <a:pt x="116" y="375"/>
                  </a:cubicBezTo>
                  <a:cubicBezTo>
                    <a:pt x="121" y="390"/>
                    <a:pt x="121" y="390"/>
                    <a:pt x="121" y="390"/>
                  </a:cubicBezTo>
                  <a:cubicBezTo>
                    <a:pt x="130" y="376"/>
                    <a:pt x="130" y="376"/>
                    <a:pt x="130" y="376"/>
                  </a:cubicBezTo>
                  <a:cubicBezTo>
                    <a:pt x="237" y="201"/>
                    <a:pt x="340" y="114"/>
                    <a:pt x="434" y="117"/>
                  </a:cubicBezTo>
                  <a:cubicBezTo>
                    <a:pt x="482" y="119"/>
                    <a:pt x="528" y="143"/>
                    <a:pt x="572" y="190"/>
                  </a:cubicBezTo>
                  <a:cubicBezTo>
                    <a:pt x="582" y="202"/>
                    <a:pt x="588" y="216"/>
                    <a:pt x="591" y="231"/>
                  </a:cubicBezTo>
                  <a:cubicBezTo>
                    <a:pt x="594" y="227"/>
                    <a:pt x="596" y="224"/>
                    <a:pt x="599" y="220"/>
                  </a:cubicBezTo>
                  <a:cubicBezTo>
                    <a:pt x="608" y="243"/>
                    <a:pt x="610" y="271"/>
                    <a:pt x="604" y="299"/>
                  </a:cubicBezTo>
                  <a:cubicBezTo>
                    <a:pt x="615" y="255"/>
                    <a:pt x="609" y="214"/>
                    <a:pt x="584" y="182"/>
                  </a:cubicBezTo>
                  <a:cubicBezTo>
                    <a:pt x="537" y="132"/>
                    <a:pt x="486" y="105"/>
                    <a:pt x="435" y="104"/>
                  </a:cubicBezTo>
                  <a:cubicBezTo>
                    <a:pt x="337" y="101"/>
                    <a:pt x="233" y="186"/>
                    <a:pt x="125" y="356"/>
                  </a:cubicBezTo>
                  <a:cubicBezTo>
                    <a:pt x="105" y="307"/>
                    <a:pt x="72" y="281"/>
                    <a:pt x="19" y="271"/>
                  </a:cubicBezTo>
                  <a:cubicBezTo>
                    <a:pt x="52" y="176"/>
                    <a:pt x="99" y="86"/>
                    <a:pt x="159" y="4"/>
                  </a:cubicBezTo>
                  <a:cubicBezTo>
                    <a:pt x="156" y="4"/>
                    <a:pt x="154" y="4"/>
                    <a:pt x="151" y="3"/>
                  </a:cubicBezTo>
                </a:path>
              </a:pathLst>
            </a:custGeom>
            <a:solidFill>
              <a:srgbClr val="603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30"/>
            <p:cNvSpPr/>
            <p:nvPr/>
          </p:nvSpPr>
          <p:spPr bwMode="auto">
            <a:xfrm>
              <a:off x="5494338" y="962025"/>
              <a:ext cx="414338" cy="544513"/>
            </a:xfrm>
            <a:custGeom>
              <a:avLst/>
              <a:gdLst>
                <a:gd name="T0" fmla="*/ 332 w 649"/>
                <a:gd name="T1" fmla="*/ 852 h 852"/>
                <a:gd name="T2" fmla="*/ 340 w 649"/>
                <a:gd name="T3" fmla="*/ 816 h 852"/>
                <a:gd name="T4" fmla="*/ 343 w 649"/>
                <a:gd name="T5" fmla="*/ 806 h 852"/>
                <a:gd name="T6" fmla="*/ 344 w 649"/>
                <a:gd name="T7" fmla="*/ 800 h 852"/>
                <a:gd name="T8" fmla="*/ 469 w 649"/>
                <a:gd name="T9" fmla="*/ 495 h 852"/>
                <a:gd name="T10" fmla="*/ 476 w 649"/>
                <a:gd name="T11" fmla="*/ 484 h 852"/>
                <a:gd name="T12" fmla="*/ 461 w 649"/>
                <a:gd name="T13" fmla="*/ 485 h 852"/>
                <a:gd name="T14" fmla="*/ 338 w 649"/>
                <a:gd name="T15" fmla="*/ 491 h 852"/>
                <a:gd name="T16" fmla="*/ 69 w 649"/>
                <a:gd name="T17" fmla="*/ 389 h 852"/>
                <a:gd name="T18" fmla="*/ 41 w 649"/>
                <a:gd name="T19" fmla="*/ 175 h 852"/>
                <a:gd name="T20" fmla="*/ 167 w 649"/>
                <a:gd name="T21" fmla="*/ 105 h 852"/>
                <a:gd name="T22" fmla="*/ 448 w 649"/>
                <a:gd name="T23" fmla="*/ 234 h 852"/>
                <a:gd name="T24" fmla="*/ 450 w 649"/>
                <a:gd name="T25" fmla="*/ 230 h 852"/>
                <a:gd name="T26" fmla="*/ 555 w 649"/>
                <a:gd name="T27" fmla="*/ 335 h 852"/>
                <a:gd name="T28" fmla="*/ 556 w 649"/>
                <a:gd name="T29" fmla="*/ 330 h 852"/>
                <a:gd name="T30" fmla="*/ 641 w 649"/>
                <a:gd name="T31" fmla="*/ 264 h 852"/>
                <a:gd name="T32" fmla="*/ 649 w 649"/>
                <a:gd name="T33" fmla="*/ 263 h 852"/>
                <a:gd name="T34" fmla="*/ 648 w 649"/>
                <a:gd name="T35" fmla="*/ 256 h 852"/>
                <a:gd name="T36" fmla="*/ 492 w 649"/>
                <a:gd name="T37" fmla="*/ 0 h 852"/>
                <a:gd name="T38" fmla="*/ 491 w 649"/>
                <a:gd name="T39" fmla="*/ 0 h 852"/>
                <a:gd name="T40" fmla="*/ 476 w 649"/>
                <a:gd name="T41" fmla="*/ 4 h 852"/>
                <a:gd name="T42" fmla="*/ 632 w 649"/>
                <a:gd name="T43" fmla="*/ 252 h 852"/>
                <a:gd name="T44" fmla="*/ 547 w 649"/>
                <a:gd name="T45" fmla="*/ 314 h 852"/>
                <a:gd name="T46" fmla="*/ 168 w 649"/>
                <a:gd name="T47" fmla="*/ 92 h 852"/>
                <a:gd name="T48" fmla="*/ 27 w 649"/>
                <a:gd name="T49" fmla="*/ 171 h 852"/>
                <a:gd name="T50" fmla="*/ 57 w 649"/>
                <a:gd name="T51" fmla="*/ 397 h 852"/>
                <a:gd name="T52" fmla="*/ 338 w 649"/>
                <a:gd name="T53" fmla="*/ 504 h 852"/>
                <a:gd name="T54" fmla="*/ 449 w 649"/>
                <a:gd name="T55" fmla="*/ 500 h 852"/>
                <a:gd name="T56" fmla="*/ 317 w 649"/>
                <a:gd name="T57" fmla="*/ 852 h 852"/>
                <a:gd name="T58" fmla="*/ 332 w 649"/>
                <a:gd name="T59" fmla="*/ 852 h 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49" h="852">
                  <a:moveTo>
                    <a:pt x="332" y="852"/>
                  </a:moveTo>
                  <a:cubicBezTo>
                    <a:pt x="335" y="840"/>
                    <a:pt x="337" y="828"/>
                    <a:pt x="340" y="816"/>
                  </a:cubicBezTo>
                  <a:cubicBezTo>
                    <a:pt x="341" y="813"/>
                    <a:pt x="342" y="809"/>
                    <a:pt x="343" y="806"/>
                  </a:cubicBezTo>
                  <a:cubicBezTo>
                    <a:pt x="343" y="804"/>
                    <a:pt x="344" y="802"/>
                    <a:pt x="344" y="800"/>
                  </a:cubicBezTo>
                  <a:cubicBezTo>
                    <a:pt x="373" y="686"/>
                    <a:pt x="413" y="588"/>
                    <a:pt x="469" y="495"/>
                  </a:cubicBezTo>
                  <a:cubicBezTo>
                    <a:pt x="476" y="484"/>
                    <a:pt x="476" y="484"/>
                    <a:pt x="476" y="484"/>
                  </a:cubicBezTo>
                  <a:cubicBezTo>
                    <a:pt x="461" y="485"/>
                    <a:pt x="461" y="485"/>
                    <a:pt x="461" y="485"/>
                  </a:cubicBezTo>
                  <a:cubicBezTo>
                    <a:pt x="418" y="490"/>
                    <a:pt x="377" y="492"/>
                    <a:pt x="338" y="491"/>
                  </a:cubicBezTo>
                  <a:cubicBezTo>
                    <a:pt x="213" y="487"/>
                    <a:pt x="119" y="452"/>
                    <a:pt x="69" y="389"/>
                  </a:cubicBezTo>
                  <a:cubicBezTo>
                    <a:pt x="25" y="334"/>
                    <a:pt x="15" y="260"/>
                    <a:pt x="41" y="175"/>
                  </a:cubicBezTo>
                  <a:cubicBezTo>
                    <a:pt x="58" y="128"/>
                    <a:pt x="103" y="103"/>
                    <a:pt x="167" y="105"/>
                  </a:cubicBezTo>
                  <a:cubicBezTo>
                    <a:pt x="254" y="107"/>
                    <a:pt x="356" y="156"/>
                    <a:pt x="448" y="234"/>
                  </a:cubicBezTo>
                  <a:cubicBezTo>
                    <a:pt x="448" y="233"/>
                    <a:pt x="449" y="231"/>
                    <a:pt x="450" y="230"/>
                  </a:cubicBezTo>
                  <a:cubicBezTo>
                    <a:pt x="486" y="260"/>
                    <a:pt x="521" y="295"/>
                    <a:pt x="555" y="335"/>
                  </a:cubicBezTo>
                  <a:cubicBezTo>
                    <a:pt x="556" y="330"/>
                    <a:pt x="556" y="330"/>
                    <a:pt x="556" y="330"/>
                  </a:cubicBezTo>
                  <a:cubicBezTo>
                    <a:pt x="571" y="289"/>
                    <a:pt x="596" y="269"/>
                    <a:pt x="641" y="264"/>
                  </a:cubicBezTo>
                  <a:cubicBezTo>
                    <a:pt x="649" y="263"/>
                    <a:pt x="649" y="263"/>
                    <a:pt x="649" y="263"/>
                  </a:cubicBezTo>
                  <a:cubicBezTo>
                    <a:pt x="648" y="256"/>
                    <a:pt x="648" y="256"/>
                    <a:pt x="648" y="256"/>
                  </a:cubicBezTo>
                  <a:cubicBezTo>
                    <a:pt x="628" y="150"/>
                    <a:pt x="560" y="67"/>
                    <a:pt x="492" y="0"/>
                  </a:cubicBezTo>
                  <a:cubicBezTo>
                    <a:pt x="492" y="0"/>
                    <a:pt x="491" y="0"/>
                    <a:pt x="491" y="0"/>
                  </a:cubicBezTo>
                  <a:cubicBezTo>
                    <a:pt x="486" y="1"/>
                    <a:pt x="481" y="3"/>
                    <a:pt x="476" y="4"/>
                  </a:cubicBezTo>
                  <a:cubicBezTo>
                    <a:pt x="568" y="95"/>
                    <a:pt x="615" y="170"/>
                    <a:pt x="632" y="252"/>
                  </a:cubicBezTo>
                  <a:cubicBezTo>
                    <a:pt x="590" y="259"/>
                    <a:pt x="563" y="278"/>
                    <a:pt x="547" y="314"/>
                  </a:cubicBezTo>
                  <a:cubicBezTo>
                    <a:pt x="435" y="182"/>
                    <a:pt x="287" y="95"/>
                    <a:pt x="168" y="92"/>
                  </a:cubicBezTo>
                  <a:cubicBezTo>
                    <a:pt x="97" y="90"/>
                    <a:pt x="46" y="119"/>
                    <a:pt x="27" y="171"/>
                  </a:cubicBezTo>
                  <a:cubicBezTo>
                    <a:pt x="0" y="261"/>
                    <a:pt x="10" y="339"/>
                    <a:pt x="57" y="397"/>
                  </a:cubicBezTo>
                  <a:cubicBezTo>
                    <a:pt x="110" y="463"/>
                    <a:pt x="207" y="500"/>
                    <a:pt x="338" y="504"/>
                  </a:cubicBezTo>
                  <a:cubicBezTo>
                    <a:pt x="373" y="505"/>
                    <a:pt x="410" y="504"/>
                    <a:pt x="449" y="500"/>
                  </a:cubicBezTo>
                  <a:cubicBezTo>
                    <a:pt x="388" y="605"/>
                    <a:pt x="346" y="718"/>
                    <a:pt x="317" y="852"/>
                  </a:cubicBezTo>
                  <a:cubicBezTo>
                    <a:pt x="322" y="852"/>
                    <a:pt x="327" y="852"/>
                    <a:pt x="332" y="852"/>
                  </a:cubicBezTo>
                </a:path>
              </a:pathLst>
            </a:custGeom>
            <a:solidFill>
              <a:srgbClr val="603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31"/>
            <p:cNvSpPr/>
            <p:nvPr/>
          </p:nvSpPr>
          <p:spPr bwMode="auto">
            <a:xfrm>
              <a:off x="6197600" y="1338263"/>
              <a:ext cx="71438" cy="146050"/>
            </a:xfrm>
            <a:custGeom>
              <a:avLst/>
              <a:gdLst>
                <a:gd name="T0" fmla="*/ 27 w 112"/>
                <a:gd name="T1" fmla="*/ 46 h 228"/>
                <a:gd name="T2" fmla="*/ 31 w 112"/>
                <a:gd name="T3" fmla="*/ 163 h 228"/>
                <a:gd name="T4" fmla="*/ 97 w 112"/>
                <a:gd name="T5" fmla="*/ 225 h 228"/>
                <a:gd name="T6" fmla="*/ 110 w 112"/>
                <a:gd name="T7" fmla="*/ 228 h 228"/>
                <a:gd name="T8" fmla="*/ 65 w 112"/>
                <a:gd name="T9" fmla="*/ 0 h 228"/>
                <a:gd name="T10" fmla="*/ 58 w 112"/>
                <a:gd name="T11" fmla="*/ 7 h 228"/>
                <a:gd name="T12" fmla="*/ 27 w 112"/>
                <a:gd name="T13" fmla="*/ 46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2" h="228">
                  <a:moveTo>
                    <a:pt x="27" y="46"/>
                  </a:moveTo>
                  <a:cubicBezTo>
                    <a:pt x="0" y="84"/>
                    <a:pt x="15" y="124"/>
                    <a:pt x="31" y="163"/>
                  </a:cubicBezTo>
                  <a:cubicBezTo>
                    <a:pt x="42" y="191"/>
                    <a:pt x="66" y="215"/>
                    <a:pt x="97" y="225"/>
                  </a:cubicBezTo>
                  <a:cubicBezTo>
                    <a:pt x="101" y="226"/>
                    <a:pt x="106" y="227"/>
                    <a:pt x="110" y="228"/>
                  </a:cubicBezTo>
                  <a:cubicBezTo>
                    <a:pt x="112" y="144"/>
                    <a:pt x="97" y="74"/>
                    <a:pt x="65" y="0"/>
                  </a:cubicBezTo>
                  <a:cubicBezTo>
                    <a:pt x="63" y="2"/>
                    <a:pt x="60" y="4"/>
                    <a:pt x="58" y="7"/>
                  </a:cubicBezTo>
                  <a:cubicBezTo>
                    <a:pt x="45" y="19"/>
                    <a:pt x="34" y="34"/>
                    <a:pt x="27" y="46"/>
                  </a:cubicBezTo>
                </a:path>
              </a:pathLst>
            </a:custGeom>
            <a:solidFill>
              <a:srgbClr val="6D42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32"/>
            <p:cNvSpPr/>
            <p:nvPr/>
          </p:nvSpPr>
          <p:spPr bwMode="auto">
            <a:xfrm>
              <a:off x="5764213" y="1108075"/>
              <a:ext cx="128588" cy="130175"/>
            </a:xfrm>
            <a:custGeom>
              <a:avLst/>
              <a:gdLst>
                <a:gd name="T0" fmla="*/ 2 w 200"/>
                <a:gd name="T1" fmla="*/ 76 h 202"/>
                <a:gd name="T2" fmla="*/ 83 w 200"/>
                <a:gd name="T3" fmla="*/ 168 h 202"/>
                <a:gd name="T4" fmla="*/ 83 w 200"/>
                <a:gd name="T5" fmla="*/ 169 h 202"/>
                <a:gd name="T6" fmla="*/ 80 w 200"/>
                <a:gd name="T7" fmla="*/ 177 h 202"/>
                <a:gd name="T8" fmla="*/ 64 w 200"/>
                <a:gd name="T9" fmla="*/ 185 h 202"/>
                <a:gd name="T10" fmla="*/ 129 w 200"/>
                <a:gd name="T11" fmla="*/ 199 h 202"/>
                <a:gd name="T12" fmla="*/ 193 w 200"/>
                <a:gd name="T13" fmla="*/ 83 h 202"/>
                <a:gd name="T14" fmla="*/ 190 w 200"/>
                <a:gd name="T15" fmla="*/ 42 h 202"/>
                <a:gd name="T16" fmla="*/ 132 w 200"/>
                <a:gd name="T17" fmla="*/ 106 h 202"/>
                <a:gd name="T18" fmla="*/ 132 w 200"/>
                <a:gd name="T19" fmla="*/ 105 h 202"/>
                <a:gd name="T20" fmla="*/ 27 w 200"/>
                <a:gd name="T21" fmla="*/ 0 h 202"/>
                <a:gd name="T22" fmla="*/ 25 w 200"/>
                <a:gd name="T23" fmla="*/ 4 h 202"/>
                <a:gd name="T24" fmla="*/ 16 w 200"/>
                <a:gd name="T25" fmla="*/ 17 h 202"/>
                <a:gd name="T26" fmla="*/ 2 w 200"/>
                <a:gd name="T27" fmla="*/ 76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0" h="202">
                  <a:moveTo>
                    <a:pt x="2" y="76"/>
                  </a:moveTo>
                  <a:cubicBezTo>
                    <a:pt x="83" y="168"/>
                    <a:pt x="83" y="168"/>
                    <a:pt x="83" y="168"/>
                  </a:cubicBezTo>
                  <a:cubicBezTo>
                    <a:pt x="83" y="169"/>
                    <a:pt x="83" y="169"/>
                    <a:pt x="83" y="169"/>
                  </a:cubicBezTo>
                  <a:cubicBezTo>
                    <a:pt x="83" y="170"/>
                    <a:pt x="84" y="173"/>
                    <a:pt x="80" y="177"/>
                  </a:cubicBezTo>
                  <a:cubicBezTo>
                    <a:pt x="77" y="180"/>
                    <a:pt x="71" y="183"/>
                    <a:pt x="64" y="185"/>
                  </a:cubicBezTo>
                  <a:cubicBezTo>
                    <a:pt x="82" y="196"/>
                    <a:pt x="104" y="202"/>
                    <a:pt x="129" y="199"/>
                  </a:cubicBezTo>
                  <a:cubicBezTo>
                    <a:pt x="181" y="185"/>
                    <a:pt x="200" y="131"/>
                    <a:pt x="193" y="83"/>
                  </a:cubicBezTo>
                  <a:cubicBezTo>
                    <a:pt x="194" y="69"/>
                    <a:pt x="193" y="55"/>
                    <a:pt x="190" y="42"/>
                  </a:cubicBezTo>
                  <a:cubicBezTo>
                    <a:pt x="164" y="52"/>
                    <a:pt x="144" y="72"/>
                    <a:pt x="132" y="106"/>
                  </a:cubicBezTo>
                  <a:cubicBezTo>
                    <a:pt x="132" y="105"/>
                    <a:pt x="132" y="105"/>
                    <a:pt x="132" y="105"/>
                  </a:cubicBezTo>
                  <a:cubicBezTo>
                    <a:pt x="98" y="65"/>
                    <a:pt x="63" y="30"/>
                    <a:pt x="27" y="0"/>
                  </a:cubicBezTo>
                  <a:cubicBezTo>
                    <a:pt x="26" y="1"/>
                    <a:pt x="25" y="3"/>
                    <a:pt x="25" y="4"/>
                  </a:cubicBezTo>
                  <a:cubicBezTo>
                    <a:pt x="21" y="8"/>
                    <a:pt x="19" y="13"/>
                    <a:pt x="16" y="17"/>
                  </a:cubicBezTo>
                  <a:cubicBezTo>
                    <a:pt x="2" y="36"/>
                    <a:pt x="0" y="56"/>
                    <a:pt x="2" y="76"/>
                  </a:cubicBezTo>
                </a:path>
              </a:pathLst>
            </a:custGeom>
            <a:solidFill>
              <a:srgbClr val="6D42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33"/>
            <p:cNvSpPr/>
            <p:nvPr/>
          </p:nvSpPr>
          <p:spPr bwMode="auto">
            <a:xfrm>
              <a:off x="5707063" y="1433513"/>
              <a:ext cx="33338" cy="73025"/>
            </a:xfrm>
            <a:custGeom>
              <a:avLst/>
              <a:gdLst>
                <a:gd name="T0" fmla="*/ 49 w 52"/>
                <a:gd name="T1" fmla="*/ 86 h 115"/>
                <a:gd name="T2" fmla="*/ 30 w 52"/>
                <a:gd name="T3" fmla="*/ 0 h 115"/>
                <a:gd name="T4" fmla="*/ 12 w 52"/>
                <a:gd name="T5" fmla="*/ 62 h 115"/>
                <a:gd name="T6" fmla="*/ 11 w 52"/>
                <a:gd name="T7" fmla="*/ 68 h 115"/>
                <a:gd name="T8" fmla="*/ 8 w 52"/>
                <a:gd name="T9" fmla="*/ 78 h 115"/>
                <a:gd name="T10" fmla="*/ 0 w 52"/>
                <a:gd name="T11" fmla="*/ 114 h 115"/>
                <a:gd name="T12" fmla="*/ 24 w 52"/>
                <a:gd name="T13" fmla="*/ 114 h 115"/>
                <a:gd name="T14" fmla="*/ 50 w 52"/>
                <a:gd name="T15" fmla="*/ 115 h 115"/>
                <a:gd name="T16" fmla="*/ 49 w 52"/>
                <a:gd name="T17" fmla="*/ 86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115">
                  <a:moveTo>
                    <a:pt x="49" y="86"/>
                  </a:moveTo>
                  <a:cubicBezTo>
                    <a:pt x="52" y="53"/>
                    <a:pt x="44" y="23"/>
                    <a:pt x="30" y="0"/>
                  </a:cubicBezTo>
                  <a:cubicBezTo>
                    <a:pt x="23" y="21"/>
                    <a:pt x="18" y="41"/>
                    <a:pt x="12" y="62"/>
                  </a:cubicBezTo>
                  <a:cubicBezTo>
                    <a:pt x="12" y="64"/>
                    <a:pt x="11" y="66"/>
                    <a:pt x="11" y="68"/>
                  </a:cubicBezTo>
                  <a:cubicBezTo>
                    <a:pt x="10" y="71"/>
                    <a:pt x="9" y="75"/>
                    <a:pt x="8" y="78"/>
                  </a:cubicBezTo>
                  <a:cubicBezTo>
                    <a:pt x="5" y="90"/>
                    <a:pt x="3" y="102"/>
                    <a:pt x="0" y="114"/>
                  </a:cubicBezTo>
                  <a:cubicBezTo>
                    <a:pt x="8" y="113"/>
                    <a:pt x="16" y="113"/>
                    <a:pt x="24" y="114"/>
                  </a:cubicBezTo>
                  <a:cubicBezTo>
                    <a:pt x="32" y="114"/>
                    <a:pt x="41" y="114"/>
                    <a:pt x="50" y="115"/>
                  </a:cubicBezTo>
                  <a:cubicBezTo>
                    <a:pt x="51" y="105"/>
                    <a:pt x="51" y="95"/>
                    <a:pt x="49" y="86"/>
                  </a:cubicBezTo>
                </a:path>
              </a:pathLst>
            </a:custGeom>
            <a:solidFill>
              <a:srgbClr val="6D42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34"/>
            <p:cNvSpPr/>
            <p:nvPr/>
          </p:nvSpPr>
          <p:spPr bwMode="auto">
            <a:xfrm>
              <a:off x="6446838" y="1092200"/>
              <a:ext cx="26988" cy="79375"/>
            </a:xfrm>
            <a:custGeom>
              <a:avLst/>
              <a:gdLst>
                <a:gd name="T0" fmla="*/ 32 w 43"/>
                <a:gd name="T1" fmla="*/ 0 h 124"/>
                <a:gd name="T2" fmla="*/ 24 w 43"/>
                <a:gd name="T3" fmla="*/ 11 h 124"/>
                <a:gd name="T4" fmla="*/ 21 w 43"/>
                <a:gd name="T5" fmla="*/ 17 h 124"/>
                <a:gd name="T6" fmla="*/ 13 w 43"/>
                <a:gd name="T7" fmla="*/ 103 h 124"/>
                <a:gd name="T8" fmla="*/ 20 w 43"/>
                <a:gd name="T9" fmla="*/ 122 h 124"/>
                <a:gd name="T10" fmla="*/ 21 w 43"/>
                <a:gd name="T11" fmla="*/ 124 h 124"/>
                <a:gd name="T12" fmla="*/ 37 w 43"/>
                <a:gd name="T13" fmla="*/ 79 h 124"/>
                <a:gd name="T14" fmla="*/ 32 w 43"/>
                <a:gd name="T15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124">
                  <a:moveTo>
                    <a:pt x="32" y="0"/>
                  </a:moveTo>
                  <a:cubicBezTo>
                    <a:pt x="29" y="4"/>
                    <a:pt x="27" y="7"/>
                    <a:pt x="24" y="11"/>
                  </a:cubicBezTo>
                  <a:cubicBezTo>
                    <a:pt x="23" y="13"/>
                    <a:pt x="22" y="15"/>
                    <a:pt x="21" y="17"/>
                  </a:cubicBezTo>
                  <a:cubicBezTo>
                    <a:pt x="0" y="45"/>
                    <a:pt x="4" y="74"/>
                    <a:pt x="13" y="103"/>
                  </a:cubicBezTo>
                  <a:cubicBezTo>
                    <a:pt x="15" y="109"/>
                    <a:pt x="17" y="116"/>
                    <a:pt x="20" y="122"/>
                  </a:cubicBezTo>
                  <a:cubicBezTo>
                    <a:pt x="20" y="123"/>
                    <a:pt x="20" y="123"/>
                    <a:pt x="21" y="124"/>
                  </a:cubicBezTo>
                  <a:cubicBezTo>
                    <a:pt x="28" y="109"/>
                    <a:pt x="34" y="93"/>
                    <a:pt x="37" y="79"/>
                  </a:cubicBezTo>
                  <a:cubicBezTo>
                    <a:pt x="43" y="51"/>
                    <a:pt x="41" y="23"/>
                    <a:pt x="32" y="0"/>
                  </a:cubicBezTo>
                </a:path>
              </a:pathLst>
            </a:custGeom>
            <a:solidFill>
              <a:srgbClr val="6D42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35"/>
            <p:cNvSpPr/>
            <p:nvPr/>
          </p:nvSpPr>
          <p:spPr bwMode="auto">
            <a:xfrm>
              <a:off x="5622925" y="1103313"/>
              <a:ext cx="190500" cy="123825"/>
            </a:xfrm>
            <a:custGeom>
              <a:avLst/>
              <a:gdLst>
                <a:gd name="T0" fmla="*/ 180 w 299"/>
                <a:gd name="T1" fmla="*/ 43 h 193"/>
                <a:gd name="T2" fmla="*/ 101 w 299"/>
                <a:gd name="T3" fmla="*/ 2 h 193"/>
                <a:gd name="T4" fmla="*/ 5 w 299"/>
                <a:gd name="T5" fmla="*/ 90 h 193"/>
                <a:gd name="T6" fmla="*/ 105 w 299"/>
                <a:gd name="T7" fmla="*/ 182 h 193"/>
                <a:gd name="T8" fmla="*/ 215 w 299"/>
                <a:gd name="T9" fmla="*/ 192 h 193"/>
                <a:gd name="T10" fmla="*/ 297 w 299"/>
                <a:gd name="T11" fmla="*/ 181 h 193"/>
                <a:gd name="T12" fmla="*/ 299 w 299"/>
                <a:gd name="T13" fmla="*/ 179 h 193"/>
                <a:gd name="T14" fmla="*/ 180 w 299"/>
                <a:gd name="T15" fmla="*/ 4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9" h="193">
                  <a:moveTo>
                    <a:pt x="180" y="43"/>
                  </a:moveTo>
                  <a:cubicBezTo>
                    <a:pt x="156" y="17"/>
                    <a:pt x="128" y="2"/>
                    <a:pt x="101" y="2"/>
                  </a:cubicBezTo>
                  <a:cubicBezTo>
                    <a:pt x="48" y="0"/>
                    <a:pt x="9" y="46"/>
                    <a:pt x="5" y="90"/>
                  </a:cubicBezTo>
                  <a:cubicBezTo>
                    <a:pt x="0" y="139"/>
                    <a:pt x="37" y="174"/>
                    <a:pt x="105" y="182"/>
                  </a:cubicBezTo>
                  <a:cubicBezTo>
                    <a:pt x="148" y="188"/>
                    <a:pt x="185" y="191"/>
                    <a:pt x="215" y="192"/>
                  </a:cubicBezTo>
                  <a:cubicBezTo>
                    <a:pt x="274" y="193"/>
                    <a:pt x="292" y="186"/>
                    <a:pt x="297" y="181"/>
                  </a:cubicBezTo>
                  <a:cubicBezTo>
                    <a:pt x="298" y="180"/>
                    <a:pt x="299" y="179"/>
                    <a:pt x="299" y="179"/>
                  </a:cubicBezTo>
                  <a:lnTo>
                    <a:pt x="180" y="43"/>
                  </a:lnTo>
                  <a:close/>
                </a:path>
              </a:pathLst>
            </a:custGeom>
            <a:solidFill>
              <a:srgbClr val="F9F7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36"/>
            <p:cNvSpPr>
              <a:spLocks noEditPoints="1"/>
            </p:cNvSpPr>
            <p:nvPr/>
          </p:nvSpPr>
          <p:spPr bwMode="auto">
            <a:xfrm>
              <a:off x="5618163" y="1098550"/>
              <a:ext cx="200025" cy="131763"/>
            </a:xfrm>
            <a:custGeom>
              <a:avLst/>
              <a:gdLst>
                <a:gd name="T0" fmla="*/ 313 w 314"/>
                <a:gd name="T1" fmla="*/ 184 h 206"/>
                <a:gd name="T2" fmla="*/ 313 w 314"/>
                <a:gd name="T3" fmla="*/ 183 h 206"/>
                <a:gd name="T4" fmla="*/ 232 w 314"/>
                <a:gd name="T5" fmla="*/ 91 h 206"/>
                <a:gd name="T6" fmla="*/ 193 w 314"/>
                <a:gd name="T7" fmla="*/ 46 h 206"/>
                <a:gd name="T8" fmla="*/ 108 w 314"/>
                <a:gd name="T9" fmla="*/ 2 h 206"/>
                <a:gd name="T10" fmla="*/ 4 w 314"/>
                <a:gd name="T11" fmla="*/ 96 h 206"/>
                <a:gd name="T12" fmla="*/ 111 w 314"/>
                <a:gd name="T13" fmla="*/ 196 h 206"/>
                <a:gd name="T14" fmla="*/ 222 w 314"/>
                <a:gd name="T15" fmla="*/ 205 h 206"/>
                <a:gd name="T16" fmla="*/ 294 w 314"/>
                <a:gd name="T17" fmla="*/ 200 h 206"/>
                <a:gd name="T18" fmla="*/ 310 w 314"/>
                <a:gd name="T19" fmla="*/ 192 h 206"/>
                <a:gd name="T20" fmla="*/ 313 w 314"/>
                <a:gd name="T21" fmla="*/ 184 h 206"/>
                <a:gd name="T22" fmla="*/ 304 w 314"/>
                <a:gd name="T23" fmla="*/ 188 h 206"/>
                <a:gd name="T24" fmla="*/ 222 w 314"/>
                <a:gd name="T25" fmla="*/ 199 h 206"/>
                <a:gd name="T26" fmla="*/ 112 w 314"/>
                <a:gd name="T27" fmla="*/ 189 h 206"/>
                <a:gd name="T28" fmla="*/ 12 w 314"/>
                <a:gd name="T29" fmla="*/ 97 h 206"/>
                <a:gd name="T30" fmla="*/ 108 w 314"/>
                <a:gd name="T31" fmla="*/ 9 h 206"/>
                <a:gd name="T32" fmla="*/ 187 w 314"/>
                <a:gd name="T33" fmla="*/ 50 h 206"/>
                <a:gd name="T34" fmla="*/ 306 w 314"/>
                <a:gd name="T35" fmla="*/ 186 h 206"/>
                <a:gd name="T36" fmla="*/ 304 w 314"/>
                <a:gd name="T37" fmla="*/ 18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14" h="206">
                  <a:moveTo>
                    <a:pt x="313" y="184"/>
                  </a:moveTo>
                  <a:cubicBezTo>
                    <a:pt x="313" y="183"/>
                    <a:pt x="313" y="183"/>
                    <a:pt x="313" y="183"/>
                  </a:cubicBezTo>
                  <a:cubicBezTo>
                    <a:pt x="232" y="91"/>
                    <a:pt x="232" y="91"/>
                    <a:pt x="232" y="91"/>
                  </a:cubicBezTo>
                  <a:cubicBezTo>
                    <a:pt x="193" y="46"/>
                    <a:pt x="193" y="46"/>
                    <a:pt x="193" y="46"/>
                  </a:cubicBezTo>
                  <a:cubicBezTo>
                    <a:pt x="167" y="18"/>
                    <a:pt x="138" y="3"/>
                    <a:pt x="108" y="2"/>
                  </a:cubicBezTo>
                  <a:cubicBezTo>
                    <a:pt x="52" y="0"/>
                    <a:pt x="9" y="49"/>
                    <a:pt x="4" y="96"/>
                  </a:cubicBezTo>
                  <a:cubicBezTo>
                    <a:pt x="0" y="137"/>
                    <a:pt x="26" y="185"/>
                    <a:pt x="111" y="196"/>
                  </a:cubicBezTo>
                  <a:cubicBezTo>
                    <a:pt x="154" y="201"/>
                    <a:pt x="191" y="204"/>
                    <a:pt x="222" y="205"/>
                  </a:cubicBezTo>
                  <a:cubicBezTo>
                    <a:pt x="254" y="206"/>
                    <a:pt x="278" y="204"/>
                    <a:pt x="294" y="200"/>
                  </a:cubicBezTo>
                  <a:cubicBezTo>
                    <a:pt x="301" y="198"/>
                    <a:pt x="307" y="195"/>
                    <a:pt x="310" y="192"/>
                  </a:cubicBezTo>
                  <a:cubicBezTo>
                    <a:pt x="314" y="188"/>
                    <a:pt x="313" y="185"/>
                    <a:pt x="313" y="184"/>
                  </a:cubicBezTo>
                  <a:moveTo>
                    <a:pt x="304" y="188"/>
                  </a:moveTo>
                  <a:cubicBezTo>
                    <a:pt x="299" y="193"/>
                    <a:pt x="281" y="200"/>
                    <a:pt x="222" y="199"/>
                  </a:cubicBezTo>
                  <a:cubicBezTo>
                    <a:pt x="192" y="198"/>
                    <a:pt x="155" y="195"/>
                    <a:pt x="112" y="189"/>
                  </a:cubicBezTo>
                  <a:cubicBezTo>
                    <a:pt x="44" y="181"/>
                    <a:pt x="7" y="146"/>
                    <a:pt x="12" y="97"/>
                  </a:cubicBezTo>
                  <a:cubicBezTo>
                    <a:pt x="16" y="53"/>
                    <a:pt x="55" y="7"/>
                    <a:pt x="108" y="9"/>
                  </a:cubicBezTo>
                  <a:cubicBezTo>
                    <a:pt x="135" y="9"/>
                    <a:pt x="163" y="24"/>
                    <a:pt x="187" y="50"/>
                  </a:cubicBezTo>
                  <a:cubicBezTo>
                    <a:pt x="306" y="186"/>
                    <a:pt x="306" y="186"/>
                    <a:pt x="306" y="186"/>
                  </a:cubicBezTo>
                  <a:cubicBezTo>
                    <a:pt x="306" y="186"/>
                    <a:pt x="305" y="187"/>
                    <a:pt x="304" y="188"/>
                  </a:cubicBezTo>
                </a:path>
              </a:pathLst>
            </a:custGeom>
            <a:solidFill>
              <a:srgbClr val="603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37"/>
            <p:cNvSpPr/>
            <p:nvPr/>
          </p:nvSpPr>
          <p:spPr bwMode="auto">
            <a:xfrm>
              <a:off x="6207125" y="1098550"/>
              <a:ext cx="192088" cy="112713"/>
            </a:xfrm>
            <a:custGeom>
              <a:avLst/>
              <a:gdLst>
                <a:gd name="T0" fmla="*/ 0 w 300"/>
                <a:gd name="T1" fmla="*/ 159 h 178"/>
                <a:gd name="T2" fmla="*/ 1 w 300"/>
                <a:gd name="T3" fmla="*/ 161 h 178"/>
                <a:gd name="T4" fmla="*/ 82 w 300"/>
                <a:gd name="T5" fmla="*/ 177 h 178"/>
                <a:gd name="T6" fmla="*/ 193 w 300"/>
                <a:gd name="T7" fmla="*/ 174 h 178"/>
                <a:gd name="T8" fmla="*/ 300 w 300"/>
                <a:gd name="T9" fmla="*/ 94 h 178"/>
                <a:gd name="T10" fmla="*/ 211 w 300"/>
                <a:gd name="T11" fmla="*/ 0 h 178"/>
                <a:gd name="T12" fmla="*/ 128 w 300"/>
                <a:gd name="T13" fmla="*/ 37 h 178"/>
                <a:gd name="T14" fmla="*/ 0 w 300"/>
                <a:gd name="T15" fmla="*/ 159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0" h="178">
                  <a:moveTo>
                    <a:pt x="0" y="159"/>
                  </a:moveTo>
                  <a:cubicBezTo>
                    <a:pt x="0" y="160"/>
                    <a:pt x="0" y="160"/>
                    <a:pt x="1" y="161"/>
                  </a:cubicBezTo>
                  <a:cubicBezTo>
                    <a:pt x="6" y="166"/>
                    <a:pt x="23" y="175"/>
                    <a:pt x="82" y="177"/>
                  </a:cubicBezTo>
                  <a:cubicBezTo>
                    <a:pt x="112" y="178"/>
                    <a:pt x="149" y="177"/>
                    <a:pt x="193" y="174"/>
                  </a:cubicBezTo>
                  <a:cubicBezTo>
                    <a:pt x="260" y="171"/>
                    <a:pt x="300" y="142"/>
                    <a:pt x="300" y="94"/>
                  </a:cubicBezTo>
                  <a:cubicBezTo>
                    <a:pt x="300" y="51"/>
                    <a:pt x="264" y="2"/>
                    <a:pt x="211" y="0"/>
                  </a:cubicBezTo>
                  <a:cubicBezTo>
                    <a:pt x="183" y="0"/>
                    <a:pt x="155" y="12"/>
                    <a:pt x="128" y="37"/>
                  </a:cubicBezTo>
                  <a:lnTo>
                    <a:pt x="0" y="159"/>
                  </a:lnTo>
                  <a:close/>
                </a:path>
              </a:pathLst>
            </a:custGeom>
            <a:solidFill>
              <a:srgbClr val="F9F7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38"/>
            <p:cNvSpPr>
              <a:spLocks noEditPoints="1"/>
            </p:cNvSpPr>
            <p:nvPr/>
          </p:nvSpPr>
          <p:spPr bwMode="auto">
            <a:xfrm>
              <a:off x="6202363" y="1093788"/>
              <a:ext cx="201613" cy="122238"/>
            </a:xfrm>
            <a:custGeom>
              <a:avLst/>
              <a:gdLst>
                <a:gd name="T0" fmla="*/ 90 w 315"/>
                <a:gd name="T1" fmla="*/ 190 h 191"/>
                <a:gd name="T2" fmla="*/ 201 w 315"/>
                <a:gd name="T3" fmla="*/ 187 h 191"/>
                <a:gd name="T4" fmla="*/ 315 w 315"/>
                <a:gd name="T5" fmla="*/ 101 h 191"/>
                <a:gd name="T6" fmla="*/ 219 w 315"/>
                <a:gd name="T7" fmla="*/ 1 h 191"/>
                <a:gd name="T8" fmla="*/ 131 w 315"/>
                <a:gd name="T9" fmla="*/ 40 h 191"/>
                <a:gd name="T10" fmla="*/ 1 w 315"/>
                <a:gd name="T11" fmla="*/ 163 h 191"/>
                <a:gd name="T12" fmla="*/ 1 w 315"/>
                <a:gd name="T13" fmla="*/ 163 h 191"/>
                <a:gd name="T14" fmla="*/ 0 w 315"/>
                <a:gd name="T15" fmla="*/ 164 h 191"/>
                <a:gd name="T16" fmla="*/ 3 w 315"/>
                <a:gd name="T17" fmla="*/ 172 h 191"/>
                <a:gd name="T18" fmla="*/ 90 w 315"/>
                <a:gd name="T19" fmla="*/ 190 h 191"/>
                <a:gd name="T20" fmla="*/ 308 w 315"/>
                <a:gd name="T21" fmla="*/ 101 h 191"/>
                <a:gd name="T22" fmla="*/ 201 w 315"/>
                <a:gd name="T23" fmla="*/ 181 h 191"/>
                <a:gd name="T24" fmla="*/ 90 w 315"/>
                <a:gd name="T25" fmla="*/ 184 h 191"/>
                <a:gd name="T26" fmla="*/ 9 w 315"/>
                <a:gd name="T27" fmla="*/ 168 h 191"/>
                <a:gd name="T28" fmla="*/ 8 w 315"/>
                <a:gd name="T29" fmla="*/ 166 h 191"/>
                <a:gd name="T30" fmla="*/ 136 w 315"/>
                <a:gd name="T31" fmla="*/ 44 h 191"/>
                <a:gd name="T32" fmla="*/ 219 w 315"/>
                <a:gd name="T33" fmla="*/ 7 h 191"/>
                <a:gd name="T34" fmla="*/ 308 w 315"/>
                <a:gd name="T35" fmla="*/ 101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15" h="191">
                  <a:moveTo>
                    <a:pt x="90" y="190"/>
                  </a:moveTo>
                  <a:cubicBezTo>
                    <a:pt x="120" y="191"/>
                    <a:pt x="158" y="190"/>
                    <a:pt x="201" y="187"/>
                  </a:cubicBezTo>
                  <a:cubicBezTo>
                    <a:pt x="307" y="184"/>
                    <a:pt x="315" y="120"/>
                    <a:pt x="315" y="101"/>
                  </a:cubicBezTo>
                  <a:cubicBezTo>
                    <a:pt x="315" y="55"/>
                    <a:pt x="276" y="2"/>
                    <a:pt x="219" y="1"/>
                  </a:cubicBezTo>
                  <a:cubicBezTo>
                    <a:pt x="190" y="0"/>
                    <a:pt x="159" y="13"/>
                    <a:pt x="131" y="40"/>
                  </a:cubicBezTo>
                  <a:cubicBezTo>
                    <a:pt x="1" y="163"/>
                    <a:pt x="1" y="163"/>
                    <a:pt x="1" y="163"/>
                  </a:cubicBezTo>
                  <a:cubicBezTo>
                    <a:pt x="1" y="163"/>
                    <a:pt x="1" y="163"/>
                    <a:pt x="1" y="163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0" y="165"/>
                    <a:pt x="0" y="168"/>
                    <a:pt x="3" y="172"/>
                  </a:cubicBezTo>
                  <a:cubicBezTo>
                    <a:pt x="12" y="183"/>
                    <a:pt x="42" y="189"/>
                    <a:pt x="90" y="190"/>
                  </a:cubicBezTo>
                  <a:moveTo>
                    <a:pt x="308" y="101"/>
                  </a:moveTo>
                  <a:cubicBezTo>
                    <a:pt x="308" y="149"/>
                    <a:pt x="268" y="178"/>
                    <a:pt x="201" y="181"/>
                  </a:cubicBezTo>
                  <a:cubicBezTo>
                    <a:pt x="157" y="184"/>
                    <a:pt x="120" y="185"/>
                    <a:pt x="90" y="184"/>
                  </a:cubicBezTo>
                  <a:cubicBezTo>
                    <a:pt x="31" y="182"/>
                    <a:pt x="14" y="173"/>
                    <a:pt x="9" y="168"/>
                  </a:cubicBezTo>
                  <a:cubicBezTo>
                    <a:pt x="8" y="167"/>
                    <a:pt x="8" y="167"/>
                    <a:pt x="8" y="166"/>
                  </a:cubicBezTo>
                  <a:cubicBezTo>
                    <a:pt x="136" y="44"/>
                    <a:pt x="136" y="44"/>
                    <a:pt x="136" y="44"/>
                  </a:cubicBezTo>
                  <a:cubicBezTo>
                    <a:pt x="163" y="19"/>
                    <a:pt x="191" y="7"/>
                    <a:pt x="219" y="7"/>
                  </a:cubicBezTo>
                  <a:cubicBezTo>
                    <a:pt x="272" y="9"/>
                    <a:pt x="308" y="58"/>
                    <a:pt x="308" y="101"/>
                  </a:cubicBezTo>
                </a:path>
              </a:pathLst>
            </a:custGeom>
            <a:solidFill>
              <a:srgbClr val="603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39"/>
            <p:cNvSpPr>
              <a:spLocks noEditPoints="1"/>
            </p:cNvSpPr>
            <p:nvPr/>
          </p:nvSpPr>
          <p:spPr bwMode="auto">
            <a:xfrm>
              <a:off x="5989638" y="1238250"/>
              <a:ext cx="200025" cy="204788"/>
            </a:xfrm>
            <a:custGeom>
              <a:avLst/>
              <a:gdLst>
                <a:gd name="T0" fmla="*/ 271 w 312"/>
                <a:gd name="T1" fmla="*/ 214 h 320"/>
                <a:gd name="T2" fmla="*/ 237 w 312"/>
                <a:gd name="T3" fmla="*/ 11 h 320"/>
                <a:gd name="T4" fmla="*/ 193 w 312"/>
                <a:gd name="T5" fmla="*/ 2 h 320"/>
                <a:gd name="T6" fmla="*/ 40 w 312"/>
                <a:gd name="T7" fmla="*/ 104 h 320"/>
                <a:gd name="T8" fmla="*/ 82 w 312"/>
                <a:gd name="T9" fmla="*/ 307 h 320"/>
                <a:gd name="T10" fmla="*/ 126 w 312"/>
                <a:gd name="T11" fmla="*/ 319 h 320"/>
                <a:gd name="T12" fmla="*/ 271 w 312"/>
                <a:gd name="T13" fmla="*/ 214 h 320"/>
                <a:gd name="T14" fmla="*/ 129 w 312"/>
                <a:gd name="T15" fmla="*/ 295 h 320"/>
                <a:gd name="T16" fmla="*/ 117 w 312"/>
                <a:gd name="T17" fmla="*/ 294 h 320"/>
                <a:gd name="T18" fmla="*/ 56 w 312"/>
                <a:gd name="T19" fmla="*/ 259 h 320"/>
                <a:gd name="T20" fmla="*/ 39 w 312"/>
                <a:gd name="T21" fmla="*/ 148 h 320"/>
                <a:gd name="T22" fmla="*/ 176 w 312"/>
                <a:gd name="T23" fmla="*/ 36 h 320"/>
                <a:gd name="T24" fmla="*/ 187 w 312"/>
                <a:gd name="T25" fmla="*/ 37 h 320"/>
                <a:gd name="T26" fmla="*/ 255 w 312"/>
                <a:gd name="T27" fmla="*/ 78 h 320"/>
                <a:gd name="T28" fmla="*/ 265 w 312"/>
                <a:gd name="T29" fmla="*/ 183 h 320"/>
                <a:gd name="T30" fmla="*/ 129 w 312"/>
                <a:gd name="T31" fmla="*/ 295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2" h="320">
                  <a:moveTo>
                    <a:pt x="271" y="214"/>
                  </a:moveTo>
                  <a:cubicBezTo>
                    <a:pt x="312" y="127"/>
                    <a:pt x="297" y="38"/>
                    <a:pt x="237" y="11"/>
                  </a:cubicBezTo>
                  <a:cubicBezTo>
                    <a:pt x="223" y="6"/>
                    <a:pt x="208" y="3"/>
                    <a:pt x="193" y="2"/>
                  </a:cubicBezTo>
                  <a:cubicBezTo>
                    <a:pt x="134" y="0"/>
                    <a:pt x="76" y="38"/>
                    <a:pt x="40" y="104"/>
                  </a:cubicBezTo>
                  <a:cubicBezTo>
                    <a:pt x="0" y="188"/>
                    <a:pt x="19" y="280"/>
                    <a:pt x="82" y="307"/>
                  </a:cubicBezTo>
                  <a:cubicBezTo>
                    <a:pt x="95" y="314"/>
                    <a:pt x="110" y="318"/>
                    <a:pt x="126" y="319"/>
                  </a:cubicBezTo>
                  <a:cubicBezTo>
                    <a:pt x="182" y="320"/>
                    <a:pt x="242" y="278"/>
                    <a:pt x="271" y="214"/>
                  </a:cubicBezTo>
                  <a:moveTo>
                    <a:pt x="129" y="295"/>
                  </a:moveTo>
                  <a:cubicBezTo>
                    <a:pt x="125" y="295"/>
                    <a:pt x="121" y="295"/>
                    <a:pt x="117" y="294"/>
                  </a:cubicBezTo>
                  <a:cubicBezTo>
                    <a:pt x="92" y="291"/>
                    <a:pt x="71" y="278"/>
                    <a:pt x="56" y="259"/>
                  </a:cubicBezTo>
                  <a:cubicBezTo>
                    <a:pt x="35" y="230"/>
                    <a:pt x="29" y="190"/>
                    <a:pt x="39" y="148"/>
                  </a:cubicBezTo>
                  <a:cubicBezTo>
                    <a:pt x="55" y="86"/>
                    <a:pt x="118" y="34"/>
                    <a:pt x="176" y="36"/>
                  </a:cubicBezTo>
                  <a:cubicBezTo>
                    <a:pt x="180" y="36"/>
                    <a:pt x="183" y="36"/>
                    <a:pt x="187" y="37"/>
                  </a:cubicBezTo>
                  <a:cubicBezTo>
                    <a:pt x="215" y="40"/>
                    <a:pt x="239" y="55"/>
                    <a:pt x="255" y="78"/>
                  </a:cubicBezTo>
                  <a:cubicBezTo>
                    <a:pt x="275" y="108"/>
                    <a:pt x="278" y="147"/>
                    <a:pt x="265" y="183"/>
                  </a:cubicBezTo>
                  <a:cubicBezTo>
                    <a:pt x="249" y="249"/>
                    <a:pt x="190" y="297"/>
                    <a:pt x="129" y="29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40"/>
            <p:cNvSpPr>
              <a:spLocks noEditPoints="1"/>
            </p:cNvSpPr>
            <p:nvPr/>
          </p:nvSpPr>
          <p:spPr bwMode="auto">
            <a:xfrm>
              <a:off x="5984875" y="1235075"/>
              <a:ext cx="209550" cy="212725"/>
            </a:xfrm>
            <a:custGeom>
              <a:avLst/>
              <a:gdLst>
                <a:gd name="T0" fmla="*/ 248 w 329"/>
                <a:gd name="T1" fmla="*/ 11 h 333"/>
                <a:gd name="T2" fmla="*/ 201 w 329"/>
                <a:gd name="T3" fmla="*/ 1 h 333"/>
                <a:gd name="T4" fmla="*/ 41 w 329"/>
                <a:gd name="T5" fmla="*/ 107 h 333"/>
                <a:gd name="T6" fmla="*/ 86 w 329"/>
                <a:gd name="T7" fmla="*/ 319 h 333"/>
                <a:gd name="T8" fmla="*/ 134 w 329"/>
                <a:gd name="T9" fmla="*/ 331 h 333"/>
                <a:gd name="T10" fmla="*/ 286 w 329"/>
                <a:gd name="T11" fmla="*/ 223 h 333"/>
                <a:gd name="T12" fmla="*/ 248 w 329"/>
                <a:gd name="T13" fmla="*/ 11 h 333"/>
                <a:gd name="T14" fmla="*/ 90 w 329"/>
                <a:gd name="T15" fmla="*/ 313 h 333"/>
                <a:gd name="T16" fmla="*/ 48 w 329"/>
                <a:gd name="T17" fmla="*/ 110 h 333"/>
                <a:gd name="T18" fmla="*/ 201 w 329"/>
                <a:gd name="T19" fmla="*/ 8 h 333"/>
                <a:gd name="T20" fmla="*/ 245 w 329"/>
                <a:gd name="T21" fmla="*/ 17 h 333"/>
                <a:gd name="T22" fmla="*/ 279 w 329"/>
                <a:gd name="T23" fmla="*/ 220 h 333"/>
                <a:gd name="T24" fmla="*/ 134 w 329"/>
                <a:gd name="T25" fmla="*/ 325 h 333"/>
                <a:gd name="T26" fmla="*/ 90 w 329"/>
                <a:gd name="T27" fmla="*/ 313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9" h="333">
                  <a:moveTo>
                    <a:pt x="248" y="11"/>
                  </a:moveTo>
                  <a:cubicBezTo>
                    <a:pt x="233" y="5"/>
                    <a:pt x="217" y="2"/>
                    <a:pt x="201" y="1"/>
                  </a:cubicBezTo>
                  <a:cubicBezTo>
                    <a:pt x="139" y="0"/>
                    <a:pt x="79" y="39"/>
                    <a:pt x="41" y="107"/>
                  </a:cubicBezTo>
                  <a:cubicBezTo>
                    <a:pt x="0" y="195"/>
                    <a:pt x="20" y="290"/>
                    <a:pt x="86" y="319"/>
                  </a:cubicBezTo>
                  <a:cubicBezTo>
                    <a:pt x="101" y="327"/>
                    <a:pt x="117" y="331"/>
                    <a:pt x="134" y="331"/>
                  </a:cubicBezTo>
                  <a:cubicBezTo>
                    <a:pt x="193" y="333"/>
                    <a:pt x="255" y="289"/>
                    <a:pt x="286" y="223"/>
                  </a:cubicBezTo>
                  <a:cubicBezTo>
                    <a:pt x="329" y="132"/>
                    <a:pt x="312" y="39"/>
                    <a:pt x="248" y="11"/>
                  </a:cubicBezTo>
                  <a:moveTo>
                    <a:pt x="90" y="313"/>
                  </a:moveTo>
                  <a:cubicBezTo>
                    <a:pt x="27" y="286"/>
                    <a:pt x="8" y="194"/>
                    <a:pt x="48" y="110"/>
                  </a:cubicBezTo>
                  <a:cubicBezTo>
                    <a:pt x="84" y="44"/>
                    <a:pt x="142" y="6"/>
                    <a:pt x="201" y="8"/>
                  </a:cubicBezTo>
                  <a:cubicBezTo>
                    <a:pt x="216" y="9"/>
                    <a:pt x="231" y="12"/>
                    <a:pt x="245" y="17"/>
                  </a:cubicBezTo>
                  <a:cubicBezTo>
                    <a:pt x="305" y="44"/>
                    <a:pt x="320" y="133"/>
                    <a:pt x="279" y="220"/>
                  </a:cubicBezTo>
                  <a:cubicBezTo>
                    <a:pt x="250" y="284"/>
                    <a:pt x="190" y="326"/>
                    <a:pt x="134" y="325"/>
                  </a:cubicBezTo>
                  <a:cubicBezTo>
                    <a:pt x="118" y="324"/>
                    <a:pt x="103" y="320"/>
                    <a:pt x="90" y="313"/>
                  </a:cubicBezTo>
                </a:path>
              </a:pathLst>
            </a:custGeom>
            <a:solidFill>
              <a:srgbClr val="603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41"/>
            <p:cNvSpPr>
              <a:spLocks noEditPoints="1"/>
            </p:cNvSpPr>
            <p:nvPr/>
          </p:nvSpPr>
          <p:spPr bwMode="auto">
            <a:xfrm>
              <a:off x="6013450" y="1265238"/>
              <a:ext cx="149225" cy="158750"/>
            </a:xfrm>
            <a:custGeom>
              <a:avLst/>
              <a:gdLst>
                <a:gd name="T0" fmla="*/ 213 w 235"/>
                <a:gd name="T1" fmla="*/ 41 h 249"/>
                <a:gd name="T2" fmla="*/ 150 w 235"/>
                <a:gd name="T3" fmla="*/ 2 h 249"/>
                <a:gd name="T4" fmla="*/ 140 w 235"/>
                <a:gd name="T5" fmla="*/ 2 h 249"/>
                <a:gd name="T6" fmla="*/ 10 w 235"/>
                <a:gd name="T7" fmla="*/ 109 h 249"/>
                <a:gd name="T8" fmla="*/ 26 w 235"/>
                <a:gd name="T9" fmla="*/ 214 h 249"/>
                <a:gd name="T10" fmla="*/ 82 w 235"/>
                <a:gd name="T11" fmla="*/ 247 h 249"/>
                <a:gd name="T12" fmla="*/ 93 w 235"/>
                <a:gd name="T13" fmla="*/ 248 h 249"/>
                <a:gd name="T14" fmla="*/ 222 w 235"/>
                <a:gd name="T15" fmla="*/ 140 h 249"/>
                <a:gd name="T16" fmla="*/ 213 w 235"/>
                <a:gd name="T17" fmla="*/ 41 h 249"/>
                <a:gd name="T18" fmla="*/ 90 w 235"/>
                <a:gd name="T19" fmla="*/ 230 h 249"/>
                <a:gd name="T20" fmla="*/ 19 w 235"/>
                <a:gd name="T21" fmla="*/ 162 h 249"/>
                <a:gd name="T22" fmla="*/ 95 w 235"/>
                <a:gd name="T23" fmla="*/ 97 h 249"/>
                <a:gd name="T24" fmla="*/ 165 w 235"/>
                <a:gd name="T25" fmla="*/ 166 h 249"/>
                <a:gd name="T26" fmla="*/ 90 w 235"/>
                <a:gd name="T27" fmla="*/ 23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5" h="249">
                  <a:moveTo>
                    <a:pt x="213" y="41"/>
                  </a:moveTo>
                  <a:cubicBezTo>
                    <a:pt x="198" y="20"/>
                    <a:pt x="176" y="6"/>
                    <a:pt x="150" y="2"/>
                  </a:cubicBezTo>
                  <a:cubicBezTo>
                    <a:pt x="146" y="2"/>
                    <a:pt x="143" y="2"/>
                    <a:pt x="140" y="2"/>
                  </a:cubicBezTo>
                  <a:cubicBezTo>
                    <a:pt x="85" y="0"/>
                    <a:pt x="26" y="49"/>
                    <a:pt x="10" y="109"/>
                  </a:cubicBezTo>
                  <a:cubicBezTo>
                    <a:pt x="0" y="149"/>
                    <a:pt x="6" y="187"/>
                    <a:pt x="26" y="214"/>
                  </a:cubicBezTo>
                  <a:cubicBezTo>
                    <a:pt x="40" y="232"/>
                    <a:pt x="59" y="244"/>
                    <a:pt x="82" y="247"/>
                  </a:cubicBezTo>
                  <a:cubicBezTo>
                    <a:pt x="86" y="247"/>
                    <a:pt x="89" y="248"/>
                    <a:pt x="93" y="248"/>
                  </a:cubicBezTo>
                  <a:cubicBezTo>
                    <a:pt x="143" y="249"/>
                    <a:pt x="205" y="209"/>
                    <a:pt x="222" y="140"/>
                  </a:cubicBezTo>
                  <a:cubicBezTo>
                    <a:pt x="235" y="105"/>
                    <a:pt x="231" y="68"/>
                    <a:pt x="213" y="41"/>
                  </a:cubicBezTo>
                  <a:moveTo>
                    <a:pt x="90" y="230"/>
                  </a:moveTo>
                  <a:cubicBezTo>
                    <a:pt x="46" y="229"/>
                    <a:pt x="17" y="202"/>
                    <a:pt x="19" y="162"/>
                  </a:cubicBezTo>
                  <a:cubicBezTo>
                    <a:pt x="20" y="122"/>
                    <a:pt x="51" y="96"/>
                    <a:pt x="95" y="97"/>
                  </a:cubicBezTo>
                  <a:cubicBezTo>
                    <a:pt x="131" y="98"/>
                    <a:pt x="167" y="126"/>
                    <a:pt x="165" y="166"/>
                  </a:cubicBezTo>
                  <a:cubicBezTo>
                    <a:pt x="164" y="206"/>
                    <a:pt x="126" y="231"/>
                    <a:pt x="90" y="230"/>
                  </a:cubicBezTo>
                </a:path>
              </a:pathLst>
            </a:custGeom>
            <a:solidFill>
              <a:srgbClr val="F9F7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42"/>
            <p:cNvSpPr>
              <a:spLocks noEditPoints="1"/>
            </p:cNvSpPr>
            <p:nvPr/>
          </p:nvSpPr>
          <p:spPr bwMode="auto">
            <a:xfrm>
              <a:off x="6008688" y="1260475"/>
              <a:ext cx="158750" cy="168275"/>
            </a:xfrm>
            <a:custGeom>
              <a:avLst/>
              <a:gdLst>
                <a:gd name="T0" fmla="*/ 226 w 249"/>
                <a:gd name="T1" fmla="*/ 44 h 263"/>
                <a:gd name="T2" fmla="*/ 158 w 249"/>
                <a:gd name="T3" fmla="*/ 3 h 263"/>
                <a:gd name="T4" fmla="*/ 147 w 249"/>
                <a:gd name="T5" fmla="*/ 2 h 263"/>
                <a:gd name="T6" fmla="*/ 10 w 249"/>
                <a:gd name="T7" fmla="*/ 114 h 263"/>
                <a:gd name="T8" fmla="*/ 27 w 249"/>
                <a:gd name="T9" fmla="*/ 225 h 263"/>
                <a:gd name="T10" fmla="*/ 88 w 249"/>
                <a:gd name="T11" fmla="*/ 260 h 263"/>
                <a:gd name="T12" fmla="*/ 100 w 249"/>
                <a:gd name="T13" fmla="*/ 261 h 263"/>
                <a:gd name="T14" fmla="*/ 236 w 249"/>
                <a:gd name="T15" fmla="*/ 149 h 263"/>
                <a:gd name="T16" fmla="*/ 226 w 249"/>
                <a:gd name="T17" fmla="*/ 44 h 263"/>
                <a:gd name="T18" fmla="*/ 100 w 249"/>
                <a:gd name="T19" fmla="*/ 255 h 263"/>
                <a:gd name="T20" fmla="*/ 89 w 249"/>
                <a:gd name="T21" fmla="*/ 254 h 263"/>
                <a:gd name="T22" fmla="*/ 33 w 249"/>
                <a:gd name="T23" fmla="*/ 221 h 263"/>
                <a:gd name="T24" fmla="*/ 17 w 249"/>
                <a:gd name="T25" fmla="*/ 116 h 263"/>
                <a:gd name="T26" fmla="*/ 147 w 249"/>
                <a:gd name="T27" fmla="*/ 9 h 263"/>
                <a:gd name="T28" fmla="*/ 157 w 249"/>
                <a:gd name="T29" fmla="*/ 9 h 263"/>
                <a:gd name="T30" fmla="*/ 220 w 249"/>
                <a:gd name="T31" fmla="*/ 48 h 263"/>
                <a:gd name="T32" fmla="*/ 229 w 249"/>
                <a:gd name="T33" fmla="*/ 147 h 263"/>
                <a:gd name="T34" fmla="*/ 100 w 249"/>
                <a:gd name="T35" fmla="*/ 255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9" h="263">
                  <a:moveTo>
                    <a:pt x="226" y="44"/>
                  </a:moveTo>
                  <a:cubicBezTo>
                    <a:pt x="210" y="21"/>
                    <a:pt x="186" y="6"/>
                    <a:pt x="158" y="3"/>
                  </a:cubicBezTo>
                  <a:cubicBezTo>
                    <a:pt x="154" y="2"/>
                    <a:pt x="151" y="2"/>
                    <a:pt x="147" y="2"/>
                  </a:cubicBezTo>
                  <a:cubicBezTo>
                    <a:pt x="89" y="0"/>
                    <a:pt x="26" y="52"/>
                    <a:pt x="10" y="114"/>
                  </a:cubicBezTo>
                  <a:cubicBezTo>
                    <a:pt x="0" y="156"/>
                    <a:pt x="6" y="196"/>
                    <a:pt x="27" y="225"/>
                  </a:cubicBezTo>
                  <a:cubicBezTo>
                    <a:pt x="42" y="244"/>
                    <a:pt x="63" y="257"/>
                    <a:pt x="88" y="260"/>
                  </a:cubicBezTo>
                  <a:cubicBezTo>
                    <a:pt x="92" y="261"/>
                    <a:pt x="96" y="261"/>
                    <a:pt x="100" y="261"/>
                  </a:cubicBezTo>
                  <a:cubicBezTo>
                    <a:pt x="161" y="263"/>
                    <a:pt x="220" y="215"/>
                    <a:pt x="236" y="149"/>
                  </a:cubicBezTo>
                  <a:cubicBezTo>
                    <a:pt x="249" y="113"/>
                    <a:pt x="246" y="74"/>
                    <a:pt x="226" y="44"/>
                  </a:cubicBezTo>
                  <a:moveTo>
                    <a:pt x="100" y="255"/>
                  </a:moveTo>
                  <a:cubicBezTo>
                    <a:pt x="96" y="255"/>
                    <a:pt x="93" y="254"/>
                    <a:pt x="89" y="254"/>
                  </a:cubicBezTo>
                  <a:cubicBezTo>
                    <a:pt x="66" y="251"/>
                    <a:pt x="47" y="239"/>
                    <a:pt x="33" y="221"/>
                  </a:cubicBezTo>
                  <a:cubicBezTo>
                    <a:pt x="13" y="194"/>
                    <a:pt x="7" y="156"/>
                    <a:pt x="17" y="116"/>
                  </a:cubicBezTo>
                  <a:cubicBezTo>
                    <a:pt x="33" y="56"/>
                    <a:pt x="92" y="7"/>
                    <a:pt x="147" y="9"/>
                  </a:cubicBezTo>
                  <a:cubicBezTo>
                    <a:pt x="150" y="9"/>
                    <a:pt x="153" y="9"/>
                    <a:pt x="157" y="9"/>
                  </a:cubicBezTo>
                  <a:cubicBezTo>
                    <a:pt x="183" y="13"/>
                    <a:pt x="205" y="27"/>
                    <a:pt x="220" y="48"/>
                  </a:cubicBezTo>
                  <a:cubicBezTo>
                    <a:pt x="238" y="75"/>
                    <a:pt x="242" y="112"/>
                    <a:pt x="229" y="147"/>
                  </a:cubicBezTo>
                  <a:cubicBezTo>
                    <a:pt x="212" y="216"/>
                    <a:pt x="150" y="256"/>
                    <a:pt x="100" y="255"/>
                  </a:cubicBezTo>
                </a:path>
              </a:pathLst>
            </a:custGeom>
            <a:solidFill>
              <a:srgbClr val="603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43"/>
            <p:cNvSpPr/>
            <p:nvPr/>
          </p:nvSpPr>
          <p:spPr bwMode="auto">
            <a:xfrm>
              <a:off x="6024563" y="1325563"/>
              <a:ext cx="95250" cy="87313"/>
            </a:xfrm>
            <a:custGeom>
              <a:avLst/>
              <a:gdLst>
                <a:gd name="T0" fmla="*/ 78 w 150"/>
                <a:gd name="T1" fmla="*/ 1 h 135"/>
                <a:gd name="T2" fmla="*/ 2 w 150"/>
                <a:gd name="T3" fmla="*/ 66 h 135"/>
                <a:gd name="T4" fmla="*/ 73 w 150"/>
                <a:gd name="T5" fmla="*/ 134 h 135"/>
                <a:gd name="T6" fmla="*/ 148 w 150"/>
                <a:gd name="T7" fmla="*/ 70 h 135"/>
                <a:gd name="T8" fmla="*/ 78 w 150"/>
                <a:gd name="T9" fmla="*/ 1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135">
                  <a:moveTo>
                    <a:pt x="78" y="1"/>
                  </a:moveTo>
                  <a:cubicBezTo>
                    <a:pt x="34" y="0"/>
                    <a:pt x="3" y="26"/>
                    <a:pt x="2" y="66"/>
                  </a:cubicBezTo>
                  <a:cubicBezTo>
                    <a:pt x="0" y="106"/>
                    <a:pt x="29" y="133"/>
                    <a:pt x="73" y="134"/>
                  </a:cubicBezTo>
                  <a:cubicBezTo>
                    <a:pt x="109" y="135"/>
                    <a:pt x="147" y="110"/>
                    <a:pt x="148" y="70"/>
                  </a:cubicBezTo>
                  <a:cubicBezTo>
                    <a:pt x="150" y="30"/>
                    <a:pt x="114" y="2"/>
                    <a:pt x="78" y="1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44"/>
            <p:cNvSpPr>
              <a:spLocks noEditPoints="1"/>
            </p:cNvSpPr>
            <p:nvPr/>
          </p:nvSpPr>
          <p:spPr bwMode="auto">
            <a:xfrm>
              <a:off x="5799138" y="1233488"/>
              <a:ext cx="190500" cy="206375"/>
            </a:xfrm>
            <a:custGeom>
              <a:avLst/>
              <a:gdLst>
                <a:gd name="T0" fmla="*/ 129 w 298"/>
                <a:gd name="T1" fmla="*/ 0 h 324"/>
                <a:gd name="T2" fmla="*/ 91 w 298"/>
                <a:gd name="T3" fmla="*/ 6 h 324"/>
                <a:gd name="T4" fmla="*/ 34 w 298"/>
                <a:gd name="T5" fmla="*/ 207 h 324"/>
                <a:gd name="T6" fmla="*/ 184 w 298"/>
                <a:gd name="T7" fmla="*/ 323 h 324"/>
                <a:gd name="T8" fmla="*/ 222 w 298"/>
                <a:gd name="T9" fmla="*/ 317 h 324"/>
                <a:gd name="T10" fmla="*/ 279 w 298"/>
                <a:gd name="T11" fmla="*/ 263 h 324"/>
                <a:gd name="T12" fmla="*/ 273 w 298"/>
                <a:gd name="T13" fmla="*/ 117 h 324"/>
                <a:gd name="T14" fmla="*/ 129 w 298"/>
                <a:gd name="T15" fmla="*/ 0 h 324"/>
                <a:gd name="T16" fmla="*/ 189 w 298"/>
                <a:gd name="T17" fmla="*/ 302 h 324"/>
                <a:gd name="T18" fmla="*/ 177 w 298"/>
                <a:gd name="T19" fmla="*/ 303 h 324"/>
                <a:gd name="T20" fmla="*/ 42 w 298"/>
                <a:gd name="T21" fmla="*/ 183 h 324"/>
                <a:gd name="T22" fmla="*/ 68 w 298"/>
                <a:gd name="T23" fmla="*/ 73 h 324"/>
                <a:gd name="T24" fmla="*/ 132 w 298"/>
                <a:gd name="T25" fmla="*/ 41 h 324"/>
                <a:gd name="T26" fmla="*/ 153 w 298"/>
                <a:gd name="T27" fmla="*/ 40 h 324"/>
                <a:gd name="T28" fmla="*/ 278 w 298"/>
                <a:gd name="T29" fmla="*/ 154 h 324"/>
                <a:gd name="T30" fmla="*/ 189 w 298"/>
                <a:gd name="T31" fmla="*/ 302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8" h="324">
                  <a:moveTo>
                    <a:pt x="129" y="0"/>
                  </a:moveTo>
                  <a:cubicBezTo>
                    <a:pt x="116" y="0"/>
                    <a:pt x="103" y="2"/>
                    <a:pt x="91" y="6"/>
                  </a:cubicBezTo>
                  <a:cubicBezTo>
                    <a:pt x="26" y="37"/>
                    <a:pt x="0" y="127"/>
                    <a:pt x="34" y="207"/>
                  </a:cubicBezTo>
                  <a:cubicBezTo>
                    <a:pt x="65" y="275"/>
                    <a:pt x="125" y="321"/>
                    <a:pt x="184" y="323"/>
                  </a:cubicBezTo>
                  <a:cubicBezTo>
                    <a:pt x="198" y="324"/>
                    <a:pt x="210" y="322"/>
                    <a:pt x="222" y="317"/>
                  </a:cubicBezTo>
                  <a:cubicBezTo>
                    <a:pt x="247" y="308"/>
                    <a:pt x="267" y="289"/>
                    <a:pt x="279" y="263"/>
                  </a:cubicBezTo>
                  <a:cubicBezTo>
                    <a:pt x="298" y="221"/>
                    <a:pt x="296" y="166"/>
                    <a:pt x="273" y="117"/>
                  </a:cubicBezTo>
                  <a:cubicBezTo>
                    <a:pt x="247" y="50"/>
                    <a:pt x="188" y="2"/>
                    <a:pt x="129" y="0"/>
                  </a:cubicBezTo>
                  <a:moveTo>
                    <a:pt x="189" y="302"/>
                  </a:moveTo>
                  <a:cubicBezTo>
                    <a:pt x="184" y="303"/>
                    <a:pt x="180" y="303"/>
                    <a:pt x="177" y="303"/>
                  </a:cubicBezTo>
                  <a:cubicBezTo>
                    <a:pt x="117" y="301"/>
                    <a:pt x="62" y="252"/>
                    <a:pt x="42" y="183"/>
                  </a:cubicBezTo>
                  <a:cubicBezTo>
                    <a:pt x="35" y="140"/>
                    <a:pt x="45" y="100"/>
                    <a:pt x="68" y="73"/>
                  </a:cubicBezTo>
                  <a:cubicBezTo>
                    <a:pt x="85" y="54"/>
                    <a:pt x="107" y="43"/>
                    <a:pt x="132" y="41"/>
                  </a:cubicBezTo>
                  <a:cubicBezTo>
                    <a:pt x="138" y="40"/>
                    <a:pt x="145" y="39"/>
                    <a:pt x="153" y="40"/>
                  </a:cubicBezTo>
                  <a:cubicBezTo>
                    <a:pt x="208" y="41"/>
                    <a:pt x="259" y="87"/>
                    <a:pt x="278" y="154"/>
                  </a:cubicBezTo>
                  <a:cubicBezTo>
                    <a:pt x="290" y="228"/>
                    <a:pt x="252" y="290"/>
                    <a:pt x="189" y="30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45"/>
            <p:cNvSpPr>
              <a:spLocks noEditPoints="1"/>
            </p:cNvSpPr>
            <p:nvPr/>
          </p:nvSpPr>
          <p:spPr bwMode="auto">
            <a:xfrm>
              <a:off x="5794375" y="1228725"/>
              <a:ext cx="200025" cy="215900"/>
            </a:xfrm>
            <a:custGeom>
              <a:avLst/>
              <a:gdLst>
                <a:gd name="T0" fmla="*/ 137 w 313"/>
                <a:gd name="T1" fmla="*/ 1 h 337"/>
                <a:gd name="T2" fmla="*/ 96 w 313"/>
                <a:gd name="T3" fmla="*/ 7 h 337"/>
                <a:gd name="T4" fmla="*/ 35 w 313"/>
                <a:gd name="T5" fmla="*/ 216 h 337"/>
                <a:gd name="T6" fmla="*/ 192 w 313"/>
                <a:gd name="T7" fmla="*/ 337 h 337"/>
                <a:gd name="T8" fmla="*/ 233 w 313"/>
                <a:gd name="T9" fmla="*/ 330 h 337"/>
                <a:gd name="T10" fmla="*/ 294 w 313"/>
                <a:gd name="T11" fmla="*/ 272 h 337"/>
                <a:gd name="T12" fmla="*/ 287 w 313"/>
                <a:gd name="T13" fmla="*/ 121 h 337"/>
                <a:gd name="T14" fmla="*/ 137 w 313"/>
                <a:gd name="T15" fmla="*/ 1 h 337"/>
                <a:gd name="T16" fmla="*/ 287 w 313"/>
                <a:gd name="T17" fmla="*/ 270 h 337"/>
                <a:gd name="T18" fmla="*/ 230 w 313"/>
                <a:gd name="T19" fmla="*/ 324 h 337"/>
                <a:gd name="T20" fmla="*/ 192 w 313"/>
                <a:gd name="T21" fmla="*/ 330 h 337"/>
                <a:gd name="T22" fmla="*/ 42 w 313"/>
                <a:gd name="T23" fmla="*/ 214 h 337"/>
                <a:gd name="T24" fmla="*/ 99 w 313"/>
                <a:gd name="T25" fmla="*/ 13 h 337"/>
                <a:gd name="T26" fmla="*/ 137 w 313"/>
                <a:gd name="T27" fmla="*/ 7 h 337"/>
                <a:gd name="T28" fmla="*/ 281 w 313"/>
                <a:gd name="T29" fmla="*/ 124 h 337"/>
                <a:gd name="T30" fmla="*/ 287 w 313"/>
                <a:gd name="T31" fmla="*/ 270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3" h="337">
                  <a:moveTo>
                    <a:pt x="137" y="1"/>
                  </a:moveTo>
                  <a:cubicBezTo>
                    <a:pt x="123" y="0"/>
                    <a:pt x="109" y="2"/>
                    <a:pt x="96" y="7"/>
                  </a:cubicBezTo>
                  <a:cubicBezTo>
                    <a:pt x="28" y="39"/>
                    <a:pt x="0" y="133"/>
                    <a:pt x="35" y="216"/>
                  </a:cubicBezTo>
                  <a:cubicBezTo>
                    <a:pt x="67" y="287"/>
                    <a:pt x="130" y="335"/>
                    <a:pt x="192" y="337"/>
                  </a:cubicBezTo>
                  <a:cubicBezTo>
                    <a:pt x="206" y="337"/>
                    <a:pt x="220" y="335"/>
                    <a:pt x="233" y="330"/>
                  </a:cubicBezTo>
                  <a:cubicBezTo>
                    <a:pt x="260" y="320"/>
                    <a:pt x="281" y="300"/>
                    <a:pt x="294" y="272"/>
                  </a:cubicBezTo>
                  <a:cubicBezTo>
                    <a:pt x="313" y="229"/>
                    <a:pt x="311" y="172"/>
                    <a:pt x="287" y="121"/>
                  </a:cubicBezTo>
                  <a:cubicBezTo>
                    <a:pt x="261" y="52"/>
                    <a:pt x="199" y="2"/>
                    <a:pt x="137" y="1"/>
                  </a:cubicBezTo>
                  <a:moveTo>
                    <a:pt x="287" y="270"/>
                  </a:moveTo>
                  <a:cubicBezTo>
                    <a:pt x="275" y="296"/>
                    <a:pt x="255" y="315"/>
                    <a:pt x="230" y="324"/>
                  </a:cubicBezTo>
                  <a:cubicBezTo>
                    <a:pt x="218" y="329"/>
                    <a:pt x="206" y="331"/>
                    <a:pt x="192" y="330"/>
                  </a:cubicBezTo>
                  <a:cubicBezTo>
                    <a:pt x="133" y="328"/>
                    <a:pt x="73" y="282"/>
                    <a:pt x="42" y="214"/>
                  </a:cubicBezTo>
                  <a:cubicBezTo>
                    <a:pt x="8" y="134"/>
                    <a:pt x="34" y="44"/>
                    <a:pt x="99" y="13"/>
                  </a:cubicBezTo>
                  <a:cubicBezTo>
                    <a:pt x="111" y="9"/>
                    <a:pt x="124" y="7"/>
                    <a:pt x="137" y="7"/>
                  </a:cubicBezTo>
                  <a:cubicBezTo>
                    <a:pt x="196" y="9"/>
                    <a:pt x="255" y="57"/>
                    <a:pt x="281" y="124"/>
                  </a:cubicBezTo>
                  <a:cubicBezTo>
                    <a:pt x="304" y="173"/>
                    <a:pt x="306" y="228"/>
                    <a:pt x="287" y="270"/>
                  </a:cubicBezTo>
                </a:path>
              </a:pathLst>
            </a:custGeom>
            <a:solidFill>
              <a:srgbClr val="603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46"/>
            <p:cNvSpPr/>
            <p:nvPr/>
          </p:nvSpPr>
          <p:spPr bwMode="auto">
            <a:xfrm>
              <a:off x="5564188" y="1489075"/>
              <a:ext cx="808038" cy="376238"/>
            </a:xfrm>
            <a:custGeom>
              <a:avLst/>
              <a:gdLst>
                <a:gd name="T0" fmla="*/ 999 w 1264"/>
                <a:gd name="T1" fmla="*/ 39 h 589"/>
                <a:gd name="T2" fmla="*/ 47 w 1264"/>
                <a:gd name="T3" fmla="*/ 126 h 589"/>
                <a:gd name="T4" fmla="*/ 276 w 1264"/>
                <a:gd name="T5" fmla="*/ 554 h 589"/>
                <a:gd name="T6" fmla="*/ 242 w 1264"/>
                <a:gd name="T7" fmla="*/ 531 h 589"/>
                <a:gd name="T8" fmla="*/ 198 w 1264"/>
                <a:gd name="T9" fmla="*/ 496 h 589"/>
                <a:gd name="T10" fmla="*/ 163 w 1264"/>
                <a:gd name="T11" fmla="*/ 462 h 589"/>
                <a:gd name="T12" fmla="*/ 132 w 1264"/>
                <a:gd name="T13" fmla="*/ 425 h 589"/>
                <a:gd name="T14" fmla="*/ 101 w 1264"/>
                <a:gd name="T15" fmla="*/ 380 h 589"/>
                <a:gd name="T16" fmla="*/ 81 w 1264"/>
                <a:gd name="T17" fmla="*/ 337 h 589"/>
                <a:gd name="T18" fmla="*/ 68 w 1264"/>
                <a:gd name="T19" fmla="*/ 292 h 589"/>
                <a:gd name="T20" fmla="*/ 56 w 1264"/>
                <a:gd name="T21" fmla="*/ 239 h 589"/>
                <a:gd name="T22" fmla="*/ 65 w 1264"/>
                <a:gd name="T23" fmla="*/ 192 h 589"/>
                <a:gd name="T24" fmla="*/ 85 w 1264"/>
                <a:gd name="T25" fmla="*/ 149 h 589"/>
                <a:gd name="T26" fmla="*/ 118 w 1264"/>
                <a:gd name="T27" fmla="*/ 111 h 589"/>
                <a:gd name="T28" fmla="*/ 163 w 1264"/>
                <a:gd name="T29" fmla="*/ 84 h 589"/>
                <a:gd name="T30" fmla="*/ 222 w 1264"/>
                <a:gd name="T31" fmla="*/ 70 h 589"/>
                <a:gd name="T32" fmla="*/ 274 w 1264"/>
                <a:gd name="T33" fmla="*/ 67 h 589"/>
                <a:gd name="T34" fmla="*/ 325 w 1264"/>
                <a:gd name="T35" fmla="*/ 77 h 589"/>
                <a:gd name="T36" fmla="*/ 383 w 1264"/>
                <a:gd name="T37" fmla="*/ 85 h 589"/>
                <a:gd name="T38" fmla="*/ 433 w 1264"/>
                <a:gd name="T39" fmla="*/ 94 h 589"/>
                <a:gd name="T40" fmla="*/ 483 w 1264"/>
                <a:gd name="T41" fmla="*/ 104 h 589"/>
                <a:gd name="T42" fmla="*/ 512 w 1264"/>
                <a:gd name="T43" fmla="*/ 110 h 589"/>
                <a:gd name="T44" fmla="*/ 569 w 1264"/>
                <a:gd name="T45" fmla="*/ 121 h 589"/>
                <a:gd name="T46" fmla="*/ 620 w 1264"/>
                <a:gd name="T47" fmla="*/ 129 h 589"/>
                <a:gd name="T48" fmla="*/ 671 w 1264"/>
                <a:gd name="T49" fmla="*/ 134 h 589"/>
                <a:gd name="T50" fmla="*/ 729 w 1264"/>
                <a:gd name="T51" fmla="*/ 126 h 589"/>
                <a:gd name="T52" fmla="*/ 779 w 1264"/>
                <a:gd name="T53" fmla="*/ 120 h 589"/>
                <a:gd name="T54" fmla="*/ 829 w 1264"/>
                <a:gd name="T55" fmla="*/ 110 h 589"/>
                <a:gd name="T56" fmla="*/ 884 w 1264"/>
                <a:gd name="T57" fmla="*/ 96 h 589"/>
                <a:gd name="T58" fmla="*/ 932 w 1264"/>
                <a:gd name="T59" fmla="*/ 80 h 589"/>
                <a:gd name="T60" fmla="*/ 980 w 1264"/>
                <a:gd name="T61" fmla="*/ 63 h 589"/>
                <a:gd name="T62" fmla="*/ 1036 w 1264"/>
                <a:gd name="T63" fmla="*/ 46 h 589"/>
                <a:gd name="T64" fmla="*/ 1088 w 1264"/>
                <a:gd name="T65" fmla="*/ 36 h 589"/>
                <a:gd name="T66" fmla="*/ 1142 w 1264"/>
                <a:gd name="T67" fmla="*/ 46 h 589"/>
                <a:gd name="T68" fmla="*/ 1183 w 1264"/>
                <a:gd name="T69" fmla="*/ 87 h 589"/>
                <a:gd name="T70" fmla="*/ 1196 w 1264"/>
                <a:gd name="T71" fmla="*/ 112 h 589"/>
                <a:gd name="T72" fmla="*/ 1196 w 1264"/>
                <a:gd name="T73" fmla="*/ 154 h 589"/>
                <a:gd name="T74" fmla="*/ 1199 w 1264"/>
                <a:gd name="T75" fmla="*/ 207 h 589"/>
                <a:gd name="T76" fmla="*/ 1198 w 1264"/>
                <a:gd name="T77" fmla="*/ 234 h 589"/>
                <a:gd name="T78" fmla="*/ 1191 w 1264"/>
                <a:gd name="T79" fmla="*/ 280 h 589"/>
                <a:gd name="T80" fmla="*/ 1179 w 1264"/>
                <a:gd name="T81" fmla="*/ 326 h 589"/>
                <a:gd name="T82" fmla="*/ 1159 w 1264"/>
                <a:gd name="T83" fmla="*/ 376 h 589"/>
                <a:gd name="T84" fmla="*/ 1136 w 1264"/>
                <a:gd name="T85" fmla="*/ 417 h 589"/>
                <a:gd name="T86" fmla="*/ 1108 w 1264"/>
                <a:gd name="T87" fmla="*/ 456 h 589"/>
                <a:gd name="T88" fmla="*/ 1071 w 1264"/>
                <a:gd name="T89" fmla="*/ 498 h 589"/>
                <a:gd name="T90" fmla="*/ 1034 w 1264"/>
                <a:gd name="T91" fmla="*/ 530 h 589"/>
                <a:gd name="T92" fmla="*/ 994 w 1264"/>
                <a:gd name="T93" fmla="*/ 559 h 589"/>
                <a:gd name="T94" fmla="*/ 1107 w 1264"/>
                <a:gd name="T95" fmla="*/ 513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264" h="589">
                  <a:moveTo>
                    <a:pt x="1107" y="513"/>
                  </a:moveTo>
                  <a:cubicBezTo>
                    <a:pt x="1218" y="395"/>
                    <a:pt x="1264" y="237"/>
                    <a:pt x="1232" y="80"/>
                  </a:cubicBezTo>
                  <a:cubicBezTo>
                    <a:pt x="1210" y="26"/>
                    <a:pt x="1183" y="2"/>
                    <a:pt x="1141" y="1"/>
                  </a:cubicBezTo>
                  <a:cubicBezTo>
                    <a:pt x="1103" y="0"/>
                    <a:pt x="1055" y="18"/>
                    <a:pt x="999" y="39"/>
                  </a:cubicBezTo>
                  <a:cubicBezTo>
                    <a:pt x="914" y="70"/>
                    <a:pt x="809" y="109"/>
                    <a:pt x="680" y="108"/>
                  </a:cubicBezTo>
                  <a:cubicBezTo>
                    <a:pt x="613" y="104"/>
                    <a:pt x="539" y="89"/>
                    <a:pt x="468" y="74"/>
                  </a:cubicBezTo>
                  <a:cubicBezTo>
                    <a:pt x="392" y="58"/>
                    <a:pt x="313" y="41"/>
                    <a:pt x="245" y="39"/>
                  </a:cubicBezTo>
                  <a:cubicBezTo>
                    <a:pt x="147" y="36"/>
                    <a:pt x="84" y="64"/>
                    <a:pt x="47" y="126"/>
                  </a:cubicBezTo>
                  <a:cubicBezTo>
                    <a:pt x="0" y="205"/>
                    <a:pt x="9" y="309"/>
                    <a:pt x="73" y="410"/>
                  </a:cubicBezTo>
                  <a:cubicBezTo>
                    <a:pt x="107" y="465"/>
                    <a:pt x="159" y="521"/>
                    <a:pt x="224" y="568"/>
                  </a:cubicBezTo>
                  <a:cubicBezTo>
                    <a:pt x="235" y="564"/>
                    <a:pt x="246" y="561"/>
                    <a:pt x="257" y="558"/>
                  </a:cubicBezTo>
                  <a:cubicBezTo>
                    <a:pt x="263" y="557"/>
                    <a:pt x="269" y="556"/>
                    <a:pt x="276" y="554"/>
                  </a:cubicBezTo>
                  <a:cubicBezTo>
                    <a:pt x="272" y="552"/>
                    <a:pt x="269" y="550"/>
                    <a:pt x="265" y="548"/>
                  </a:cubicBezTo>
                  <a:cubicBezTo>
                    <a:pt x="261" y="553"/>
                    <a:pt x="261" y="553"/>
                    <a:pt x="261" y="553"/>
                  </a:cubicBezTo>
                  <a:cubicBezTo>
                    <a:pt x="253" y="548"/>
                    <a:pt x="245" y="542"/>
                    <a:pt x="237" y="537"/>
                  </a:cubicBezTo>
                  <a:cubicBezTo>
                    <a:pt x="242" y="531"/>
                    <a:pt x="242" y="531"/>
                    <a:pt x="242" y="531"/>
                  </a:cubicBezTo>
                  <a:cubicBezTo>
                    <a:pt x="234" y="526"/>
                    <a:pt x="227" y="520"/>
                    <a:pt x="219" y="514"/>
                  </a:cubicBezTo>
                  <a:cubicBezTo>
                    <a:pt x="215" y="519"/>
                    <a:pt x="215" y="519"/>
                    <a:pt x="215" y="519"/>
                  </a:cubicBezTo>
                  <a:cubicBezTo>
                    <a:pt x="207" y="513"/>
                    <a:pt x="200" y="507"/>
                    <a:pt x="193" y="501"/>
                  </a:cubicBezTo>
                  <a:cubicBezTo>
                    <a:pt x="198" y="496"/>
                    <a:pt x="198" y="496"/>
                    <a:pt x="198" y="496"/>
                  </a:cubicBezTo>
                  <a:cubicBezTo>
                    <a:pt x="193" y="492"/>
                    <a:pt x="188" y="487"/>
                    <a:pt x="183" y="482"/>
                  </a:cubicBezTo>
                  <a:cubicBezTo>
                    <a:pt x="177" y="487"/>
                    <a:pt x="177" y="487"/>
                    <a:pt x="177" y="487"/>
                  </a:cubicBezTo>
                  <a:cubicBezTo>
                    <a:pt x="170" y="480"/>
                    <a:pt x="164" y="473"/>
                    <a:pt x="157" y="467"/>
                  </a:cubicBezTo>
                  <a:cubicBezTo>
                    <a:pt x="163" y="462"/>
                    <a:pt x="163" y="462"/>
                    <a:pt x="163" y="462"/>
                  </a:cubicBezTo>
                  <a:cubicBezTo>
                    <a:pt x="158" y="457"/>
                    <a:pt x="154" y="452"/>
                    <a:pt x="149" y="447"/>
                  </a:cubicBezTo>
                  <a:cubicBezTo>
                    <a:pt x="143" y="451"/>
                    <a:pt x="143" y="451"/>
                    <a:pt x="143" y="451"/>
                  </a:cubicBezTo>
                  <a:cubicBezTo>
                    <a:pt x="137" y="444"/>
                    <a:pt x="131" y="437"/>
                    <a:pt x="126" y="429"/>
                  </a:cubicBezTo>
                  <a:cubicBezTo>
                    <a:pt x="132" y="425"/>
                    <a:pt x="132" y="425"/>
                    <a:pt x="132" y="425"/>
                  </a:cubicBezTo>
                  <a:cubicBezTo>
                    <a:pt x="126" y="418"/>
                    <a:pt x="121" y="411"/>
                    <a:pt x="116" y="403"/>
                  </a:cubicBezTo>
                  <a:cubicBezTo>
                    <a:pt x="109" y="407"/>
                    <a:pt x="109" y="407"/>
                    <a:pt x="109" y="407"/>
                  </a:cubicBezTo>
                  <a:cubicBezTo>
                    <a:pt x="104" y="399"/>
                    <a:pt x="99" y="391"/>
                    <a:pt x="95" y="383"/>
                  </a:cubicBezTo>
                  <a:cubicBezTo>
                    <a:pt x="101" y="380"/>
                    <a:pt x="101" y="380"/>
                    <a:pt x="101" y="380"/>
                  </a:cubicBezTo>
                  <a:cubicBezTo>
                    <a:pt x="98" y="374"/>
                    <a:pt x="95" y="368"/>
                    <a:pt x="92" y="362"/>
                  </a:cubicBezTo>
                  <a:cubicBezTo>
                    <a:pt x="85" y="365"/>
                    <a:pt x="85" y="365"/>
                    <a:pt x="85" y="365"/>
                  </a:cubicBezTo>
                  <a:cubicBezTo>
                    <a:pt x="81" y="356"/>
                    <a:pt x="77" y="348"/>
                    <a:pt x="74" y="340"/>
                  </a:cubicBezTo>
                  <a:cubicBezTo>
                    <a:pt x="81" y="337"/>
                    <a:pt x="81" y="337"/>
                    <a:pt x="81" y="337"/>
                  </a:cubicBezTo>
                  <a:cubicBezTo>
                    <a:pt x="79" y="331"/>
                    <a:pt x="76" y="325"/>
                    <a:pt x="74" y="318"/>
                  </a:cubicBezTo>
                  <a:cubicBezTo>
                    <a:pt x="67" y="320"/>
                    <a:pt x="67" y="320"/>
                    <a:pt x="67" y="320"/>
                  </a:cubicBezTo>
                  <a:cubicBezTo>
                    <a:pt x="64" y="311"/>
                    <a:pt x="62" y="302"/>
                    <a:pt x="60" y="294"/>
                  </a:cubicBezTo>
                  <a:cubicBezTo>
                    <a:pt x="68" y="292"/>
                    <a:pt x="68" y="292"/>
                    <a:pt x="68" y="292"/>
                  </a:cubicBezTo>
                  <a:cubicBezTo>
                    <a:pt x="66" y="284"/>
                    <a:pt x="65" y="275"/>
                    <a:pt x="64" y="266"/>
                  </a:cubicBezTo>
                  <a:cubicBezTo>
                    <a:pt x="57" y="267"/>
                    <a:pt x="57" y="267"/>
                    <a:pt x="57" y="267"/>
                  </a:cubicBezTo>
                  <a:cubicBezTo>
                    <a:pt x="56" y="258"/>
                    <a:pt x="56" y="250"/>
                    <a:pt x="56" y="242"/>
                  </a:cubicBezTo>
                  <a:cubicBezTo>
                    <a:pt x="56" y="239"/>
                    <a:pt x="56" y="239"/>
                    <a:pt x="56" y="239"/>
                  </a:cubicBezTo>
                  <a:cubicBezTo>
                    <a:pt x="64" y="239"/>
                    <a:pt x="64" y="239"/>
                    <a:pt x="64" y="239"/>
                  </a:cubicBezTo>
                  <a:cubicBezTo>
                    <a:pt x="64" y="233"/>
                    <a:pt x="65" y="226"/>
                    <a:pt x="66" y="220"/>
                  </a:cubicBezTo>
                  <a:cubicBezTo>
                    <a:pt x="59" y="219"/>
                    <a:pt x="59" y="219"/>
                    <a:pt x="59" y="219"/>
                  </a:cubicBezTo>
                  <a:cubicBezTo>
                    <a:pt x="60" y="210"/>
                    <a:pt x="62" y="200"/>
                    <a:pt x="65" y="192"/>
                  </a:cubicBezTo>
                  <a:cubicBezTo>
                    <a:pt x="72" y="194"/>
                    <a:pt x="72" y="194"/>
                    <a:pt x="72" y="194"/>
                  </a:cubicBezTo>
                  <a:cubicBezTo>
                    <a:pt x="74" y="187"/>
                    <a:pt x="77" y="181"/>
                    <a:pt x="79" y="175"/>
                  </a:cubicBezTo>
                  <a:cubicBezTo>
                    <a:pt x="73" y="172"/>
                    <a:pt x="73" y="172"/>
                    <a:pt x="73" y="172"/>
                  </a:cubicBezTo>
                  <a:cubicBezTo>
                    <a:pt x="76" y="164"/>
                    <a:pt x="81" y="156"/>
                    <a:pt x="85" y="149"/>
                  </a:cubicBezTo>
                  <a:cubicBezTo>
                    <a:pt x="91" y="140"/>
                    <a:pt x="96" y="133"/>
                    <a:pt x="103" y="126"/>
                  </a:cubicBezTo>
                  <a:cubicBezTo>
                    <a:pt x="108" y="130"/>
                    <a:pt x="108" y="130"/>
                    <a:pt x="108" y="130"/>
                  </a:cubicBezTo>
                  <a:cubicBezTo>
                    <a:pt x="113" y="125"/>
                    <a:pt x="118" y="120"/>
                    <a:pt x="123" y="116"/>
                  </a:cubicBezTo>
                  <a:cubicBezTo>
                    <a:pt x="118" y="111"/>
                    <a:pt x="118" y="111"/>
                    <a:pt x="118" y="111"/>
                  </a:cubicBezTo>
                  <a:cubicBezTo>
                    <a:pt x="126" y="104"/>
                    <a:pt x="134" y="99"/>
                    <a:pt x="143" y="94"/>
                  </a:cubicBezTo>
                  <a:cubicBezTo>
                    <a:pt x="147" y="99"/>
                    <a:pt x="147" y="99"/>
                    <a:pt x="147" y="99"/>
                  </a:cubicBezTo>
                  <a:cubicBezTo>
                    <a:pt x="153" y="96"/>
                    <a:pt x="160" y="93"/>
                    <a:pt x="166" y="90"/>
                  </a:cubicBezTo>
                  <a:cubicBezTo>
                    <a:pt x="163" y="84"/>
                    <a:pt x="163" y="84"/>
                    <a:pt x="163" y="84"/>
                  </a:cubicBezTo>
                  <a:cubicBezTo>
                    <a:pt x="172" y="80"/>
                    <a:pt x="182" y="77"/>
                    <a:pt x="192" y="75"/>
                  </a:cubicBezTo>
                  <a:cubicBezTo>
                    <a:pt x="194" y="81"/>
                    <a:pt x="194" y="81"/>
                    <a:pt x="194" y="81"/>
                  </a:cubicBezTo>
                  <a:cubicBezTo>
                    <a:pt x="203" y="79"/>
                    <a:pt x="213" y="77"/>
                    <a:pt x="223" y="76"/>
                  </a:cubicBezTo>
                  <a:cubicBezTo>
                    <a:pt x="222" y="70"/>
                    <a:pt x="222" y="70"/>
                    <a:pt x="222" y="70"/>
                  </a:cubicBezTo>
                  <a:cubicBezTo>
                    <a:pt x="231" y="68"/>
                    <a:pt x="241" y="68"/>
                    <a:pt x="252" y="67"/>
                  </a:cubicBezTo>
                  <a:cubicBezTo>
                    <a:pt x="252" y="74"/>
                    <a:pt x="252" y="74"/>
                    <a:pt x="252" y="74"/>
                  </a:cubicBezTo>
                  <a:cubicBezTo>
                    <a:pt x="259" y="74"/>
                    <a:pt x="266" y="74"/>
                    <a:pt x="274" y="74"/>
                  </a:cubicBezTo>
                  <a:cubicBezTo>
                    <a:pt x="274" y="67"/>
                    <a:pt x="274" y="67"/>
                    <a:pt x="274" y="67"/>
                  </a:cubicBezTo>
                  <a:cubicBezTo>
                    <a:pt x="276" y="67"/>
                    <a:pt x="278" y="67"/>
                    <a:pt x="279" y="67"/>
                  </a:cubicBezTo>
                  <a:cubicBezTo>
                    <a:pt x="287" y="68"/>
                    <a:pt x="295" y="68"/>
                    <a:pt x="304" y="69"/>
                  </a:cubicBezTo>
                  <a:cubicBezTo>
                    <a:pt x="303" y="75"/>
                    <a:pt x="303" y="75"/>
                    <a:pt x="303" y="75"/>
                  </a:cubicBezTo>
                  <a:cubicBezTo>
                    <a:pt x="310" y="76"/>
                    <a:pt x="318" y="76"/>
                    <a:pt x="325" y="77"/>
                  </a:cubicBezTo>
                  <a:cubicBezTo>
                    <a:pt x="326" y="71"/>
                    <a:pt x="326" y="71"/>
                    <a:pt x="326" y="71"/>
                  </a:cubicBezTo>
                  <a:cubicBezTo>
                    <a:pt x="335" y="72"/>
                    <a:pt x="345" y="73"/>
                    <a:pt x="355" y="74"/>
                  </a:cubicBezTo>
                  <a:cubicBezTo>
                    <a:pt x="354" y="81"/>
                    <a:pt x="354" y="81"/>
                    <a:pt x="354" y="81"/>
                  </a:cubicBezTo>
                  <a:cubicBezTo>
                    <a:pt x="364" y="82"/>
                    <a:pt x="373" y="84"/>
                    <a:pt x="383" y="85"/>
                  </a:cubicBezTo>
                  <a:cubicBezTo>
                    <a:pt x="384" y="79"/>
                    <a:pt x="384" y="79"/>
                    <a:pt x="384" y="79"/>
                  </a:cubicBezTo>
                  <a:cubicBezTo>
                    <a:pt x="394" y="80"/>
                    <a:pt x="403" y="82"/>
                    <a:pt x="413" y="84"/>
                  </a:cubicBezTo>
                  <a:cubicBezTo>
                    <a:pt x="412" y="90"/>
                    <a:pt x="412" y="90"/>
                    <a:pt x="412" y="90"/>
                  </a:cubicBezTo>
                  <a:cubicBezTo>
                    <a:pt x="419" y="92"/>
                    <a:pt x="426" y="93"/>
                    <a:pt x="433" y="94"/>
                  </a:cubicBezTo>
                  <a:cubicBezTo>
                    <a:pt x="435" y="88"/>
                    <a:pt x="435" y="88"/>
                    <a:pt x="435" y="88"/>
                  </a:cubicBezTo>
                  <a:cubicBezTo>
                    <a:pt x="444" y="90"/>
                    <a:pt x="454" y="91"/>
                    <a:pt x="463" y="93"/>
                  </a:cubicBezTo>
                  <a:cubicBezTo>
                    <a:pt x="462" y="100"/>
                    <a:pt x="462" y="100"/>
                    <a:pt x="462" y="100"/>
                  </a:cubicBezTo>
                  <a:cubicBezTo>
                    <a:pt x="469" y="101"/>
                    <a:pt x="476" y="103"/>
                    <a:pt x="483" y="104"/>
                  </a:cubicBezTo>
                  <a:cubicBezTo>
                    <a:pt x="485" y="98"/>
                    <a:pt x="485" y="98"/>
                    <a:pt x="485" y="98"/>
                  </a:cubicBezTo>
                  <a:cubicBezTo>
                    <a:pt x="487" y="98"/>
                    <a:pt x="487" y="98"/>
                    <a:pt x="487" y="98"/>
                  </a:cubicBezTo>
                  <a:cubicBezTo>
                    <a:pt x="496" y="100"/>
                    <a:pt x="505" y="102"/>
                    <a:pt x="514" y="103"/>
                  </a:cubicBezTo>
                  <a:cubicBezTo>
                    <a:pt x="512" y="110"/>
                    <a:pt x="512" y="110"/>
                    <a:pt x="512" y="110"/>
                  </a:cubicBezTo>
                  <a:cubicBezTo>
                    <a:pt x="522" y="112"/>
                    <a:pt x="531" y="114"/>
                    <a:pt x="541" y="116"/>
                  </a:cubicBezTo>
                  <a:cubicBezTo>
                    <a:pt x="542" y="109"/>
                    <a:pt x="542" y="109"/>
                    <a:pt x="542" y="109"/>
                  </a:cubicBezTo>
                  <a:cubicBezTo>
                    <a:pt x="552" y="111"/>
                    <a:pt x="561" y="113"/>
                    <a:pt x="571" y="114"/>
                  </a:cubicBezTo>
                  <a:cubicBezTo>
                    <a:pt x="569" y="121"/>
                    <a:pt x="569" y="121"/>
                    <a:pt x="569" y="121"/>
                  </a:cubicBezTo>
                  <a:cubicBezTo>
                    <a:pt x="577" y="122"/>
                    <a:pt x="584" y="123"/>
                    <a:pt x="591" y="124"/>
                  </a:cubicBezTo>
                  <a:cubicBezTo>
                    <a:pt x="592" y="118"/>
                    <a:pt x="592" y="118"/>
                    <a:pt x="592" y="118"/>
                  </a:cubicBezTo>
                  <a:cubicBezTo>
                    <a:pt x="602" y="119"/>
                    <a:pt x="611" y="121"/>
                    <a:pt x="621" y="122"/>
                  </a:cubicBezTo>
                  <a:cubicBezTo>
                    <a:pt x="620" y="129"/>
                    <a:pt x="620" y="129"/>
                    <a:pt x="620" y="129"/>
                  </a:cubicBezTo>
                  <a:cubicBezTo>
                    <a:pt x="627" y="130"/>
                    <a:pt x="634" y="131"/>
                    <a:pt x="642" y="131"/>
                  </a:cubicBezTo>
                  <a:cubicBezTo>
                    <a:pt x="643" y="125"/>
                    <a:pt x="643" y="125"/>
                    <a:pt x="643" y="125"/>
                  </a:cubicBezTo>
                  <a:cubicBezTo>
                    <a:pt x="653" y="126"/>
                    <a:pt x="662" y="127"/>
                    <a:pt x="671" y="127"/>
                  </a:cubicBezTo>
                  <a:cubicBezTo>
                    <a:pt x="671" y="134"/>
                    <a:pt x="671" y="134"/>
                    <a:pt x="671" y="134"/>
                  </a:cubicBezTo>
                  <a:cubicBezTo>
                    <a:pt x="673" y="134"/>
                    <a:pt x="675" y="134"/>
                    <a:pt x="677" y="134"/>
                  </a:cubicBezTo>
                  <a:cubicBezTo>
                    <a:pt x="685" y="135"/>
                    <a:pt x="693" y="134"/>
                    <a:pt x="700" y="134"/>
                  </a:cubicBezTo>
                  <a:cubicBezTo>
                    <a:pt x="700" y="128"/>
                    <a:pt x="700" y="128"/>
                    <a:pt x="700" y="128"/>
                  </a:cubicBezTo>
                  <a:cubicBezTo>
                    <a:pt x="709" y="127"/>
                    <a:pt x="719" y="127"/>
                    <a:pt x="729" y="126"/>
                  </a:cubicBezTo>
                  <a:cubicBezTo>
                    <a:pt x="729" y="133"/>
                    <a:pt x="729" y="133"/>
                    <a:pt x="729" y="133"/>
                  </a:cubicBezTo>
                  <a:cubicBezTo>
                    <a:pt x="737" y="132"/>
                    <a:pt x="744" y="131"/>
                    <a:pt x="751" y="131"/>
                  </a:cubicBezTo>
                  <a:cubicBezTo>
                    <a:pt x="750" y="124"/>
                    <a:pt x="750" y="124"/>
                    <a:pt x="750" y="124"/>
                  </a:cubicBezTo>
                  <a:cubicBezTo>
                    <a:pt x="760" y="123"/>
                    <a:pt x="769" y="122"/>
                    <a:pt x="779" y="120"/>
                  </a:cubicBezTo>
                  <a:cubicBezTo>
                    <a:pt x="780" y="127"/>
                    <a:pt x="780" y="127"/>
                    <a:pt x="780" y="127"/>
                  </a:cubicBezTo>
                  <a:cubicBezTo>
                    <a:pt x="787" y="126"/>
                    <a:pt x="795" y="124"/>
                    <a:pt x="802" y="123"/>
                  </a:cubicBezTo>
                  <a:cubicBezTo>
                    <a:pt x="800" y="116"/>
                    <a:pt x="800" y="116"/>
                    <a:pt x="800" y="116"/>
                  </a:cubicBezTo>
                  <a:cubicBezTo>
                    <a:pt x="810" y="115"/>
                    <a:pt x="819" y="113"/>
                    <a:pt x="829" y="110"/>
                  </a:cubicBezTo>
                  <a:cubicBezTo>
                    <a:pt x="830" y="117"/>
                    <a:pt x="830" y="117"/>
                    <a:pt x="830" y="117"/>
                  </a:cubicBezTo>
                  <a:cubicBezTo>
                    <a:pt x="840" y="115"/>
                    <a:pt x="849" y="112"/>
                    <a:pt x="859" y="110"/>
                  </a:cubicBezTo>
                  <a:cubicBezTo>
                    <a:pt x="857" y="103"/>
                    <a:pt x="857" y="103"/>
                    <a:pt x="857" y="103"/>
                  </a:cubicBezTo>
                  <a:cubicBezTo>
                    <a:pt x="866" y="101"/>
                    <a:pt x="875" y="98"/>
                    <a:pt x="884" y="96"/>
                  </a:cubicBezTo>
                  <a:cubicBezTo>
                    <a:pt x="887" y="102"/>
                    <a:pt x="887" y="102"/>
                    <a:pt x="887" y="102"/>
                  </a:cubicBezTo>
                  <a:cubicBezTo>
                    <a:pt x="894" y="100"/>
                    <a:pt x="901" y="98"/>
                    <a:pt x="907" y="95"/>
                  </a:cubicBezTo>
                  <a:cubicBezTo>
                    <a:pt x="905" y="89"/>
                    <a:pt x="905" y="89"/>
                    <a:pt x="905" y="89"/>
                  </a:cubicBezTo>
                  <a:cubicBezTo>
                    <a:pt x="914" y="86"/>
                    <a:pt x="924" y="83"/>
                    <a:pt x="932" y="80"/>
                  </a:cubicBezTo>
                  <a:cubicBezTo>
                    <a:pt x="935" y="86"/>
                    <a:pt x="935" y="86"/>
                    <a:pt x="935" y="86"/>
                  </a:cubicBezTo>
                  <a:cubicBezTo>
                    <a:pt x="942" y="84"/>
                    <a:pt x="949" y="82"/>
                    <a:pt x="956" y="79"/>
                  </a:cubicBezTo>
                  <a:cubicBezTo>
                    <a:pt x="953" y="73"/>
                    <a:pt x="953" y="73"/>
                    <a:pt x="953" y="73"/>
                  </a:cubicBezTo>
                  <a:cubicBezTo>
                    <a:pt x="980" y="63"/>
                    <a:pt x="980" y="63"/>
                    <a:pt x="980" y="63"/>
                  </a:cubicBezTo>
                  <a:cubicBezTo>
                    <a:pt x="983" y="70"/>
                    <a:pt x="983" y="70"/>
                    <a:pt x="983" y="70"/>
                  </a:cubicBezTo>
                  <a:cubicBezTo>
                    <a:pt x="993" y="66"/>
                    <a:pt x="1002" y="63"/>
                    <a:pt x="1011" y="60"/>
                  </a:cubicBezTo>
                  <a:cubicBezTo>
                    <a:pt x="1008" y="54"/>
                    <a:pt x="1008" y="54"/>
                    <a:pt x="1008" y="54"/>
                  </a:cubicBezTo>
                  <a:cubicBezTo>
                    <a:pt x="1019" y="51"/>
                    <a:pt x="1028" y="48"/>
                    <a:pt x="1036" y="46"/>
                  </a:cubicBezTo>
                  <a:cubicBezTo>
                    <a:pt x="1038" y="52"/>
                    <a:pt x="1038" y="52"/>
                    <a:pt x="1038" y="52"/>
                  </a:cubicBezTo>
                  <a:cubicBezTo>
                    <a:pt x="1046" y="50"/>
                    <a:pt x="1053" y="48"/>
                    <a:pt x="1060" y="47"/>
                  </a:cubicBezTo>
                  <a:cubicBezTo>
                    <a:pt x="1058" y="40"/>
                    <a:pt x="1058" y="40"/>
                    <a:pt x="1058" y="40"/>
                  </a:cubicBezTo>
                  <a:cubicBezTo>
                    <a:pt x="1069" y="38"/>
                    <a:pt x="1079" y="37"/>
                    <a:pt x="1088" y="36"/>
                  </a:cubicBezTo>
                  <a:cubicBezTo>
                    <a:pt x="1089" y="43"/>
                    <a:pt x="1089" y="43"/>
                    <a:pt x="1089" y="43"/>
                  </a:cubicBezTo>
                  <a:cubicBezTo>
                    <a:pt x="1096" y="42"/>
                    <a:pt x="1104" y="42"/>
                    <a:pt x="1111" y="43"/>
                  </a:cubicBezTo>
                  <a:cubicBezTo>
                    <a:pt x="1112" y="37"/>
                    <a:pt x="1112" y="37"/>
                    <a:pt x="1112" y="37"/>
                  </a:cubicBezTo>
                  <a:cubicBezTo>
                    <a:pt x="1123" y="38"/>
                    <a:pt x="1133" y="41"/>
                    <a:pt x="1142" y="46"/>
                  </a:cubicBezTo>
                  <a:cubicBezTo>
                    <a:pt x="1138" y="52"/>
                    <a:pt x="1138" y="52"/>
                    <a:pt x="1138" y="52"/>
                  </a:cubicBezTo>
                  <a:cubicBezTo>
                    <a:pt x="1146" y="56"/>
                    <a:pt x="1153" y="61"/>
                    <a:pt x="1160" y="69"/>
                  </a:cubicBezTo>
                  <a:cubicBezTo>
                    <a:pt x="1166" y="64"/>
                    <a:pt x="1166" y="64"/>
                    <a:pt x="1166" y="64"/>
                  </a:cubicBezTo>
                  <a:cubicBezTo>
                    <a:pt x="1172" y="71"/>
                    <a:pt x="1178" y="78"/>
                    <a:pt x="1183" y="87"/>
                  </a:cubicBezTo>
                  <a:cubicBezTo>
                    <a:pt x="1177" y="90"/>
                    <a:pt x="1177" y="90"/>
                    <a:pt x="1177" y="90"/>
                  </a:cubicBezTo>
                  <a:cubicBezTo>
                    <a:pt x="1180" y="96"/>
                    <a:pt x="1183" y="102"/>
                    <a:pt x="1186" y="108"/>
                  </a:cubicBezTo>
                  <a:cubicBezTo>
                    <a:pt x="1193" y="106"/>
                    <a:pt x="1193" y="106"/>
                    <a:pt x="1193" y="106"/>
                  </a:cubicBezTo>
                  <a:cubicBezTo>
                    <a:pt x="1194" y="108"/>
                    <a:pt x="1195" y="110"/>
                    <a:pt x="1196" y="112"/>
                  </a:cubicBezTo>
                  <a:cubicBezTo>
                    <a:pt x="1196" y="113"/>
                    <a:pt x="1196" y="113"/>
                    <a:pt x="1196" y="113"/>
                  </a:cubicBezTo>
                  <a:cubicBezTo>
                    <a:pt x="1198" y="120"/>
                    <a:pt x="1199" y="127"/>
                    <a:pt x="1200" y="133"/>
                  </a:cubicBezTo>
                  <a:cubicBezTo>
                    <a:pt x="1193" y="134"/>
                    <a:pt x="1193" y="134"/>
                    <a:pt x="1193" y="134"/>
                  </a:cubicBezTo>
                  <a:cubicBezTo>
                    <a:pt x="1194" y="141"/>
                    <a:pt x="1195" y="148"/>
                    <a:pt x="1196" y="154"/>
                  </a:cubicBezTo>
                  <a:cubicBezTo>
                    <a:pt x="1203" y="153"/>
                    <a:pt x="1203" y="153"/>
                    <a:pt x="1203" y="153"/>
                  </a:cubicBezTo>
                  <a:cubicBezTo>
                    <a:pt x="1204" y="162"/>
                    <a:pt x="1205" y="171"/>
                    <a:pt x="1206" y="180"/>
                  </a:cubicBezTo>
                  <a:cubicBezTo>
                    <a:pt x="1198" y="181"/>
                    <a:pt x="1198" y="181"/>
                    <a:pt x="1198" y="181"/>
                  </a:cubicBezTo>
                  <a:cubicBezTo>
                    <a:pt x="1199" y="190"/>
                    <a:pt x="1199" y="198"/>
                    <a:pt x="1199" y="207"/>
                  </a:cubicBezTo>
                  <a:cubicBezTo>
                    <a:pt x="1206" y="207"/>
                    <a:pt x="1206" y="207"/>
                    <a:pt x="1206" y="207"/>
                  </a:cubicBezTo>
                  <a:cubicBezTo>
                    <a:pt x="1206" y="211"/>
                    <a:pt x="1206" y="215"/>
                    <a:pt x="1206" y="219"/>
                  </a:cubicBezTo>
                  <a:cubicBezTo>
                    <a:pt x="1206" y="224"/>
                    <a:pt x="1205" y="229"/>
                    <a:pt x="1205" y="234"/>
                  </a:cubicBezTo>
                  <a:cubicBezTo>
                    <a:pt x="1198" y="234"/>
                    <a:pt x="1198" y="234"/>
                    <a:pt x="1198" y="234"/>
                  </a:cubicBezTo>
                  <a:cubicBezTo>
                    <a:pt x="1197" y="241"/>
                    <a:pt x="1196" y="247"/>
                    <a:pt x="1196" y="254"/>
                  </a:cubicBezTo>
                  <a:cubicBezTo>
                    <a:pt x="1203" y="255"/>
                    <a:pt x="1203" y="255"/>
                    <a:pt x="1203" y="255"/>
                  </a:cubicBezTo>
                  <a:cubicBezTo>
                    <a:pt x="1202" y="263"/>
                    <a:pt x="1200" y="272"/>
                    <a:pt x="1198" y="281"/>
                  </a:cubicBezTo>
                  <a:cubicBezTo>
                    <a:pt x="1191" y="280"/>
                    <a:pt x="1191" y="280"/>
                    <a:pt x="1191" y="280"/>
                  </a:cubicBezTo>
                  <a:cubicBezTo>
                    <a:pt x="1190" y="287"/>
                    <a:pt x="1188" y="293"/>
                    <a:pt x="1187" y="300"/>
                  </a:cubicBezTo>
                  <a:cubicBezTo>
                    <a:pt x="1194" y="301"/>
                    <a:pt x="1194" y="301"/>
                    <a:pt x="1194" y="301"/>
                  </a:cubicBezTo>
                  <a:cubicBezTo>
                    <a:pt x="1192" y="310"/>
                    <a:pt x="1189" y="319"/>
                    <a:pt x="1186" y="327"/>
                  </a:cubicBezTo>
                  <a:cubicBezTo>
                    <a:pt x="1179" y="326"/>
                    <a:pt x="1179" y="326"/>
                    <a:pt x="1179" y="326"/>
                  </a:cubicBezTo>
                  <a:cubicBezTo>
                    <a:pt x="1176" y="334"/>
                    <a:pt x="1173" y="343"/>
                    <a:pt x="1170" y="351"/>
                  </a:cubicBezTo>
                  <a:cubicBezTo>
                    <a:pt x="1177" y="353"/>
                    <a:pt x="1177" y="353"/>
                    <a:pt x="1177" y="353"/>
                  </a:cubicBezTo>
                  <a:cubicBezTo>
                    <a:pt x="1174" y="362"/>
                    <a:pt x="1170" y="370"/>
                    <a:pt x="1166" y="378"/>
                  </a:cubicBezTo>
                  <a:cubicBezTo>
                    <a:pt x="1159" y="376"/>
                    <a:pt x="1159" y="376"/>
                    <a:pt x="1159" y="376"/>
                  </a:cubicBezTo>
                  <a:cubicBezTo>
                    <a:pt x="1156" y="382"/>
                    <a:pt x="1153" y="388"/>
                    <a:pt x="1150" y="394"/>
                  </a:cubicBezTo>
                  <a:cubicBezTo>
                    <a:pt x="1156" y="397"/>
                    <a:pt x="1156" y="397"/>
                    <a:pt x="1156" y="397"/>
                  </a:cubicBezTo>
                  <a:cubicBezTo>
                    <a:pt x="1152" y="405"/>
                    <a:pt x="1147" y="413"/>
                    <a:pt x="1142" y="421"/>
                  </a:cubicBezTo>
                  <a:cubicBezTo>
                    <a:pt x="1136" y="417"/>
                    <a:pt x="1136" y="417"/>
                    <a:pt x="1136" y="417"/>
                  </a:cubicBezTo>
                  <a:cubicBezTo>
                    <a:pt x="1132" y="423"/>
                    <a:pt x="1129" y="429"/>
                    <a:pt x="1125" y="434"/>
                  </a:cubicBezTo>
                  <a:cubicBezTo>
                    <a:pt x="1131" y="438"/>
                    <a:pt x="1131" y="438"/>
                    <a:pt x="1131" y="438"/>
                  </a:cubicBezTo>
                  <a:cubicBezTo>
                    <a:pt x="1126" y="445"/>
                    <a:pt x="1120" y="453"/>
                    <a:pt x="1114" y="460"/>
                  </a:cubicBezTo>
                  <a:cubicBezTo>
                    <a:pt x="1108" y="456"/>
                    <a:pt x="1108" y="456"/>
                    <a:pt x="1108" y="456"/>
                  </a:cubicBezTo>
                  <a:cubicBezTo>
                    <a:pt x="1102" y="464"/>
                    <a:pt x="1097" y="471"/>
                    <a:pt x="1090" y="477"/>
                  </a:cubicBezTo>
                  <a:cubicBezTo>
                    <a:pt x="1096" y="482"/>
                    <a:pt x="1096" y="482"/>
                    <a:pt x="1096" y="482"/>
                  </a:cubicBezTo>
                  <a:cubicBezTo>
                    <a:pt x="1090" y="489"/>
                    <a:pt x="1083" y="495"/>
                    <a:pt x="1076" y="502"/>
                  </a:cubicBezTo>
                  <a:cubicBezTo>
                    <a:pt x="1071" y="498"/>
                    <a:pt x="1071" y="498"/>
                    <a:pt x="1071" y="498"/>
                  </a:cubicBezTo>
                  <a:cubicBezTo>
                    <a:pt x="1066" y="502"/>
                    <a:pt x="1061" y="507"/>
                    <a:pt x="1056" y="512"/>
                  </a:cubicBezTo>
                  <a:cubicBezTo>
                    <a:pt x="1061" y="517"/>
                    <a:pt x="1061" y="517"/>
                    <a:pt x="1061" y="517"/>
                  </a:cubicBezTo>
                  <a:cubicBezTo>
                    <a:pt x="1054" y="523"/>
                    <a:pt x="1046" y="529"/>
                    <a:pt x="1039" y="535"/>
                  </a:cubicBezTo>
                  <a:cubicBezTo>
                    <a:pt x="1034" y="530"/>
                    <a:pt x="1034" y="530"/>
                    <a:pt x="1034" y="530"/>
                  </a:cubicBezTo>
                  <a:cubicBezTo>
                    <a:pt x="1029" y="534"/>
                    <a:pt x="1023" y="539"/>
                    <a:pt x="1017" y="543"/>
                  </a:cubicBezTo>
                  <a:cubicBezTo>
                    <a:pt x="1022" y="548"/>
                    <a:pt x="1022" y="548"/>
                    <a:pt x="1022" y="548"/>
                  </a:cubicBezTo>
                  <a:cubicBezTo>
                    <a:pt x="1014" y="554"/>
                    <a:pt x="1006" y="559"/>
                    <a:pt x="998" y="565"/>
                  </a:cubicBezTo>
                  <a:cubicBezTo>
                    <a:pt x="994" y="559"/>
                    <a:pt x="994" y="559"/>
                    <a:pt x="994" y="559"/>
                  </a:cubicBezTo>
                  <a:cubicBezTo>
                    <a:pt x="986" y="564"/>
                    <a:pt x="978" y="569"/>
                    <a:pt x="970" y="574"/>
                  </a:cubicBezTo>
                  <a:cubicBezTo>
                    <a:pt x="973" y="579"/>
                    <a:pt x="973" y="579"/>
                    <a:pt x="973" y="579"/>
                  </a:cubicBezTo>
                  <a:cubicBezTo>
                    <a:pt x="988" y="582"/>
                    <a:pt x="1003" y="586"/>
                    <a:pt x="1017" y="589"/>
                  </a:cubicBezTo>
                  <a:cubicBezTo>
                    <a:pt x="1050" y="567"/>
                    <a:pt x="1080" y="542"/>
                    <a:pt x="1107" y="513"/>
                  </a:cubicBezTo>
                </a:path>
              </a:pathLst>
            </a:custGeom>
            <a:solidFill>
              <a:srgbClr val="F9F7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47"/>
            <p:cNvSpPr/>
            <p:nvPr/>
          </p:nvSpPr>
          <p:spPr bwMode="auto">
            <a:xfrm>
              <a:off x="5718175" y="1852613"/>
              <a:ext cx="485775" cy="85725"/>
            </a:xfrm>
            <a:custGeom>
              <a:avLst/>
              <a:gdLst>
                <a:gd name="T0" fmla="*/ 723 w 761"/>
                <a:gd name="T1" fmla="*/ 24 h 135"/>
                <a:gd name="T2" fmla="*/ 716 w 761"/>
                <a:gd name="T3" fmla="*/ 22 h 135"/>
                <a:gd name="T4" fmla="*/ 709 w 761"/>
                <a:gd name="T5" fmla="*/ 26 h 135"/>
                <a:gd name="T6" fmla="*/ 706 w 761"/>
                <a:gd name="T7" fmla="*/ 20 h 135"/>
                <a:gd name="T8" fmla="*/ 686 w 761"/>
                <a:gd name="T9" fmla="*/ 29 h 135"/>
                <a:gd name="T10" fmla="*/ 689 w 761"/>
                <a:gd name="T11" fmla="*/ 35 h 135"/>
                <a:gd name="T12" fmla="*/ 663 w 761"/>
                <a:gd name="T13" fmla="*/ 47 h 135"/>
                <a:gd name="T14" fmla="*/ 660 w 761"/>
                <a:gd name="T15" fmla="*/ 41 h 135"/>
                <a:gd name="T16" fmla="*/ 639 w 761"/>
                <a:gd name="T17" fmla="*/ 49 h 135"/>
                <a:gd name="T18" fmla="*/ 642 w 761"/>
                <a:gd name="T19" fmla="*/ 55 h 135"/>
                <a:gd name="T20" fmla="*/ 614 w 761"/>
                <a:gd name="T21" fmla="*/ 64 h 135"/>
                <a:gd name="T22" fmla="*/ 612 w 761"/>
                <a:gd name="T23" fmla="*/ 58 h 135"/>
                <a:gd name="T24" fmla="*/ 584 w 761"/>
                <a:gd name="T25" fmla="*/ 66 h 135"/>
                <a:gd name="T26" fmla="*/ 586 w 761"/>
                <a:gd name="T27" fmla="*/ 72 h 135"/>
                <a:gd name="T28" fmla="*/ 557 w 761"/>
                <a:gd name="T29" fmla="*/ 79 h 135"/>
                <a:gd name="T30" fmla="*/ 556 w 761"/>
                <a:gd name="T31" fmla="*/ 73 h 135"/>
                <a:gd name="T32" fmla="*/ 534 w 761"/>
                <a:gd name="T33" fmla="*/ 77 h 135"/>
                <a:gd name="T34" fmla="*/ 536 w 761"/>
                <a:gd name="T35" fmla="*/ 83 h 135"/>
                <a:gd name="T36" fmla="*/ 506 w 761"/>
                <a:gd name="T37" fmla="*/ 88 h 135"/>
                <a:gd name="T38" fmla="*/ 505 w 761"/>
                <a:gd name="T39" fmla="*/ 81 h 135"/>
                <a:gd name="T40" fmla="*/ 483 w 761"/>
                <a:gd name="T41" fmla="*/ 84 h 135"/>
                <a:gd name="T42" fmla="*/ 484 w 761"/>
                <a:gd name="T43" fmla="*/ 91 h 135"/>
                <a:gd name="T44" fmla="*/ 455 w 761"/>
                <a:gd name="T45" fmla="*/ 93 h 135"/>
                <a:gd name="T46" fmla="*/ 454 w 761"/>
                <a:gd name="T47" fmla="*/ 87 h 135"/>
                <a:gd name="T48" fmla="*/ 425 w 761"/>
                <a:gd name="T49" fmla="*/ 88 h 135"/>
                <a:gd name="T50" fmla="*/ 425 w 761"/>
                <a:gd name="T51" fmla="*/ 95 h 135"/>
                <a:gd name="T52" fmla="*/ 396 w 761"/>
                <a:gd name="T53" fmla="*/ 95 h 135"/>
                <a:gd name="T54" fmla="*/ 396 w 761"/>
                <a:gd name="T55" fmla="*/ 89 h 135"/>
                <a:gd name="T56" fmla="*/ 377 w 761"/>
                <a:gd name="T57" fmla="*/ 88 h 135"/>
                <a:gd name="T58" fmla="*/ 374 w 761"/>
                <a:gd name="T59" fmla="*/ 88 h 135"/>
                <a:gd name="T60" fmla="*/ 374 w 761"/>
                <a:gd name="T61" fmla="*/ 95 h 135"/>
                <a:gd name="T62" fmla="*/ 367 w 761"/>
                <a:gd name="T63" fmla="*/ 95 h 135"/>
                <a:gd name="T64" fmla="*/ 344 w 761"/>
                <a:gd name="T65" fmla="*/ 94 h 135"/>
                <a:gd name="T66" fmla="*/ 344 w 761"/>
                <a:gd name="T67" fmla="*/ 87 h 135"/>
                <a:gd name="T68" fmla="*/ 323 w 761"/>
                <a:gd name="T69" fmla="*/ 85 h 135"/>
                <a:gd name="T70" fmla="*/ 322 w 761"/>
                <a:gd name="T71" fmla="*/ 92 h 135"/>
                <a:gd name="T72" fmla="*/ 292 w 761"/>
                <a:gd name="T73" fmla="*/ 88 h 135"/>
                <a:gd name="T74" fmla="*/ 294 w 761"/>
                <a:gd name="T75" fmla="*/ 82 h 135"/>
                <a:gd name="T76" fmla="*/ 265 w 761"/>
                <a:gd name="T77" fmla="*/ 77 h 135"/>
                <a:gd name="T78" fmla="*/ 263 w 761"/>
                <a:gd name="T79" fmla="*/ 83 h 135"/>
                <a:gd name="T80" fmla="*/ 234 w 761"/>
                <a:gd name="T81" fmla="*/ 77 h 135"/>
                <a:gd name="T82" fmla="*/ 236 w 761"/>
                <a:gd name="T83" fmla="*/ 71 h 135"/>
                <a:gd name="T84" fmla="*/ 215 w 761"/>
                <a:gd name="T85" fmla="*/ 65 h 135"/>
                <a:gd name="T86" fmla="*/ 213 w 761"/>
                <a:gd name="T87" fmla="*/ 72 h 135"/>
                <a:gd name="T88" fmla="*/ 185 w 761"/>
                <a:gd name="T89" fmla="*/ 63 h 135"/>
                <a:gd name="T90" fmla="*/ 187 w 761"/>
                <a:gd name="T91" fmla="*/ 57 h 135"/>
                <a:gd name="T92" fmla="*/ 167 w 761"/>
                <a:gd name="T93" fmla="*/ 50 h 135"/>
                <a:gd name="T94" fmla="*/ 164 w 761"/>
                <a:gd name="T95" fmla="*/ 56 h 135"/>
                <a:gd name="T96" fmla="*/ 137 w 761"/>
                <a:gd name="T97" fmla="*/ 46 h 135"/>
                <a:gd name="T98" fmla="*/ 140 w 761"/>
                <a:gd name="T99" fmla="*/ 39 h 135"/>
                <a:gd name="T100" fmla="*/ 113 w 761"/>
                <a:gd name="T101" fmla="*/ 28 h 135"/>
                <a:gd name="T102" fmla="*/ 110 w 761"/>
                <a:gd name="T103" fmla="*/ 34 h 135"/>
                <a:gd name="T104" fmla="*/ 84 w 761"/>
                <a:gd name="T105" fmla="*/ 21 h 135"/>
                <a:gd name="T106" fmla="*/ 88 w 761"/>
                <a:gd name="T107" fmla="*/ 15 h 135"/>
                <a:gd name="T108" fmla="*/ 69 w 761"/>
                <a:gd name="T109" fmla="*/ 5 h 135"/>
                <a:gd name="T110" fmla="*/ 65 w 761"/>
                <a:gd name="T111" fmla="*/ 11 h 135"/>
                <a:gd name="T112" fmla="*/ 46 w 761"/>
                <a:gd name="T113" fmla="*/ 0 h 135"/>
                <a:gd name="T114" fmla="*/ 23 w 761"/>
                <a:gd name="T115" fmla="*/ 5 h 135"/>
                <a:gd name="T116" fmla="*/ 0 w 761"/>
                <a:gd name="T117" fmla="*/ 11 h 135"/>
                <a:gd name="T118" fmla="*/ 373 w 761"/>
                <a:gd name="T119" fmla="*/ 131 h 135"/>
                <a:gd name="T120" fmla="*/ 761 w 761"/>
                <a:gd name="T121" fmla="*/ 33 h 135"/>
                <a:gd name="T122" fmla="*/ 723 w 761"/>
                <a:gd name="T123" fmla="*/ 24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61" h="135">
                  <a:moveTo>
                    <a:pt x="723" y="24"/>
                  </a:moveTo>
                  <a:cubicBezTo>
                    <a:pt x="721" y="23"/>
                    <a:pt x="718" y="23"/>
                    <a:pt x="716" y="22"/>
                  </a:cubicBezTo>
                  <a:cubicBezTo>
                    <a:pt x="714" y="23"/>
                    <a:pt x="711" y="24"/>
                    <a:pt x="709" y="26"/>
                  </a:cubicBezTo>
                  <a:cubicBezTo>
                    <a:pt x="706" y="20"/>
                    <a:pt x="706" y="20"/>
                    <a:pt x="706" y="20"/>
                  </a:cubicBezTo>
                  <a:cubicBezTo>
                    <a:pt x="699" y="23"/>
                    <a:pt x="693" y="26"/>
                    <a:pt x="686" y="29"/>
                  </a:cubicBezTo>
                  <a:cubicBezTo>
                    <a:pt x="689" y="35"/>
                    <a:pt x="689" y="35"/>
                    <a:pt x="689" y="35"/>
                  </a:cubicBezTo>
                  <a:cubicBezTo>
                    <a:pt x="681" y="39"/>
                    <a:pt x="672" y="43"/>
                    <a:pt x="663" y="47"/>
                  </a:cubicBezTo>
                  <a:cubicBezTo>
                    <a:pt x="660" y="41"/>
                    <a:pt x="660" y="41"/>
                    <a:pt x="660" y="41"/>
                  </a:cubicBezTo>
                  <a:cubicBezTo>
                    <a:pt x="653" y="43"/>
                    <a:pt x="646" y="46"/>
                    <a:pt x="639" y="49"/>
                  </a:cubicBezTo>
                  <a:cubicBezTo>
                    <a:pt x="642" y="55"/>
                    <a:pt x="642" y="55"/>
                    <a:pt x="642" y="55"/>
                  </a:cubicBezTo>
                  <a:cubicBezTo>
                    <a:pt x="633" y="58"/>
                    <a:pt x="624" y="61"/>
                    <a:pt x="614" y="64"/>
                  </a:cubicBezTo>
                  <a:cubicBezTo>
                    <a:pt x="612" y="58"/>
                    <a:pt x="612" y="58"/>
                    <a:pt x="612" y="58"/>
                  </a:cubicBezTo>
                  <a:cubicBezTo>
                    <a:pt x="603" y="61"/>
                    <a:pt x="593" y="63"/>
                    <a:pt x="584" y="66"/>
                  </a:cubicBezTo>
                  <a:cubicBezTo>
                    <a:pt x="586" y="72"/>
                    <a:pt x="586" y="72"/>
                    <a:pt x="586" y="72"/>
                  </a:cubicBezTo>
                  <a:cubicBezTo>
                    <a:pt x="577" y="75"/>
                    <a:pt x="567" y="77"/>
                    <a:pt x="557" y="79"/>
                  </a:cubicBezTo>
                  <a:cubicBezTo>
                    <a:pt x="556" y="73"/>
                    <a:pt x="556" y="73"/>
                    <a:pt x="556" y="73"/>
                  </a:cubicBezTo>
                  <a:cubicBezTo>
                    <a:pt x="549" y="74"/>
                    <a:pt x="541" y="76"/>
                    <a:pt x="534" y="77"/>
                  </a:cubicBezTo>
                  <a:cubicBezTo>
                    <a:pt x="536" y="83"/>
                    <a:pt x="536" y="83"/>
                    <a:pt x="536" y="83"/>
                  </a:cubicBezTo>
                  <a:cubicBezTo>
                    <a:pt x="526" y="85"/>
                    <a:pt x="516" y="87"/>
                    <a:pt x="506" y="88"/>
                  </a:cubicBezTo>
                  <a:cubicBezTo>
                    <a:pt x="505" y="81"/>
                    <a:pt x="505" y="81"/>
                    <a:pt x="505" y="81"/>
                  </a:cubicBezTo>
                  <a:cubicBezTo>
                    <a:pt x="498" y="82"/>
                    <a:pt x="491" y="83"/>
                    <a:pt x="483" y="84"/>
                  </a:cubicBezTo>
                  <a:cubicBezTo>
                    <a:pt x="484" y="91"/>
                    <a:pt x="484" y="91"/>
                    <a:pt x="484" y="91"/>
                  </a:cubicBezTo>
                  <a:cubicBezTo>
                    <a:pt x="475" y="92"/>
                    <a:pt x="465" y="93"/>
                    <a:pt x="455" y="93"/>
                  </a:cubicBezTo>
                  <a:cubicBezTo>
                    <a:pt x="454" y="87"/>
                    <a:pt x="454" y="87"/>
                    <a:pt x="454" y="87"/>
                  </a:cubicBezTo>
                  <a:cubicBezTo>
                    <a:pt x="445" y="87"/>
                    <a:pt x="435" y="88"/>
                    <a:pt x="425" y="88"/>
                  </a:cubicBezTo>
                  <a:cubicBezTo>
                    <a:pt x="425" y="95"/>
                    <a:pt x="425" y="95"/>
                    <a:pt x="425" y="95"/>
                  </a:cubicBezTo>
                  <a:cubicBezTo>
                    <a:pt x="415" y="95"/>
                    <a:pt x="406" y="95"/>
                    <a:pt x="396" y="95"/>
                  </a:cubicBezTo>
                  <a:cubicBezTo>
                    <a:pt x="396" y="89"/>
                    <a:pt x="396" y="89"/>
                    <a:pt x="396" y="89"/>
                  </a:cubicBezTo>
                  <a:cubicBezTo>
                    <a:pt x="390" y="89"/>
                    <a:pt x="384" y="88"/>
                    <a:pt x="377" y="88"/>
                  </a:cubicBezTo>
                  <a:cubicBezTo>
                    <a:pt x="376" y="88"/>
                    <a:pt x="375" y="88"/>
                    <a:pt x="374" y="88"/>
                  </a:cubicBezTo>
                  <a:cubicBezTo>
                    <a:pt x="374" y="95"/>
                    <a:pt x="374" y="95"/>
                    <a:pt x="374" y="95"/>
                  </a:cubicBezTo>
                  <a:cubicBezTo>
                    <a:pt x="371" y="95"/>
                    <a:pt x="369" y="95"/>
                    <a:pt x="367" y="95"/>
                  </a:cubicBezTo>
                  <a:cubicBezTo>
                    <a:pt x="359" y="94"/>
                    <a:pt x="352" y="94"/>
                    <a:pt x="344" y="94"/>
                  </a:cubicBezTo>
                  <a:cubicBezTo>
                    <a:pt x="344" y="87"/>
                    <a:pt x="344" y="87"/>
                    <a:pt x="344" y="87"/>
                  </a:cubicBezTo>
                  <a:cubicBezTo>
                    <a:pt x="337" y="86"/>
                    <a:pt x="330" y="86"/>
                    <a:pt x="323" y="85"/>
                  </a:cubicBezTo>
                  <a:cubicBezTo>
                    <a:pt x="322" y="92"/>
                    <a:pt x="322" y="92"/>
                    <a:pt x="322" y="92"/>
                  </a:cubicBezTo>
                  <a:cubicBezTo>
                    <a:pt x="312" y="91"/>
                    <a:pt x="302" y="90"/>
                    <a:pt x="292" y="88"/>
                  </a:cubicBezTo>
                  <a:cubicBezTo>
                    <a:pt x="294" y="82"/>
                    <a:pt x="294" y="82"/>
                    <a:pt x="294" y="82"/>
                  </a:cubicBezTo>
                  <a:cubicBezTo>
                    <a:pt x="284" y="80"/>
                    <a:pt x="274" y="79"/>
                    <a:pt x="265" y="77"/>
                  </a:cubicBezTo>
                  <a:cubicBezTo>
                    <a:pt x="263" y="83"/>
                    <a:pt x="263" y="83"/>
                    <a:pt x="263" y="83"/>
                  </a:cubicBezTo>
                  <a:cubicBezTo>
                    <a:pt x="254" y="81"/>
                    <a:pt x="244" y="79"/>
                    <a:pt x="234" y="77"/>
                  </a:cubicBezTo>
                  <a:cubicBezTo>
                    <a:pt x="236" y="71"/>
                    <a:pt x="236" y="71"/>
                    <a:pt x="236" y="71"/>
                  </a:cubicBezTo>
                  <a:cubicBezTo>
                    <a:pt x="229" y="69"/>
                    <a:pt x="222" y="67"/>
                    <a:pt x="215" y="65"/>
                  </a:cubicBezTo>
                  <a:cubicBezTo>
                    <a:pt x="213" y="72"/>
                    <a:pt x="213" y="72"/>
                    <a:pt x="213" y="72"/>
                  </a:cubicBezTo>
                  <a:cubicBezTo>
                    <a:pt x="204" y="69"/>
                    <a:pt x="194" y="66"/>
                    <a:pt x="185" y="63"/>
                  </a:cubicBezTo>
                  <a:cubicBezTo>
                    <a:pt x="187" y="57"/>
                    <a:pt x="187" y="57"/>
                    <a:pt x="187" y="57"/>
                  </a:cubicBezTo>
                  <a:cubicBezTo>
                    <a:pt x="180" y="55"/>
                    <a:pt x="174" y="52"/>
                    <a:pt x="167" y="50"/>
                  </a:cubicBezTo>
                  <a:cubicBezTo>
                    <a:pt x="164" y="56"/>
                    <a:pt x="164" y="56"/>
                    <a:pt x="164" y="56"/>
                  </a:cubicBezTo>
                  <a:cubicBezTo>
                    <a:pt x="155" y="53"/>
                    <a:pt x="146" y="49"/>
                    <a:pt x="137" y="46"/>
                  </a:cubicBezTo>
                  <a:cubicBezTo>
                    <a:pt x="140" y="39"/>
                    <a:pt x="140" y="39"/>
                    <a:pt x="140" y="39"/>
                  </a:cubicBezTo>
                  <a:cubicBezTo>
                    <a:pt x="131" y="36"/>
                    <a:pt x="122" y="32"/>
                    <a:pt x="113" y="28"/>
                  </a:cubicBezTo>
                  <a:cubicBezTo>
                    <a:pt x="110" y="34"/>
                    <a:pt x="110" y="34"/>
                    <a:pt x="110" y="34"/>
                  </a:cubicBezTo>
                  <a:cubicBezTo>
                    <a:pt x="101" y="30"/>
                    <a:pt x="93" y="26"/>
                    <a:pt x="84" y="21"/>
                  </a:cubicBezTo>
                  <a:cubicBezTo>
                    <a:pt x="88" y="15"/>
                    <a:pt x="88" y="15"/>
                    <a:pt x="88" y="15"/>
                  </a:cubicBezTo>
                  <a:cubicBezTo>
                    <a:pt x="81" y="12"/>
                    <a:pt x="75" y="9"/>
                    <a:pt x="69" y="5"/>
                  </a:cubicBezTo>
                  <a:cubicBezTo>
                    <a:pt x="65" y="11"/>
                    <a:pt x="65" y="11"/>
                    <a:pt x="65" y="11"/>
                  </a:cubicBezTo>
                  <a:cubicBezTo>
                    <a:pt x="59" y="8"/>
                    <a:pt x="52" y="4"/>
                    <a:pt x="46" y="0"/>
                  </a:cubicBezTo>
                  <a:cubicBezTo>
                    <a:pt x="38" y="1"/>
                    <a:pt x="30" y="3"/>
                    <a:pt x="23" y="5"/>
                  </a:cubicBezTo>
                  <a:cubicBezTo>
                    <a:pt x="15" y="7"/>
                    <a:pt x="8" y="9"/>
                    <a:pt x="0" y="11"/>
                  </a:cubicBezTo>
                  <a:cubicBezTo>
                    <a:pt x="100" y="80"/>
                    <a:pt x="229" y="129"/>
                    <a:pt x="373" y="131"/>
                  </a:cubicBezTo>
                  <a:cubicBezTo>
                    <a:pt x="520" y="135"/>
                    <a:pt x="654" y="101"/>
                    <a:pt x="761" y="33"/>
                  </a:cubicBezTo>
                  <a:cubicBezTo>
                    <a:pt x="748" y="30"/>
                    <a:pt x="736" y="27"/>
                    <a:pt x="723" y="24"/>
                  </a:cubicBezTo>
                </a:path>
              </a:pathLst>
            </a:custGeom>
            <a:solidFill>
              <a:srgbClr val="F9F7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48"/>
            <p:cNvSpPr/>
            <p:nvPr/>
          </p:nvSpPr>
          <p:spPr bwMode="auto">
            <a:xfrm>
              <a:off x="5707063" y="1858963"/>
              <a:ext cx="508000" cy="85725"/>
            </a:xfrm>
            <a:custGeom>
              <a:avLst/>
              <a:gdLst>
                <a:gd name="T0" fmla="*/ 218 w 795"/>
                <a:gd name="T1" fmla="*/ 109 h 135"/>
                <a:gd name="T2" fmla="*/ 334 w 795"/>
                <a:gd name="T3" fmla="*/ 130 h 135"/>
                <a:gd name="T4" fmla="*/ 378 w 795"/>
                <a:gd name="T5" fmla="*/ 133 h 135"/>
                <a:gd name="T6" fmla="*/ 389 w 795"/>
                <a:gd name="T7" fmla="*/ 133 h 135"/>
                <a:gd name="T8" fmla="*/ 590 w 795"/>
                <a:gd name="T9" fmla="*/ 114 h 135"/>
                <a:gd name="T10" fmla="*/ 605 w 795"/>
                <a:gd name="T11" fmla="*/ 110 h 135"/>
                <a:gd name="T12" fmla="*/ 711 w 795"/>
                <a:gd name="T13" fmla="*/ 73 h 135"/>
                <a:gd name="T14" fmla="*/ 728 w 795"/>
                <a:gd name="T15" fmla="*/ 65 h 135"/>
                <a:gd name="T16" fmla="*/ 795 w 795"/>
                <a:gd name="T17" fmla="*/ 26 h 135"/>
                <a:gd name="T18" fmla="*/ 777 w 795"/>
                <a:gd name="T19" fmla="*/ 22 h 135"/>
                <a:gd name="T20" fmla="*/ 389 w 795"/>
                <a:gd name="T21" fmla="*/ 120 h 135"/>
                <a:gd name="T22" fmla="*/ 16 w 795"/>
                <a:gd name="T23" fmla="*/ 0 h 135"/>
                <a:gd name="T24" fmla="*/ 0 w 795"/>
                <a:gd name="T25" fmla="*/ 5 h 135"/>
                <a:gd name="T26" fmla="*/ 206 w 795"/>
                <a:gd name="T27" fmla="*/ 105 h 135"/>
                <a:gd name="T28" fmla="*/ 218 w 795"/>
                <a:gd name="T29" fmla="*/ 109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95" h="135">
                  <a:moveTo>
                    <a:pt x="218" y="109"/>
                  </a:moveTo>
                  <a:cubicBezTo>
                    <a:pt x="255" y="119"/>
                    <a:pt x="293" y="126"/>
                    <a:pt x="334" y="130"/>
                  </a:cubicBezTo>
                  <a:cubicBezTo>
                    <a:pt x="348" y="132"/>
                    <a:pt x="363" y="133"/>
                    <a:pt x="378" y="133"/>
                  </a:cubicBezTo>
                  <a:cubicBezTo>
                    <a:pt x="382" y="133"/>
                    <a:pt x="385" y="133"/>
                    <a:pt x="389" y="133"/>
                  </a:cubicBezTo>
                  <a:cubicBezTo>
                    <a:pt x="459" y="135"/>
                    <a:pt x="527" y="129"/>
                    <a:pt x="590" y="114"/>
                  </a:cubicBezTo>
                  <a:cubicBezTo>
                    <a:pt x="595" y="112"/>
                    <a:pt x="600" y="111"/>
                    <a:pt x="605" y="110"/>
                  </a:cubicBezTo>
                  <a:cubicBezTo>
                    <a:pt x="642" y="100"/>
                    <a:pt x="677" y="88"/>
                    <a:pt x="711" y="73"/>
                  </a:cubicBezTo>
                  <a:cubicBezTo>
                    <a:pt x="716" y="70"/>
                    <a:pt x="722" y="68"/>
                    <a:pt x="728" y="65"/>
                  </a:cubicBezTo>
                  <a:cubicBezTo>
                    <a:pt x="751" y="53"/>
                    <a:pt x="774" y="40"/>
                    <a:pt x="795" y="26"/>
                  </a:cubicBezTo>
                  <a:cubicBezTo>
                    <a:pt x="789" y="25"/>
                    <a:pt x="783" y="23"/>
                    <a:pt x="777" y="22"/>
                  </a:cubicBezTo>
                  <a:cubicBezTo>
                    <a:pt x="670" y="90"/>
                    <a:pt x="536" y="124"/>
                    <a:pt x="389" y="120"/>
                  </a:cubicBezTo>
                  <a:cubicBezTo>
                    <a:pt x="245" y="118"/>
                    <a:pt x="116" y="69"/>
                    <a:pt x="16" y="0"/>
                  </a:cubicBezTo>
                  <a:cubicBezTo>
                    <a:pt x="11" y="2"/>
                    <a:pt x="5" y="4"/>
                    <a:pt x="0" y="5"/>
                  </a:cubicBezTo>
                  <a:cubicBezTo>
                    <a:pt x="59" y="47"/>
                    <a:pt x="129" y="83"/>
                    <a:pt x="206" y="105"/>
                  </a:cubicBezTo>
                  <a:cubicBezTo>
                    <a:pt x="210" y="107"/>
                    <a:pt x="214" y="108"/>
                    <a:pt x="218" y="109"/>
                  </a:cubicBezTo>
                </a:path>
              </a:pathLst>
            </a:custGeom>
            <a:solidFill>
              <a:srgbClr val="603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49"/>
            <p:cNvSpPr/>
            <p:nvPr/>
          </p:nvSpPr>
          <p:spPr bwMode="auto">
            <a:xfrm>
              <a:off x="5554663" y="1481138"/>
              <a:ext cx="827088" cy="387350"/>
            </a:xfrm>
            <a:custGeom>
              <a:avLst/>
              <a:gdLst>
                <a:gd name="T0" fmla="*/ 240 w 1295"/>
                <a:gd name="T1" fmla="*/ 581 h 607"/>
                <a:gd name="T2" fmla="*/ 89 w 1295"/>
                <a:gd name="T3" fmla="*/ 423 h 607"/>
                <a:gd name="T4" fmla="*/ 63 w 1295"/>
                <a:gd name="T5" fmla="*/ 139 h 607"/>
                <a:gd name="T6" fmla="*/ 261 w 1295"/>
                <a:gd name="T7" fmla="*/ 52 h 607"/>
                <a:gd name="T8" fmla="*/ 484 w 1295"/>
                <a:gd name="T9" fmla="*/ 87 h 607"/>
                <a:gd name="T10" fmla="*/ 696 w 1295"/>
                <a:gd name="T11" fmla="*/ 121 h 607"/>
                <a:gd name="T12" fmla="*/ 1015 w 1295"/>
                <a:gd name="T13" fmla="*/ 52 h 607"/>
                <a:gd name="T14" fmla="*/ 1157 w 1295"/>
                <a:gd name="T15" fmla="*/ 14 h 607"/>
                <a:gd name="T16" fmla="*/ 1248 w 1295"/>
                <a:gd name="T17" fmla="*/ 93 h 607"/>
                <a:gd name="T18" fmla="*/ 1123 w 1295"/>
                <a:gd name="T19" fmla="*/ 526 h 607"/>
                <a:gd name="T20" fmla="*/ 1033 w 1295"/>
                <a:gd name="T21" fmla="*/ 602 h 607"/>
                <a:gd name="T22" fmla="*/ 1051 w 1295"/>
                <a:gd name="T23" fmla="*/ 607 h 607"/>
                <a:gd name="T24" fmla="*/ 1134 w 1295"/>
                <a:gd name="T25" fmla="*/ 535 h 607"/>
                <a:gd name="T26" fmla="*/ 1262 w 1295"/>
                <a:gd name="T27" fmla="*/ 90 h 607"/>
                <a:gd name="T28" fmla="*/ 1262 w 1295"/>
                <a:gd name="T29" fmla="*/ 89 h 607"/>
                <a:gd name="T30" fmla="*/ 1158 w 1295"/>
                <a:gd name="T31" fmla="*/ 1 h 607"/>
                <a:gd name="T32" fmla="*/ 1119 w 1295"/>
                <a:gd name="T33" fmla="*/ 4 h 607"/>
                <a:gd name="T34" fmla="*/ 1104 w 1295"/>
                <a:gd name="T35" fmla="*/ 8 h 607"/>
                <a:gd name="T36" fmla="*/ 1009 w 1295"/>
                <a:gd name="T37" fmla="*/ 39 h 607"/>
                <a:gd name="T38" fmla="*/ 697 w 1295"/>
                <a:gd name="T39" fmla="*/ 108 h 607"/>
                <a:gd name="T40" fmla="*/ 487 w 1295"/>
                <a:gd name="T41" fmla="*/ 74 h 607"/>
                <a:gd name="T42" fmla="*/ 288 w 1295"/>
                <a:gd name="T43" fmla="*/ 40 h 607"/>
                <a:gd name="T44" fmla="*/ 262 w 1295"/>
                <a:gd name="T45" fmla="*/ 39 h 607"/>
                <a:gd name="T46" fmla="*/ 238 w 1295"/>
                <a:gd name="T47" fmla="*/ 39 h 607"/>
                <a:gd name="T48" fmla="*/ 223 w 1295"/>
                <a:gd name="T49" fmla="*/ 39 h 607"/>
                <a:gd name="T50" fmla="*/ 50 w 1295"/>
                <a:gd name="T51" fmla="*/ 133 h 607"/>
                <a:gd name="T52" fmla="*/ 76 w 1295"/>
                <a:gd name="T53" fmla="*/ 430 h 607"/>
                <a:gd name="T54" fmla="*/ 224 w 1295"/>
                <a:gd name="T55" fmla="*/ 586 h 607"/>
                <a:gd name="T56" fmla="*/ 240 w 1295"/>
                <a:gd name="T57" fmla="*/ 581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5" h="607">
                  <a:moveTo>
                    <a:pt x="240" y="581"/>
                  </a:moveTo>
                  <a:cubicBezTo>
                    <a:pt x="175" y="534"/>
                    <a:pt x="123" y="478"/>
                    <a:pt x="89" y="423"/>
                  </a:cubicBezTo>
                  <a:cubicBezTo>
                    <a:pt x="25" y="322"/>
                    <a:pt x="16" y="218"/>
                    <a:pt x="63" y="139"/>
                  </a:cubicBezTo>
                  <a:cubicBezTo>
                    <a:pt x="100" y="77"/>
                    <a:pt x="163" y="49"/>
                    <a:pt x="261" y="52"/>
                  </a:cubicBezTo>
                  <a:cubicBezTo>
                    <a:pt x="329" y="54"/>
                    <a:pt x="408" y="71"/>
                    <a:pt x="484" y="87"/>
                  </a:cubicBezTo>
                  <a:cubicBezTo>
                    <a:pt x="555" y="102"/>
                    <a:pt x="629" y="117"/>
                    <a:pt x="696" y="121"/>
                  </a:cubicBezTo>
                  <a:cubicBezTo>
                    <a:pt x="825" y="122"/>
                    <a:pt x="930" y="83"/>
                    <a:pt x="1015" y="52"/>
                  </a:cubicBezTo>
                  <a:cubicBezTo>
                    <a:pt x="1071" y="31"/>
                    <a:pt x="1119" y="13"/>
                    <a:pt x="1157" y="14"/>
                  </a:cubicBezTo>
                  <a:cubicBezTo>
                    <a:pt x="1199" y="15"/>
                    <a:pt x="1226" y="39"/>
                    <a:pt x="1248" y="93"/>
                  </a:cubicBezTo>
                  <a:cubicBezTo>
                    <a:pt x="1280" y="250"/>
                    <a:pt x="1234" y="408"/>
                    <a:pt x="1123" y="526"/>
                  </a:cubicBezTo>
                  <a:cubicBezTo>
                    <a:pt x="1096" y="555"/>
                    <a:pt x="1066" y="580"/>
                    <a:pt x="1033" y="602"/>
                  </a:cubicBezTo>
                  <a:cubicBezTo>
                    <a:pt x="1039" y="604"/>
                    <a:pt x="1045" y="605"/>
                    <a:pt x="1051" y="607"/>
                  </a:cubicBezTo>
                  <a:cubicBezTo>
                    <a:pt x="1081" y="585"/>
                    <a:pt x="1109" y="561"/>
                    <a:pt x="1134" y="535"/>
                  </a:cubicBezTo>
                  <a:cubicBezTo>
                    <a:pt x="1248" y="413"/>
                    <a:pt x="1295" y="251"/>
                    <a:pt x="1262" y="90"/>
                  </a:cubicBezTo>
                  <a:cubicBezTo>
                    <a:pt x="1262" y="89"/>
                    <a:pt x="1262" y="89"/>
                    <a:pt x="1262" y="89"/>
                  </a:cubicBezTo>
                  <a:cubicBezTo>
                    <a:pt x="1238" y="30"/>
                    <a:pt x="1205" y="2"/>
                    <a:pt x="1158" y="1"/>
                  </a:cubicBezTo>
                  <a:cubicBezTo>
                    <a:pt x="1145" y="0"/>
                    <a:pt x="1132" y="2"/>
                    <a:pt x="1119" y="4"/>
                  </a:cubicBezTo>
                  <a:cubicBezTo>
                    <a:pt x="1114" y="5"/>
                    <a:pt x="1109" y="6"/>
                    <a:pt x="1104" y="8"/>
                  </a:cubicBezTo>
                  <a:cubicBezTo>
                    <a:pt x="1075" y="15"/>
                    <a:pt x="1044" y="27"/>
                    <a:pt x="1009" y="39"/>
                  </a:cubicBezTo>
                  <a:cubicBezTo>
                    <a:pt x="926" y="70"/>
                    <a:pt x="823" y="109"/>
                    <a:pt x="697" y="108"/>
                  </a:cubicBezTo>
                  <a:cubicBezTo>
                    <a:pt x="631" y="104"/>
                    <a:pt x="558" y="89"/>
                    <a:pt x="487" y="74"/>
                  </a:cubicBezTo>
                  <a:cubicBezTo>
                    <a:pt x="420" y="59"/>
                    <a:pt x="351" y="45"/>
                    <a:pt x="288" y="40"/>
                  </a:cubicBezTo>
                  <a:cubicBezTo>
                    <a:pt x="279" y="39"/>
                    <a:pt x="270" y="39"/>
                    <a:pt x="262" y="39"/>
                  </a:cubicBezTo>
                  <a:cubicBezTo>
                    <a:pt x="254" y="38"/>
                    <a:pt x="246" y="38"/>
                    <a:pt x="238" y="39"/>
                  </a:cubicBezTo>
                  <a:cubicBezTo>
                    <a:pt x="233" y="39"/>
                    <a:pt x="228" y="39"/>
                    <a:pt x="223" y="39"/>
                  </a:cubicBezTo>
                  <a:cubicBezTo>
                    <a:pt x="141" y="44"/>
                    <a:pt x="85" y="74"/>
                    <a:pt x="50" y="133"/>
                  </a:cubicBezTo>
                  <a:cubicBezTo>
                    <a:pt x="0" y="216"/>
                    <a:pt x="10" y="324"/>
                    <a:pt x="76" y="430"/>
                  </a:cubicBezTo>
                  <a:cubicBezTo>
                    <a:pt x="110" y="484"/>
                    <a:pt x="160" y="539"/>
                    <a:pt x="224" y="586"/>
                  </a:cubicBezTo>
                  <a:cubicBezTo>
                    <a:pt x="229" y="585"/>
                    <a:pt x="234" y="583"/>
                    <a:pt x="240" y="581"/>
                  </a:cubicBezTo>
                </a:path>
              </a:pathLst>
            </a:custGeom>
            <a:solidFill>
              <a:srgbClr val="603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50"/>
            <p:cNvSpPr>
              <a:spLocks noEditPoints="1"/>
            </p:cNvSpPr>
            <p:nvPr/>
          </p:nvSpPr>
          <p:spPr bwMode="auto">
            <a:xfrm>
              <a:off x="5605463" y="1516063"/>
              <a:ext cx="725488" cy="339725"/>
            </a:xfrm>
            <a:custGeom>
              <a:avLst/>
              <a:gdLst>
                <a:gd name="T0" fmla="*/ 949 w 1135"/>
                <a:gd name="T1" fmla="*/ 496 h 532"/>
                <a:gd name="T2" fmla="*/ 987 w 1135"/>
                <a:gd name="T3" fmla="*/ 465 h 532"/>
                <a:gd name="T4" fmla="*/ 1021 w 1135"/>
                <a:gd name="T5" fmla="*/ 431 h 532"/>
                <a:gd name="T6" fmla="*/ 1055 w 1135"/>
                <a:gd name="T7" fmla="*/ 389 h 532"/>
                <a:gd name="T8" fmla="*/ 1079 w 1135"/>
                <a:gd name="T9" fmla="*/ 349 h 532"/>
                <a:gd name="T10" fmla="*/ 1099 w 1135"/>
                <a:gd name="T11" fmla="*/ 307 h 532"/>
                <a:gd name="T12" fmla="*/ 1116 w 1135"/>
                <a:gd name="T13" fmla="*/ 256 h 532"/>
                <a:gd name="T14" fmla="*/ 1124 w 1135"/>
                <a:gd name="T15" fmla="*/ 211 h 532"/>
                <a:gd name="T16" fmla="*/ 1127 w 1135"/>
                <a:gd name="T17" fmla="*/ 176 h 532"/>
                <a:gd name="T18" fmla="*/ 1127 w 1135"/>
                <a:gd name="T19" fmla="*/ 139 h 532"/>
                <a:gd name="T20" fmla="*/ 1122 w 1135"/>
                <a:gd name="T21" fmla="*/ 93 h 532"/>
                <a:gd name="T22" fmla="*/ 1113 w 1135"/>
                <a:gd name="T23" fmla="*/ 48 h 532"/>
                <a:gd name="T24" fmla="*/ 1074 w 1135"/>
                <a:gd name="T25" fmla="*/ 10 h 532"/>
                <a:gd name="T26" fmla="*/ 1025 w 1135"/>
                <a:gd name="T27" fmla="*/ 1 h 532"/>
                <a:gd name="T28" fmla="*/ 974 w 1135"/>
                <a:gd name="T29" fmla="*/ 10 h 532"/>
                <a:gd name="T30" fmla="*/ 919 w 1135"/>
                <a:gd name="T31" fmla="*/ 28 h 532"/>
                <a:gd name="T32" fmla="*/ 871 w 1135"/>
                <a:gd name="T33" fmla="*/ 44 h 532"/>
                <a:gd name="T34" fmla="*/ 823 w 1135"/>
                <a:gd name="T35" fmla="*/ 60 h 532"/>
                <a:gd name="T36" fmla="*/ 766 w 1135"/>
                <a:gd name="T37" fmla="*/ 75 h 532"/>
                <a:gd name="T38" fmla="*/ 716 w 1135"/>
                <a:gd name="T39" fmla="*/ 85 h 532"/>
                <a:gd name="T40" fmla="*/ 665 w 1135"/>
                <a:gd name="T41" fmla="*/ 91 h 532"/>
                <a:gd name="T42" fmla="*/ 613 w 1135"/>
                <a:gd name="T43" fmla="*/ 92 h 532"/>
                <a:gd name="T44" fmla="*/ 578 w 1135"/>
                <a:gd name="T45" fmla="*/ 89 h 532"/>
                <a:gd name="T46" fmla="*/ 527 w 1135"/>
                <a:gd name="T47" fmla="*/ 82 h 532"/>
                <a:gd name="T48" fmla="*/ 477 w 1135"/>
                <a:gd name="T49" fmla="*/ 74 h 532"/>
                <a:gd name="T50" fmla="*/ 418 w 1135"/>
                <a:gd name="T51" fmla="*/ 69 h 532"/>
                <a:gd name="T52" fmla="*/ 368 w 1135"/>
                <a:gd name="T53" fmla="*/ 59 h 532"/>
                <a:gd name="T54" fmla="*/ 318 w 1135"/>
                <a:gd name="T55" fmla="*/ 50 h 532"/>
                <a:gd name="T56" fmla="*/ 260 w 1135"/>
                <a:gd name="T57" fmla="*/ 42 h 532"/>
                <a:gd name="T58" fmla="*/ 214 w 1135"/>
                <a:gd name="T59" fmla="*/ 39 h 532"/>
                <a:gd name="T60" fmla="*/ 188 w 1135"/>
                <a:gd name="T61" fmla="*/ 39 h 532"/>
                <a:gd name="T62" fmla="*/ 132 w 1135"/>
                <a:gd name="T63" fmla="*/ 46 h 532"/>
                <a:gd name="T64" fmla="*/ 87 w 1135"/>
                <a:gd name="T65" fmla="*/ 63 h 532"/>
                <a:gd name="T66" fmla="*/ 50 w 1135"/>
                <a:gd name="T67" fmla="*/ 92 h 532"/>
                <a:gd name="T68" fmla="*/ 8 w 1135"/>
                <a:gd name="T69" fmla="*/ 152 h 532"/>
                <a:gd name="T70" fmla="*/ 0 w 1135"/>
                <a:gd name="T71" fmla="*/ 197 h 532"/>
                <a:gd name="T72" fmla="*/ 0 w 1135"/>
                <a:gd name="T73" fmla="*/ 224 h 532"/>
                <a:gd name="T74" fmla="*/ 10 w 1135"/>
                <a:gd name="T75" fmla="*/ 276 h 532"/>
                <a:gd name="T76" fmla="*/ 28 w 1135"/>
                <a:gd name="T77" fmla="*/ 320 h 532"/>
                <a:gd name="T78" fmla="*/ 52 w 1135"/>
                <a:gd name="T79" fmla="*/ 361 h 532"/>
                <a:gd name="T80" fmla="*/ 85 w 1135"/>
                <a:gd name="T81" fmla="*/ 405 h 532"/>
                <a:gd name="T82" fmla="*/ 119 w 1135"/>
                <a:gd name="T83" fmla="*/ 440 h 532"/>
                <a:gd name="T84" fmla="*/ 155 w 1135"/>
                <a:gd name="T85" fmla="*/ 472 h 532"/>
                <a:gd name="T86" fmla="*/ 201 w 1135"/>
                <a:gd name="T87" fmla="*/ 506 h 532"/>
                <a:gd name="T88" fmla="*/ 395 w 1135"/>
                <a:gd name="T89" fmla="*/ 493 h 532"/>
                <a:gd name="T90" fmla="*/ 257 w 1135"/>
                <a:gd name="T91" fmla="*/ 287 h 532"/>
                <a:gd name="T92" fmla="*/ 198 w 1135"/>
                <a:gd name="T93" fmla="*/ 173 h 532"/>
                <a:gd name="T94" fmla="*/ 428 w 1135"/>
                <a:gd name="T95" fmla="*/ 420 h 532"/>
                <a:gd name="T96" fmla="*/ 891 w 1135"/>
                <a:gd name="T97" fmla="*/ 297 h 532"/>
                <a:gd name="T98" fmla="*/ 977 w 1135"/>
                <a:gd name="T99" fmla="*/ 195 h 532"/>
                <a:gd name="T100" fmla="*/ 698 w 1135"/>
                <a:gd name="T101" fmla="*/ 495 h 532"/>
                <a:gd name="T102" fmla="*/ 906 w 1135"/>
                <a:gd name="T103" fmla="*/ 532 h 532"/>
                <a:gd name="T104" fmla="*/ 406 w 1135"/>
                <a:gd name="T105" fmla="*/ 142 h 532"/>
                <a:gd name="T106" fmla="*/ 731 w 1135"/>
                <a:gd name="T107" fmla="*/ 152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5" h="532">
                  <a:moveTo>
                    <a:pt x="906" y="532"/>
                  </a:moveTo>
                  <a:cubicBezTo>
                    <a:pt x="914" y="527"/>
                    <a:pt x="922" y="522"/>
                    <a:pt x="930" y="517"/>
                  </a:cubicBezTo>
                  <a:cubicBezTo>
                    <a:pt x="926" y="512"/>
                    <a:pt x="926" y="512"/>
                    <a:pt x="926" y="512"/>
                  </a:cubicBezTo>
                  <a:cubicBezTo>
                    <a:pt x="934" y="507"/>
                    <a:pt x="941" y="501"/>
                    <a:pt x="949" y="496"/>
                  </a:cubicBezTo>
                  <a:cubicBezTo>
                    <a:pt x="953" y="501"/>
                    <a:pt x="953" y="501"/>
                    <a:pt x="953" y="501"/>
                  </a:cubicBezTo>
                  <a:cubicBezTo>
                    <a:pt x="959" y="497"/>
                    <a:pt x="965" y="492"/>
                    <a:pt x="970" y="488"/>
                  </a:cubicBezTo>
                  <a:cubicBezTo>
                    <a:pt x="965" y="483"/>
                    <a:pt x="965" y="483"/>
                    <a:pt x="965" y="483"/>
                  </a:cubicBezTo>
                  <a:cubicBezTo>
                    <a:pt x="973" y="477"/>
                    <a:pt x="980" y="471"/>
                    <a:pt x="987" y="465"/>
                  </a:cubicBezTo>
                  <a:cubicBezTo>
                    <a:pt x="992" y="470"/>
                    <a:pt x="992" y="470"/>
                    <a:pt x="992" y="470"/>
                  </a:cubicBezTo>
                  <a:cubicBezTo>
                    <a:pt x="997" y="465"/>
                    <a:pt x="1002" y="460"/>
                    <a:pt x="1007" y="456"/>
                  </a:cubicBezTo>
                  <a:cubicBezTo>
                    <a:pt x="1002" y="451"/>
                    <a:pt x="1002" y="451"/>
                    <a:pt x="1002" y="451"/>
                  </a:cubicBezTo>
                  <a:cubicBezTo>
                    <a:pt x="1008" y="445"/>
                    <a:pt x="1015" y="438"/>
                    <a:pt x="1021" y="431"/>
                  </a:cubicBezTo>
                  <a:cubicBezTo>
                    <a:pt x="1026" y="435"/>
                    <a:pt x="1026" y="435"/>
                    <a:pt x="1026" y="435"/>
                  </a:cubicBezTo>
                  <a:cubicBezTo>
                    <a:pt x="1033" y="429"/>
                    <a:pt x="1038" y="422"/>
                    <a:pt x="1044" y="414"/>
                  </a:cubicBezTo>
                  <a:cubicBezTo>
                    <a:pt x="1038" y="410"/>
                    <a:pt x="1038" y="410"/>
                    <a:pt x="1038" y="410"/>
                  </a:cubicBezTo>
                  <a:cubicBezTo>
                    <a:pt x="1044" y="403"/>
                    <a:pt x="1049" y="396"/>
                    <a:pt x="1055" y="389"/>
                  </a:cubicBezTo>
                  <a:cubicBezTo>
                    <a:pt x="1061" y="392"/>
                    <a:pt x="1061" y="392"/>
                    <a:pt x="1061" y="392"/>
                  </a:cubicBezTo>
                  <a:cubicBezTo>
                    <a:pt x="1065" y="387"/>
                    <a:pt x="1068" y="381"/>
                    <a:pt x="1072" y="375"/>
                  </a:cubicBezTo>
                  <a:cubicBezTo>
                    <a:pt x="1066" y="372"/>
                    <a:pt x="1066" y="372"/>
                    <a:pt x="1066" y="372"/>
                  </a:cubicBezTo>
                  <a:cubicBezTo>
                    <a:pt x="1070" y="364"/>
                    <a:pt x="1075" y="357"/>
                    <a:pt x="1079" y="349"/>
                  </a:cubicBezTo>
                  <a:cubicBezTo>
                    <a:pt x="1086" y="352"/>
                    <a:pt x="1086" y="352"/>
                    <a:pt x="1086" y="352"/>
                  </a:cubicBezTo>
                  <a:cubicBezTo>
                    <a:pt x="1089" y="346"/>
                    <a:pt x="1092" y="340"/>
                    <a:pt x="1095" y="334"/>
                  </a:cubicBezTo>
                  <a:cubicBezTo>
                    <a:pt x="1088" y="331"/>
                    <a:pt x="1088" y="331"/>
                    <a:pt x="1088" y="331"/>
                  </a:cubicBezTo>
                  <a:cubicBezTo>
                    <a:pt x="1092" y="323"/>
                    <a:pt x="1096" y="315"/>
                    <a:pt x="1099" y="307"/>
                  </a:cubicBezTo>
                  <a:cubicBezTo>
                    <a:pt x="1106" y="309"/>
                    <a:pt x="1106" y="309"/>
                    <a:pt x="1106" y="309"/>
                  </a:cubicBezTo>
                  <a:cubicBezTo>
                    <a:pt x="1109" y="301"/>
                    <a:pt x="1112" y="292"/>
                    <a:pt x="1115" y="284"/>
                  </a:cubicBezTo>
                  <a:cubicBezTo>
                    <a:pt x="1108" y="282"/>
                    <a:pt x="1108" y="282"/>
                    <a:pt x="1108" y="282"/>
                  </a:cubicBezTo>
                  <a:cubicBezTo>
                    <a:pt x="1111" y="273"/>
                    <a:pt x="1114" y="265"/>
                    <a:pt x="1116" y="256"/>
                  </a:cubicBezTo>
                  <a:cubicBezTo>
                    <a:pt x="1123" y="258"/>
                    <a:pt x="1123" y="258"/>
                    <a:pt x="1123" y="258"/>
                  </a:cubicBezTo>
                  <a:cubicBezTo>
                    <a:pt x="1124" y="251"/>
                    <a:pt x="1126" y="245"/>
                    <a:pt x="1127" y="238"/>
                  </a:cubicBezTo>
                  <a:cubicBezTo>
                    <a:pt x="1120" y="237"/>
                    <a:pt x="1120" y="237"/>
                    <a:pt x="1120" y="237"/>
                  </a:cubicBezTo>
                  <a:cubicBezTo>
                    <a:pt x="1122" y="228"/>
                    <a:pt x="1123" y="220"/>
                    <a:pt x="1124" y="211"/>
                  </a:cubicBezTo>
                  <a:cubicBezTo>
                    <a:pt x="1132" y="212"/>
                    <a:pt x="1132" y="212"/>
                    <a:pt x="1132" y="212"/>
                  </a:cubicBezTo>
                  <a:cubicBezTo>
                    <a:pt x="1132" y="205"/>
                    <a:pt x="1133" y="199"/>
                    <a:pt x="1134" y="192"/>
                  </a:cubicBezTo>
                  <a:cubicBezTo>
                    <a:pt x="1126" y="191"/>
                    <a:pt x="1126" y="191"/>
                    <a:pt x="1126" y="191"/>
                  </a:cubicBezTo>
                  <a:cubicBezTo>
                    <a:pt x="1127" y="186"/>
                    <a:pt x="1127" y="181"/>
                    <a:pt x="1127" y="176"/>
                  </a:cubicBezTo>
                  <a:cubicBezTo>
                    <a:pt x="1127" y="173"/>
                    <a:pt x="1127" y="169"/>
                    <a:pt x="1127" y="165"/>
                  </a:cubicBezTo>
                  <a:cubicBezTo>
                    <a:pt x="1135" y="165"/>
                    <a:pt x="1135" y="165"/>
                    <a:pt x="1135" y="165"/>
                  </a:cubicBezTo>
                  <a:cubicBezTo>
                    <a:pt x="1135" y="156"/>
                    <a:pt x="1135" y="148"/>
                    <a:pt x="1134" y="139"/>
                  </a:cubicBezTo>
                  <a:cubicBezTo>
                    <a:pt x="1127" y="139"/>
                    <a:pt x="1127" y="139"/>
                    <a:pt x="1127" y="139"/>
                  </a:cubicBezTo>
                  <a:cubicBezTo>
                    <a:pt x="1126" y="130"/>
                    <a:pt x="1126" y="122"/>
                    <a:pt x="1125" y="113"/>
                  </a:cubicBezTo>
                  <a:cubicBezTo>
                    <a:pt x="1132" y="112"/>
                    <a:pt x="1132" y="112"/>
                    <a:pt x="1132" y="112"/>
                  </a:cubicBezTo>
                  <a:cubicBezTo>
                    <a:pt x="1131" y="106"/>
                    <a:pt x="1130" y="99"/>
                    <a:pt x="1129" y="92"/>
                  </a:cubicBezTo>
                  <a:cubicBezTo>
                    <a:pt x="1122" y="93"/>
                    <a:pt x="1122" y="93"/>
                    <a:pt x="1122" y="93"/>
                  </a:cubicBezTo>
                  <a:cubicBezTo>
                    <a:pt x="1121" y="87"/>
                    <a:pt x="1119" y="81"/>
                    <a:pt x="1118" y="75"/>
                  </a:cubicBezTo>
                  <a:cubicBezTo>
                    <a:pt x="1117" y="73"/>
                    <a:pt x="1116" y="71"/>
                    <a:pt x="1116" y="69"/>
                  </a:cubicBezTo>
                  <a:cubicBezTo>
                    <a:pt x="1122" y="66"/>
                    <a:pt x="1122" y="66"/>
                    <a:pt x="1122" y="66"/>
                  </a:cubicBezTo>
                  <a:cubicBezTo>
                    <a:pt x="1119" y="60"/>
                    <a:pt x="1116" y="54"/>
                    <a:pt x="1113" y="48"/>
                  </a:cubicBezTo>
                  <a:cubicBezTo>
                    <a:pt x="1106" y="52"/>
                    <a:pt x="1106" y="52"/>
                    <a:pt x="1106" y="52"/>
                  </a:cubicBezTo>
                  <a:cubicBezTo>
                    <a:pt x="1102" y="44"/>
                    <a:pt x="1096" y="37"/>
                    <a:pt x="1091" y="31"/>
                  </a:cubicBezTo>
                  <a:cubicBezTo>
                    <a:pt x="1096" y="27"/>
                    <a:pt x="1096" y="27"/>
                    <a:pt x="1096" y="27"/>
                  </a:cubicBezTo>
                  <a:cubicBezTo>
                    <a:pt x="1089" y="19"/>
                    <a:pt x="1082" y="14"/>
                    <a:pt x="1074" y="10"/>
                  </a:cubicBezTo>
                  <a:cubicBezTo>
                    <a:pt x="1070" y="15"/>
                    <a:pt x="1070" y="15"/>
                    <a:pt x="1070" y="15"/>
                  </a:cubicBezTo>
                  <a:cubicBezTo>
                    <a:pt x="1063" y="12"/>
                    <a:pt x="1055" y="9"/>
                    <a:pt x="1045" y="8"/>
                  </a:cubicBezTo>
                  <a:cubicBezTo>
                    <a:pt x="1047" y="1"/>
                    <a:pt x="1047" y="1"/>
                    <a:pt x="1047" y="1"/>
                  </a:cubicBezTo>
                  <a:cubicBezTo>
                    <a:pt x="1040" y="0"/>
                    <a:pt x="1032" y="0"/>
                    <a:pt x="1025" y="1"/>
                  </a:cubicBezTo>
                  <a:cubicBezTo>
                    <a:pt x="1025" y="7"/>
                    <a:pt x="1025" y="7"/>
                    <a:pt x="1025" y="7"/>
                  </a:cubicBezTo>
                  <a:cubicBezTo>
                    <a:pt x="1017" y="8"/>
                    <a:pt x="1008" y="9"/>
                    <a:pt x="997" y="11"/>
                  </a:cubicBezTo>
                  <a:cubicBezTo>
                    <a:pt x="996" y="5"/>
                    <a:pt x="996" y="5"/>
                    <a:pt x="996" y="5"/>
                  </a:cubicBezTo>
                  <a:cubicBezTo>
                    <a:pt x="989" y="6"/>
                    <a:pt x="982" y="8"/>
                    <a:pt x="974" y="10"/>
                  </a:cubicBezTo>
                  <a:cubicBezTo>
                    <a:pt x="977" y="16"/>
                    <a:pt x="977" y="16"/>
                    <a:pt x="977" y="16"/>
                  </a:cubicBezTo>
                  <a:cubicBezTo>
                    <a:pt x="968" y="18"/>
                    <a:pt x="959" y="21"/>
                    <a:pt x="949" y="25"/>
                  </a:cubicBezTo>
                  <a:cubicBezTo>
                    <a:pt x="947" y="18"/>
                    <a:pt x="947" y="18"/>
                    <a:pt x="947" y="18"/>
                  </a:cubicBezTo>
                  <a:cubicBezTo>
                    <a:pt x="938" y="21"/>
                    <a:pt x="929" y="24"/>
                    <a:pt x="919" y="28"/>
                  </a:cubicBezTo>
                  <a:cubicBezTo>
                    <a:pt x="922" y="34"/>
                    <a:pt x="922" y="34"/>
                    <a:pt x="922" y="34"/>
                  </a:cubicBezTo>
                  <a:cubicBezTo>
                    <a:pt x="894" y="43"/>
                    <a:pt x="894" y="43"/>
                    <a:pt x="894" y="43"/>
                  </a:cubicBezTo>
                  <a:cubicBezTo>
                    <a:pt x="892" y="37"/>
                    <a:pt x="892" y="37"/>
                    <a:pt x="892" y="37"/>
                  </a:cubicBezTo>
                  <a:cubicBezTo>
                    <a:pt x="885" y="40"/>
                    <a:pt x="878" y="42"/>
                    <a:pt x="871" y="44"/>
                  </a:cubicBezTo>
                  <a:cubicBezTo>
                    <a:pt x="874" y="51"/>
                    <a:pt x="874" y="51"/>
                    <a:pt x="874" y="51"/>
                  </a:cubicBezTo>
                  <a:cubicBezTo>
                    <a:pt x="865" y="54"/>
                    <a:pt x="855" y="57"/>
                    <a:pt x="846" y="60"/>
                  </a:cubicBezTo>
                  <a:cubicBezTo>
                    <a:pt x="843" y="53"/>
                    <a:pt x="843" y="53"/>
                    <a:pt x="843" y="53"/>
                  </a:cubicBezTo>
                  <a:cubicBezTo>
                    <a:pt x="837" y="56"/>
                    <a:pt x="830" y="58"/>
                    <a:pt x="823" y="60"/>
                  </a:cubicBezTo>
                  <a:cubicBezTo>
                    <a:pt x="825" y="66"/>
                    <a:pt x="825" y="66"/>
                    <a:pt x="825" y="66"/>
                  </a:cubicBezTo>
                  <a:cubicBezTo>
                    <a:pt x="815" y="69"/>
                    <a:pt x="806" y="72"/>
                    <a:pt x="797" y="74"/>
                  </a:cubicBezTo>
                  <a:cubicBezTo>
                    <a:pt x="795" y="68"/>
                    <a:pt x="795" y="68"/>
                    <a:pt x="795" y="68"/>
                  </a:cubicBezTo>
                  <a:cubicBezTo>
                    <a:pt x="785" y="70"/>
                    <a:pt x="776" y="73"/>
                    <a:pt x="766" y="75"/>
                  </a:cubicBezTo>
                  <a:cubicBezTo>
                    <a:pt x="768" y="81"/>
                    <a:pt x="768" y="81"/>
                    <a:pt x="768" y="81"/>
                  </a:cubicBezTo>
                  <a:cubicBezTo>
                    <a:pt x="758" y="84"/>
                    <a:pt x="749" y="86"/>
                    <a:pt x="739" y="87"/>
                  </a:cubicBezTo>
                  <a:cubicBezTo>
                    <a:pt x="738" y="81"/>
                    <a:pt x="738" y="81"/>
                    <a:pt x="738" y="81"/>
                  </a:cubicBezTo>
                  <a:cubicBezTo>
                    <a:pt x="731" y="82"/>
                    <a:pt x="723" y="84"/>
                    <a:pt x="716" y="85"/>
                  </a:cubicBezTo>
                  <a:cubicBezTo>
                    <a:pt x="717" y="91"/>
                    <a:pt x="717" y="91"/>
                    <a:pt x="717" y="91"/>
                  </a:cubicBezTo>
                  <a:cubicBezTo>
                    <a:pt x="708" y="93"/>
                    <a:pt x="698" y="94"/>
                    <a:pt x="688" y="95"/>
                  </a:cubicBezTo>
                  <a:cubicBezTo>
                    <a:pt x="687" y="89"/>
                    <a:pt x="687" y="89"/>
                    <a:pt x="687" y="89"/>
                  </a:cubicBezTo>
                  <a:cubicBezTo>
                    <a:pt x="680" y="89"/>
                    <a:pt x="673" y="90"/>
                    <a:pt x="665" y="91"/>
                  </a:cubicBezTo>
                  <a:cubicBezTo>
                    <a:pt x="666" y="97"/>
                    <a:pt x="666" y="97"/>
                    <a:pt x="666" y="97"/>
                  </a:cubicBezTo>
                  <a:cubicBezTo>
                    <a:pt x="656" y="98"/>
                    <a:pt x="646" y="99"/>
                    <a:pt x="636" y="99"/>
                  </a:cubicBezTo>
                  <a:cubicBezTo>
                    <a:pt x="636" y="92"/>
                    <a:pt x="636" y="92"/>
                    <a:pt x="636" y="92"/>
                  </a:cubicBezTo>
                  <a:cubicBezTo>
                    <a:pt x="629" y="92"/>
                    <a:pt x="621" y="93"/>
                    <a:pt x="613" y="92"/>
                  </a:cubicBezTo>
                  <a:cubicBezTo>
                    <a:pt x="611" y="92"/>
                    <a:pt x="609" y="92"/>
                    <a:pt x="607" y="92"/>
                  </a:cubicBezTo>
                  <a:cubicBezTo>
                    <a:pt x="606" y="99"/>
                    <a:pt x="606" y="99"/>
                    <a:pt x="606" y="99"/>
                  </a:cubicBezTo>
                  <a:cubicBezTo>
                    <a:pt x="597" y="98"/>
                    <a:pt x="587" y="97"/>
                    <a:pt x="577" y="96"/>
                  </a:cubicBezTo>
                  <a:cubicBezTo>
                    <a:pt x="578" y="89"/>
                    <a:pt x="578" y="89"/>
                    <a:pt x="578" y="89"/>
                  </a:cubicBezTo>
                  <a:cubicBezTo>
                    <a:pt x="570" y="89"/>
                    <a:pt x="563" y="88"/>
                    <a:pt x="556" y="87"/>
                  </a:cubicBezTo>
                  <a:cubicBezTo>
                    <a:pt x="555" y="93"/>
                    <a:pt x="555" y="93"/>
                    <a:pt x="555" y="93"/>
                  </a:cubicBezTo>
                  <a:cubicBezTo>
                    <a:pt x="545" y="92"/>
                    <a:pt x="535" y="91"/>
                    <a:pt x="526" y="89"/>
                  </a:cubicBezTo>
                  <a:cubicBezTo>
                    <a:pt x="527" y="82"/>
                    <a:pt x="527" y="82"/>
                    <a:pt x="527" y="82"/>
                  </a:cubicBezTo>
                  <a:cubicBezTo>
                    <a:pt x="520" y="81"/>
                    <a:pt x="513" y="80"/>
                    <a:pt x="505" y="79"/>
                  </a:cubicBezTo>
                  <a:cubicBezTo>
                    <a:pt x="504" y="85"/>
                    <a:pt x="504" y="85"/>
                    <a:pt x="504" y="85"/>
                  </a:cubicBezTo>
                  <a:cubicBezTo>
                    <a:pt x="494" y="84"/>
                    <a:pt x="485" y="82"/>
                    <a:pt x="475" y="80"/>
                  </a:cubicBezTo>
                  <a:cubicBezTo>
                    <a:pt x="477" y="74"/>
                    <a:pt x="477" y="74"/>
                    <a:pt x="477" y="74"/>
                  </a:cubicBezTo>
                  <a:cubicBezTo>
                    <a:pt x="467" y="72"/>
                    <a:pt x="458" y="70"/>
                    <a:pt x="448" y="68"/>
                  </a:cubicBezTo>
                  <a:cubicBezTo>
                    <a:pt x="446" y="74"/>
                    <a:pt x="446" y="74"/>
                    <a:pt x="446" y="74"/>
                  </a:cubicBezTo>
                  <a:cubicBezTo>
                    <a:pt x="437" y="73"/>
                    <a:pt x="429" y="71"/>
                    <a:pt x="420" y="69"/>
                  </a:cubicBezTo>
                  <a:cubicBezTo>
                    <a:pt x="418" y="69"/>
                    <a:pt x="418" y="69"/>
                    <a:pt x="418" y="69"/>
                  </a:cubicBezTo>
                  <a:cubicBezTo>
                    <a:pt x="419" y="62"/>
                    <a:pt x="419" y="62"/>
                    <a:pt x="419" y="62"/>
                  </a:cubicBezTo>
                  <a:cubicBezTo>
                    <a:pt x="412" y="61"/>
                    <a:pt x="405" y="59"/>
                    <a:pt x="398" y="58"/>
                  </a:cubicBezTo>
                  <a:cubicBezTo>
                    <a:pt x="396" y="64"/>
                    <a:pt x="396" y="64"/>
                    <a:pt x="396" y="64"/>
                  </a:cubicBezTo>
                  <a:cubicBezTo>
                    <a:pt x="387" y="63"/>
                    <a:pt x="377" y="61"/>
                    <a:pt x="368" y="59"/>
                  </a:cubicBezTo>
                  <a:cubicBezTo>
                    <a:pt x="369" y="52"/>
                    <a:pt x="369" y="52"/>
                    <a:pt x="369" y="52"/>
                  </a:cubicBezTo>
                  <a:cubicBezTo>
                    <a:pt x="362" y="51"/>
                    <a:pt x="355" y="50"/>
                    <a:pt x="348" y="48"/>
                  </a:cubicBezTo>
                  <a:cubicBezTo>
                    <a:pt x="346" y="55"/>
                    <a:pt x="346" y="55"/>
                    <a:pt x="346" y="55"/>
                  </a:cubicBezTo>
                  <a:cubicBezTo>
                    <a:pt x="337" y="53"/>
                    <a:pt x="327" y="51"/>
                    <a:pt x="318" y="50"/>
                  </a:cubicBezTo>
                  <a:cubicBezTo>
                    <a:pt x="319" y="43"/>
                    <a:pt x="319" y="43"/>
                    <a:pt x="319" y="43"/>
                  </a:cubicBezTo>
                  <a:cubicBezTo>
                    <a:pt x="309" y="42"/>
                    <a:pt x="300" y="40"/>
                    <a:pt x="290" y="39"/>
                  </a:cubicBezTo>
                  <a:cubicBezTo>
                    <a:pt x="289" y="45"/>
                    <a:pt x="289" y="45"/>
                    <a:pt x="289" y="45"/>
                  </a:cubicBezTo>
                  <a:cubicBezTo>
                    <a:pt x="279" y="44"/>
                    <a:pt x="269" y="43"/>
                    <a:pt x="260" y="42"/>
                  </a:cubicBezTo>
                  <a:cubicBezTo>
                    <a:pt x="261" y="35"/>
                    <a:pt x="261" y="35"/>
                    <a:pt x="261" y="35"/>
                  </a:cubicBezTo>
                  <a:cubicBezTo>
                    <a:pt x="254" y="34"/>
                    <a:pt x="246" y="34"/>
                    <a:pt x="239" y="33"/>
                  </a:cubicBezTo>
                  <a:cubicBezTo>
                    <a:pt x="239" y="40"/>
                    <a:pt x="239" y="40"/>
                    <a:pt x="239" y="40"/>
                  </a:cubicBezTo>
                  <a:cubicBezTo>
                    <a:pt x="230" y="39"/>
                    <a:pt x="222" y="39"/>
                    <a:pt x="214" y="39"/>
                  </a:cubicBezTo>
                  <a:cubicBezTo>
                    <a:pt x="213" y="39"/>
                    <a:pt x="211" y="39"/>
                    <a:pt x="210" y="39"/>
                  </a:cubicBezTo>
                  <a:cubicBezTo>
                    <a:pt x="210" y="32"/>
                    <a:pt x="210" y="32"/>
                    <a:pt x="210" y="32"/>
                  </a:cubicBezTo>
                  <a:cubicBezTo>
                    <a:pt x="202" y="32"/>
                    <a:pt x="195" y="32"/>
                    <a:pt x="188" y="32"/>
                  </a:cubicBezTo>
                  <a:cubicBezTo>
                    <a:pt x="188" y="39"/>
                    <a:pt x="188" y="39"/>
                    <a:pt x="188" y="39"/>
                  </a:cubicBezTo>
                  <a:cubicBezTo>
                    <a:pt x="178" y="39"/>
                    <a:pt x="169" y="40"/>
                    <a:pt x="160" y="41"/>
                  </a:cubicBezTo>
                  <a:cubicBezTo>
                    <a:pt x="159" y="34"/>
                    <a:pt x="159" y="34"/>
                    <a:pt x="159" y="34"/>
                  </a:cubicBezTo>
                  <a:cubicBezTo>
                    <a:pt x="149" y="35"/>
                    <a:pt x="139" y="37"/>
                    <a:pt x="130" y="39"/>
                  </a:cubicBezTo>
                  <a:cubicBezTo>
                    <a:pt x="132" y="46"/>
                    <a:pt x="132" y="46"/>
                    <a:pt x="132" y="46"/>
                  </a:cubicBezTo>
                  <a:cubicBezTo>
                    <a:pt x="122" y="48"/>
                    <a:pt x="113" y="51"/>
                    <a:pt x="105" y="54"/>
                  </a:cubicBezTo>
                  <a:cubicBezTo>
                    <a:pt x="102" y="48"/>
                    <a:pt x="102" y="48"/>
                    <a:pt x="102" y="48"/>
                  </a:cubicBezTo>
                  <a:cubicBezTo>
                    <a:pt x="96" y="51"/>
                    <a:pt x="89" y="54"/>
                    <a:pt x="83" y="57"/>
                  </a:cubicBezTo>
                  <a:cubicBezTo>
                    <a:pt x="87" y="63"/>
                    <a:pt x="87" y="63"/>
                    <a:pt x="87" y="63"/>
                  </a:cubicBezTo>
                  <a:cubicBezTo>
                    <a:pt x="79" y="68"/>
                    <a:pt x="71" y="73"/>
                    <a:pt x="64" y="78"/>
                  </a:cubicBezTo>
                  <a:cubicBezTo>
                    <a:pt x="59" y="74"/>
                    <a:pt x="59" y="74"/>
                    <a:pt x="59" y="74"/>
                  </a:cubicBezTo>
                  <a:cubicBezTo>
                    <a:pt x="54" y="78"/>
                    <a:pt x="49" y="83"/>
                    <a:pt x="44" y="88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44" y="99"/>
                    <a:pt x="39" y="106"/>
                    <a:pt x="34" y="113"/>
                  </a:cubicBezTo>
                  <a:cubicBezTo>
                    <a:pt x="30" y="120"/>
                    <a:pt x="26" y="128"/>
                    <a:pt x="22" y="135"/>
                  </a:cubicBezTo>
                  <a:cubicBezTo>
                    <a:pt x="15" y="133"/>
                    <a:pt x="15" y="133"/>
                    <a:pt x="15" y="133"/>
                  </a:cubicBezTo>
                  <a:cubicBezTo>
                    <a:pt x="13" y="139"/>
                    <a:pt x="10" y="145"/>
                    <a:pt x="8" y="152"/>
                  </a:cubicBezTo>
                  <a:cubicBezTo>
                    <a:pt x="15" y="153"/>
                    <a:pt x="15" y="153"/>
                    <a:pt x="15" y="153"/>
                  </a:cubicBezTo>
                  <a:cubicBezTo>
                    <a:pt x="13" y="162"/>
                    <a:pt x="11" y="170"/>
                    <a:pt x="9" y="179"/>
                  </a:cubicBezTo>
                  <a:cubicBezTo>
                    <a:pt x="2" y="178"/>
                    <a:pt x="2" y="178"/>
                    <a:pt x="2" y="178"/>
                  </a:cubicBezTo>
                  <a:cubicBezTo>
                    <a:pt x="1" y="184"/>
                    <a:pt x="0" y="191"/>
                    <a:pt x="0" y="197"/>
                  </a:cubicBezTo>
                  <a:cubicBezTo>
                    <a:pt x="7" y="198"/>
                    <a:pt x="7" y="198"/>
                    <a:pt x="7" y="198"/>
                  </a:cubicBezTo>
                  <a:cubicBezTo>
                    <a:pt x="7" y="201"/>
                    <a:pt x="7" y="201"/>
                    <a:pt x="7" y="201"/>
                  </a:cubicBezTo>
                  <a:cubicBezTo>
                    <a:pt x="7" y="208"/>
                    <a:pt x="7" y="216"/>
                    <a:pt x="7" y="224"/>
                  </a:cubicBezTo>
                  <a:cubicBezTo>
                    <a:pt x="0" y="224"/>
                    <a:pt x="0" y="224"/>
                    <a:pt x="0" y="224"/>
                  </a:cubicBezTo>
                  <a:cubicBezTo>
                    <a:pt x="1" y="233"/>
                    <a:pt x="2" y="242"/>
                    <a:pt x="4" y="250"/>
                  </a:cubicBezTo>
                  <a:cubicBezTo>
                    <a:pt x="11" y="249"/>
                    <a:pt x="11" y="249"/>
                    <a:pt x="11" y="249"/>
                  </a:cubicBezTo>
                  <a:cubicBezTo>
                    <a:pt x="13" y="258"/>
                    <a:pt x="15" y="266"/>
                    <a:pt x="17" y="275"/>
                  </a:cubicBezTo>
                  <a:cubicBezTo>
                    <a:pt x="10" y="276"/>
                    <a:pt x="10" y="276"/>
                    <a:pt x="10" y="276"/>
                  </a:cubicBezTo>
                  <a:cubicBezTo>
                    <a:pt x="12" y="283"/>
                    <a:pt x="15" y="289"/>
                    <a:pt x="17" y="295"/>
                  </a:cubicBezTo>
                  <a:cubicBezTo>
                    <a:pt x="24" y="293"/>
                    <a:pt x="24" y="293"/>
                    <a:pt x="24" y="293"/>
                  </a:cubicBezTo>
                  <a:cubicBezTo>
                    <a:pt x="27" y="301"/>
                    <a:pt x="31" y="309"/>
                    <a:pt x="35" y="317"/>
                  </a:cubicBezTo>
                  <a:cubicBezTo>
                    <a:pt x="28" y="320"/>
                    <a:pt x="28" y="320"/>
                    <a:pt x="28" y="320"/>
                  </a:cubicBezTo>
                  <a:cubicBezTo>
                    <a:pt x="31" y="326"/>
                    <a:pt x="34" y="332"/>
                    <a:pt x="37" y="338"/>
                  </a:cubicBezTo>
                  <a:cubicBezTo>
                    <a:pt x="44" y="335"/>
                    <a:pt x="44" y="335"/>
                    <a:pt x="44" y="335"/>
                  </a:cubicBezTo>
                  <a:cubicBezTo>
                    <a:pt x="48" y="342"/>
                    <a:pt x="53" y="350"/>
                    <a:pt x="58" y="358"/>
                  </a:cubicBezTo>
                  <a:cubicBezTo>
                    <a:pt x="52" y="361"/>
                    <a:pt x="52" y="361"/>
                    <a:pt x="52" y="361"/>
                  </a:cubicBezTo>
                  <a:cubicBezTo>
                    <a:pt x="57" y="369"/>
                    <a:pt x="62" y="376"/>
                    <a:pt x="68" y="383"/>
                  </a:cubicBezTo>
                  <a:cubicBezTo>
                    <a:pt x="74" y="380"/>
                    <a:pt x="74" y="380"/>
                    <a:pt x="74" y="380"/>
                  </a:cubicBezTo>
                  <a:cubicBezTo>
                    <a:pt x="79" y="387"/>
                    <a:pt x="85" y="394"/>
                    <a:pt x="91" y="401"/>
                  </a:cubicBezTo>
                  <a:cubicBezTo>
                    <a:pt x="85" y="405"/>
                    <a:pt x="85" y="405"/>
                    <a:pt x="85" y="405"/>
                  </a:cubicBezTo>
                  <a:cubicBezTo>
                    <a:pt x="90" y="410"/>
                    <a:pt x="94" y="415"/>
                    <a:pt x="99" y="420"/>
                  </a:cubicBezTo>
                  <a:cubicBezTo>
                    <a:pt x="105" y="416"/>
                    <a:pt x="105" y="416"/>
                    <a:pt x="105" y="416"/>
                  </a:cubicBezTo>
                  <a:cubicBezTo>
                    <a:pt x="111" y="423"/>
                    <a:pt x="117" y="429"/>
                    <a:pt x="124" y="435"/>
                  </a:cubicBezTo>
                  <a:cubicBezTo>
                    <a:pt x="119" y="440"/>
                    <a:pt x="119" y="440"/>
                    <a:pt x="119" y="440"/>
                  </a:cubicBezTo>
                  <a:cubicBezTo>
                    <a:pt x="124" y="445"/>
                    <a:pt x="129" y="450"/>
                    <a:pt x="134" y="454"/>
                  </a:cubicBezTo>
                  <a:cubicBezTo>
                    <a:pt x="139" y="449"/>
                    <a:pt x="139" y="449"/>
                    <a:pt x="139" y="449"/>
                  </a:cubicBezTo>
                  <a:cubicBezTo>
                    <a:pt x="146" y="456"/>
                    <a:pt x="153" y="462"/>
                    <a:pt x="160" y="467"/>
                  </a:cubicBezTo>
                  <a:cubicBezTo>
                    <a:pt x="155" y="472"/>
                    <a:pt x="155" y="472"/>
                    <a:pt x="155" y="472"/>
                  </a:cubicBezTo>
                  <a:cubicBezTo>
                    <a:pt x="163" y="478"/>
                    <a:pt x="170" y="484"/>
                    <a:pt x="178" y="489"/>
                  </a:cubicBezTo>
                  <a:cubicBezTo>
                    <a:pt x="182" y="484"/>
                    <a:pt x="182" y="484"/>
                    <a:pt x="182" y="484"/>
                  </a:cubicBezTo>
                  <a:cubicBezTo>
                    <a:pt x="190" y="490"/>
                    <a:pt x="198" y="495"/>
                    <a:pt x="205" y="500"/>
                  </a:cubicBezTo>
                  <a:cubicBezTo>
                    <a:pt x="201" y="506"/>
                    <a:pt x="201" y="506"/>
                    <a:pt x="201" y="506"/>
                  </a:cubicBezTo>
                  <a:cubicBezTo>
                    <a:pt x="205" y="508"/>
                    <a:pt x="208" y="510"/>
                    <a:pt x="212" y="512"/>
                  </a:cubicBezTo>
                  <a:cubicBezTo>
                    <a:pt x="234" y="508"/>
                    <a:pt x="256" y="507"/>
                    <a:pt x="278" y="505"/>
                  </a:cubicBezTo>
                  <a:cubicBezTo>
                    <a:pt x="295" y="503"/>
                    <a:pt x="313" y="502"/>
                    <a:pt x="329" y="499"/>
                  </a:cubicBezTo>
                  <a:cubicBezTo>
                    <a:pt x="351" y="496"/>
                    <a:pt x="374" y="494"/>
                    <a:pt x="395" y="493"/>
                  </a:cubicBezTo>
                  <a:cubicBezTo>
                    <a:pt x="412" y="491"/>
                    <a:pt x="429" y="490"/>
                    <a:pt x="446" y="488"/>
                  </a:cubicBezTo>
                  <a:cubicBezTo>
                    <a:pt x="441" y="471"/>
                    <a:pt x="436" y="454"/>
                    <a:pt x="427" y="440"/>
                  </a:cubicBezTo>
                  <a:cubicBezTo>
                    <a:pt x="408" y="411"/>
                    <a:pt x="374" y="400"/>
                    <a:pt x="347" y="381"/>
                  </a:cubicBezTo>
                  <a:cubicBezTo>
                    <a:pt x="309" y="355"/>
                    <a:pt x="281" y="316"/>
                    <a:pt x="257" y="287"/>
                  </a:cubicBezTo>
                  <a:cubicBezTo>
                    <a:pt x="229" y="251"/>
                    <a:pt x="213" y="212"/>
                    <a:pt x="192" y="176"/>
                  </a:cubicBezTo>
                  <a:cubicBezTo>
                    <a:pt x="169" y="180"/>
                    <a:pt x="132" y="183"/>
                    <a:pt x="116" y="171"/>
                  </a:cubicBezTo>
                  <a:cubicBezTo>
                    <a:pt x="164" y="179"/>
                    <a:pt x="222" y="168"/>
                    <a:pt x="233" y="132"/>
                  </a:cubicBezTo>
                  <a:cubicBezTo>
                    <a:pt x="240" y="151"/>
                    <a:pt x="213" y="163"/>
                    <a:pt x="198" y="173"/>
                  </a:cubicBezTo>
                  <a:cubicBezTo>
                    <a:pt x="224" y="209"/>
                    <a:pt x="241" y="256"/>
                    <a:pt x="274" y="295"/>
                  </a:cubicBezTo>
                  <a:cubicBezTo>
                    <a:pt x="296" y="321"/>
                    <a:pt x="322" y="353"/>
                    <a:pt x="350" y="374"/>
                  </a:cubicBezTo>
                  <a:cubicBezTo>
                    <a:pt x="360" y="381"/>
                    <a:pt x="378" y="384"/>
                    <a:pt x="392" y="392"/>
                  </a:cubicBezTo>
                  <a:cubicBezTo>
                    <a:pt x="406" y="400"/>
                    <a:pt x="415" y="414"/>
                    <a:pt x="428" y="420"/>
                  </a:cubicBezTo>
                  <a:cubicBezTo>
                    <a:pt x="489" y="451"/>
                    <a:pt x="652" y="455"/>
                    <a:pt x="718" y="427"/>
                  </a:cubicBezTo>
                  <a:cubicBezTo>
                    <a:pt x="733" y="421"/>
                    <a:pt x="743" y="409"/>
                    <a:pt x="759" y="401"/>
                  </a:cubicBezTo>
                  <a:cubicBezTo>
                    <a:pt x="770" y="395"/>
                    <a:pt x="785" y="393"/>
                    <a:pt x="795" y="387"/>
                  </a:cubicBezTo>
                  <a:cubicBezTo>
                    <a:pt x="834" y="364"/>
                    <a:pt x="863" y="328"/>
                    <a:pt x="891" y="297"/>
                  </a:cubicBezTo>
                  <a:cubicBezTo>
                    <a:pt x="920" y="264"/>
                    <a:pt x="943" y="229"/>
                    <a:pt x="967" y="192"/>
                  </a:cubicBezTo>
                  <a:cubicBezTo>
                    <a:pt x="952" y="180"/>
                    <a:pt x="932" y="171"/>
                    <a:pt x="932" y="149"/>
                  </a:cubicBezTo>
                  <a:cubicBezTo>
                    <a:pt x="947" y="180"/>
                    <a:pt x="993" y="204"/>
                    <a:pt x="1050" y="191"/>
                  </a:cubicBezTo>
                  <a:cubicBezTo>
                    <a:pt x="1041" y="207"/>
                    <a:pt x="994" y="200"/>
                    <a:pt x="977" y="195"/>
                  </a:cubicBezTo>
                  <a:cubicBezTo>
                    <a:pt x="947" y="227"/>
                    <a:pt x="932" y="267"/>
                    <a:pt x="901" y="302"/>
                  </a:cubicBezTo>
                  <a:cubicBezTo>
                    <a:pt x="875" y="331"/>
                    <a:pt x="843" y="369"/>
                    <a:pt x="805" y="392"/>
                  </a:cubicBezTo>
                  <a:cubicBezTo>
                    <a:pt x="779" y="408"/>
                    <a:pt x="741" y="418"/>
                    <a:pt x="721" y="445"/>
                  </a:cubicBezTo>
                  <a:cubicBezTo>
                    <a:pt x="709" y="460"/>
                    <a:pt x="703" y="477"/>
                    <a:pt x="698" y="495"/>
                  </a:cubicBezTo>
                  <a:cubicBezTo>
                    <a:pt x="737" y="499"/>
                    <a:pt x="778" y="504"/>
                    <a:pt x="817" y="515"/>
                  </a:cubicBezTo>
                  <a:cubicBezTo>
                    <a:pt x="842" y="521"/>
                    <a:pt x="867" y="527"/>
                    <a:pt x="891" y="532"/>
                  </a:cubicBezTo>
                  <a:cubicBezTo>
                    <a:pt x="895" y="531"/>
                    <a:pt x="898" y="529"/>
                    <a:pt x="902" y="527"/>
                  </a:cubicBezTo>
                  <a:lnTo>
                    <a:pt x="906" y="532"/>
                  </a:lnTo>
                  <a:close/>
                  <a:moveTo>
                    <a:pt x="421" y="208"/>
                  </a:moveTo>
                  <a:cubicBezTo>
                    <a:pt x="408" y="236"/>
                    <a:pt x="381" y="253"/>
                    <a:pt x="360" y="245"/>
                  </a:cubicBezTo>
                  <a:cubicBezTo>
                    <a:pt x="339" y="237"/>
                    <a:pt x="333" y="208"/>
                    <a:pt x="345" y="180"/>
                  </a:cubicBezTo>
                  <a:cubicBezTo>
                    <a:pt x="358" y="151"/>
                    <a:pt x="386" y="134"/>
                    <a:pt x="406" y="142"/>
                  </a:cubicBezTo>
                  <a:cubicBezTo>
                    <a:pt x="427" y="150"/>
                    <a:pt x="434" y="179"/>
                    <a:pt x="421" y="208"/>
                  </a:cubicBezTo>
                  <a:moveTo>
                    <a:pt x="769" y="257"/>
                  </a:moveTo>
                  <a:cubicBezTo>
                    <a:pt x="748" y="263"/>
                    <a:pt x="722" y="245"/>
                    <a:pt x="712" y="216"/>
                  </a:cubicBezTo>
                  <a:cubicBezTo>
                    <a:pt x="701" y="187"/>
                    <a:pt x="710" y="158"/>
                    <a:pt x="731" y="152"/>
                  </a:cubicBezTo>
                  <a:cubicBezTo>
                    <a:pt x="753" y="145"/>
                    <a:pt x="779" y="163"/>
                    <a:pt x="789" y="193"/>
                  </a:cubicBezTo>
                  <a:cubicBezTo>
                    <a:pt x="800" y="222"/>
                    <a:pt x="791" y="250"/>
                    <a:pt x="769" y="257"/>
                  </a:cubicBezTo>
                </a:path>
              </a:pathLst>
            </a:custGeom>
            <a:solidFill>
              <a:srgbClr val="F9F7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51"/>
            <p:cNvSpPr/>
            <p:nvPr/>
          </p:nvSpPr>
          <p:spPr bwMode="auto">
            <a:xfrm>
              <a:off x="5761038" y="1836738"/>
              <a:ext cx="406400" cy="71438"/>
            </a:xfrm>
            <a:custGeom>
              <a:avLst/>
              <a:gdLst>
                <a:gd name="T0" fmla="*/ 1 w 638"/>
                <a:gd name="T1" fmla="*/ 28 h 112"/>
                <a:gd name="T2" fmla="*/ 20 w 638"/>
                <a:gd name="T3" fmla="*/ 38 h 112"/>
                <a:gd name="T4" fmla="*/ 23 w 638"/>
                <a:gd name="T5" fmla="*/ 33 h 112"/>
                <a:gd name="T6" fmla="*/ 49 w 638"/>
                <a:gd name="T7" fmla="*/ 45 h 112"/>
                <a:gd name="T8" fmla="*/ 45 w 638"/>
                <a:gd name="T9" fmla="*/ 51 h 112"/>
                <a:gd name="T10" fmla="*/ 72 w 638"/>
                <a:gd name="T11" fmla="*/ 62 h 112"/>
                <a:gd name="T12" fmla="*/ 75 w 638"/>
                <a:gd name="T13" fmla="*/ 56 h 112"/>
                <a:gd name="T14" fmla="*/ 102 w 638"/>
                <a:gd name="T15" fmla="*/ 67 h 112"/>
                <a:gd name="T16" fmla="*/ 99 w 638"/>
                <a:gd name="T17" fmla="*/ 73 h 112"/>
                <a:gd name="T18" fmla="*/ 119 w 638"/>
                <a:gd name="T19" fmla="*/ 80 h 112"/>
                <a:gd name="T20" fmla="*/ 122 w 638"/>
                <a:gd name="T21" fmla="*/ 74 h 112"/>
                <a:gd name="T22" fmla="*/ 149 w 638"/>
                <a:gd name="T23" fmla="*/ 82 h 112"/>
                <a:gd name="T24" fmla="*/ 147 w 638"/>
                <a:gd name="T25" fmla="*/ 88 h 112"/>
                <a:gd name="T26" fmla="*/ 168 w 638"/>
                <a:gd name="T27" fmla="*/ 94 h 112"/>
                <a:gd name="T28" fmla="*/ 170 w 638"/>
                <a:gd name="T29" fmla="*/ 87 h 112"/>
                <a:gd name="T30" fmla="*/ 198 w 638"/>
                <a:gd name="T31" fmla="*/ 93 h 112"/>
                <a:gd name="T32" fmla="*/ 197 w 638"/>
                <a:gd name="T33" fmla="*/ 100 h 112"/>
                <a:gd name="T34" fmla="*/ 226 w 638"/>
                <a:gd name="T35" fmla="*/ 105 h 112"/>
                <a:gd name="T36" fmla="*/ 227 w 638"/>
                <a:gd name="T37" fmla="*/ 98 h 112"/>
                <a:gd name="T38" fmla="*/ 255 w 638"/>
                <a:gd name="T39" fmla="*/ 102 h 112"/>
                <a:gd name="T40" fmla="*/ 255 w 638"/>
                <a:gd name="T41" fmla="*/ 108 h 112"/>
                <a:gd name="T42" fmla="*/ 276 w 638"/>
                <a:gd name="T43" fmla="*/ 110 h 112"/>
                <a:gd name="T44" fmla="*/ 277 w 638"/>
                <a:gd name="T45" fmla="*/ 103 h 112"/>
                <a:gd name="T46" fmla="*/ 306 w 638"/>
                <a:gd name="T47" fmla="*/ 105 h 112"/>
                <a:gd name="T48" fmla="*/ 306 w 638"/>
                <a:gd name="T49" fmla="*/ 111 h 112"/>
                <a:gd name="T50" fmla="*/ 309 w 638"/>
                <a:gd name="T51" fmla="*/ 111 h 112"/>
                <a:gd name="T52" fmla="*/ 328 w 638"/>
                <a:gd name="T53" fmla="*/ 112 h 112"/>
                <a:gd name="T54" fmla="*/ 328 w 638"/>
                <a:gd name="T55" fmla="*/ 105 h 112"/>
                <a:gd name="T56" fmla="*/ 357 w 638"/>
                <a:gd name="T57" fmla="*/ 105 h 112"/>
                <a:gd name="T58" fmla="*/ 357 w 638"/>
                <a:gd name="T59" fmla="*/ 111 h 112"/>
                <a:gd name="T60" fmla="*/ 386 w 638"/>
                <a:gd name="T61" fmla="*/ 110 h 112"/>
                <a:gd name="T62" fmla="*/ 386 w 638"/>
                <a:gd name="T63" fmla="*/ 103 h 112"/>
                <a:gd name="T64" fmla="*/ 415 w 638"/>
                <a:gd name="T65" fmla="*/ 101 h 112"/>
                <a:gd name="T66" fmla="*/ 415 w 638"/>
                <a:gd name="T67" fmla="*/ 107 h 112"/>
                <a:gd name="T68" fmla="*/ 437 w 638"/>
                <a:gd name="T69" fmla="*/ 104 h 112"/>
                <a:gd name="T70" fmla="*/ 436 w 638"/>
                <a:gd name="T71" fmla="*/ 98 h 112"/>
                <a:gd name="T72" fmla="*/ 465 w 638"/>
                <a:gd name="T73" fmla="*/ 93 h 112"/>
                <a:gd name="T74" fmla="*/ 466 w 638"/>
                <a:gd name="T75" fmla="*/ 100 h 112"/>
                <a:gd name="T76" fmla="*/ 488 w 638"/>
                <a:gd name="T77" fmla="*/ 96 h 112"/>
                <a:gd name="T78" fmla="*/ 486 w 638"/>
                <a:gd name="T79" fmla="*/ 89 h 112"/>
                <a:gd name="T80" fmla="*/ 514 w 638"/>
                <a:gd name="T81" fmla="*/ 82 h 112"/>
                <a:gd name="T82" fmla="*/ 516 w 638"/>
                <a:gd name="T83" fmla="*/ 89 h 112"/>
                <a:gd name="T84" fmla="*/ 544 w 638"/>
                <a:gd name="T85" fmla="*/ 81 h 112"/>
                <a:gd name="T86" fmla="*/ 542 w 638"/>
                <a:gd name="T87" fmla="*/ 75 h 112"/>
                <a:gd name="T88" fmla="*/ 569 w 638"/>
                <a:gd name="T89" fmla="*/ 65 h 112"/>
                <a:gd name="T90" fmla="*/ 571 w 638"/>
                <a:gd name="T91" fmla="*/ 72 h 112"/>
                <a:gd name="T92" fmla="*/ 592 w 638"/>
                <a:gd name="T93" fmla="*/ 64 h 112"/>
                <a:gd name="T94" fmla="*/ 589 w 638"/>
                <a:gd name="T95" fmla="*/ 58 h 112"/>
                <a:gd name="T96" fmla="*/ 615 w 638"/>
                <a:gd name="T97" fmla="*/ 46 h 112"/>
                <a:gd name="T98" fmla="*/ 618 w 638"/>
                <a:gd name="T99" fmla="*/ 52 h 112"/>
                <a:gd name="T100" fmla="*/ 638 w 638"/>
                <a:gd name="T101" fmla="*/ 43 h 112"/>
                <a:gd name="T102" fmla="*/ 637 w 638"/>
                <a:gd name="T103" fmla="*/ 43 h 112"/>
                <a:gd name="T104" fmla="*/ 569 w 638"/>
                <a:gd name="T105" fmla="*/ 26 h 112"/>
                <a:gd name="T106" fmla="*/ 450 w 638"/>
                <a:gd name="T107" fmla="*/ 6 h 112"/>
                <a:gd name="T108" fmla="*/ 408 w 638"/>
                <a:gd name="T109" fmla="*/ 60 h 112"/>
                <a:gd name="T110" fmla="*/ 240 w 638"/>
                <a:gd name="T111" fmla="*/ 53 h 112"/>
                <a:gd name="T112" fmla="*/ 208 w 638"/>
                <a:gd name="T113" fmla="*/ 0 h 112"/>
                <a:gd name="T114" fmla="*/ 154 w 638"/>
                <a:gd name="T115" fmla="*/ 5 h 112"/>
                <a:gd name="T116" fmla="*/ 89 w 638"/>
                <a:gd name="T117" fmla="*/ 11 h 112"/>
                <a:gd name="T118" fmla="*/ 37 w 638"/>
                <a:gd name="T119" fmla="*/ 17 h 112"/>
                <a:gd name="T120" fmla="*/ 0 w 638"/>
                <a:gd name="T121" fmla="*/ 20 h 112"/>
                <a:gd name="T122" fmla="*/ 5 w 638"/>
                <a:gd name="T123" fmla="*/ 23 h 112"/>
                <a:gd name="T124" fmla="*/ 1 w 638"/>
                <a:gd name="T125" fmla="*/ 2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38" h="112">
                  <a:moveTo>
                    <a:pt x="1" y="28"/>
                  </a:moveTo>
                  <a:cubicBezTo>
                    <a:pt x="7" y="32"/>
                    <a:pt x="13" y="35"/>
                    <a:pt x="20" y="38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32" y="37"/>
                    <a:pt x="40" y="41"/>
                    <a:pt x="49" y="45"/>
                  </a:cubicBezTo>
                  <a:cubicBezTo>
                    <a:pt x="45" y="51"/>
                    <a:pt x="45" y="51"/>
                    <a:pt x="45" y="51"/>
                  </a:cubicBezTo>
                  <a:cubicBezTo>
                    <a:pt x="54" y="55"/>
                    <a:pt x="63" y="59"/>
                    <a:pt x="72" y="62"/>
                  </a:cubicBezTo>
                  <a:cubicBezTo>
                    <a:pt x="75" y="56"/>
                    <a:pt x="75" y="56"/>
                    <a:pt x="75" y="56"/>
                  </a:cubicBezTo>
                  <a:cubicBezTo>
                    <a:pt x="84" y="60"/>
                    <a:pt x="93" y="63"/>
                    <a:pt x="102" y="67"/>
                  </a:cubicBezTo>
                  <a:cubicBezTo>
                    <a:pt x="99" y="73"/>
                    <a:pt x="99" y="73"/>
                    <a:pt x="99" y="73"/>
                  </a:cubicBezTo>
                  <a:cubicBezTo>
                    <a:pt x="106" y="75"/>
                    <a:pt x="112" y="78"/>
                    <a:pt x="119" y="80"/>
                  </a:cubicBezTo>
                  <a:cubicBezTo>
                    <a:pt x="122" y="74"/>
                    <a:pt x="122" y="74"/>
                    <a:pt x="122" y="74"/>
                  </a:cubicBezTo>
                  <a:cubicBezTo>
                    <a:pt x="131" y="76"/>
                    <a:pt x="140" y="79"/>
                    <a:pt x="149" y="82"/>
                  </a:cubicBezTo>
                  <a:cubicBezTo>
                    <a:pt x="147" y="88"/>
                    <a:pt x="147" y="88"/>
                    <a:pt x="147" y="88"/>
                  </a:cubicBezTo>
                  <a:cubicBezTo>
                    <a:pt x="154" y="90"/>
                    <a:pt x="161" y="92"/>
                    <a:pt x="168" y="94"/>
                  </a:cubicBezTo>
                  <a:cubicBezTo>
                    <a:pt x="170" y="87"/>
                    <a:pt x="170" y="87"/>
                    <a:pt x="170" y="87"/>
                  </a:cubicBezTo>
                  <a:cubicBezTo>
                    <a:pt x="179" y="89"/>
                    <a:pt x="189" y="91"/>
                    <a:pt x="198" y="93"/>
                  </a:cubicBezTo>
                  <a:cubicBezTo>
                    <a:pt x="197" y="100"/>
                    <a:pt x="197" y="100"/>
                    <a:pt x="197" y="100"/>
                  </a:cubicBezTo>
                  <a:cubicBezTo>
                    <a:pt x="206" y="102"/>
                    <a:pt x="216" y="103"/>
                    <a:pt x="226" y="105"/>
                  </a:cubicBezTo>
                  <a:cubicBezTo>
                    <a:pt x="227" y="98"/>
                    <a:pt x="227" y="98"/>
                    <a:pt x="227" y="98"/>
                  </a:cubicBezTo>
                  <a:cubicBezTo>
                    <a:pt x="236" y="99"/>
                    <a:pt x="246" y="101"/>
                    <a:pt x="255" y="102"/>
                  </a:cubicBezTo>
                  <a:cubicBezTo>
                    <a:pt x="255" y="108"/>
                    <a:pt x="255" y="108"/>
                    <a:pt x="255" y="108"/>
                  </a:cubicBezTo>
                  <a:cubicBezTo>
                    <a:pt x="262" y="109"/>
                    <a:pt x="269" y="109"/>
                    <a:pt x="276" y="110"/>
                  </a:cubicBezTo>
                  <a:cubicBezTo>
                    <a:pt x="277" y="103"/>
                    <a:pt x="277" y="103"/>
                    <a:pt x="277" y="103"/>
                  </a:cubicBezTo>
                  <a:cubicBezTo>
                    <a:pt x="287" y="104"/>
                    <a:pt x="296" y="104"/>
                    <a:pt x="306" y="105"/>
                  </a:cubicBezTo>
                  <a:cubicBezTo>
                    <a:pt x="306" y="111"/>
                    <a:pt x="306" y="111"/>
                    <a:pt x="306" y="111"/>
                  </a:cubicBezTo>
                  <a:cubicBezTo>
                    <a:pt x="307" y="111"/>
                    <a:pt x="308" y="111"/>
                    <a:pt x="309" y="111"/>
                  </a:cubicBezTo>
                  <a:cubicBezTo>
                    <a:pt x="316" y="111"/>
                    <a:pt x="322" y="112"/>
                    <a:pt x="328" y="112"/>
                  </a:cubicBezTo>
                  <a:cubicBezTo>
                    <a:pt x="328" y="105"/>
                    <a:pt x="328" y="105"/>
                    <a:pt x="328" y="105"/>
                  </a:cubicBezTo>
                  <a:cubicBezTo>
                    <a:pt x="337" y="105"/>
                    <a:pt x="347" y="105"/>
                    <a:pt x="357" y="105"/>
                  </a:cubicBezTo>
                  <a:cubicBezTo>
                    <a:pt x="357" y="111"/>
                    <a:pt x="357" y="111"/>
                    <a:pt x="357" y="111"/>
                  </a:cubicBezTo>
                  <a:cubicBezTo>
                    <a:pt x="367" y="111"/>
                    <a:pt x="377" y="110"/>
                    <a:pt x="386" y="110"/>
                  </a:cubicBezTo>
                  <a:cubicBezTo>
                    <a:pt x="386" y="103"/>
                    <a:pt x="386" y="103"/>
                    <a:pt x="386" y="103"/>
                  </a:cubicBezTo>
                  <a:cubicBezTo>
                    <a:pt x="395" y="103"/>
                    <a:pt x="405" y="102"/>
                    <a:pt x="415" y="101"/>
                  </a:cubicBezTo>
                  <a:cubicBezTo>
                    <a:pt x="415" y="107"/>
                    <a:pt x="415" y="107"/>
                    <a:pt x="415" y="107"/>
                  </a:cubicBezTo>
                  <a:cubicBezTo>
                    <a:pt x="423" y="106"/>
                    <a:pt x="430" y="105"/>
                    <a:pt x="437" y="104"/>
                  </a:cubicBezTo>
                  <a:cubicBezTo>
                    <a:pt x="436" y="98"/>
                    <a:pt x="436" y="98"/>
                    <a:pt x="436" y="98"/>
                  </a:cubicBezTo>
                  <a:cubicBezTo>
                    <a:pt x="446" y="97"/>
                    <a:pt x="455" y="95"/>
                    <a:pt x="465" y="93"/>
                  </a:cubicBezTo>
                  <a:cubicBezTo>
                    <a:pt x="466" y="100"/>
                    <a:pt x="466" y="100"/>
                    <a:pt x="466" y="100"/>
                  </a:cubicBezTo>
                  <a:cubicBezTo>
                    <a:pt x="473" y="99"/>
                    <a:pt x="481" y="97"/>
                    <a:pt x="488" y="96"/>
                  </a:cubicBezTo>
                  <a:cubicBezTo>
                    <a:pt x="486" y="89"/>
                    <a:pt x="486" y="89"/>
                    <a:pt x="486" y="89"/>
                  </a:cubicBezTo>
                  <a:cubicBezTo>
                    <a:pt x="495" y="87"/>
                    <a:pt x="505" y="85"/>
                    <a:pt x="514" y="82"/>
                  </a:cubicBezTo>
                  <a:cubicBezTo>
                    <a:pt x="516" y="89"/>
                    <a:pt x="516" y="89"/>
                    <a:pt x="516" y="89"/>
                  </a:cubicBezTo>
                  <a:cubicBezTo>
                    <a:pt x="525" y="86"/>
                    <a:pt x="535" y="84"/>
                    <a:pt x="544" y="81"/>
                  </a:cubicBezTo>
                  <a:cubicBezTo>
                    <a:pt x="542" y="75"/>
                    <a:pt x="542" y="75"/>
                    <a:pt x="542" y="75"/>
                  </a:cubicBezTo>
                  <a:cubicBezTo>
                    <a:pt x="551" y="72"/>
                    <a:pt x="560" y="69"/>
                    <a:pt x="569" y="65"/>
                  </a:cubicBezTo>
                  <a:cubicBezTo>
                    <a:pt x="571" y="72"/>
                    <a:pt x="571" y="72"/>
                    <a:pt x="571" y="72"/>
                  </a:cubicBezTo>
                  <a:cubicBezTo>
                    <a:pt x="578" y="69"/>
                    <a:pt x="585" y="66"/>
                    <a:pt x="592" y="64"/>
                  </a:cubicBezTo>
                  <a:cubicBezTo>
                    <a:pt x="589" y="58"/>
                    <a:pt x="589" y="58"/>
                    <a:pt x="589" y="58"/>
                  </a:cubicBezTo>
                  <a:cubicBezTo>
                    <a:pt x="598" y="54"/>
                    <a:pt x="606" y="50"/>
                    <a:pt x="615" y="46"/>
                  </a:cubicBezTo>
                  <a:cubicBezTo>
                    <a:pt x="618" y="52"/>
                    <a:pt x="618" y="52"/>
                    <a:pt x="618" y="52"/>
                  </a:cubicBezTo>
                  <a:cubicBezTo>
                    <a:pt x="625" y="49"/>
                    <a:pt x="631" y="46"/>
                    <a:pt x="638" y="43"/>
                  </a:cubicBezTo>
                  <a:cubicBezTo>
                    <a:pt x="637" y="43"/>
                    <a:pt x="637" y="43"/>
                    <a:pt x="637" y="43"/>
                  </a:cubicBezTo>
                  <a:cubicBezTo>
                    <a:pt x="615" y="37"/>
                    <a:pt x="592" y="32"/>
                    <a:pt x="569" y="26"/>
                  </a:cubicBezTo>
                  <a:cubicBezTo>
                    <a:pt x="530" y="16"/>
                    <a:pt x="490" y="11"/>
                    <a:pt x="450" y="6"/>
                  </a:cubicBezTo>
                  <a:cubicBezTo>
                    <a:pt x="442" y="30"/>
                    <a:pt x="432" y="51"/>
                    <a:pt x="408" y="60"/>
                  </a:cubicBezTo>
                  <a:cubicBezTo>
                    <a:pt x="376" y="71"/>
                    <a:pt x="273" y="71"/>
                    <a:pt x="240" y="53"/>
                  </a:cubicBezTo>
                  <a:cubicBezTo>
                    <a:pt x="222" y="44"/>
                    <a:pt x="215" y="23"/>
                    <a:pt x="208" y="0"/>
                  </a:cubicBezTo>
                  <a:cubicBezTo>
                    <a:pt x="190" y="2"/>
                    <a:pt x="172" y="3"/>
                    <a:pt x="154" y="5"/>
                  </a:cubicBezTo>
                  <a:cubicBezTo>
                    <a:pt x="133" y="6"/>
                    <a:pt x="110" y="8"/>
                    <a:pt x="89" y="11"/>
                  </a:cubicBezTo>
                  <a:cubicBezTo>
                    <a:pt x="72" y="14"/>
                    <a:pt x="54" y="15"/>
                    <a:pt x="37" y="17"/>
                  </a:cubicBezTo>
                  <a:cubicBezTo>
                    <a:pt x="25" y="18"/>
                    <a:pt x="12" y="19"/>
                    <a:pt x="0" y="20"/>
                  </a:cubicBezTo>
                  <a:cubicBezTo>
                    <a:pt x="2" y="21"/>
                    <a:pt x="3" y="22"/>
                    <a:pt x="5" y="23"/>
                  </a:cubicBezTo>
                  <a:lnTo>
                    <a:pt x="1" y="28"/>
                  </a:lnTo>
                  <a:close/>
                </a:path>
              </a:pathLst>
            </a:custGeom>
            <a:solidFill>
              <a:srgbClr val="F9F7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52"/>
            <p:cNvSpPr/>
            <p:nvPr/>
          </p:nvSpPr>
          <p:spPr bwMode="auto">
            <a:xfrm>
              <a:off x="5746750" y="1849438"/>
              <a:ext cx="17463" cy="9525"/>
            </a:xfrm>
            <a:custGeom>
              <a:avLst/>
              <a:gdLst>
                <a:gd name="T0" fmla="*/ 23 w 27"/>
                <a:gd name="T1" fmla="*/ 8 h 14"/>
                <a:gd name="T2" fmla="*/ 27 w 27"/>
                <a:gd name="T3" fmla="*/ 3 h 14"/>
                <a:gd name="T4" fmla="*/ 22 w 27"/>
                <a:gd name="T5" fmla="*/ 0 h 14"/>
                <a:gd name="T6" fmla="*/ 0 w 27"/>
                <a:gd name="T7" fmla="*/ 3 h 14"/>
                <a:gd name="T8" fmla="*/ 19 w 27"/>
                <a:gd name="T9" fmla="*/ 14 h 14"/>
                <a:gd name="T10" fmla="*/ 23 w 27"/>
                <a:gd name="T11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14">
                  <a:moveTo>
                    <a:pt x="23" y="8"/>
                  </a:moveTo>
                  <a:cubicBezTo>
                    <a:pt x="27" y="3"/>
                    <a:pt x="27" y="3"/>
                    <a:pt x="27" y="3"/>
                  </a:cubicBezTo>
                  <a:cubicBezTo>
                    <a:pt x="25" y="2"/>
                    <a:pt x="24" y="1"/>
                    <a:pt x="22" y="0"/>
                  </a:cubicBezTo>
                  <a:cubicBezTo>
                    <a:pt x="15" y="1"/>
                    <a:pt x="7" y="2"/>
                    <a:pt x="0" y="3"/>
                  </a:cubicBezTo>
                  <a:cubicBezTo>
                    <a:pt x="6" y="7"/>
                    <a:pt x="13" y="11"/>
                    <a:pt x="19" y="14"/>
                  </a:cubicBezTo>
                  <a:lnTo>
                    <a:pt x="23" y="8"/>
                  </a:lnTo>
                  <a:close/>
                </a:path>
              </a:pathLst>
            </a:custGeom>
            <a:solidFill>
              <a:srgbClr val="603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53"/>
            <p:cNvSpPr/>
            <p:nvPr/>
          </p:nvSpPr>
          <p:spPr bwMode="auto">
            <a:xfrm>
              <a:off x="6167438" y="1865313"/>
              <a:ext cx="6350" cy="3175"/>
            </a:xfrm>
            <a:custGeom>
              <a:avLst/>
              <a:gdLst>
                <a:gd name="T0" fmla="*/ 4 w 11"/>
                <a:gd name="T1" fmla="*/ 6 h 6"/>
                <a:gd name="T2" fmla="*/ 11 w 11"/>
                <a:gd name="T3" fmla="*/ 2 h 6"/>
                <a:gd name="T4" fmla="*/ 0 w 11"/>
                <a:gd name="T5" fmla="*/ 0 h 6"/>
                <a:gd name="T6" fmla="*/ 1 w 11"/>
                <a:gd name="T7" fmla="*/ 0 h 6"/>
                <a:gd name="T8" fmla="*/ 4 w 11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6">
                  <a:moveTo>
                    <a:pt x="4" y="6"/>
                  </a:moveTo>
                  <a:cubicBezTo>
                    <a:pt x="6" y="4"/>
                    <a:pt x="9" y="3"/>
                    <a:pt x="11" y="2"/>
                  </a:cubicBezTo>
                  <a:cubicBezTo>
                    <a:pt x="7" y="1"/>
                    <a:pt x="4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4" y="6"/>
                  </a:lnTo>
                  <a:close/>
                </a:path>
              </a:pathLst>
            </a:custGeom>
            <a:solidFill>
              <a:srgbClr val="603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54"/>
            <p:cNvSpPr/>
            <p:nvPr/>
          </p:nvSpPr>
          <p:spPr bwMode="auto">
            <a:xfrm>
              <a:off x="6302375" y="1530350"/>
              <a:ext cx="17463" cy="19050"/>
            </a:xfrm>
            <a:custGeom>
              <a:avLst/>
              <a:gdLst>
                <a:gd name="T0" fmla="*/ 15 w 28"/>
                <a:gd name="T1" fmla="*/ 30 h 30"/>
                <a:gd name="T2" fmla="*/ 22 w 28"/>
                <a:gd name="T3" fmla="*/ 26 h 30"/>
                <a:gd name="T4" fmla="*/ 28 w 28"/>
                <a:gd name="T5" fmla="*/ 23 h 30"/>
                <a:gd name="T6" fmla="*/ 11 w 28"/>
                <a:gd name="T7" fmla="*/ 0 h 30"/>
                <a:gd name="T8" fmla="*/ 5 w 28"/>
                <a:gd name="T9" fmla="*/ 5 h 30"/>
                <a:gd name="T10" fmla="*/ 0 w 28"/>
                <a:gd name="T11" fmla="*/ 9 h 30"/>
                <a:gd name="T12" fmla="*/ 15 w 28"/>
                <a:gd name="T1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30">
                  <a:moveTo>
                    <a:pt x="15" y="30"/>
                  </a:moveTo>
                  <a:cubicBezTo>
                    <a:pt x="22" y="26"/>
                    <a:pt x="22" y="26"/>
                    <a:pt x="22" y="26"/>
                  </a:cubicBezTo>
                  <a:cubicBezTo>
                    <a:pt x="28" y="23"/>
                    <a:pt x="28" y="23"/>
                    <a:pt x="28" y="23"/>
                  </a:cubicBezTo>
                  <a:cubicBezTo>
                    <a:pt x="23" y="14"/>
                    <a:pt x="17" y="7"/>
                    <a:pt x="11" y="0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5" y="15"/>
                    <a:pt x="11" y="22"/>
                    <a:pt x="15" y="30"/>
                  </a:cubicBezTo>
                </a:path>
              </a:pathLst>
            </a:custGeom>
            <a:solidFill>
              <a:srgbClr val="603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55"/>
            <p:cNvSpPr/>
            <p:nvPr/>
          </p:nvSpPr>
          <p:spPr bwMode="auto">
            <a:xfrm>
              <a:off x="5645150" y="1758950"/>
              <a:ext cx="19050" cy="19050"/>
            </a:xfrm>
            <a:custGeom>
              <a:avLst/>
              <a:gdLst>
                <a:gd name="T0" fmla="*/ 12 w 29"/>
                <a:gd name="T1" fmla="*/ 0 h 29"/>
                <a:gd name="T2" fmla="*/ 6 w 29"/>
                <a:gd name="T3" fmla="*/ 3 h 29"/>
                <a:gd name="T4" fmla="*/ 0 w 29"/>
                <a:gd name="T5" fmla="*/ 7 h 29"/>
                <a:gd name="T6" fmla="*/ 17 w 29"/>
                <a:gd name="T7" fmla="*/ 29 h 29"/>
                <a:gd name="T8" fmla="*/ 23 w 29"/>
                <a:gd name="T9" fmla="*/ 25 h 29"/>
                <a:gd name="T10" fmla="*/ 29 w 29"/>
                <a:gd name="T11" fmla="*/ 21 h 29"/>
                <a:gd name="T12" fmla="*/ 12 w 29"/>
                <a:gd name="T13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29">
                  <a:moveTo>
                    <a:pt x="12" y="0"/>
                  </a:moveTo>
                  <a:cubicBezTo>
                    <a:pt x="6" y="3"/>
                    <a:pt x="6" y="3"/>
                    <a:pt x="6" y="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5" y="15"/>
                    <a:pt x="11" y="22"/>
                    <a:pt x="17" y="29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23" y="14"/>
                    <a:pt x="17" y="7"/>
                    <a:pt x="12" y="0"/>
                  </a:cubicBezTo>
                </a:path>
              </a:pathLst>
            </a:custGeom>
            <a:solidFill>
              <a:srgbClr val="603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56"/>
            <p:cNvSpPr/>
            <p:nvPr/>
          </p:nvSpPr>
          <p:spPr bwMode="auto">
            <a:xfrm>
              <a:off x="5611813" y="1703388"/>
              <a:ext cx="15875" cy="19050"/>
            </a:xfrm>
            <a:custGeom>
              <a:avLst/>
              <a:gdLst>
                <a:gd name="T0" fmla="*/ 14 w 25"/>
                <a:gd name="T1" fmla="*/ 0 h 30"/>
                <a:gd name="T2" fmla="*/ 7 w 25"/>
                <a:gd name="T3" fmla="*/ 2 h 30"/>
                <a:gd name="T4" fmla="*/ 0 w 25"/>
                <a:gd name="T5" fmla="*/ 5 h 30"/>
                <a:gd name="T6" fmla="*/ 11 w 25"/>
                <a:gd name="T7" fmla="*/ 30 h 30"/>
                <a:gd name="T8" fmla="*/ 18 w 25"/>
                <a:gd name="T9" fmla="*/ 27 h 30"/>
                <a:gd name="T10" fmla="*/ 25 w 25"/>
                <a:gd name="T11" fmla="*/ 24 h 30"/>
                <a:gd name="T12" fmla="*/ 14 w 25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30">
                  <a:moveTo>
                    <a:pt x="14" y="0"/>
                  </a:moveTo>
                  <a:cubicBezTo>
                    <a:pt x="7" y="2"/>
                    <a:pt x="7" y="2"/>
                    <a:pt x="7" y="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" y="13"/>
                    <a:pt x="7" y="21"/>
                    <a:pt x="11" y="30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1" y="16"/>
                    <a:pt x="17" y="8"/>
                    <a:pt x="14" y="0"/>
                  </a:cubicBezTo>
                </a:path>
              </a:pathLst>
            </a:custGeom>
            <a:solidFill>
              <a:srgbClr val="603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57"/>
            <p:cNvSpPr/>
            <p:nvPr/>
          </p:nvSpPr>
          <p:spPr bwMode="auto">
            <a:xfrm>
              <a:off x="5626100" y="1730375"/>
              <a:ext cx="17463" cy="19050"/>
            </a:xfrm>
            <a:custGeom>
              <a:avLst/>
              <a:gdLst>
                <a:gd name="T0" fmla="*/ 13 w 27"/>
                <a:gd name="T1" fmla="*/ 0 h 30"/>
                <a:gd name="T2" fmla="*/ 6 w 27"/>
                <a:gd name="T3" fmla="*/ 3 h 30"/>
                <a:gd name="T4" fmla="*/ 0 w 27"/>
                <a:gd name="T5" fmla="*/ 6 h 30"/>
                <a:gd name="T6" fmla="*/ 14 w 27"/>
                <a:gd name="T7" fmla="*/ 30 h 30"/>
                <a:gd name="T8" fmla="*/ 21 w 27"/>
                <a:gd name="T9" fmla="*/ 26 h 30"/>
                <a:gd name="T10" fmla="*/ 27 w 27"/>
                <a:gd name="T11" fmla="*/ 23 h 30"/>
                <a:gd name="T12" fmla="*/ 13 w 27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30">
                  <a:moveTo>
                    <a:pt x="13" y="0"/>
                  </a:moveTo>
                  <a:cubicBezTo>
                    <a:pt x="6" y="3"/>
                    <a:pt x="6" y="3"/>
                    <a:pt x="6" y="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4" y="14"/>
                    <a:pt x="9" y="22"/>
                    <a:pt x="14" y="30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22" y="15"/>
                    <a:pt x="17" y="7"/>
                    <a:pt x="13" y="0"/>
                  </a:cubicBezTo>
                </a:path>
              </a:pathLst>
            </a:custGeom>
            <a:solidFill>
              <a:srgbClr val="603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58"/>
            <p:cNvSpPr/>
            <p:nvPr/>
          </p:nvSpPr>
          <p:spPr bwMode="auto">
            <a:xfrm>
              <a:off x="6318250" y="1557338"/>
              <a:ext cx="12700" cy="19050"/>
            </a:xfrm>
            <a:custGeom>
              <a:avLst/>
              <a:gdLst>
                <a:gd name="T0" fmla="*/ 2 w 20"/>
                <a:gd name="T1" fmla="*/ 11 h 29"/>
                <a:gd name="T2" fmla="*/ 6 w 20"/>
                <a:gd name="T3" fmla="*/ 29 h 29"/>
                <a:gd name="T4" fmla="*/ 13 w 20"/>
                <a:gd name="T5" fmla="*/ 28 h 29"/>
                <a:gd name="T6" fmla="*/ 20 w 20"/>
                <a:gd name="T7" fmla="*/ 27 h 29"/>
                <a:gd name="T8" fmla="*/ 16 w 20"/>
                <a:gd name="T9" fmla="*/ 7 h 29"/>
                <a:gd name="T10" fmla="*/ 16 w 20"/>
                <a:gd name="T11" fmla="*/ 6 h 29"/>
                <a:gd name="T12" fmla="*/ 13 w 20"/>
                <a:gd name="T13" fmla="*/ 0 h 29"/>
                <a:gd name="T14" fmla="*/ 6 w 20"/>
                <a:gd name="T15" fmla="*/ 2 h 29"/>
                <a:gd name="T16" fmla="*/ 0 w 20"/>
                <a:gd name="T17" fmla="*/ 5 h 29"/>
                <a:gd name="T18" fmla="*/ 2 w 20"/>
                <a:gd name="T19" fmla="*/ 1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9">
                  <a:moveTo>
                    <a:pt x="2" y="11"/>
                  </a:moveTo>
                  <a:cubicBezTo>
                    <a:pt x="3" y="17"/>
                    <a:pt x="5" y="23"/>
                    <a:pt x="6" y="29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1"/>
                    <a:pt x="18" y="14"/>
                    <a:pt x="16" y="7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5" y="4"/>
                    <a:pt x="14" y="2"/>
                    <a:pt x="13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7"/>
                    <a:pt x="1" y="9"/>
                    <a:pt x="2" y="11"/>
                  </a:cubicBezTo>
                </a:path>
              </a:pathLst>
            </a:custGeom>
            <a:solidFill>
              <a:srgbClr val="603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59"/>
            <p:cNvSpPr/>
            <p:nvPr/>
          </p:nvSpPr>
          <p:spPr bwMode="auto">
            <a:xfrm>
              <a:off x="5665788" y="1781175"/>
              <a:ext cx="19050" cy="19050"/>
            </a:xfrm>
            <a:custGeom>
              <a:avLst/>
              <a:gdLst>
                <a:gd name="T0" fmla="*/ 12 w 31"/>
                <a:gd name="T1" fmla="*/ 0 h 29"/>
                <a:gd name="T2" fmla="*/ 6 w 31"/>
                <a:gd name="T3" fmla="*/ 4 h 29"/>
                <a:gd name="T4" fmla="*/ 0 w 31"/>
                <a:gd name="T5" fmla="*/ 9 h 29"/>
                <a:gd name="T6" fmla="*/ 20 w 31"/>
                <a:gd name="T7" fmla="*/ 29 h 29"/>
                <a:gd name="T8" fmla="*/ 26 w 31"/>
                <a:gd name="T9" fmla="*/ 24 h 29"/>
                <a:gd name="T10" fmla="*/ 31 w 31"/>
                <a:gd name="T11" fmla="*/ 19 h 29"/>
                <a:gd name="T12" fmla="*/ 12 w 31"/>
                <a:gd name="T13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29">
                  <a:moveTo>
                    <a:pt x="12" y="0"/>
                  </a:moveTo>
                  <a:cubicBezTo>
                    <a:pt x="6" y="4"/>
                    <a:pt x="6" y="4"/>
                    <a:pt x="6" y="4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7" y="15"/>
                    <a:pt x="13" y="22"/>
                    <a:pt x="20" y="29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24" y="13"/>
                    <a:pt x="18" y="7"/>
                    <a:pt x="12" y="0"/>
                  </a:cubicBezTo>
                </a:path>
              </a:pathLst>
            </a:custGeom>
            <a:solidFill>
              <a:srgbClr val="603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60"/>
            <p:cNvSpPr/>
            <p:nvPr/>
          </p:nvSpPr>
          <p:spPr bwMode="auto">
            <a:xfrm>
              <a:off x="5688013" y="1803400"/>
              <a:ext cx="20638" cy="17463"/>
            </a:xfrm>
            <a:custGeom>
              <a:avLst/>
              <a:gdLst>
                <a:gd name="T0" fmla="*/ 10 w 31"/>
                <a:gd name="T1" fmla="*/ 0 h 28"/>
                <a:gd name="T2" fmla="*/ 5 w 31"/>
                <a:gd name="T3" fmla="*/ 5 h 28"/>
                <a:gd name="T4" fmla="*/ 0 w 31"/>
                <a:gd name="T5" fmla="*/ 10 h 28"/>
                <a:gd name="T6" fmla="*/ 22 w 31"/>
                <a:gd name="T7" fmla="*/ 28 h 28"/>
                <a:gd name="T8" fmla="*/ 26 w 31"/>
                <a:gd name="T9" fmla="*/ 23 h 28"/>
                <a:gd name="T10" fmla="*/ 31 w 31"/>
                <a:gd name="T11" fmla="*/ 18 h 28"/>
                <a:gd name="T12" fmla="*/ 10 w 31"/>
                <a:gd name="T1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28">
                  <a:moveTo>
                    <a:pt x="10" y="0"/>
                  </a:moveTo>
                  <a:cubicBezTo>
                    <a:pt x="5" y="5"/>
                    <a:pt x="5" y="5"/>
                    <a:pt x="5" y="5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7" y="16"/>
                    <a:pt x="14" y="22"/>
                    <a:pt x="22" y="28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24" y="13"/>
                    <a:pt x="17" y="7"/>
                    <a:pt x="10" y="0"/>
                  </a:cubicBezTo>
                </a:path>
              </a:pathLst>
            </a:custGeom>
            <a:solidFill>
              <a:srgbClr val="603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61"/>
            <p:cNvSpPr/>
            <p:nvPr/>
          </p:nvSpPr>
          <p:spPr bwMode="auto">
            <a:xfrm>
              <a:off x="5970588" y="1905000"/>
              <a:ext cx="17463" cy="7938"/>
            </a:xfrm>
            <a:custGeom>
              <a:avLst/>
              <a:gdLst>
                <a:gd name="T0" fmla="*/ 0 w 29"/>
                <a:gd name="T1" fmla="*/ 0 h 13"/>
                <a:gd name="T2" fmla="*/ 0 w 29"/>
                <a:gd name="T3" fmla="*/ 7 h 13"/>
                <a:gd name="T4" fmla="*/ 0 w 29"/>
                <a:gd name="T5" fmla="*/ 13 h 13"/>
                <a:gd name="T6" fmla="*/ 29 w 29"/>
                <a:gd name="T7" fmla="*/ 13 h 13"/>
                <a:gd name="T8" fmla="*/ 29 w 29"/>
                <a:gd name="T9" fmla="*/ 6 h 13"/>
                <a:gd name="T10" fmla="*/ 29 w 29"/>
                <a:gd name="T11" fmla="*/ 0 h 13"/>
                <a:gd name="T12" fmla="*/ 0 w 29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13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0" y="13"/>
                    <a:pt x="19" y="13"/>
                    <a:pt x="29" y="13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19" y="0"/>
                    <a:pt x="9" y="0"/>
                    <a:pt x="0" y="0"/>
                  </a:cubicBezTo>
                </a:path>
              </a:pathLst>
            </a:custGeom>
            <a:solidFill>
              <a:srgbClr val="603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62"/>
            <p:cNvSpPr/>
            <p:nvPr/>
          </p:nvSpPr>
          <p:spPr bwMode="auto">
            <a:xfrm>
              <a:off x="5937250" y="1903413"/>
              <a:ext cx="19050" cy="9525"/>
            </a:xfrm>
            <a:custGeom>
              <a:avLst/>
              <a:gdLst>
                <a:gd name="T0" fmla="*/ 1 w 30"/>
                <a:gd name="T1" fmla="*/ 0 h 15"/>
                <a:gd name="T2" fmla="*/ 0 w 30"/>
                <a:gd name="T3" fmla="*/ 7 h 15"/>
                <a:gd name="T4" fmla="*/ 0 w 30"/>
                <a:gd name="T5" fmla="*/ 14 h 15"/>
                <a:gd name="T6" fmla="*/ 23 w 30"/>
                <a:gd name="T7" fmla="*/ 15 h 15"/>
                <a:gd name="T8" fmla="*/ 30 w 30"/>
                <a:gd name="T9" fmla="*/ 15 h 15"/>
                <a:gd name="T10" fmla="*/ 30 w 30"/>
                <a:gd name="T11" fmla="*/ 8 h 15"/>
                <a:gd name="T12" fmla="*/ 30 w 30"/>
                <a:gd name="T13" fmla="*/ 2 h 15"/>
                <a:gd name="T14" fmla="*/ 1 w 30"/>
                <a:gd name="T1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15">
                  <a:moveTo>
                    <a:pt x="1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8" y="14"/>
                    <a:pt x="15" y="14"/>
                    <a:pt x="23" y="15"/>
                  </a:cubicBezTo>
                  <a:cubicBezTo>
                    <a:pt x="25" y="15"/>
                    <a:pt x="27" y="15"/>
                    <a:pt x="30" y="15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20" y="1"/>
                    <a:pt x="11" y="1"/>
                    <a:pt x="1" y="0"/>
                  </a:cubicBezTo>
                </a:path>
              </a:pathLst>
            </a:custGeom>
            <a:solidFill>
              <a:srgbClr val="603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63"/>
            <p:cNvSpPr/>
            <p:nvPr/>
          </p:nvSpPr>
          <p:spPr bwMode="auto">
            <a:xfrm>
              <a:off x="6075363" y="1558925"/>
              <a:ext cx="20638" cy="12700"/>
            </a:xfrm>
            <a:custGeom>
              <a:avLst/>
              <a:gdLst>
                <a:gd name="T0" fmla="*/ 32 w 32"/>
                <a:gd name="T1" fmla="*/ 13 h 19"/>
                <a:gd name="T2" fmla="*/ 30 w 32"/>
                <a:gd name="T3" fmla="*/ 7 h 19"/>
                <a:gd name="T4" fmla="*/ 29 w 32"/>
                <a:gd name="T5" fmla="*/ 0 h 19"/>
                <a:gd name="T6" fmla="*/ 0 w 32"/>
                <a:gd name="T7" fmla="*/ 6 h 19"/>
                <a:gd name="T8" fmla="*/ 2 w 32"/>
                <a:gd name="T9" fmla="*/ 13 h 19"/>
                <a:gd name="T10" fmla="*/ 3 w 32"/>
                <a:gd name="T11" fmla="*/ 19 h 19"/>
                <a:gd name="T12" fmla="*/ 32 w 32"/>
                <a:gd name="T13" fmla="*/ 1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19">
                  <a:moveTo>
                    <a:pt x="32" y="13"/>
                  </a:moveTo>
                  <a:cubicBezTo>
                    <a:pt x="30" y="7"/>
                    <a:pt x="30" y="7"/>
                    <a:pt x="30" y="7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19" y="3"/>
                    <a:pt x="10" y="5"/>
                    <a:pt x="0" y="6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13" y="18"/>
                    <a:pt x="22" y="16"/>
                    <a:pt x="32" y="13"/>
                  </a:cubicBezTo>
                </a:path>
              </a:pathLst>
            </a:custGeom>
            <a:solidFill>
              <a:srgbClr val="603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64"/>
            <p:cNvSpPr/>
            <p:nvPr/>
          </p:nvSpPr>
          <p:spPr bwMode="auto">
            <a:xfrm>
              <a:off x="6043613" y="1565275"/>
              <a:ext cx="20638" cy="11113"/>
            </a:xfrm>
            <a:custGeom>
              <a:avLst/>
              <a:gdLst>
                <a:gd name="T0" fmla="*/ 31 w 31"/>
                <a:gd name="T1" fmla="*/ 13 h 17"/>
                <a:gd name="T2" fmla="*/ 30 w 31"/>
                <a:gd name="T3" fmla="*/ 7 h 17"/>
                <a:gd name="T4" fmla="*/ 29 w 31"/>
                <a:gd name="T5" fmla="*/ 0 h 17"/>
                <a:gd name="T6" fmla="*/ 0 w 31"/>
                <a:gd name="T7" fmla="*/ 4 h 17"/>
                <a:gd name="T8" fmla="*/ 1 w 31"/>
                <a:gd name="T9" fmla="*/ 11 h 17"/>
                <a:gd name="T10" fmla="*/ 2 w 31"/>
                <a:gd name="T11" fmla="*/ 17 h 17"/>
                <a:gd name="T12" fmla="*/ 31 w 31"/>
                <a:gd name="T13" fmla="*/ 1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7">
                  <a:moveTo>
                    <a:pt x="31" y="13"/>
                  </a:moveTo>
                  <a:cubicBezTo>
                    <a:pt x="30" y="7"/>
                    <a:pt x="30" y="7"/>
                    <a:pt x="30" y="7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19" y="2"/>
                    <a:pt x="10" y="3"/>
                    <a:pt x="0" y="4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12" y="16"/>
                    <a:pt x="22" y="15"/>
                    <a:pt x="31" y="13"/>
                  </a:cubicBezTo>
                </a:path>
              </a:pathLst>
            </a:custGeom>
            <a:solidFill>
              <a:srgbClr val="603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65"/>
            <p:cNvSpPr/>
            <p:nvPr/>
          </p:nvSpPr>
          <p:spPr bwMode="auto">
            <a:xfrm>
              <a:off x="6142038" y="1539875"/>
              <a:ext cx="22225" cy="14288"/>
            </a:xfrm>
            <a:custGeom>
              <a:avLst/>
              <a:gdLst>
                <a:gd name="T0" fmla="*/ 33 w 33"/>
                <a:gd name="T1" fmla="*/ 13 h 22"/>
                <a:gd name="T2" fmla="*/ 30 w 33"/>
                <a:gd name="T3" fmla="*/ 6 h 22"/>
                <a:gd name="T4" fmla="*/ 27 w 33"/>
                <a:gd name="T5" fmla="*/ 0 h 22"/>
                <a:gd name="T6" fmla="*/ 0 w 33"/>
                <a:gd name="T7" fmla="*/ 9 h 22"/>
                <a:gd name="T8" fmla="*/ 2 w 33"/>
                <a:gd name="T9" fmla="*/ 15 h 22"/>
                <a:gd name="T10" fmla="*/ 5 w 33"/>
                <a:gd name="T11" fmla="*/ 22 h 22"/>
                <a:gd name="T12" fmla="*/ 33 w 33"/>
                <a:gd name="T13" fmla="*/ 13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22">
                  <a:moveTo>
                    <a:pt x="33" y="13"/>
                  </a:moveTo>
                  <a:cubicBezTo>
                    <a:pt x="30" y="6"/>
                    <a:pt x="30" y="6"/>
                    <a:pt x="30" y="6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9" y="3"/>
                    <a:pt x="9" y="6"/>
                    <a:pt x="0" y="9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14" y="19"/>
                    <a:pt x="24" y="16"/>
                    <a:pt x="33" y="13"/>
                  </a:cubicBezTo>
                </a:path>
              </a:pathLst>
            </a:custGeom>
            <a:solidFill>
              <a:srgbClr val="603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66"/>
            <p:cNvSpPr/>
            <p:nvPr/>
          </p:nvSpPr>
          <p:spPr bwMode="auto">
            <a:xfrm>
              <a:off x="6011863" y="1570038"/>
              <a:ext cx="19050" cy="9525"/>
            </a:xfrm>
            <a:custGeom>
              <a:avLst/>
              <a:gdLst>
                <a:gd name="T0" fmla="*/ 30 w 30"/>
                <a:gd name="T1" fmla="*/ 13 h 15"/>
                <a:gd name="T2" fmla="*/ 29 w 30"/>
                <a:gd name="T3" fmla="*/ 7 h 15"/>
                <a:gd name="T4" fmla="*/ 29 w 30"/>
                <a:gd name="T5" fmla="*/ 0 h 15"/>
                <a:gd name="T6" fmla="*/ 0 w 30"/>
                <a:gd name="T7" fmla="*/ 2 h 15"/>
                <a:gd name="T8" fmla="*/ 0 w 30"/>
                <a:gd name="T9" fmla="*/ 8 h 15"/>
                <a:gd name="T10" fmla="*/ 0 w 30"/>
                <a:gd name="T11" fmla="*/ 15 h 15"/>
                <a:gd name="T12" fmla="*/ 30 w 30"/>
                <a:gd name="T13" fmla="*/ 1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5">
                  <a:moveTo>
                    <a:pt x="30" y="13"/>
                  </a:moveTo>
                  <a:cubicBezTo>
                    <a:pt x="29" y="7"/>
                    <a:pt x="29" y="7"/>
                    <a:pt x="29" y="7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19" y="1"/>
                    <a:pt x="9" y="1"/>
                    <a:pt x="0" y="2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0" y="15"/>
                    <a:pt x="20" y="14"/>
                    <a:pt x="30" y="13"/>
                  </a:cubicBezTo>
                </a:path>
              </a:pathLst>
            </a:custGeom>
            <a:solidFill>
              <a:srgbClr val="603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67"/>
            <p:cNvSpPr/>
            <p:nvPr/>
          </p:nvSpPr>
          <p:spPr bwMode="auto">
            <a:xfrm>
              <a:off x="6111875" y="1550988"/>
              <a:ext cx="20638" cy="12700"/>
            </a:xfrm>
            <a:custGeom>
              <a:avLst/>
              <a:gdLst>
                <a:gd name="T0" fmla="*/ 32 w 32"/>
                <a:gd name="T1" fmla="*/ 12 h 20"/>
                <a:gd name="T2" fmla="*/ 30 w 32"/>
                <a:gd name="T3" fmla="*/ 6 h 20"/>
                <a:gd name="T4" fmla="*/ 27 w 32"/>
                <a:gd name="T5" fmla="*/ 0 h 20"/>
                <a:gd name="T6" fmla="*/ 0 w 32"/>
                <a:gd name="T7" fmla="*/ 7 h 20"/>
                <a:gd name="T8" fmla="*/ 2 w 32"/>
                <a:gd name="T9" fmla="*/ 14 h 20"/>
                <a:gd name="T10" fmla="*/ 4 w 32"/>
                <a:gd name="T11" fmla="*/ 20 h 20"/>
                <a:gd name="T12" fmla="*/ 32 w 32"/>
                <a:gd name="T13" fmla="*/ 1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20">
                  <a:moveTo>
                    <a:pt x="32" y="12"/>
                  </a:moveTo>
                  <a:cubicBezTo>
                    <a:pt x="30" y="6"/>
                    <a:pt x="30" y="6"/>
                    <a:pt x="30" y="6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8" y="2"/>
                    <a:pt x="9" y="5"/>
                    <a:pt x="0" y="7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13" y="18"/>
                    <a:pt x="22" y="15"/>
                    <a:pt x="32" y="12"/>
                  </a:cubicBezTo>
                </a:path>
              </a:pathLst>
            </a:custGeom>
            <a:solidFill>
              <a:srgbClr val="603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68"/>
            <p:cNvSpPr/>
            <p:nvPr/>
          </p:nvSpPr>
          <p:spPr bwMode="auto">
            <a:xfrm>
              <a:off x="6107113" y="1879600"/>
              <a:ext cx="20638" cy="12700"/>
            </a:xfrm>
            <a:custGeom>
              <a:avLst/>
              <a:gdLst>
                <a:gd name="T0" fmla="*/ 0 w 32"/>
                <a:gd name="T1" fmla="*/ 10 h 22"/>
                <a:gd name="T2" fmla="*/ 2 w 32"/>
                <a:gd name="T3" fmla="*/ 16 h 22"/>
                <a:gd name="T4" fmla="*/ 4 w 32"/>
                <a:gd name="T5" fmla="*/ 22 h 22"/>
                <a:gd name="T6" fmla="*/ 32 w 32"/>
                <a:gd name="T7" fmla="*/ 13 h 22"/>
                <a:gd name="T8" fmla="*/ 29 w 32"/>
                <a:gd name="T9" fmla="*/ 7 h 22"/>
                <a:gd name="T10" fmla="*/ 27 w 32"/>
                <a:gd name="T11" fmla="*/ 0 h 22"/>
                <a:gd name="T12" fmla="*/ 0 w 32"/>
                <a:gd name="T13" fmla="*/ 1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22">
                  <a:moveTo>
                    <a:pt x="0" y="10"/>
                  </a:moveTo>
                  <a:cubicBezTo>
                    <a:pt x="2" y="16"/>
                    <a:pt x="2" y="16"/>
                    <a:pt x="2" y="16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14" y="19"/>
                    <a:pt x="23" y="16"/>
                    <a:pt x="32" y="13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8" y="4"/>
                    <a:pt x="9" y="7"/>
                    <a:pt x="0" y="10"/>
                  </a:cubicBezTo>
                </a:path>
              </a:pathLst>
            </a:custGeom>
            <a:solidFill>
              <a:srgbClr val="603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69"/>
            <p:cNvSpPr/>
            <p:nvPr/>
          </p:nvSpPr>
          <p:spPr bwMode="auto">
            <a:xfrm>
              <a:off x="6137275" y="1866900"/>
              <a:ext cx="20638" cy="15875"/>
            </a:xfrm>
            <a:custGeom>
              <a:avLst/>
              <a:gdLst>
                <a:gd name="T0" fmla="*/ 0 w 32"/>
                <a:gd name="T1" fmla="*/ 12 h 24"/>
                <a:gd name="T2" fmla="*/ 3 w 32"/>
                <a:gd name="T3" fmla="*/ 18 h 24"/>
                <a:gd name="T4" fmla="*/ 6 w 32"/>
                <a:gd name="T5" fmla="*/ 24 h 24"/>
                <a:gd name="T6" fmla="*/ 32 w 32"/>
                <a:gd name="T7" fmla="*/ 12 h 24"/>
                <a:gd name="T8" fmla="*/ 29 w 32"/>
                <a:gd name="T9" fmla="*/ 6 h 24"/>
                <a:gd name="T10" fmla="*/ 26 w 32"/>
                <a:gd name="T11" fmla="*/ 0 h 24"/>
                <a:gd name="T12" fmla="*/ 0 w 32"/>
                <a:gd name="T1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24">
                  <a:moveTo>
                    <a:pt x="0" y="12"/>
                  </a:moveTo>
                  <a:cubicBezTo>
                    <a:pt x="3" y="18"/>
                    <a:pt x="3" y="18"/>
                    <a:pt x="3" y="18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15" y="20"/>
                    <a:pt x="24" y="16"/>
                    <a:pt x="32" y="12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17" y="4"/>
                    <a:pt x="9" y="8"/>
                    <a:pt x="0" y="12"/>
                  </a:cubicBezTo>
                </a:path>
              </a:pathLst>
            </a:custGeom>
            <a:solidFill>
              <a:srgbClr val="603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70"/>
            <p:cNvSpPr/>
            <p:nvPr/>
          </p:nvSpPr>
          <p:spPr bwMode="auto">
            <a:xfrm>
              <a:off x="5805488" y="1873250"/>
              <a:ext cx="20638" cy="14288"/>
            </a:xfrm>
            <a:custGeom>
              <a:avLst/>
              <a:gdLst>
                <a:gd name="T0" fmla="*/ 6 w 33"/>
                <a:gd name="T1" fmla="*/ 0 h 23"/>
                <a:gd name="T2" fmla="*/ 3 w 33"/>
                <a:gd name="T3" fmla="*/ 6 h 23"/>
                <a:gd name="T4" fmla="*/ 0 w 33"/>
                <a:gd name="T5" fmla="*/ 13 h 23"/>
                <a:gd name="T6" fmla="*/ 27 w 33"/>
                <a:gd name="T7" fmla="*/ 23 h 23"/>
                <a:gd name="T8" fmla="*/ 30 w 33"/>
                <a:gd name="T9" fmla="*/ 17 h 23"/>
                <a:gd name="T10" fmla="*/ 33 w 33"/>
                <a:gd name="T11" fmla="*/ 11 h 23"/>
                <a:gd name="T12" fmla="*/ 6 w 33"/>
                <a:gd name="T1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23">
                  <a:moveTo>
                    <a:pt x="6" y="0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9" y="16"/>
                    <a:pt x="18" y="20"/>
                    <a:pt x="27" y="23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24" y="7"/>
                    <a:pt x="15" y="4"/>
                    <a:pt x="6" y="0"/>
                  </a:cubicBezTo>
                </a:path>
              </a:pathLst>
            </a:custGeom>
            <a:solidFill>
              <a:srgbClr val="603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71"/>
            <p:cNvSpPr/>
            <p:nvPr/>
          </p:nvSpPr>
          <p:spPr bwMode="auto">
            <a:xfrm>
              <a:off x="6240463" y="1512888"/>
              <a:ext cx="19050" cy="11113"/>
            </a:xfrm>
            <a:custGeom>
              <a:avLst/>
              <a:gdLst>
                <a:gd name="T0" fmla="*/ 31 w 31"/>
                <a:gd name="T1" fmla="*/ 13 h 17"/>
                <a:gd name="T2" fmla="*/ 31 w 31"/>
                <a:gd name="T3" fmla="*/ 7 h 17"/>
                <a:gd name="T4" fmla="*/ 30 w 31"/>
                <a:gd name="T5" fmla="*/ 0 h 17"/>
                <a:gd name="T6" fmla="*/ 0 w 31"/>
                <a:gd name="T7" fmla="*/ 4 h 17"/>
                <a:gd name="T8" fmla="*/ 2 w 31"/>
                <a:gd name="T9" fmla="*/ 11 h 17"/>
                <a:gd name="T10" fmla="*/ 3 w 31"/>
                <a:gd name="T11" fmla="*/ 17 h 17"/>
                <a:gd name="T12" fmla="*/ 31 w 31"/>
                <a:gd name="T13" fmla="*/ 1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7">
                  <a:moveTo>
                    <a:pt x="31" y="13"/>
                  </a:moveTo>
                  <a:cubicBezTo>
                    <a:pt x="31" y="7"/>
                    <a:pt x="31" y="7"/>
                    <a:pt x="31" y="7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1" y="1"/>
                    <a:pt x="11" y="2"/>
                    <a:pt x="0" y="4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14" y="15"/>
                    <a:pt x="23" y="14"/>
                    <a:pt x="31" y="13"/>
                  </a:cubicBezTo>
                </a:path>
              </a:pathLst>
            </a:custGeom>
            <a:solidFill>
              <a:srgbClr val="603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72"/>
            <p:cNvSpPr/>
            <p:nvPr/>
          </p:nvSpPr>
          <p:spPr bwMode="auto">
            <a:xfrm>
              <a:off x="6245225" y="1790700"/>
              <a:ext cx="19050" cy="19050"/>
            </a:xfrm>
            <a:custGeom>
              <a:avLst/>
              <a:gdLst>
                <a:gd name="T0" fmla="*/ 19 w 30"/>
                <a:gd name="T1" fmla="*/ 0 h 29"/>
                <a:gd name="T2" fmla="*/ 0 w 30"/>
                <a:gd name="T3" fmla="*/ 20 h 29"/>
                <a:gd name="T4" fmla="*/ 5 w 30"/>
                <a:gd name="T5" fmla="*/ 25 h 29"/>
                <a:gd name="T6" fmla="*/ 10 w 30"/>
                <a:gd name="T7" fmla="*/ 29 h 29"/>
                <a:gd name="T8" fmla="*/ 30 w 30"/>
                <a:gd name="T9" fmla="*/ 9 h 29"/>
                <a:gd name="T10" fmla="*/ 24 w 30"/>
                <a:gd name="T11" fmla="*/ 4 h 29"/>
                <a:gd name="T12" fmla="*/ 19 w 30"/>
                <a:gd name="T13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29">
                  <a:moveTo>
                    <a:pt x="19" y="0"/>
                  </a:moveTo>
                  <a:cubicBezTo>
                    <a:pt x="13" y="7"/>
                    <a:pt x="6" y="14"/>
                    <a:pt x="0" y="20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7" y="22"/>
                    <a:pt x="24" y="16"/>
                    <a:pt x="30" y="9"/>
                  </a:cubicBezTo>
                  <a:cubicBezTo>
                    <a:pt x="24" y="4"/>
                    <a:pt x="24" y="4"/>
                    <a:pt x="24" y="4"/>
                  </a:cubicBezTo>
                  <a:lnTo>
                    <a:pt x="19" y="0"/>
                  </a:lnTo>
                  <a:close/>
                </a:path>
              </a:pathLst>
            </a:custGeom>
            <a:solidFill>
              <a:srgbClr val="603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73"/>
            <p:cNvSpPr/>
            <p:nvPr/>
          </p:nvSpPr>
          <p:spPr bwMode="auto">
            <a:xfrm>
              <a:off x="6269038" y="1765300"/>
              <a:ext cx="17463" cy="17463"/>
            </a:xfrm>
            <a:custGeom>
              <a:avLst/>
              <a:gdLst>
                <a:gd name="T0" fmla="*/ 17 w 29"/>
                <a:gd name="T1" fmla="*/ 0 h 29"/>
                <a:gd name="T2" fmla="*/ 0 w 29"/>
                <a:gd name="T3" fmla="*/ 21 h 29"/>
                <a:gd name="T4" fmla="*/ 6 w 29"/>
                <a:gd name="T5" fmla="*/ 25 h 29"/>
                <a:gd name="T6" fmla="*/ 12 w 29"/>
                <a:gd name="T7" fmla="*/ 29 h 29"/>
                <a:gd name="T8" fmla="*/ 29 w 29"/>
                <a:gd name="T9" fmla="*/ 7 h 29"/>
                <a:gd name="T10" fmla="*/ 23 w 29"/>
                <a:gd name="T11" fmla="*/ 3 h 29"/>
                <a:gd name="T12" fmla="*/ 17 w 29"/>
                <a:gd name="T13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29">
                  <a:moveTo>
                    <a:pt x="17" y="0"/>
                  </a:moveTo>
                  <a:cubicBezTo>
                    <a:pt x="11" y="7"/>
                    <a:pt x="6" y="14"/>
                    <a:pt x="0" y="21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8" y="22"/>
                    <a:pt x="24" y="14"/>
                    <a:pt x="29" y="7"/>
                  </a:cubicBezTo>
                  <a:cubicBezTo>
                    <a:pt x="23" y="3"/>
                    <a:pt x="23" y="3"/>
                    <a:pt x="23" y="3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rgbClr val="603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74"/>
            <p:cNvSpPr/>
            <p:nvPr/>
          </p:nvSpPr>
          <p:spPr bwMode="auto">
            <a:xfrm>
              <a:off x="6173788" y="1530350"/>
              <a:ext cx="20638" cy="12700"/>
            </a:xfrm>
            <a:custGeom>
              <a:avLst/>
              <a:gdLst>
                <a:gd name="T0" fmla="*/ 13 w 13"/>
                <a:gd name="T1" fmla="*/ 5 h 8"/>
                <a:gd name="T2" fmla="*/ 12 w 13"/>
                <a:gd name="T3" fmla="*/ 2 h 8"/>
                <a:gd name="T4" fmla="*/ 11 w 13"/>
                <a:gd name="T5" fmla="*/ 0 h 8"/>
                <a:gd name="T6" fmla="*/ 0 w 13"/>
                <a:gd name="T7" fmla="*/ 4 h 8"/>
                <a:gd name="T8" fmla="*/ 1 w 13"/>
                <a:gd name="T9" fmla="*/ 6 h 8"/>
                <a:gd name="T10" fmla="*/ 2 w 13"/>
                <a:gd name="T11" fmla="*/ 8 h 8"/>
                <a:gd name="T12" fmla="*/ 13 w 13"/>
                <a:gd name="T13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8">
                  <a:moveTo>
                    <a:pt x="13" y="5"/>
                  </a:moveTo>
                  <a:lnTo>
                    <a:pt x="12" y="2"/>
                  </a:lnTo>
                  <a:lnTo>
                    <a:pt x="11" y="0"/>
                  </a:lnTo>
                  <a:lnTo>
                    <a:pt x="0" y="4"/>
                  </a:lnTo>
                  <a:lnTo>
                    <a:pt x="1" y="6"/>
                  </a:lnTo>
                  <a:lnTo>
                    <a:pt x="2" y="8"/>
                  </a:lnTo>
                  <a:lnTo>
                    <a:pt x="13" y="5"/>
                  </a:lnTo>
                  <a:close/>
                </a:path>
              </a:pathLst>
            </a:custGeom>
            <a:solidFill>
              <a:srgbClr val="603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75"/>
            <p:cNvSpPr/>
            <p:nvPr/>
          </p:nvSpPr>
          <p:spPr bwMode="auto">
            <a:xfrm>
              <a:off x="6321425" y="1651000"/>
              <a:ext cx="11113" cy="17463"/>
            </a:xfrm>
            <a:custGeom>
              <a:avLst/>
              <a:gdLst>
                <a:gd name="T0" fmla="*/ 4 w 19"/>
                <a:gd name="T1" fmla="*/ 0 h 28"/>
                <a:gd name="T2" fmla="*/ 0 w 19"/>
                <a:gd name="T3" fmla="*/ 26 h 28"/>
                <a:gd name="T4" fmla="*/ 7 w 19"/>
                <a:gd name="T5" fmla="*/ 27 h 28"/>
                <a:gd name="T6" fmla="*/ 14 w 19"/>
                <a:gd name="T7" fmla="*/ 28 h 28"/>
                <a:gd name="T8" fmla="*/ 19 w 19"/>
                <a:gd name="T9" fmla="*/ 2 h 28"/>
                <a:gd name="T10" fmla="*/ 12 w 19"/>
                <a:gd name="T11" fmla="*/ 1 h 28"/>
                <a:gd name="T12" fmla="*/ 4 w 19"/>
                <a:gd name="T1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8">
                  <a:moveTo>
                    <a:pt x="4" y="0"/>
                  </a:moveTo>
                  <a:cubicBezTo>
                    <a:pt x="3" y="9"/>
                    <a:pt x="2" y="17"/>
                    <a:pt x="0" y="26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6" y="19"/>
                    <a:pt x="18" y="10"/>
                    <a:pt x="19" y="2"/>
                  </a:cubicBezTo>
                  <a:cubicBezTo>
                    <a:pt x="12" y="1"/>
                    <a:pt x="12" y="1"/>
                    <a:pt x="12" y="1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603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76"/>
            <p:cNvSpPr/>
            <p:nvPr/>
          </p:nvSpPr>
          <p:spPr bwMode="auto">
            <a:xfrm>
              <a:off x="6221413" y="1812925"/>
              <a:ext cx="20638" cy="17463"/>
            </a:xfrm>
            <a:custGeom>
              <a:avLst/>
              <a:gdLst>
                <a:gd name="T0" fmla="*/ 0 w 32"/>
                <a:gd name="T1" fmla="*/ 18 h 28"/>
                <a:gd name="T2" fmla="*/ 5 w 32"/>
                <a:gd name="T3" fmla="*/ 23 h 28"/>
                <a:gd name="T4" fmla="*/ 10 w 32"/>
                <a:gd name="T5" fmla="*/ 28 h 28"/>
                <a:gd name="T6" fmla="*/ 32 w 32"/>
                <a:gd name="T7" fmla="*/ 10 h 28"/>
                <a:gd name="T8" fmla="*/ 27 w 32"/>
                <a:gd name="T9" fmla="*/ 5 h 28"/>
                <a:gd name="T10" fmla="*/ 22 w 32"/>
                <a:gd name="T11" fmla="*/ 0 h 28"/>
                <a:gd name="T12" fmla="*/ 0 w 32"/>
                <a:gd name="T13" fmla="*/ 1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28">
                  <a:moveTo>
                    <a:pt x="0" y="18"/>
                  </a:moveTo>
                  <a:cubicBezTo>
                    <a:pt x="5" y="23"/>
                    <a:pt x="5" y="23"/>
                    <a:pt x="5" y="23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7" y="22"/>
                    <a:pt x="25" y="16"/>
                    <a:pt x="32" y="10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5" y="6"/>
                    <a:pt x="8" y="12"/>
                    <a:pt x="0" y="18"/>
                  </a:cubicBezTo>
                </a:path>
              </a:pathLst>
            </a:custGeom>
            <a:solidFill>
              <a:srgbClr val="603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77"/>
            <p:cNvSpPr/>
            <p:nvPr/>
          </p:nvSpPr>
          <p:spPr bwMode="auto">
            <a:xfrm>
              <a:off x="5770563" y="1858963"/>
              <a:ext cx="22225" cy="14288"/>
            </a:xfrm>
            <a:custGeom>
              <a:avLst/>
              <a:gdLst>
                <a:gd name="T0" fmla="*/ 7 w 33"/>
                <a:gd name="T1" fmla="*/ 0 h 24"/>
                <a:gd name="T2" fmla="*/ 4 w 33"/>
                <a:gd name="T3" fmla="*/ 5 h 24"/>
                <a:gd name="T4" fmla="*/ 0 w 33"/>
                <a:gd name="T5" fmla="*/ 11 h 24"/>
                <a:gd name="T6" fmla="*/ 26 w 33"/>
                <a:gd name="T7" fmla="*/ 24 h 24"/>
                <a:gd name="T8" fmla="*/ 29 w 33"/>
                <a:gd name="T9" fmla="*/ 18 h 24"/>
                <a:gd name="T10" fmla="*/ 33 w 33"/>
                <a:gd name="T11" fmla="*/ 12 h 24"/>
                <a:gd name="T12" fmla="*/ 7 w 33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24">
                  <a:moveTo>
                    <a:pt x="7" y="0"/>
                  </a:moveTo>
                  <a:cubicBezTo>
                    <a:pt x="4" y="5"/>
                    <a:pt x="4" y="5"/>
                    <a:pt x="4" y="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9" y="16"/>
                    <a:pt x="17" y="20"/>
                    <a:pt x="26" y="24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24" y="8"/>
                    <a:pt x="16" y="4"/>
                    <a:pt x="7" y="0"/>
                  </a:cubicBezTo>
                </a:path>
              </a:pathLst>
            </a:custGeom>
            <a:solidFill>
              <a:srgbClr val="603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78"/>
            <p:cNvSpPr/>
            <p:nvPr/>
          </p:nvSpPr>
          <p:spPr bwMode="auto">
            <a:xfrm>
              <a:off x="6324600" y="1620838"/>
              <a:ext cx="9525" cy="17463"/>
            </a:xfrm>
            <a:custGeom>
              <a:avLst/>
              <a:gdLst>
                <a:gd name="T0" fmla="*/ 1 w 16"/>
                <a:gd name="T1" fmla="*/ 11 h 27"/>
                <a:gd name="T2" fmla="*/ 0 w 16"/>
                <a:gd name="T3" fmla="*/ 26 h 27"/>
                <a:gd name="T4" fmla="*/ 8 w 16"/>
                <a:gd name="T5" fmla="*/ 27 h 27"/>
                <a:gd name="T6" fmla="*/ 15 w 16"/>
                <a:gd name="T7" fmla="*/ 27 h 27"/>
                <a:gd name="T8" fmla="*/ 16 w 16"/>
                <a:gd name="T9" fmla="*/ 12 h 27"/>
                <a:gd name="T10" fmla="*/ 16 w 16"/>
                <a:gd name="T11" fmla="*/ 0 h 27"/>
                <a:gd name="T12" fmla="*/ 9 w 16"/>
                <a:gd name="T13" fmla="*/ 0 h 27"/>
                <a:gd name="T14" fmla="*/ 1 w 16"/>
                <a:gd name="T15" fmla="*/ 0 h 27"/>
                <a:gd name="T16" fmla="*/ 1 w 16"/>
                <a:gd name="T17" fmla="*/ 1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27">
                  <a:moveTo>
                    <a:pt x="1" y="11"/>
                  </a:moveTo>
                  <a:cubicBezTo>
                    <a:pt x="1" y="16"/>
                    <a:pt x="1" y="21"/>
                    <a:pt x="0" y="26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5" y="22"/>
                    <a:pt x="16" y="17"/>
                    <a:pt x="16" y="12"/>
                  </a:cubicBezTo>
                  <a:cubicBezTo>
                    <a:pt x="16" y="8"/>
                    <a:pt x="16" y="4"/>
                    <a:pt x="16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4"/>
                    <a:pt x="1" y="8"/>
                    <a:pt x="1" y="11"/>
                  </a:cubicBezTo>
                </a:path>
              </a:pathLst>
            </a:custGeom>
            <a:solidFill>
              <a:srgbClr val="603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79"/>
            <p:cNvSpPr/>
            <p:nvPr/>
          </p:nvSpPr>
          <p:spPr bwMode="auto">
            <a:xfrm>
              <a:off x="6208713" y="1519238"/>
              <a:ext cx="20638" cy="12700"/>
            </a:xfrm>
            <a:custGeom>
              <a:avLst/>
              <a:gdLst>
                <a:gd name="T0" fmla="*/ 33 w 33"/>
                <a:gd name="T1" fmla="*/ 12 h 21"/>
                <a:gd name="T2" fmla="*/ 30 w 33"/>
                <a:gd name="T3" fmla="*/ 6 h 21"/>
                <a:gd name="T4" fmla="*/ 28 w 33"/>
                <a:gd name="T5" fmla="*/ 0 h 21"/>
                <a:gd name="T6" fmla="*/ 0 w 33"/>
                <a:gd name="T7" fmla="*/ 8 h 21"/>
                <a:gd name="T8" fmla="*/ 3 w 33"/>
                <a:gd name="T9" fmla="*/ 14 h 21"/>
                <a:gd name="T10" fmla="*/ 5 w 33"/>
                <a:gd name="T11" fmla="*/ 21 h 21"/>
                <a:gd name="T12" fmla="*/ 33 w 33"/>
                <a:gd name="T13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21">
                  <a:moveTo>
                    <a:pt x="33" y="12"/>
                  </a:moveTo>
                  <a:cubicBezTo>
                    <a:pt x="30" y="6"/>
                    <a:pt x="30" y="6"/>
                    <a:pt x="30" y="6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0" y="2"/>
                    <a:pt x="11" y="5"/>
                    <a:pt x="0" y="8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15" y="17"/>
                    <a:pt x="24" y="14"/>
                    <a:pt x="33" y="12"/>
                  </a:cubicBezTo>
                </a:path>
              </a:pathLst>
            </a:custGeom>
            <a:solidFill>
              <a:srgbClr val="603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80"/>
            <p:cNvSpPr/>
            <p:nvPr/>
          </p:nvSpPr>
          <p:spPr bwMode="auto">
            <a:xfrm>
              <a:off x="6272213" y="1512888"/>
              <a:ext cx="22225" cy="12700"/>
            </a:xfrm>
            <a:custGeom>
              <a:avLst/>
              <a:gdLst>
                <a:gd name="T0" fmla="*/ 25 w 33"/>
                <a:gd name="T1" fmla="*/ 20 h 20"/>
                <a:gd name="T2" fmla="*/ 29 w 33"/>
                <a:gd name="T3" fmla="*/ 15 h 20"/>
                <a:gd name="T4" fmla="*/ 33 w 33"/>
                <a:gd name="T5" fmla="*/ 9 h 20"/>
                <a:gd name="T6" fmla="*/ 3 w 33"/>
                <a:gd name="T7" fmla="*/ 0 h 20"/>
                <a:gd name="T8" fmla="*/ 2 w 33"/>
                <a:gd name="T9" fmla="*/ 6 h 20"/>
                <a:gd name="T10" fmla="*/ 0 w 33"/>
                <a:gd name="T11" fmla="*/ 13 h 20"/>
                <a:gd name="T12" fmla="*/ 25 w 33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20">
                  <a:moveTo>
                    <a:pt x="25" y="20"/>
                  </a:moveTo>
                  <a:cubicBezTo>
                    <a:pt x="29" y="15"/>
                    <a:pt x="29" y="15"/>
                    <a:pt x="29" y="15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24" y="4"/>
                    <a:pt x="14" y="1"/>
                    <a:pt x="3" y="0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0" y="14"/>
                    <a:pt x="18" y="17"/>
                    <a:pt x="25" y="20"/>
                  </a:cubicBezTo>
                </a:path>
              </a:pathLst>
            </a:custGeom>
            <a:solidFill>
              <a:srgbClr val="603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81"/>
            <p:cNvSpPr/>
            <p:nvPr/>
          </p:nvSpPr>
          <p:spPr bwMode="auto">
            <a:xfrm>
              <a:off x="6197600" y="1833563"/>
              <a:ext cx="19050" cy="15875"/>
            </a:xfrm>
            <a:custGeom>
              <a:avLst/>
              <a:gdLst>
                <a:gd name="T0" fmla="*/ 0 w 32"/>
                <a:gd name="T1" fmla="*/ 16 h 27"/>
                <a:gd name="T2" fmla="*/ 4 w 32"/>
                <a:gd name="T3" fmla="*/ 21 h 27"/>
                <a:gd name="T4" fmla="*/ 8 w 32"/>
                <a:gd name="T5" fmla="*/ 27 h 27"/>
                <a:gd name="T6" fmla="*/ 32 w 32"/>
                <a:gd name="T7" fmla="*/ 10 h 27"/>
                <a:gd name="T8" fmla="*/ 27 w 32"/>
                <a:gd name="T9" fmla="*/ 5 h 27"/>
                <a:gd name="T10" fmla="*/ 23 w 32"/>
                <a:gd name="T11" fmla="*/ 0 h 27"/>
                <a:gd name="T12" fmla="*/ 0 w 32"/>
                <a:gd name="T13" fmla="*/ 1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27">
                  <a:moveTo>
                    <a:pt x="0" y="16"/>
                  </a:moveTo>
                  <a:cubicBezTo>
                    <a:pt x="4" y="21"/>
                    <a:pt x="4" y="21"/>
                    <a:pt x="4" y="21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16" y="21"/>
                    <a:pt x="24" y="16"/>
                    <a:pt x="32" y="10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5" y="5"/>
                    <a:pt x="8" y="11"/>
                    <a:pt x="0" y="16"/>
                  </a:cubicBezTo>
                </a:path>
              </a:pathLst>
            </a:custGeom>
            <a:solidFill>
              <a:srgbClr val="603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82"/>
            <p:cNvSpPr/>
            <p:nvPr/>
          </p:nvSpPr>
          <p:spPr bwMode="auto">
            <a:xfrm>
              <a:off x="5772150" y="1535113"/>
              <a:ext cx="19050" cy="9525"/>
            </a:xfrm>
            <a:custGeom>
              <a:avLst/>
              <a:gdLst>
                <a:gd name="T0" fmla="*/ 29 w 31"/>
                <a:gd name="T1" fmla="*/ 16 h 16"/>
                <a:gd name="T2" fmla="*/ 30 w 31"/>
                <a:gd name="T3" fmla="*/ 10 h 16"/>
                <a:gd name="T4" fmla="*/ 31 w 31"/>
                <a:gd name="T5" fmla="*/ 3 h 16"/>
                <a:gd name="T6" fmla="*/ 2 w 31"/>
                <a:gd name="T7" fmla="*/ 0 h 16"/>
                <a:gd name="T8" fmla="*/ 1 w 31"/>
                <a:gd name="T9" fmla="*/ 6 h 16"/>
                <a:gd name="T10" fmla="*/ 0 w 31"/>
                <a:gd name="T11" fmla="*/ 13 h 16"/>
                <a:gd name="T12" fmla="*/ 29 w 31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6">
                  <a:moveTo>
                    <a:pt x="29" y="16"/>
                  </a:moveTo>
                  <a:cubicBezTo>
                    <a:pt x="30" y="10"/>
                    <a:pt x="30" y="10"/>
                    <a:pt x="30" y="10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21" y="2"/>
                    <a:pt x="11" y="1"/>
                    <a:pt x="2" y="0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9" y="14"/>
                    <a:pt x="19" y="15"/>
                    <a:pt x="29" y="16"/>
                  </a:cubicBezTo>
                </a:path>
              </a:pathLst>
            </a:custGeom>
            <a:solidFill>
              <a:srgbClr val="603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83"/>
            <p:cNvSpPr/>
            <p:nvPr/>
          </p:nvSpPr>
          <p:spPr bwMode="auto">
            <a:xfrm>
              <a:off x="5808663" y="1539875"/>
              <a:ext cx="20638" cy="11113"/>
            </a:xfrm>
            <a:custGeom>
              <a:avLst/>
              <a:gdLst>
                <a:gd name="T0" fmla="*/ 28 w 31"/>
                <a:gd name="T1" fmla="*/ 18 h 18"/>
                <a:gd name="T2" fmla="*/ 30 w 31"/>
                <a:gd name="T3" fmla="*/ 11 h 18"/>
                <a:gd name="T4" fmla="*/ 31 w 31"/>
                <a:gd name="T5" fmla="*/ 5 h 18"/>
                <a:gd name="T6" fmla="*/ 2 w 31"/>
                <a:gd name="T7" fmla="*/ 0 h 18"/>
                <a:gd name="T8" fmla="*/ 1 w 31"/>
                <a:gd name="T9" fmla="*/ 6 h 18"/>
                <a:gd name="T10" fmla="*/ 0 w 31"/>
                <a:gd name="T11" fmla="*/ 13 h 18"/>
                <a:gd name="T12" fmla="*/ 28 w 31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8">
                  <a:moveTo>
                    <a:pt x="28" y="18"/>
                  </a:moveTo>
                  <a:cubicBezTo>
                    <a:pt x="30" y="11"/>
                    <a:pt x="30" y="11"/>
                    <a:pt x="30" y="11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21" y="3"/>
                    <a:pt x="12" y="1"/>
                    <a:pt x="2" y="0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9" y="14"/>
                    <a:pt x="19" y="16"/>
                    <a:pt x="28" y="18"/>
                  </a:cubicBezTo>
                </a:path>
              </a:pathLst>
            </a:custGeom>
            <a:solidFill>
              <a:srgbClr val="603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84"/>
            <p:cNvSpPr/>
            <p:nvPr/>
          </p:nvSpPr>
          <p:spPr bwMode="auto">
            <a:xfrm>
              <a:off x="5872163" y="1552575"/>
              <a:ext cx="20638" cy="11113"/>
            </a:xfrm>
            <a:custGeom>
              <a:avLst/>
              <a:gdLst>
                <a:gd name="T0" fmla="*/ 2 w 32"/>
                <a:gd name="T1" fmla="*/ 13 h 18"/>
                <a:gd name="T2" fmla="*/ 28 w 32"/>
                <a:gd name="T3" fmla="*/ 18 h 18"/>
                <a:gd name="T4" fmla="*/ 30 w 32"/>
                <a:gd name="T5" fmla="*/ 12 h 18"/>
                <a:gd name="T6" fmla="*/ 32 w 32"/>
                <a:gd name="T7" fmla="*/ 5 h 18"/>
                <a:gd name="T8" fmla="*/ 5 w 32"/>
                <a:gd name="T9" fmla="*/ 0 h 18"/>
                <a:gd name="T10" fmla="*/ 3 w 32"/>
                <a:gd name="T11" fmla="*/ 0 h 18"/>
                <a:gd name="T12" fmla="*/ 1 w 32"/>
                <a:gd name="T13" fmla="*/ 6 h 18"/>
                <a:gd name="T14" fmla="*/ 0 w 32"/>
                <a:gd name="T15" fmla="*/ 13 h 18"/>
                <a:gd name="T16" fmla="*/ 2 w 32"/>
                <a:gd name="T17" fmla="*/ 1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18">
                  <a:moveTo>
                    <a:pt x="2" y="13"/>
                  </a:moveTo>
                  <a:cubicBezTo>
                    <a:pt x="11" y="15"/>
                    <a:pt x="19" y="17"/>
                    <a:pt x="28" y="18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23" y="4"/>
                    <a:pt x="14" y="2"/>
                    <a:pt x="5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13"/>
                    <a:pt x="0" y="13"/>
                    <a:pt x="0" y="13"/>
                  </a:cubicBezTo>
                  <a:lnTo>
                    <a:pt x="2" y="13"/>
                  </a:lnTo>
                  <a:close/>
                </a:path>
              </a:pathLst>
            </a:custGeom>
            <a:solidFill>
              <a:srgbClr val="603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85"/>
            <p:cNvSpPr/>
            <p:nvPr/>
          </p:nvSpPr>
          <p:spPr bwMode="auto">
            <a:xfrm>
              <a:off x="5840413" y="1546225"/>
              <a:ext cx="20638" cy="11113"/>
            </a:xfrm>
            <a:custGeom>
              <a:avLst/>
              <a:gdLst>
                <a:gd name="T0" fmla="*/ 28 w 31"/>
                <a:gd name="T1" fmla="*/ 18 h 18"/>
                <a:gd name="T2" fmla="*/ 30 w 31"/>
                <a:gd name="T3" fmla="*/ 12 h 18"/>
                <a:gd name="T4" fmla="*/ 31 w 31"/>
                <a:gd name="T5" fmla="*/ 5 h 18"/>
                <a:gd name="T6" fmla="*/ 3 w 31"/>
                <a:gd name="T7" fmla="*/ 0 h 18"/>
                <a:gd name="T8" fmla="*/ 1 w 31"/>
                <a:gd name="T9" fmla="*/ 6 h 18"/>
                <a:gd name="T10" fmla="*/ 0 w 31"/>
                <a:gd name="T11" fmla="*/ 13 h 18"/>
                <a:gd name="T12" fmla="*/ 28 w 31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8">
                  <a:moveTo>
                    <a:pt x="28" y="18"/>
                  </a:moveTo>
                  <a:cubicBezTo>
                    <a:pt x="30" y="12"/>
                    <a:pt x="30" y="12"/>
                    <a:pt x="30" y="12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22" y="3"/>
                    <a:pt x="12" y="2"/>
                    <a:pt x="3" y="0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9" y="15"/>
                    <a:pt x="19" y="17"/>
                    <a:pt x="28" y="18"/>
                  </a:cubicBezTo>
                </a:path>
              </a:pathLst>
            </a:custGeom>
            <a:solidFill>
              <a:srgbClr val="603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86"/>
            <p:cNvSpPr/>
            <p:nvPr/>
          </p:nvSpPr>
          <p:spPr bwMode="auto">
            <a:xfrm>
              <a:off x="5668963" y="1536700"/>
              <a:ext cx="20638" cy="14288"/>
            </a:xfrm>
            <a:custGeom>
              <a:avLst/>
              <a:gdLst>
                <a:gd name="T0" fmla="*/ 6 w 33"/>
                <a:gd name="T1" fmla="*/ 21 h 21"/>
                <a:gd name="T2" fmla="*/ 33 w 33"/>
                <a:gd name="T3" fmla="*/ 13 h 21"/>
                <a:gd name="T4" fmla="*/ 31 w 33"/>
                <a:gd name="T5" fmla="*/ 6 h 21"/>
                <a:gd name="T6" fmla="*/ 29 w 33"/>
                <a:gd name="T7" fmla="*/ 0 h 21"/>
                <a:gd name="T8" fmla="*/ 0 w 33"/>
                <a:gd name="T9" fmla="*/ 9 h 21"/>
                <a:gd name="T10" fmla="*/ 3 w 33"/>
                <a:gd name="T11" fmla="*/ 15 h 21"/>
                <a:gd name="T12" fmla="*/ 6 w 33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21">
                  <a:moveTo>
                    <a:pt x="6" y="21"/>
                  </a:moveTo>
                  <a:cubicBezTo>
                    <a:pt x="14" y="18"/>
                    <a:pt x="23" y="15"/>
                    <a:pt x="33" y="13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19" y="2"/>
                    <a:pt x="9" y="5"/>
                    <a:pt x="0" y="9"/>
                  </a:cubicBezTo>
                  <a:cubicBezTo>
                    <a:pt x="3" y="15"/>
                    <a:pt x="3" y="15"/>
                    <a:pt x="3" y="15"/>
                  </a:cubicBezTo>
                  <a:lnTo>
                    <a:pt x="6" y="21"/>
                  </a:lnTo>
                  <a:close/>
                </a:path>
              </a:pathLst>
            </a:custGeom>
            <a:solidFill>
              <a:srgbClr val="603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87"/>
            <p:cNvSpPr/>
            <p:nvPr/>
          </p:nvSpPr>
          <p:spPr bwMode="auto">
            <a:xfrm>
              <a:off x="5740400" y="1531938"/>
              <a:ext cx="19050" cy="9525"/>
            </a:xfrm>
            <a:custGeom>
              <a:avLst/>
              <a:gdLst>
                <a:gd name="T0" fmla="*/ 4 w 30"/>
                <a:gd name="T1" fmla="*/ 14 h 15"/>
                <a:gd name="T2" fmla="*/ 29 w 30"/>
                <a:gd name="T3" fmla="*/ 15 h 15"/>
                <a:gd name="T4" fmla="*/ 29 w 30"/>
                <a:gd name="T5" fmla="*/ 8 h 15"/>
                <a:gd name="T6" fmla="*/ 30 w 30"/>
                <a:gd name="T7" fmla="*/ 2 h 15"/>
                <a:gd name="T8" fmla="*/ 5 w 30"/>
                <a:gd name="T9" fmla="*/ 0 h 15"/>
                <a:gd name="T10" fmla="*/ 0 w 30"/>
                <a:gd name="T11" fmla="*/ 0 h 15"/>
                <a:gd name="T12" fmla="*/ 0 w 30"/>
                <a:gd name="T13" fmla="*/ 7 h 15"/>
                <a:gd name="T14" fmla="*/ 0 w 30"/>
                <a:gd name="T15" fmla="*/ 14 h 15"/>
                <a:gd name="T16" fmla="*/ 4 w 30"/>
                <a:gd name="T17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15">
                  <a:moveTo>
                    <a:pt x="4" y="14"/>
                  </a:moveTo>
                  <a:cubicBezTo>
                    <a:pt x="12" y="14"/>
                    <a:pt x="20" y="14"/>
                    <a:pt x="29" y="15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21" y="1"/>
                    <a:pt x="13" y="1"/>
                    <a:pt x="5" y="0"/>
                  </a:cubicBezTo>
                  <a:cubicBezTo>
                    <a:pt x="4" y="0"/>
                    <a:pt x="2" y="0"/>
                    <a:pt x="0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" y="14"/>
                    <a:pt x="3" y="14"/>
                    <a:pt x="4" y="14"/>
                  </a:cubicBezTo>
                </a:path>
              </a:pathLst>
            </a:custGeom>
            <a:solidFill>
              <a:srgbClr val="603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88"/>
            <p:cNvSpPr/>
            <p:nvPr/>
          </p:nvSpPr>
          <p:spPr bwMode="auto">
            <a:xfrm>
              <a:off x="5602288" y="1611313"/>
              <a:ext cx="12700" cy="19050"/>
            </a:xfrm>
            <a:custGeom>
              <a:avLst/>
              <a:gdLst>
                <a:gd name="T0" fmla="*/ 20 w 20"/>
                <a:gd name="T1" fmla="*/ 3 h 29"/>
                <a:gd name="T2" fmla="*/ 13 w 20"/>
                <a:gd name="T3" fmla="*/ 2 h 29"/>
                <a:gd name="T4" fmla="*/ 6 w 20"/>
                <a:gd name="T5" fmla="*/ 0 h 29"/>
                <a:gd name="T6" fmla="*/ 0 w 20"/>
                <a:gd name="T7" fmla="*/ 27 h 29"/>
                <a:gd name="T8" fmla="*/ 7 w 20"/>
                <a:gd name="T9" fmla="*/ 28 h 29"/>
                <a:gd name="T10" fmla="*/ 14 w 20"/>
                <a:gd name="T11" fmla="*/ 29 h 29"/>
                <a:gd name="T12" fmla="*/ 20 w 20"/>
                <a:gd name="T13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9">
                  <a:moveTo>
                    <a:pt x="20" y="3"/>
                  </a:moveTo>
                  <a:cubicBezTo>
                    <a:pt x="13" y="2"/>
                    <a:pt x="13" y="2"/>
                    <a:pt x="13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8"/>
                    <a:pt x="1" y="18"/>
                    <a:pt x="0" y="27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5" y="20"/>
                    <a:pt x="18" y="12"/>
                    <a:pt x="20" y="3"/>
                  </a:cubicBezTo>
                </a:path>
              </a:pathLst>
            </a:custGeom>
            <a:solidFill>
              <a:srgbClr val="603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89"/>
            <p:cNvSpPr/>
            <p:nvPr/>
          </p:nvSpPr>
          <p:spPr bwMode="auto">
            <a:xfrm>
              <a:off x="5600700" y="1641475"/>
              <a:ext cx="9525" cy="19050"/>
            </a:xfrm>
            <a:custGeom>
              <a:avLst/>
              <a:gdLst>
                <a:gd name="T0" fmla="*/ 15 w 15"/>
                <a:gd name="T1" fmla="*/ 27 h 28"/>
                <a:gd name="T2" fmla="*/ 15 w 15"/>
                <a:gd name="T3" fmla="*/ 4 h 28"/>
                <a:gd name="T4" fmla="*/ 15 w 15"/>
                <a:gd name="T5" fmla="*/ 1 h 28"/>
                <a:gd name="T6" fmla="*/ 8 w 15"/>
                <a:gd name="T7" fmla="*/ 0 h 28"/>
                <a:gd name="T8" fmla="*/ 0 w 15"/>
                <a:gd name="T9" fmla="*/ 0 h 28"/>
                <a:gd name="T10" fmla="*/ 0 w 15"/>
                <a:gd name="T11" fmla="*/ 3 h 28"/>
                <a:gd name="T12" fmla="*/ 1 w 15"/>
                <a:gd name="T13" fmla="*/ 28 h 28"/>
                <a:gd name="T14" fmla="*/ 8 w 15"/>
                <a:gd name="T15" fmla="*/ 27 h 28"/>
                <a:gd name="T16" fmla="*/ 15 w 15"/>
                <a:gd name="T17" fmla="*/ 2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28">
                  <a:moveTo>
                    <a:pt x="15" y="27"/>
                  </a:moveTo>
                  <a:cubicBezTo>
                    <a:pt x="15" y="19"/>
                    <a:pt x="15" y="11"/>
                    <a:pt x="15" y="4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1"/>
                    <a:pt x="0" y="19"/>
                    <a:pt x="1" y="28"/>
                  </a:cubicBezTo>
                  <a:cubicBezTo>
                    <a:pt x="8" y="27"/>
                    <a:pt x="8" y="27"/>
                    <a:pt x="8" y="27"/>
                  </a:cubicBezTo>
                  <a:lnTo>
                    <a:pt x="15" y="27"/>
                  </a:lnTo>
                  <a:close/>
                </a:path>
              </a:pathLst>
            </a:custGeom>
            <a:solidFill>
              <a:srgbClr val="603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90"/>
            <p:cNvSpPr/>
            <p:nvPr/>
          </p:nvSpPr>
          <p:spPr bwMode="auto">
            <a:xfrm>
              <a:off x="5942013" y="1565275"/>
              <a:ext cx="19050" cy="11113"/>
            </a:xfrm>
            <a:custGeom>
              <a:avLst/>
              <a:gdLst>
                <a:gd name="T0" fmla="*/ 29 w 31"/>
                <a:gd name="T1" fmla="*/ 17 h 17"/>
                <a:gd name="T2" fmla="*/ 30 w 31"/>
                <a:gd name="T3" fmla="*/ 11 h 17"/>
                <a:gd name="T4" fmla="*/ 31 w 31"/>
                <a:gd name="T5" fmla="*/ 4 h 17"/>
                <a:gd name="T6" fmla="*/ 2 w 31"/>
                <a:gd name="T7" fmla="*/ 0 h 17"/>
                <a:gd name="T8" fmla="*/ 1 w 31"/>
                <a:gd name="T9" fmla="*/ 6 h 17"/>
                <a:gd name="T10" fmla="*/ 0 w 31"/>
                <a:gd name="T11" fmla="*/ 13 h 17"/>
                <a:gd name="T12" fmla="*/ 29 w 31"/>
                <a:gd name="T13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7">
                  <a:moveTo>
                    <a:pt x="29" y="17"/>
                  </a:moveTo>
                  <a:cubicBezTo>
                    <a:pt x="30" y="11"/>
                    <a:pt x="30" y="11"/>
                    <a:pt x="30" y="11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21" y="3"/>
                    <a:pt x="12" y="1"/>
                    <a:pt x="2" y="0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9" y="15"/>
                    <a:pt x="19" y="16"/>
                    <a:pt x="29" y="17"/>
                  </a:cubicBezTo>
                </a:path>
              </a:pathLst>
            </a:custGeom>
            <a:solidFill>
              <a:srgbClr val="603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91"/>
            <p:cNvSpPr/>
            <p:nvPr/>
          </p:nvSpPr>
          <p:spPr bwMode="auto">
            <a:xfrm>
              <a:off x="6173788" y="1852613"/>
              <a:ext cx="12700" cy="6350"/>
            </a:xfrm>
            <a:custGeom>
              <a:avLst/>
              <a:gdLst>
                <a:gd name="T0" fmla="*/ 11 w 18"/>
                <a:gd name="T1" fmla="*/ 0 h 10"/>
                <a:gd name="T2" fmla="*/ 0 w 18"/>
                <a:gd name="T3" fmla="*/ 5 h 10"/>
                <a:gd name="T4" fmla="*/ 12 w 18"/>
                <a:gd name="T5" fmla="*/ 8 h 10"/>
                <a:gd name="T6" fmla="*/ 18 w 18"/>
                <a:gd name="T7" fmla="*/ 10 h 10"/>
                <a:gd name="T8" fmla="*/ 15 w 18"/>
                <a:gd name="T9" fmla="*/ 5 h 10"/>
                <a:gd name="T10" fmla="*/ 11 w 18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0">
                  <a:moveTo>
                    <a:pt x="11" y="0"/>
                  </a:moveTo>
                  <a:cubicBezTo>
                    <a:pt x="7" y="2"/>
                    <a:pt x="4" y="4"/>
                    <a:pt x="0" y="5"/>
                  </a:cubicBezTo>
                  <a:cubicBezTo>
                    <a:pt x="4" y="6"/>
                    <a:pt x="8" y="7"/>
                    <a:pt x="12" y="8"/>
                  </a:cubicBezTo>
                  <a:cubicBezTo>
                    <a:pt x="14" y="9"/>
                    <a:pt x="16" y="9"/>
                    <a:pt x="18" y="10"/>
                  </a:cubicBezTo>
                  <a:cubicBezTo>
                    <a:pt x="15" y="5"/>
                    <a:pt x="15" y="5"/>
                    <a:pt x="15" y="5"/>
                  </a:cubicBezTo>
                  <a:lnTo>
                    <a:pt x="11" y="0"/>
                  </a:lnTo>
                  <a:close/>
                </a:path>
              </a:pathLst>
            </a:custGeom>
            <a:solidFill>
              <a:srgbClr val="603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92"/>
            <p:cNvSpPr/>
            <p:nvPr/>
          </p:nvSpPr>
          <p:spPr bwMode="auto">
            <a:xfrm>
              <a:off x="5908675" y="1558925"/>
              <a:ext cx="20638" cy="11113"/>
            </a:xfrm>
            <a:custGeom>
              <a:avLst/>
              <a:gdLst>
                <a:gd name="T0" fmla="*/ 29 w 32"/>
                <a:gd name="T1" fmla="*/ 18 h 18"/>
                <a:gd name="T2" fmla="*/ 30 w 32"/>
                <a:gd name="T3" fmla="*/ 12 h 18"/>
                <a:gd name="T4" fmla="*/ 32 w 32"/>
                <a:gd name="T5" fmla="*/ 5 h 18"/>
                <a:gd name="T6" fmla="*/ 3 w 32"/>
                <a:gd name="T7" fmla="*/ 0 h 18"/>
                <a:gd name="T8" fmla="*/ 2 w 32"/>
                <a:gd name="T9" fmla="*/ 7 h 18"/>
                <a:gd name="T10" fmla="*/ 0 w 32"/>
                <a:gd name="T11" fmla="*/ 13 h 18"/>
                <a:gd name="T12" fmla="*/ 29 w 32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18">
                  <a:moveTo>
                    <a:pt x="29" y="18"/>
                  </a:moveTo>
                  <a:cubicBezTo>
                    <a:pt x="30" y="12"/>
                    <a:pt x="30" y="12"/>
                    <a:pt x="30" y="12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22" y="4"/>
                    <a:pt x="13" y="2"/>
                    <a:pt x="3" y="0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0" y="15"/>
                    <a:pt x="19" y="17"/>
                    <a:pt x="29" y="18"/>
                  </a:cubicBezTo>
                </a:path>
              </a:pathLst>
            </a:custGeom>
            <a:solidFill>
              <a:srgbClr val="603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93"/>
            <p:cNvSpPr/>
            <p:nvPr/>
          </p:nvSpPr>
          <p:spPr bwMode="auto">
            <a:xfrm>
              <a:off x="5973763" y="1568450"/>
              <a:ext cx="19050" cy="11113"/>
            </a:xfrm>
            <a:custGeom>
              <a:avLst/>
              <a:gdLst>
                <a:gd name="T0" fmla="*/ 29 w 30"/>
                <a:gd name="T1" fmla="*/ 16 h 16"/>
                <a:gd name="T2" fmla="*/ 30 w 30"/>
                <a:gd name="T3" fmla="*/ 9 h 16"/>
                <a:gd name="T4" fmla="*/ 30 w 30"/>
                <a:gd name="T5" fmla="*/ 2 h 16"/>
                <a:gd name="T6" fmla="*/ 2 w 30"/>
                <a:gd name="T7" fmla="*/ 0 h 16"/>
                <a:gd name="T8" fmla="*/ 1 w 30"/>
                <a:gd name="T9" fmla="*/ 6 h 16"/>
                <a:gd name="T10" fmla="*/ 0 w 30"/>
                <a:gd name="T11" fmla="*/ 13 h 16"/>
                <a:gd name="T12" fmla="*/ 29 w 30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6">
                  <a:moveTo>
                    <a:pt x="29" y="16"/>
                  </a:moveTo>
                  <a:cubicBezTo>
                    <a:pt x="30" y="9"/>
                    <a:pt x="30" y="9"/>
                    <a:pt x="30" y="9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21" y="2"/>
                    <a:pt x="12" y="1"/>
                    <a:pt x="2" y="0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0" y="14"/>
                    <a:pt x="20" y="15"/>
                    <a:pt x="29" y="16"/>
                  </a:cubicBezTo>
                </a:path>
              </a:pathLst>
            </a:custGeom>
            <a:solidFill>
              <a:srgbClr val="603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94"/>
            <p:cNvSpPr/>
            <p:nvPr/>
          </p:nvSpPr>
          <p:spPr bwMode="auto">
            <a:xfrm>
              <a:off x="6070600" y="1889125"/>
              <a:ext cx="20638" cy="12700"/>
            </a:xfrm>
            <a:custGeom>
              <a:avLst/>
              <a:gdLst>
                <a:gd name="T0" fmla="*/ 28 w 32"/>
                <a:gd name="T1" fmla="*/ 0 h 20"/>
                <a:gd name="T2" fmla="*/ 0 w 32"/>
                <a:gd name="T3" fmla="*/ 7 h 20"/>
                <a:gd name="T4" fmla="*/ 2 w 32"/>
                <a:gd name="T5" fmla="*/ 14 h 20"/>
                <a:gd name="T6" fmla="*/ 3 w 32"/>
                <a:gd name="T7" fmla="*/ 20 h 20"/>
                <a:gd name="T8" fmla="*/ 32 w 32"/>
                <a:gd name="T9" fmla="*/ 13 h 20"/>
                <a:gd name="T10" fmla="*/ 30 w 32"/>
                <a:gd name="T11" fmla="*/ 7 h 20"/>
                <a:gd name="T12" fmla="*/ 28 w 32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20">
                  <a:moveTo>
                    <a:pt x="28" y="0"/>
                  </a:moveTo>
                  <a:cubicBezTo>
                    <a:pt x="19" y="3"/>
                    <a:pt x="9" y="5"/>
                    <a:pt x="0" y="7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13" y="18"/>
                    <a:pt x="23" y="16"/>
                    <a:pt x="32" y="13"/>
                  </a:cubicBezTo>
                  <a:cubicBezTo>
                    <a:pt x="30" y="7"/>
                    <a:pt x="30" y="7"/>
                    <a:pt x="30" y="7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603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95"/>
            <p:cNvSpPr/>
            <p:nvPr/>
          </p:nvSpPr>
          <p:spPr bwMode="auto">
            <a:xfrm>
              <a:off x="5835650" y="1884363"/>
              <a:ext cx="20638" cy="14288"/>
            </a:xfrm>
            <a:custGeom>
              <a:avLst/>
              <a:gdLst>
                <a:gd name="T0" fmla="*/ 5 w 32"/>
                <a:gd name="T1" fmla="*/ 0 h 21"/>
                <a:gd name="T2" fmla="*/ 2 w 32"/>
                <a:gd name="T3" fmla="*/ 6 h 21"/>
                <a:gd name="T4" fmla="*/ 0 w 32"/>
                <a:gd name="T5" fmla="*/ 12 h 21"/>
                <a:gd name="T6" fmla="*/ 28 w 32"/>
                <a:gd name="T7" fmla="*/ 21 h 21"/>
                <a:gd name="T8" fmla="*/ 30 w 32"/>
                <a:gd name="T9" fmla="*/ 14 h 21"/>
                <a:gd name="T10" fmla="*/ 32 w 32"/>
                <a:gd name="T11" fmla="*/ 8 h 21"/>
                <a:gd name="T12" fmla="*/ 5 w 32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21">
                  <a:moveTo>
                    <a:pt x="5" y="0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9" y="15"/>
                    <a:pt x="19" y="18"/>
                    <a:pt x="28" y="21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23" y="5"/>
                    <a:pt x="14" y="2"/>
                    <a:pt x="5" y="0"/>
                  </a:cubicBezTo>
                </a:path>
              </a:pathLst>
            </a:custGeom>
            <a:solidFill>
              <a:srgbClr val="603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96"/>
            <p:cNvSpPr/>
            <p:nvPr/>
          </p:nvSpPr>
          <p:spPr bwMode="auto">
            <a:xfrm>
              <a:off x="5603875" y="1674813"/>
              <a:ext cx="12700" cy="19050"/>
            </a:xfrm>
            <a:custGeom>
              <a:avLst/>
              <a:gdLst>
                <a:gd name="T0" fmla="*/ 21 w 21"/>
                <a:gd name="T1" fmla="*/ 26 h 29"/>
                <a:gd name="T2" fmla="*/ 15 w 21"/>
                <a:gd name="T3" fmla="*/ 0 h 29"/>
                <a:gd name="T4" fmla="*/ 8 w 21"/>
                <a:gd name="T5" fmla="*/ 1 h 29"/>
                <a:gd name="T6" fmla="*/ 0 w 21"/>
                <a:gd name="T7" fmla="*/ 3 h 29"/>
                <a:gd name="T8" fmla="*/ 7 w 21"/>
                <a:gd name="T9" fmla="*/ 29 h 29"/>
                <a:gd name="T10" fmla="*/ 14 w 21"/>
                <a:gd name="T11" fmla="*/ 27 h 29"/>
                <a:gd name="T12" fmla="*/ 21 w 21"/>
                <a:gd name="T13" fmla="*/ 2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29">
                  <a:moveTo>
                    <a:pt x="21" y="26"/>
                  </a:moveTo>
                  <a:cubicBezTo>
                    <a:pt x="19" y="17"/>
                    <a:pt x="17" y="9"/>
                    <a:pt x="15" y="0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" y="11"/>
                    <a:pt x="4" y="20"/>
                    <a:pt x="7" y="29"/>
                  </a:cubicBezTo>
                  <a:cubicBezTo>
                    <a:pt x="14" y="27"/>
                    <a:pt x="14" y="27"/>
                    <a:pt x="14" y="27"/>
                  </a:cubicBezTo>
                  <a:lnTo>
                    <a:pt x="21" y="26"/>
                  </a:lnTo>
                  <a:close/>
                </a:path>
              </a:pathLst>
            </a:custGeom>
            <a:solidFill>
              <a:srgbClr val="603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97"/>
            <p:cNvSpPr/>
            <p:nvPr/>
          </p:nvSpPr>
          <p:spPr bwMode="auto">
            <a:xfrm>
              <a:off x="5716588" y="1825625"/>
              <a:ext cx="20638" cy="17463"/>
            </a:xfrm>
            <a:custGeom>
              <a:avLst/>
              <a:gdLst>
                <a:gd name="T0" fmla="*/ 32 w 32"/>
                <a:gd name="T1" fmla="*/ 16 h 27"/>
                <a:gd name="T2" fmla="*/ 9 w 32"/>
                <a:gd name="T3" fmla="*/ 0 h 27"/>
                <a:gd name="T4" fmla="*/ 5 w 32"/>
                <a:gd name="T5" fmla="*/ 5 h 27"/>
                <a:gd name="T6" fmla="*/ 0 w 32"/>
                <a:gd name="T7" fmla="*/ 11 h 27"/>
                <a:gd name="T8" fmla="*/ 24 w 32"/>
                <a:gd name="T9" fmla="*/ 27 h 27"/>
                <a:gd name="T10" fmla="*/ 28 w 32"/>
                <a:gd name="T11" fmla="*/ 22 h 27"/>
                <a:gd name="T12" fmla="*/ 32 w 32"/>
                <a:gd name="T13" fmla="*/ 1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27">
                  <a:moveTo>
                    <a:pt x="32" y="16"/>
                  </a:moveTo>
                  <a:cubicBezTo>
                    <a:pt x="25" y="11"/>
                    <a:pt x="17" y="6"/>
                    <a:pt x="9" y="0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8" y="16"/>
                    <a:pt x="16" y="22"/>
                    <a:pt x="24" y="27"/>
                  </a:cubicBezTo>
                  <a:cubicBezTo>
                    <a:pt x="28" y="22"/>
                    <a:pt x="28" y="22"/>
                    <a:pt x="28" y="22"/>
                  </a:cubicBezTo>
                  <a:lnTo>
                    <a:pt x="32" y="16"/>
                  </a:lnTo>
                  <a:close/>
                </a:path>
              </a:pathLst>
            </a:custGeom>
            <a:solidFill>
              <a:srgbClr val="603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98"/>
            <p:cNvSpPr/>
            <p:nvPr/>
          </p:nvSpPr>
          <p:spPr bwMode="auto">
            <a:xfrm>
              <a:off x="5640388" y="1549400"/>
              <a:ext cx="20638" cy="15875"/>
            </a:xfrm>
            <a:custGeom>
              <a:avLst/>
              <a:gdLst>
                <a:gd name="T0" fmla="*/ 10 w 33"/>
                <a:gd name="T1" fmla="*/ 26 h 26"/>
                <a:gd name="T2" fmla="*/ 33 w 33"/>
                <a:gd name="T3" fmla="*/ 11 h 26"/>
                <a:gd name="T4" fmla="*/ 29 w 33"/>
                <a:gd name="T5" fmla="*/ 5 h 26"/>
                <a:gd name="T6" fmla="*/ 25 w 33"/>
                <a:gd name="T7" fmla="*/ 0 h 26"/>
                <a:gd name="T8" fmla="*/ 0 w 33"/>
                <a:gd name="T9" fmla="*/ 17 h 26"/>
                <a:gd name="T10" fmla="*/ 5 w 33"/>
                <a:gd name="T11" fmla="*/ 22 h 26"/>
                <a:gd name="T12" fmla="*/ 10 w 33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26">
                  <a:moveTo>
                    <a:pt x="10" y="26"/>
                  </a:moveTo>
                  <a:cubicBezTo>
                    <a:pt x="17" y="21"/>
                    <a:pt x="25" y="16"/>
                    <a:pt x="33" y="11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6" y="5"/>
                    <a:pt x="8" y="10"/>
                    <a:pt x="0" y="17"/>
                  </a:cubicBezTo>
                  <a:cubicBezTo>
                    <a:pt x="5" y="22"/>
                    <a:pt x="5" y="22"/>
                    <a:pt x="5" y="22"/>
                  </a:cubicBezTo>
                  <a:lnTo>
                    <a:pt x="10" y="26"/>
                  </a:lnTo>
                  <a:close/>
                </a:path>
              </a:pathLst>
            </a:custGeom>
            <a:solidFill>
              <a:srgbClr val="603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99"/>
            <p:cNvSpPr/>
            <p:nvPr/>
          </p:nvSpPr>
          <p:spPr bwMode="auto">
            <a:xfrm>
              <a:off x="6007100" y="1901825"/>
              <a:ext cx="19050" cy="9525"/>
            </a:xfrm>
            <a:custGeom>
              <a:avLst/>
              <a:gdLst>
                <a:gd name="T0" fmla="*/ 29 w 30"/>
                <a:gd name="T1" fmla="*/ 0 h 15"/>
                <a:gd name="T2" fmla="*/ 0 w 30"/>
                <a:gd name="T3" fmla="*/ 2 h 15"/>
                <a:gd name="T4" fmla="*/ 0 w 30"/>
                <a:gd name="T5" fmla="*/ 9 h 15"/>
                <a:gd name="T6" fmla="*/ 1 w 30"/>
                <a:gd name="T7" fmla="*/ 15 h 15"/>
                <a:gd name="T8" fmla="*/ 30 w 30"/>
                <a:gd name="T9" fmla="*/ 13 h 15"/>
                <a:gd name="T10" fmla="*/ 29 w 30"/>
                <a:gd name="T11" fmla="*/ 6 h 15"/>
                <a:gd name="T12" fmla="*/ 29 w 30"/>
                <a:gd name="T1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5">
                  <a:moveTo>
                    <a:pt x="29" y="0"/>
                  </a:moveTo>
                  <a:cubicBezTo>
                    <a:pt x="19" y="1"/>
                    <a:pt x="9" y="2"/>
                    <a:pt x="0" y="2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1" y="15"/>
                    <a:pt x="21" y="14"/>
                    <a:pt x="30" y="13"/>
                  </a:cubicBezTo>
                  <a:cubicBezTo>
                    <a:pt x="29" y="6"/>
                    <a:pt x="29" y="6"/>
                    <a:pt x="29" y="6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603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100"/>
            <p:cNvSpPr/>
            <p:nvPr/>
          </p:nvSpPr>
          <p:spPr bwMode="auto">
            <a:xfrm>
              <a:off x="5903913" y="1900238"/>
              <a:ext cx="19050" cy="11113"/>
            </a:xfrm>
            <a:custGeom>
              <a:avLst/>
              <a:gdLst>
                <a:gd name="T0" fmla="*/ 31 w 31"/>
                <a:gd name="T1" fmla="*/ 4 h 17"/>
                <a:gd name="T2" fmla="*/ 3 w 31"/>
                <a:gd name="T3" fmla="*/ 0 h 17"/>
                <a:gd name="T4" fmla="*/ 2 w 31"/>
                <a:gd name="T5" fmla="*/ 7 h 17"/>
                <a:gd name="T6" fmla="*/ 0 w 31"/>
                <a:gd name="T7" fmla="*/ 13 h 17"/>
                <a:gd name="T8" fmla="*/ 30 w 31"/>
                <a:gd name="T9" fmla="*/ 17 h 17"/>
                <a:gd name="T10" fmla="*/ 31 w 31"/>
                <a:gd name="T11" fmla="*/ 10 h 17"/>
                <a:gd name="T12" fmla="*/ 31 w 31"/>
                <a:gd name="T13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7">
                  <a:moveTo>
                    <a:pt x="31" y="4"/>
                  </a:moveTo>
                  <a:cubicBezTo>
                    <a:pt x="22" y="3"/>
                    <a:pt x="12" y="1"/>
                    <a:pt x="3" y="0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0" y="15"/>
                    <a:pt x="20" y="16"/>
                    <a:pt x="30" y="17"/>
                  </a:cubicBezTo>
                  <a:cubicBezTo>
                    <a:pt x="31" y="10"/>
                    <a:pt x="31" y="10"/>
                    <a:pt x="31" y="1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rgbClr val="603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101"/>
            <p:cNvSpPr/>
            <p:nvPr/>
          </p:nvSpPr>
          <p:spPr bwMode="auto">
            <a:xfrm>
              <a:off x="6313488" y="1679575"/>
              <a:ext cx="14288" cy="19050"/>
            </a:xfrm>
            <a:custGeom>
              <a:avLst/>
              <a:gdLst>
                <a:gd name="T0" fmla="*/ 8 w 22"/>
                <a:gd name="T1" fmla="*/ 0 h 29"/>
                <a:gd name="T2" fmla="*/ 0 w 22"/>
                <a:gd name="T3" fmla="*/ 26 h 29"/>
                <a:gd name="T4" fmla="*/ 7 w 22"/>
                <a:gd name="T5" fmla="*/ 28 h 29"/>
                <a:gd name="T6" fmla="*/ 14 w 22"/>
                <a:gd name="T7" fmla="*/ 29 h 29"/>
                <a:gd name="T8" fmla="*/ 22 w 22"/>
                <a:gd name="T9" fmla="*/ 3 h 29"/>
                <a:gd name="T10" fmla="*/ 15 w 22"/>
                <a:gd name="T11" fmla="*/ 2 h 29"/>
                <a:gd name="T12" fmla="*/ 8 w 22"/>
                <a:gd name="T13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9">
                  <a:moveTo>
                    <a:pt x="8" y="0"/>
                  </a:moveTo>
                  <a:cubicBezTo>
                    <a:pt x="6" y="9"/>
                    <a:pt x="3" y="17"/>
                    <a:pt x="0" y="26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7" y="21"/>
                    <a:pt x="20" y="12"/>
                    <a:pt x="22" y="3"/>
                  </a:cubicBezTo>
                  <a:cubicBezTo>
                    <a:pt x="15" y="2"/>
                    <a:pt x="15" y="2"/>
                    <a:pt x="15" y="2"/>
                  </a:cubicBezTo>
                  <a:lnTo>
                    <a:pt x="8" y="0"/>
                  </a:lnTo>
                  <a:close/>
                </a:path>
              </a:pathLst>
            </a:custGeom>
            <a:solidFill>
              <a:srgbClr val="603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102"/>
            <p:cNvSpPr/>
            <p:nvPr/>
          </p:nvSpPr>
          <p:spPr bwMode="auto">
            <a:xfrm>
              <a:off x="6300788" y="1712913"/>
              <a:ext cx="15875" cy="17463"/>
            </a:xfrm>
            <a:custGeom>
              <a:avLst/>
              <a:gdLst>
                <a:gd name="T0" fmla="*/ 11 w 25"/>
                <a:gd name="T1" fmla="*/ 0 h 29"/>
                <a:gd name="T2" fmla="*/ 0 w 25"/>
                <a:gd name="T3" fmla="*/ 24 h 29"/>
                <a:gd name="T4" fmla="*/ 7 w 25"/>
                <a:gd name="T5" fmla="*/ 27 h 29"/>
                <a:gd name="T6" fmla="*/ 14 w 25"/>
                <a:gd name="T7" fmla="*/ 29 h 29"/>
                <a:gd name="T8" fmla="*/ 25 w 25"/>
                <a:gd name="T9" fmla="*/ 4 h 29"/>
                <a:gd name="T10" fmla="*/ 18 w 25"/>
                <a:gd name="T11" fmla="*/ 2 h 29"/>
                <a:gd name="T12" fmla="*/ 11 w 25"/>
                <a:gd name="T13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29">
                  <a:moveTo>
                    <a:pt x="11" y="0"/>
                  </a:moveTo>
                  <a:cubicBezTo>
                    <a:pt x="8" y="8"/>
                    <a:pt x="4" y="16"/>
                    <a:pt x="0" y="24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8" y="21"/>
                    <a:pt x="22" y="13"/>
                    <a:pt x="25" y="4"/>
                  </a:cubicBezTo>
                  <a:cubicBezTo>
                    <a:pt x="18" y="2"/>
                    <a:pt x="18" y="2"/>
                    <a:pt x="18" y="2"/>
                  </a:cubicBezTo>
                  <a:lnTo>
                    <a:pt x="11" y="0"/>
                  </a:lnTo>
                  <a:close/>
                </a:path>
              </a:pathLst>
            </a:custGeom>
            <a:solidFill>
              <a:srgbClr val="603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103"/>
            <p:cNvSpPr/>
            <p:nvPr/>
          </p:nvSpPr>
          <p:spPr bwMode="auto">
            <a:xfrm>
              <a:off x="6286500" y="1738313"/>
              <a:ext cx="15875" cy="20638"/>
            </a:xfrm>
            <a:custGeom>
              <a:avLst/>
              <a:gdLst>
                <a:gd name="T0" fmla="*/ 13 w 26"/>
                <a:gd name="T1" fmla="*/ 0 h 30"/>
                <a:gd name="T2" fmla="*/ 0 w 26"/>
                <a:gd name="T3" fmla="*/ 23 h 30"/>
                <a:gd name="T4" fmla="*/ 6 w 26"/>
                <a:gd name="T5" fmla="*/ 26 h 30"/>
                <a:gd name="T6" fmla="*/ 12 w 26"/>
                <a:gd name="T7" fmla="*/ 30 h 30"/>
                <a:gd name="T8" fmla="*/ 26 w 26"/>
                <a:gd name="T9" fmla="*/ 6 h 30"/>
                <a:gd name="T10" fmla="*/ 20 w 26"/>
                <a:gd name="T11" fmla="*/ 3 h 30"/>
                <a:gd name="T12" fmla="*/ 13 w 26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30">
                  <a:moveTo>
                    <a:pt x="13" y="0"/>
                  </a:moveTo>
                  <a:cubicBezTo>
                    <a:pt x="9" y="8"/>
                    <a:pt x="4" y="15"/>
                    <a:pt x="0" y="23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7" y="22"/>
                    <a:pt x="22" y="14"/>
                    <a:pt x="26" y="6"/>
                  </a:cubicBezTo>
                  <a:cubicBezTo>
                    <a:pt x="20" y="3"/>
                    <a:pt x="20" y="3"/>
                    <a:pt x="20" y="3"/>
                  </a:cubicBezTo>
                  <a:lnTo>
                    <a:pt x="13" y="0"/>
                  </a:lnTo>
                  <a:close/>
                </a:path>
              </a:pathLst>
            </a:custGeom>
            <a:solidFill>
              <a:srgbClr val="603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104"/>
            <p:cNvSpPr/>
            <p:nvPr/>
          </p:nvSpPr>
          <p:spPr bwMode="auto">
            <a:xfrm>
              <a:off x="5611813" y="1570038"/>
              <a:ext cx="25400" cy="31750"/>
            </a:xfrm>
            <a:custGeom>
              <a:avLst/>
              <a:gdLst>
                <a:gd name="T0" fmla="*/ 13 w 41"/>
                <a:gd name="T1" fmla="*/ 51 h 51"/>
                <a:gd name="T2" fmla="*/ 25 w 41"/>
                <a:gd name="T3" fmla="*/ 29 h 51"/>
                <a:gd name="T4" fmla="*/ 41 w 41"/>
                <a:gd name="T5" fmla="*/ 8 h 51"/>
                <a:gd name="T6" fmla="*/ 35 w 41"/>
                <a:gd name="T7" fmla="*/ 4 h 51"/>
                <a:gd name="T8" fmla="*/ 30 w 41"/>
                <a:gd name="T9" fmla="*/ 0 h 51"/>
                <a:gd name="T10" fmla="*/ 12 w 41"/>
                <a:gd name="T11" fmla="*/ 23 h 51"/>
                <a:gd name="T12" fmla="*/ 0 w 41"/>
                <a:gd name="T13" fmla="*/ 46 h 51"/>
                <a:gd name="T14" fmla="*/ 6 w 41"/>
                <a:gd name="T15" fmla="*/ 49 h 51"/>
                <a:gd name="T16" fmla="*/ 13 w 41"/>
                <a:gd name="T1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51">
                  <a:moveTo>
                    <a:pt x="13" y="51"/>
                  </a:moveTo>
                  <a:cubicBezTo>
                    <a:pt x="17" y="44"/>
                    <a:pt x="21" y="36"/>
                    <a:pt x="25" y="29"/>
                  </a:cubicBezTo>
                  <a:cubicBezTo>
                    <a:pt x="30" y="22"/>
                    <a:pt x="35" y="15"/>
                    <a:pt x="41" y="8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3" y="7"/>
                    <a:pt x="18" y="14"/>
                    <a:pt x="12" y="23"/>
                  </a:cubicBezTo>
                  <a:cubicBezTo>
                    <a:pt x="8" y="30"/>
                    <a:pt x="3" y="38"/>
                    <a:pt x="0" y="46"/>
                  </a:cubicBezTo>
                  <a:cubicBezTo>
                    <a:pt x="6" y="49"/>
                    <a:pt x="6" y="49"/>
                    <a:pt x="6" y="49"/>
                  </a:cubicBezTo>
                  <a:lnTo>
                    <a:pt x="13" y="51"/>
                  </a:lnTo>
                  <a:close/>
                </a:path>
              </a:pathLst>
            </a:custGeom>
            <a:solidFill>
              <a:srgbClr val="603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105"/>
            <p:cNvSpPr/>
            <p:nvPr/>
          </p:nvSpPr>
          <p:spPr bwMode="auto">
            <a:xfrm>
              <a:off x="6324600" y="1587500"/>
              <a:ext cx="9525" cy="17463"/>
            </a:xfrm>
            <a:custGeom>
              <a:avLst/>
              <a:gdLst>
                <a:gd name="T0" fmla="*/ 0 w 17"/>
                <a:gd name="T1" fmla="*/ 2 h 28"/>
                <a:gd name="T2" fmla="*/ 2 w 17"/>
                <a:gd name="T3" fmla="*/ 28 h 28"/>
                <a:gd name="T4" fmla="*/ 9 w 17"/>
                <a:gd name="T5" fmla="*/ 28 h 28"/>
                <a:gd name="T6" fmla="*/ 17 w 17"/>
                <a:gd name="T7" fmla="*/ 27 h 28"/>
                <a:gd name="T8" fmla="*/ 14 w 17"/>
                <a:gd name="T9" fmla="*/ 0 h 28"/>
                <a:gd name="T10" fmla="*/ 7 w 17"/>
                <a:gd name="T11" fmla="*/ 1 h 28"/>
                <a:gd name="T12" fmla="*/ 0 w 17"/>
                <a:gd name="T13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8">
                  <a:moveTo>
                    <a:pt x="0" y="2"/>
                  </a:moveTo>
                  <a:cubicBezTo>
                    <a:pt x="1" y="11"/>
                    <a:pt x="1" y="19"/>
                    <a:pt x="2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6" y="18"/>
                    <a:pt x="15" y="9"/>
                    <a:pt x="14" y="0"/>
                  </a:cubicBezTo>
                  <a:cubicBezTo>
                    <a:pt x="7" y="1"/>
                    <a:pt x="7" y="1"/>
                    <a:pt x="7" y="1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603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106"/>
            <p:cNvSpPr/>
            <p:nvPr/>
          </p:nvSpPr>
          <p:spPr bwMode="auto">
            <a:xfrm>
              <a:off x="6038850" y="1897063"/>
              <a:ext cx="20638" cy="11113"/>
            </a:xfrm>
            <a:custGeom>
              <a:avLst/>
              <a:gdLst>
                <a:gd name="T0" fmla="*/ 29 w 32"/>
                <a:gd name="T1" fmla="*/ 0 h 18"/>
                <a:gd name="T2" fmla="*/ 0 w 32"/>
                <a:gd name="T3" fmla="*/ 5 h 18"/>
                <a:gd name="T4" fmla="*/ 1 w 32"/>
                <a:gd name="T5" fmla="*/ 11 h 18"/>
                <a:gd name="T6" fmla="*/ 2 w 32"/>
                <a:gd name="T7" fmla="*/ 18 h 18"/>
                <a:gd name="T8" fmla="*/ 32 w 32"/>
                <a:gd name="T9" fmla="*/ 13 h 18"/>
                <a:gd name="T10" fmla="*/ 30 w 32"/>
                <a:gd name="T11" fmla="*/ 7 h 18"/>
                <a:gd name="T12" fmla="*/ 29 w 32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18">
                  <a:moveTo>
                    <a:pt x="29" y="0"/>
                  </a:moveTo>
                  <a:cubicBezTo>
                    <a:pt x="19" y="2"/>
                    <a:pt x="10" y="4"/>
                    <a:pt x="0" y="5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12" y="17"/>
                    <a:pt x="22" y="15"/>
                    <a:pt x="32" y="13"/>
                  </a:cubicBezTo>
                  <a:cubicBezTo>
                    <a:pt x="30" y="7"/>
                    <a:pt x="30" y="7"/>
                    <a:pt x="30" y="7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603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107"/>
            <p:cNvSpPr/>
            <p:nvPr/>
          </p:nvSpPr>
          <p:spPr bwMode="auto">
            <a:xfrm>
              <a:off x="5867400" y="1892300"/>
              <a:ext cx="20638" cy="12700"/>
            </a:xfrm>
            <a:custGeom>
              <a:avLst/>
              <a:gdLst>
                <a:gd name="T0" fmla="*/ 32 w 32"/>
                <a:gd name="T1" fmla="*/ 6 h 19"/>
                <a:gd name="T2" fmla="*/ 4 w 32"/>
                <a:gd name="T3" fmla="*/ 0 h 19"/>
                <a:gd name="T4" fmla="*/ 2 w 32"/>
                <a:gd name="T5" fmla="*/ 7 h 19"/>
                <a:gd name="T6" fmla="*/ 0 w 32"/>
                <a:gd name="T7" fmla="*/ 13 h 19"/>
                <a:gd name="T8" fmla="*/ 29 w 32"/>
                <a:gd name="T9" fmla="*/ 19 h 19"/>
                <a:gd name="T10" fmla="*/ 31 w 32"/>
                <a:gd name="T11" fmla="*/ 13 h 19"/>
                <a:gd name="T12" fmla="*/ 32 w 32"/>
                <a:gd name="T13" fmla="*/ 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19">
                  <a:moveTo>
                    <a:pt x="32" y="6"/>
                  </a:moveTo>
                  <a:cubicBezTo>
                    <a:pt x="23" y="4"/>
                    <a:pt x="13" y="2"/>
                    <a:pt x="4" y="0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0" y="15"/>
                    <a:pt x="20" y="17"/>
                    <a:pt x="29" y="19"/>
                  </a:cubicBezTo>
                  <a:cubicBezTo>
                    <a:pt x="31" y="13"/>
                    <a:pt x="31" y="13"/>
                    <a:pt x="31" y="13"/>
                  </a:cubicBezTo>
                  <a:lnTo>
                    <a:pt x="32" y="6"/>
                  </a:lnTo>
                  <a:close/>
                </a:path>
              </a:pathLst>
            </a:custGeom>
            <a:solidFill>
              <a:srgbClr val="603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108"/>
            <p:cNvSpPr/>
            <p:nvPr/>
          </p:nvSpPr>
          <p:spPr bwMode="auto">
            <a:xfrm>
              <a:off x="5707063" y="1531938"/>
              <a:ext cx="19050" cy="11113"/>
            </a:xfrm>
            <a:custGeom>
              <a:avLst/>
              <a:gdLst>
                <a:gd name="T0" fmla="*/ 30 w 30"/>
                <a:gd name="T1" fmla="*/ 14 h 16"/>
                <a:gd name="T2" fmla="*/ 30 w 30"/>
                <a:gd name="T3" fmla="*/ 7 h 16"/>
                <a:gd name="T4" fmla="*/ 30 w 30"/>
                <a:gd name="T5" fmla="*/ 0 h 16"/>
                <a:gd name="T6" fmla="*/ 0 w 30"/>
                <a:gd name="T7" fmla="*/ 3 h 16"/>
                <a:gd name="T8" fmla="*/ 1 w 30"/>
                <a:gd name="T9" fmla="*/ 9 h 16"/>
                <a:gd name="T10" fmla="*/ 2 w 30"/>
                <a:gd name="T11" fmla="*/ 16 h 16"/>
                <a:gd name="T12" fmla="*/ 30 w 30"/>
                <a:gd name="T13" fmla="*/ 1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6">
                  <a:moveTo>
                    <a:pt x="30" y="14"/>
                  </a:moveTo>
                  <a:cubicBezTo>
                    <a:pt x="30" y="7"/>
                    <a:pt x="30" y="7"/>
                    <a:pt x="30" y="7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19" y="1"/>
                    <a:pt x="9" y="1"/>
                    <a:pt x="0" y="3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1" y="15"/>
                    <a:pt x="20" y="14"/>
                    <a:pt x="30" y="14"/>
                  </a:cubicBezTo>
                </a:path>
              </a:pathLst>
            </a:custGeom>
            <a:solidFill>
              <a:srgbClr val="603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109"/>
            <p:cNvSpPr>
              <a:spLocks noEditPoints="1"/>
            </p:cNvSpPr>
            <p:nvPr/>
          </p:nvSpPr>
          <p:spPr bwMode="auto">
            <a:xfrm>
              <a:off x="5827713" y="1262063"/>
              <a:ext cx="152400" cy="163513"/>
            </a:xfrm>
            <a:custGeom>
              <a:avLst/>
              <a:gdLst>
                <a:gd name="T0" fmla="*/ 228 w 239"/>
                <a:gd name="T1" fmla="*/ 110 h 254"/>
                <a:gd name="T2" fmla="*/ 109 w 239"/>
                <a:gd name="T3" fmla="*/ 0 h 254"/>
                <a:gd name="T4" fmla="*/ 90 w 239"/>
                <a:gd name="T5" fmla="*/ 2 h 254"/>
                <a:gd name="T6" fmla="*/ 31 w 239"/>
                <a:gd name="T7" fmla="*/ 32 h 254"/>
                <a:gd name="T8" fmla="*/ 6 w 239"/>
                <a:gd name="T9" fmla="*/ 135 h 254"/>
                <a:gd name="T10" fmla="*/ 145 w 239"/>
                <a:gd name="T11" fmla="*/ 250 h 254"/>
                <a:gd name="T12" fmla="*/ 228 w 239"/>
                <a:gd name="T13" fmla="*/ 110 h 254"/>
                <a:gd name="T14" fmla="*/ 124 w 239"/>
                <a:gd name="T15" fmla="*/ 226 h 254"/>
                <a:gd name="T16" fmla="*/ 53 w 239"/>
                <a:gd name="T17" fmla="*/ 157 h 254"/>
                <a:gd name="T18" fmla="*/ 129 w 239"/>
                <a:gd name="T19" fmla="*/ 93 h 254"/>
                <a:gd name="T20" fmla="*/ 200 w 239"/>
                <a:gd name="T21" fmla="*/ 162 h 254"/>
                <a:gd name="T22" fmla="*/ 124 w 239"/>
                <a:gd name="T23" fmla="*/ 226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9" h="254">
                  <a:moveTo>
                    <a:pt x="228" y="110"/>
                  </a:moveTo>
                  <a:cubicBezTo>
                    <a:pt x="210" y="47"/>
                    <a:pt x="161" y="2"/>
                    <a:pt x="109" y="0"/>
                  </a:cubicBezTo>
                  <a:cubicBezTo>
                    <a:pt x="103" y="0"/>
                    <a:pt x="96" y="1"/>
                    <a:pt x="90" y="2"/>
                  </a:cubicBezTo>
                  <a:cubicBezTo>
                    <a:pt x="66" y="4"/>
                    <a:pt x="46" y="14"/>
                    <a:pt x="31" y="32"/>
                  </a:cubicBezTo>
                  <a:cubicBezTo>
                    <a:pt x="9" y="57"/>
                    <a:pt x="0" y="95"/>
                    <a:pt x="6" y="135"/>
                  </a:cubicBezTo>
                  <a:cubicBezTo>
                    <a:pt x="27" y="205"/>
                    <a:pt x="85" y="254"/>
                    <a:pt x="145" y="250"/>
                  </a:cubicBezTo>
                  <a:cubicBezTo>
                    <a:pt x="204" y="238"/>
                    <a:pt x="239" y="179"/>
                    <a:pt x="228" y="110"/>
                  </a:cubicBezTo>
                  <a:moveTo>
                    <a:pt x="124" y="226"/>
                  </a:moveTo>
                  <a:cubicBezTo>
                    <a:pt x="87" y="225"/>
                    <a:pt x="52" y="197"/>
                    <a:pt x="53" y="157"/>
                  </a:cubicBezTo>
                  <a:cubicBezTo>
                    <a:pt x="55" y="117"/>
                    <a:pt x="93" y="92"/>
                    <a:pt x="129" y="93"/>
                  </a:cubicBezTo>
                  <a:cubicBezTo>
                    <a:pt x="173" y="94"/>
                    <a:pt x="201" y="122"/>
                    <a:pt x="200" y="162"/>
                  </a:cubicBezTo>
                  <a:cubicBezTo>
                    <a:pt x="198" y="201"/>
                    <a:pt x="168" y="227"/>
                    <a:pt x="124" y="226"/>
                  </a:cubicBezTo>
                </a:path>
              </a:pathLst>
            </a:custGeom>
            <a:solidFill>
              <a:srgbClr val="F9F7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110"/>
            <p:cNvSpPr>
              <a:spLocks noEditPoints="1"/>
            </p:cNvSpPr>
            <p:nvPr/>
          </p:nvSpPr>
          <p:spPr bwMode="auto">
            <a:xfrm>
              <a:off x="5822950" y="1258888"/>
              <a:ext cx="161925" cy="168275"/>
            </a:xfrm>
            <a:custGeom>
              <a:avLst/>
              <a:gdLst>
                <a:gd name="T0" fmla="*/ 118 w 255"/>
                <a:gd name="T1" fmla="*/ 1 h 264"/>
                <a:gd name="T2" fmla="*/ 97 w 255"/>
                <a:gd name="T3" fmla="*/ 2 h 264"/>
                <a:gd name="T4" fmla="*/ 33 w 255"/>
                <a:gd name="T5" fmla="*/ 34 h 264"/>
                <a:gd name="T6" fmla="*/ 7 w 255"/>
                <a:gd name="T7" fmla="*/ 144 h 264"/>
                <a:gd name="T8" fmla="*/ 142 w 255"/>
                <a:gd name="T9" fmla="*/ 264 h 264"/>
                <a:gd name="T10" fmla="*/ 154 w 255"/>
                <a:gd name="T11" fmla="*/ 263 h 264"/>
                <a:gd name="T12" fmla="*/ 243 w 255"/>
                <a:gd name="T13" fmla="*/ 115 h 264"/>
                <a:gd name="T14" fmla="*/ 118 w 255"/>
                <a:gd name="T15" fmla="*/ 1 h 264"/>
                <a:gd name="T16" fmla="*/ 14 w 255"/>
                <a:gd name="T17" fmla="*/ 142 h 264"/>
                <a:gd name="T18" fmla="*/ 39 w 255"/>
                <a:gd name="T19" fmla="*/ 39 h 264"/>
                <a:gd name="T20" fmla="*/ 98 w 255"/>
                <a:gd name="T21" fmla="*/ 9 h 264"/>
                <a:gd name="T22" fmla="*/ 117 w 255"/>
                <a:gd name="T23" fmla="*/ 7 h 264"/>
                <a:gd name="T24" fmla="*/ 236 w 255"/>
                <a:gd name="T25" fmla="*/ 117 h 264"/>
                <a:gd name="T26" fmla="*/ 153 w 255"/>
                <a:gd name="T27" fmla="*/ 257 h 264"/>
                <a:gd name="T28" fmla="*/ 14 w 255"/>
                <a:gd name="T29" fmla="*/ 142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5" h="264">
                  <a:moveTo>
                    <a:pt x="118" y="1"/>
                  </a:moveTo>
                  <a:cubicBezTo>
                    <a:pt x="110" y="0"/>
                    <a:pt x="103" y="1"/>
                    <a:pt x="97" y="2"/>
                  </a:cubicBezTo>
                  <a:cubicBezTo>
                    <a:pt x="72" y="4"/>
                    <a:pt x="50" y="15"/>
                    <a:pt x="33" y="34"/>
                  </a:cubicBezTo>
                  <a:cubicBezTo>
                    <a:pt x="10" y="61"/>
                    <a:pt x="0" y="101"/>
                    <a:pt x="7" y="144"/>
                  </a:cubicBezTo>
                  <a:cubicBezTo>
                    <a:pt x="27" y="213"/>
                    <a:pt x="82" y="262"/>
                    <a:pt x="142" y="264"/>
                  </a:cubicBezTo>
                  <a:cubicBezTo>
                    <a:pt x="145" y="264"/>
                    <a:pt x="149" y="264"/>
                    <a:pt x="154" y="263"/>
                  </a:cubicBezTo>
                  <a:cubicBezTo>
                    <a:pt x="217" y="251"/>
                    <a:pt x="255" y="189"/>
                    <a:pt x="243" y="115"/>
                  </a:cubicBezTo>
                  <a:cubicBezTo>
                    <a:pt x="224" y="48"/>
                    <a:pt x="173" y="2"/>
                    <a:pt x="118" y="1"/>
                  </a:cubicBezTo>
                  <a:moveTo>
                    <a:pt x="14" y="142"/>
                  </a:moveTo>
                  <a:cubicBezTo>
                    <a:pt x="8" y="102"/>
                    <a:pt x="17" y="64"/>
                    <a:pt x="39" y="39"/>
                  </a:cubicBezTo>
                  <a:cubicBezTo>
                    <a:pt x="54" y="21"/>
                    <a:pt x="74" y="11"/>
                    <a:pt x="98" y="9"/>
                  </a:cubicBezTo>
                  <a:cubicBezTo>
                    <a:pt x="104" y="8"/>
                    <a:pt x="111" y="7"/>
                    <a:pt x="117" y="7"/>
                  </a:cubicBezTo>
                  <a:cubicBezTo>
                    <a:pt x="169" y="9"/>
                    <a:pt x="218" y="54"/>
                    <a:pt x="236" y="117"/>
                  </a:cubicBezTo>
                  <a:cubicBezTo>
                    <a:pt x="247" y="186"/>
                    <a:pt x="212" y="245"/>
                    <a:pt x="153" y="257"/>
                  </a:cubicBezTo>
                  <a:cubicBezTo>
                    <a:pt x="93" y="261"/>
                    <a:pt x="35" y="212"/>
                    <a:pt x="14" y="142"/>
                  </a:cubicBezTo>
                </a:path>
              </a:pathLst>
            </a:custGeom>
            <a:solidFill>
              <a:srgbClr val="603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111"/>
            <p:cNvSpPr/>
            <p:nvPr/>
          </p:nvSpPr>
          <p:spPr bwMode="auto">
            <a:xfrm>
              <a:off x="5861050" y="1320800"/>
              <a:ext cx="95250" cy="87313"/>
            </a:xfrm>
            <a:custGeom>
              <a:avLst/>
              <a:gdLst>
                <a:gd name="T0" fmla="*/ 77 w 149"/>
                <a:gd name="T1" fmla="*/ 1 h 135"/>
                <a:gd name="T2" fmla="*/ 1 w 149"/>
                <a:gd name="T3" fmla="*/ 65 h 135"/>
                <a:gd name="T4" fmla="*/ 72 w 149"/>
                <a:gd name="T5" fmla="*/ 134 h 135"/>
                <a:gd name="T6" fmla="*/ 148 w 149"/>
                <a:gd name="T7" fmla="*/ 70 h 135"/>
                <a:gd name="T8" fmla="*/ 77 w 149"/>
                <a:gd name="T9" fmla="*/ 1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35">
                  <a:moveTo>
                    <a:pt x="77" y="1"/>
                  </a:moveTo>
                  <a:cubicBezTo>
                    <a:pt x="41" y="0"/>
                    <a:pt x="3" y="25"/>
                    <a:pt x="1" y="65"/>
                  </a:cubicBezTo>
                  <a:cubicBezTo>
                    <a:pt x="0" y="105"/>
                    <a:pt x="35" y="133"/>
                    <a:pt x="72" y="134"/>
                  </a:cubicBezTo>
                  <a:cubicBezTo>
                    <a:pt x="116" y="135"/>
                    <a:pt x="146" y="109"/>
                    <a:pt x="148" y="70"/>
                  </a:cubicBezTo>
                  <a:cubicBezTo>
                    <a:pt x="149" y="30"/>
                    <a:pt x="121" y="2"/>
                    <a:pt x="77" y="1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112"/>
            <p:cNvSpPr/>
            <p:nvPr/>
          </p:nvSpPr>
          <p:spPr bwMode="auto">
            <a:xfrm>
              <a:off x="6053138" y="1608138"/>
              <a:ext cx="63500" cy="76200"/>
            </a:xfrm>
            <a:custGeom>
              <a:avLst/>
              <a:gdLst>
                <a:gd name="T0" fmla="*/ 30 w 99"/>
                <a:gd name="T1" fmla="*/ 7 h 118"/>
                <a:gd name="T2" fmla="*/ 11 w 99"/>
                <a:gd name="T3" fmla="*/ 71 h 118"/>
                <a:gd name="T4" fmla="*/ 68 w 99"/>
                <a:gd name="T5" fmla="*/ 112 h 118"/>
                <a:gd name="T6" fmla="*/ 88 w 99"/>
                <a:gd name="T7" fmla="*/ 48 h 118"/>
                <a:gd name="T8" fmla="*/ 30 w 99"/>
                <a:gd name="T9" fmla="*/ 7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118">
                  <a:moveTo>
                    <a:pt x="30" y="7"/>
                  </a:moveTo>
                  <a:cubicBezTo>
                    <a:pt x="9" y="13"/>
                    <a:pt x="0" y="42"/>
                    <a:pt x="11" y="71"/>
                  </a:cubicBezTo>
                  <a:cubicBezTo>
                    <a:pt x="21" y="100"/>
                    <a:pt x="47" y="118"/>
                    <a:pt x="68" y="112"/>
                  </a:cubicBezTo>
                  <a:cubicBezTo>
                    <a:pt x="90" y="105"/>
                    <a:pt x="99" y="77"/>
                    <a:pt x="88" y="48"/>
                  </a:cubicBezTo>
                  <a:cubicBezTo>
                    <a:pt x="78" y="18"/>
                    <a:pt x="52" y="0"/>
                    <a:pt x="30" y="7"/>
                  </a:cubicBezTo>
                </a:path>
              </a:pathLst>
            </a:custGeom>
            <a:solidFill>
              <a:srgbClr val="6D42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113"/>
            <p:cNvSpPr/>
            <p:nvPr/>
          </p:nvSpPr>
          <p:spPr bwMode="auto">
            <a:xfrm>
              <a:off x="5818188" y="1601788"/>
              <a:ext cx="65088" cy="76200"/>
            </a:xfrm>
            <a:custGeom>
              <a:avLst/>
              <a:gdLst>
                <a:gd name="T0" fmla="*/ 73 w 101"/>
                <a:gd name="T1" fmla="*/ 8 h 119"/>
                <a:gd name="T2" fmla="*/ 12 w 101"/>
                <a:gd name="T3" fmla="*/ 46 h 119"/>
                <a:gd name="T4" fmla="*/ 27 w 101"/>
                <a:gd name="T5" fmla="*/ 111 h 119"/>
                <a:gd name="T6" fmla="*/ 88 w 101"/>
                <a:gd name="T7" fmla="*/ 74 h 119"/>
                <a:gd name="T8" fmla="*/ 73 w 101"/>
                <a:gd name="T9" fmla="*/ 8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19">
                  <a:moveTo>
                    <a:pt x="73" y="8"/>
                  </a:moveTo>
                  <a:cubicBezTo>
                    <a:pt x="53" y="0"/>
                    <a:pt x="25" y="17"/>
                    <a:pt x="12" y="46"/>
                  </a:cubicBezTo>
                  <a:cubicBezTo>
                    <a:pt x="0" y="74"/>
                    <a:pt x="6" y="103"/>
                    <a:pt x="27" y="111"/>
                  </a:cubicBezTo>
                  <a:cubicBezTo>
                    <a:pt x="48" y="119"/>
                    <a:pt x="75" y="102"/>
                    <a:pt x="88" y="74"/>
                  </a:cubicBezTo>
                  <a:cubicBezTo>
                    <a:pt x="101" y="45"/>
                    <a:pt x="94" y="16"/>
                    <a:pt x="73" y="8"/>
                  </a:cubicBezTo>
                </a:path>
              </a:pathLst>
            </a:custGeom>
            <a:solidFill>
              <a:srgbClr val="6D42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114"/>
            <p:cNvSpPr/>
            <p:nvPr/>
          </p:nvSpPr>
          <p:spPr bwMode="auto">
            <a:xfrm>
              <a:off x="6105525" y="857250"/>
              <a:ext cx="142875" cy="90488"/>
            </a:xfrm>
            <a:custGeom>
              <a:avLst/>
              <a:gdLst>
                <a:gd name="T0" fmla="*/ 121 w 224"/>
                <a:gd name="T1" fmla="*/ 138 h 142"/>
                <a:gd name="T2" fmla="*/ 149 w 224"/>
                <a:gd name="T3" fmla="*/ 141 h 142"/>
                <a:gd name="T4" fmla="*/ 219 w 224"/>
                <a:gd name="T5" fmla="*/ 120 h 142"/>
                <a:gd name="T6" fmla="*/ 224 w 224"/>
                <a:gd name="T7" fmla="*/ 100 h 142"/>
                <a:gd name="T8" fmla="*/ 117 w 224"/>
                <a:gd name="T9" fmla="*/ 5 h 142"/>
                <a:gd name="T10" fmla="*/ 112 w 224"/>
                <a:gd name="T11" fmla="*/ 5 h 142"/>
                <a:gd name="T12" fmla="*/ 70 w 224"/>
                <a:gd name="T13" fmla="*/ 1 h 142"/>
                <a:gd name="T14" fmla="*/ 6 w 224"/>
                <a:gd name="T15" fmla="*/ 37 h 142"/>
                <a:gd name="T16" fmla="*/ 121 w 224"/>
                <a:gd name="T17" fmla="*/ 13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4" h="142">
                  <a:moveTo>
                    <a:pt x="121" y="138"/>
                  </a:moveTo>
                  <a:cubicBezTo>
                    <a:pt x="131" y="140"/>
                    <a:pt x="140" y="141"/>
                    <a:pt x="149" y="141"/>
                  </a:cubicBezTo>
                  <a:cubicBezTo>
                    <a:pt x="178" y="142"/>
                    <a:pt x="201" y="135"/>
                    <a:pt x="219" y="120"/>
                  </a:cubicBezTo>
                  <a:cubicBezTo>
                    <a:pt x="223" y="114"/>
                    <a:pt x="224" y="107"/>
                    <a:pt x="224" y="100"/>
                  </a:cubicBezTo>
                  <a:cubicBezTo>
                    <a:pt x="216" y="51"/>
                    <a:pt x="176" y="16"/>
                    <a:pt x="117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99" y="3"/>
                    <a:pt x="84" y="1"/>
                    <a:pt x="70" y="1"/>
                  </a:cubicBezTo>
                  <a:cubicBezTo>
                    <a:pt x="29" y="0"/>
                    <a:pt x="9" y="11"/>
                    <a:pt x="6" y="37"/>
                  </a:cubicBezTo>
                  <a:cubicBezTo>
                    <a:pt x="0" y="84"/>
                    <a:pt x="61" y="126"/>
                    <a:pt x="121" y="138"/>
                  </a:cubicBezTo>
                </a:path>
              </a:pathLst>
            </a:custGeom>
            <a:solidFill>
              <a:srgbClr val="6D42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115"/>
            <p:cNvSpPr>
              <a:spLocks noEditPoints="1"/>
            </p:cNvSpPr>
            <p:nvPr/>
          </p:nvSpPr>
          <p:spPr bwMode="auto">
            <a:xfrm>
              <a:off x="6097588" y="847725"/>
              <a:ext cx="160338" cy="107950"/>
            </a:xfrm>
            <a:custGeom>
              <a:avLst/>
              <a:gdLst>
                <a:gd name="T0" fmla="*/ 51 w 251"/>
                <a:gd name="T1" fmla="*/ 132 h 170"/>
                <a:gd name="T2" fmla="*/ 117 w 251"/>
                <a:gd name="T3" fmla="*/ 162 h 170"/>
                <a:gd name="T4" fmla="*/ 130 w 251"/>
                <a:gd name="T5" fmla="*/ 165 h 170"/>
                <a:gd name="T6" fmla="*/ 138 w 251"/>
                <a:gd name="T7" fmla="*/ 166 h 170"/>
                <a:gd name="T8" fmla="*/ 161 w 251"/>
                <a:gd name="T9" fmla="*/ 169 h 170"/>
                <a:gd name="T10" fmla="*/ 242 w 251"/>
                <a:gd name="T11" fmla="*/ 143 h 170"/>
                <a:gd name="T12" fmla="*/ 243 w 251"/>
                <a:gd name="T13" fmla="*/ 142 h 170"/>
                <a:gd name="T14" fmla="*/ 250 w 251"/>
                <a:gd name="T15" fmla="*/ 112 h 170"/>
                <a:gd name="T16" fmla="*/ 131 w 251"/>
                <a:gd name="T17" fmla="*/ 6 h 170"/>
                <a:gd name="T18" fmla="*/ 126 w 251"/>
                <a:gd name="T19" fmla="*/ 5 h 170"/>
                <a:gd name="T20" fmla="*/ 83 w 251"/>
                <a:gd name="T21" fmla="*/ 2 h 170"/>
                <a:gd name="T22" fmla="*/ 3 w 251"/>
                <a:gd name="T23" fmla="*/ 50 h 170"/>
                <a:gd name="T24" fmla="*/ 37 w 251"/>
                <a:gd name="T25" fmla="*/ 122 h 170"/>
                <a:gd name="T26" fmla="*/ 51 w 251"/>
                <a:gd name="T27" fmla="*/ 132 h 170"/>
                <a:gd name="T28" fmla="*/ 18 w 251"/>
                <a:gd name="T29" fmla="*/ 51 h 170"/>
                <a:gd name="T30" fmla="*/ 82 w 251"/>
                <a:gd name="T31" fmla="*/ 15 h 170"/>
                <a:gd name="T32" fmla="*/ 124 w 251"/>
                <a:gd name="T33" fmla="*/ 19 h 170"/>
                <a:gd name="T34" fmla="*/ 129 w 251"/>
                <a:gd name="T35" fmla="*/ 19 h 170"/>
                <a:gd name="T36" fmla="*/ 236 w 251"/>
                <a:gd name="T37" fmla="*/ 114 h 170"/>
                <a:gd name="T38" fmla="*/ 231 w 251"/>
                <a:gd name="T39" fmla="*/ 134 h 170"/>
                <a:gd name="T40" fmla="*/ 161 w 251"/>
                <a:gd name="T41" fmla="*/ 155 h 170"/>
                <a:gd name="T42" fmla="*/ 133 w 251"/>
                <a:gd name="T43" fmla="*/ 152 h 170"/>
                <a:gd name="T44" fmla="*/ 18 w 251"/>
                <a:gd name="T45" fmla="*/ 51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51" h="170">
                  <a:moveTo>
                    <a:pt x="51" y="132"/>
                  </a:moveTo>
                  <a:cubicBezTo>
                    <a:pt x="70" y="145"/>
                    <a:pt x="93" y="156"/>
                    <a:pt x="117" y="162"/>
                  </a:cubicBezTo>
                  <a:cubicBezTo>
                    <a:pt x="121" y="163"/>
                    <a:pt x="126" y="164"/>
                    <a:pt x="130" y="165"/>
                  </a:cubicBezTo>
                  <a:cubicBezTo>
                    <a:pt x="133" y="166"/>
                    <a:pt x="135" y="166"/>
                    <a:pt x="138" y="166"/>
                  </a:cubicBezTo>
                  <a:cubicBezTo>
                    <a:pt x="146" y="167"/>
                    <a:pt x="153" y="168"/>
                    <a:pt x="161" y="169"/>
                  </a:cubicBezTo>
                  <a:cubicBezTo>
                    <a:pt x="194" y="170"/>
                    <a:pt x="221" y="161"/>
                    <a:pt x="242" y="143"/>
                  </a:cubicBezTo>
                  <a:cubicBezTo>
                    <a:pt x="243" y="142"/>
                    <a:pt x="243" y="142"/>
                    <a:pt x="243" y="142"/>
                  </a:cubicBezTo>
                  <a:cubicBezTo>
                    <a:pt x="249" y="133"/>
                    <a:pt x="251" y="123"/>
                    <a:pt x="250" y="112"/>
                  </a:cubicBezTo>
                  <a:cubicBezTo>
                    <a:pt x="241" y="57"/>
                    <a:pt x="197" y="18"/>
                    <a:pt x="131" y="6"/>
                  </a:cubicBezTo>
                  <a:cubicBezTo>
                    <a:pt x="126" y="5"/>
                    <a:pt x="126" y="5"/>
                    <a:pt x="126" y="5"/>
                  </a:cubicBezTo>
                  <a:cubicBezTo>
                    <a:pt x="113" y="4"/>
                    <a:pt x="97" y="2"/>
                    <a:pt x="83" y="2"/>
                  </a:cubicBezTo>
                  <a:cubicBezTo>
                    <a:pt x="65" y="1"/>
                    <a:pt x="9" y="0"/>
                    <a:pt x="3" y="50"/>
                  </a:cubicBezTo>
                  <a:cubicBezTo>
                    <a:pt x="0" y="77"/>
                    <a:pt x="14" y="102"/>
                    <a:pt x="37" y="122"/>
                  </a:cubicBezTo>
                  <a:cubicBezTo>
                    <a:pt x="42" y="125"/>
                    <a:pt x="46" y="129"/>
                    <a:pt x="51" y="132"/>
                  </a:cubicBezTo>
                  <a:moveTo>
                    <a:pt x="18" y="51"/>
                  </a:moveTo>
                  <a:cubicBezTo>
                    <a:pt x="21" y="25"/>
                    <a:pt x="41" y="14"/>
                    <a:pt x="82" y="15"/>
                  </a:cubicBezTo>
                  <a:cubicBezTo>
                    <a:pt x="96" y="15"/>
                    <a:pt x="111" y="17"/>
                    <a:pt x="124" y="19"/>
                  </a:cubicBezTo>
                  <a:cubicBezTo>
                    <a:pt x="129" y="19"/>
                    <a:pt x="129" y="19"/>
                    <a:pt x="129" y="19"/>
                  </a:cubicBezTo>
                  <a:cubicBezTo>
                    <a:pt x="188" y="30"/>
                    <a:pt x="228" y="65"/>
                    <a:pt x="236" y="114"/>
                  </a:cubicBezTo>
                  <a:cubicBezTo>
                    <a:pt x="236" y="121"/>
                    <a:pt x="235" y="128"/>
                    <a:pt x="231" y="134"/>
                  </a:cubicBezTo>
                  <a:cubicBezTo>
                    <a:pt x="213" y="149"/>
                    <a:pt x="190" y="156"/>
                    <a:pt x="161" y="155"/>
                  </a:cubicBezTo>
                  <a:cubicBezTo>
                    <a:pt x="152" y="155"/>
                    <a:pt x="143" y="154"/>
                    <a:pt x="133" y="152"/>
                  </a:cubicBezTo>
                  <a:cubicBezTo>
                    <a:pt x="73" y="140"/>
                    <a:pt x="12" y="98"/>
                    <a:pt x="18" y="51"/>
                  </a:cubicBezTo>
                </a:path>
              </a:pathLst>
            </a:custGeom>
            <a:solidFill>
              <a:srgbClr val="603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116"/>
            <p:cNvSpPr/>
            <p:nvPr/>
          </p:nvSpPr>
          <p:spPr bwMode="auto">
            <a:xfrm>
              <a:off x="5737225" y="863600"/>
              <a:ext cx="141288" cy="95250"/>
            </a:xfrm>
            <a:custGeom>
              <a:avLst/>
              <a:gdLst>
                <a:gd name="T0" fmla="*/ 211 w 221"/>
                <a:gd name="T1" fmla="*/ 32 h 149"/>
                <a:gd name="T2" fmla="*/ 166 w 221"/>
                <a:gd name="T3" fmla="*/ 0 h 149"/>
                <a:gd name="T4" fmla="*/ 102 w 221"/>
                <a:gd name="T5" fmla="*/ 9 h 149"/>
                <a:gd name="T6" fmla="*/ 97 w 221"/>
                <a:gd name="T7" fmla="*/ 10 h 149"/>
                <a:gd name="T8" fmla="*/ 0 w 221"/>
                <a:gd name="T9" fmla="*/ 113 h 149"/>
                <a:gd name="T10" fmla="*/ 6 w 221"/>
                <a:gd name="T11" fmla="*/ 132 h 149"/>
                <a:gd name="T12" fmla="*/ 58 w 221"/>
                <a:gd name="T13" fmla="*/ 149 h 149"/>
                <a:gd name="T14" fmla="*/ 106 w 221"/>
                <a:gd name="T15" fmla="*/ 142 h 149"/>
                <a:gd name="T16" fmla="*/ 211 w 221"/>
                <a:gd name="T17" fmla="*/ 3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1" h="149">
                  <a:moveTo>
                    <a:pt x="211" y="32"/>
                  </a:moveTo>
                  <a:cubicBezTo>
                    <a:pt x="207" y="11"/>
                    <a:pt x="193" y="1"/>
                    <a:pt x="166" y="0"/>
                  </a:cubicBezTo>
                  <a:cubicBezTo>
                    <a:pt x="146" y="0"/>
                    <a:pt x="123" y="4"/>
                    <a:pt x="102" y="9"/>
                  </a:cubicBezTo>
                  <a:cubicBezTo>
                    <a:pt x="97" y="10"/>
                    <a:pt x="97" y="10"/>
                    <a:pt x="97" y="10"/>
                  </a:cubicBezTo>
                  <a:cubicBezTo>
                    <a:pt x="40" y="25"/>
                    <a:pt x="3" y="64"/>
                    <a:pt x="0" y="113"/>
                  </a:cubicBezTo>
                  <a:cubicBezTo>
                    <a:pt x="0" y="120"/>
                    <a:pt x="2" y="127"/>
                    <a:pt x="6" y="132"/>
                  </a:cubicBezTo>
                  <a:cubicBezTo>
                    <a:pt x="21" y="143"/>
                    <a:pt x="38" y="148"/>
                    <a:pt x="58" y="149"/>
                  </a:cubicBezTo>
                  <a:cubicBezTo>
                    <a:pt x="73" y="149"/>
                    <a:pt x="89" y="147"/>
                    <a:pt x="106" y="142"/>
                  </a:cubicBezTo>
                  <a:cubicBezTo>
                    <a:pt x="164" y="125"/>
                    <a:pt x="221" y="78"/>
                    <a:pt x="211" y="32"/>
                  </a:cubicBezTo>
                </a:path>
              </a:pathLst>
            </a:custGeom>
            <a:solidFill>
              <a:srgbClr val="6D42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117"/>
            <p:cNvSpPr>
              <a:spLocks noEditPoints="1"/>
            </p:cNvSpPr>
            <p:nvPr/>
          </p:nvSpPr>
          <p:spPr bwMode="auto">
            <a:xfrm>
              <a:off x="5727700" y="854075"/>
              <a:ext cx="158750" cy="112713"/>
            </a:xfrm>
            <a:custGeom>
              <a:avLst/>
              <a:gdLst>
                <a:gd name="T0" fmla="*/ 125 w 247"/>
                <a:gd name="T1" fmla="*/ 169 h 176"/>
                <a:gd name="T2" fmla="*/ 126 w 247"/>
                <a:gd name="T3" fmla="*/ 169 h 176"/>
                <a:gd name="T4" fmla="*/ 190 w 247"/>
                <a:gd name="T5" fmla="*/ 138 h 176"/>
                <a:gd name="T6" fmla="*/ 211 w 247"/>
                <a:gd name="T7" fmla="*/ 120 h 176"/>
                <a:gd name="T8" fmla="*/ 241 w 247"/>
                <a:gd name="T9" fmla="*/ 43 h 176"/>
                <a:gd name="T10" fmla="*/ 182 w 247"/>
                <a:gd name="T11" fmla="*/ 1 h 176"/>
                <a:gd name="T12" fmla="*/ 114 w 247"/>
                <a:gd name="T13" fmla="*/ 10 h 176"/>
                <a:gd name="T14" fmla="*/ 108 w 247"/>
                <a:gd name="T15" fmla="*/ 11 h 176"/>
                <a:gd name="T16" fmla="*/ 0 w 247"/>
                <a:gd name="T17" fmla="*/ 127 h 176"/>
                <a:gd name="T18" fmla="*/ 10 w 247"/>
                <a:gd name="T19" fmla="*/ 155 h 176"/>
                <a:gd name="T20" fmla="*/ 11 w 247"/>
                <a:gd name="T21" fmla="*/ 156 h 176"/>
                <a:gd name="T22" fmla="*/ 73 w 247"/>
                <a:gd name="T23" fmla="*/ 176 h 176"/>
                <a:gd name="T24" fmla="*/ 110 w 247"/>
                <a:gd name="T25" fmla="*/ 173 h 176"/>
                <a:gd name="T26" fmla="*/ 125 w 247"/>
                <a:gd name="T27" fmla="*/ 169 h 176"/>
                <a:gd name="T28" fmla="*/ 73 w 247"/>
                <a:gd name="T29" fmla="*/ 163 h 176"/>
                <a:gd name="T30" fmla="*/ 21 w 247"/>
                <a:gd name="T31" fmla="*/ 146 h 176"/>
                <a:gd name="T32" fmla="*/ 15 w 247"/>
                <a:gd name="T33" fmla="*/ 127 h 176"/>
                <a:gd name="T34" fmla="*/ 112 w 247"/>
                <a:gd name="T35" fmla="*/ 24 h 176"/>
                <a:gd name="T36" fmla="*/ 117 w 247"/>
                <a:gd name="T37" fmla="*/ 23 h 176"/>
                <a:gd name="T38" fmla="*/ 181 w 247"/>
                <a:gd name="T39" fmla="*/ 14 h 176"/>
                <a:gd name="T40" fmla="*/ 226 w 247"/>
                <a:gd name="T41" fmla="*/ 46 h 176"/>
                <a:gd name="T42" fmla="*/ 121 w 247"/>
                <a:gd name="T43" fmla="*/ 156 h 176"/>
                <a:gd name="T44" fmla="*/ 73 w 247"/>
                <a:gd name="T45" fmla="*/ 163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7" h="176">
                  <a:moveTo>
                    <a:pt x="125" y="169"/>
                  </a:moveTo>
                  <a:cubicBezTo>
                    <a:pt x="125" y="169"/>
                    <a:pt x="126" y="169"/>
                    <a:pt x="126" y="169"/>
                  </a:cubicBezTo>
                  <a:cubicBezTo>
                    <a:pt x="149" y="162"/>
                    <a:pt x="171" y="151"/>
                    <a:pt x="190" y="138"/>
                  </a:cubicBezTo>
                  <a:cubicBezTo>
                    <a:pt x="198" y="132"/>
                    <a:pt x="205" y="126"/>
                    <a:pt x="211" y="120"/>
                  </a:cubicBezTo>
                  <a:cubicBezTo>
                    <a:pt x="234" y="97"/>
                    <a:pt x="247" y="70"/>
                    <a:pt x="241" y="43"/>
                  </a:cubicBezTo>
                  <a:cubicBezTo>
                    <a:pt x="235" y="16"/>
                    <a:pt x="215" y="2"/>
                    <a:pt x="182" y="1"/>
                  </a:cubicBezTo>
                  <a:cubicBezTo>
                    <a:pt x="160" y="0"/>
                    <a:pt x="136" y="5"/>
                    <a:pt x="114" y="10"/>
                  </a:cubicBezTo>
                  <a:cubicBezTo>
                    <a:pt x="108" y="11"/>
                    <a:pt x="108" y="11"/>
                    <a:pt x="108" y="11"/>
                  </a:cubicBezTo>
                  <a:cubicBezTo>
                    <a:pt x="44" y="28"/>
                    <a:pt x="4" y="71"/>
                    <a:pt x="0" y="127"/>
                  </a:cubicBezTo>
                  <a:cubicBezTo>
                    <a:pt x="0" y="138"/>
                    <a:pt x="4" y="147"/>
                    <a:pt x="10" y="155"/>
                  </a:cubicBezTo>
                  <a:cubicBezTo>
                    <a:pt x="11" y="156"/>
                    <a:pt x="11" y="156"/>
                    <a:pt x="11" y="156"/>
                  </a:cubicBezTo>
                  <a:cubicBezTo>
                    <a:pt x="28" y="169"/>
                    <a:pt x="49" y="175"/>
                    <a:pt x="73" y="176"/>
                  </a:cubicBezTo>
                  <a:cubicBezTo>
                    <a:pt x="85" y="176"/>
                    <a:pt x="97" y="175"/>
                    <a:pt x="110" y="173"/>
                  </a:cubicBezTo>
                  <a:cubicBezTo>
                    <a:pt x="115" y="172"/>
                    <a:pt x="120" y="170"/>
                    <a:pt x="125" y="169"/>
                  </a:cubicBezTo>
                  <a:moveTo>
                    <a:pt x="73" y="163"/>
                  </a:moveTo>
                  <a:cubicBezTo>
                    <a:pt x="53" y="162"/>
                    <a:pt x="36" y="157"/>
                    <a:pt x="21" y="146"/>
                  </a:cubicBezTo>
                  <a:cubicBezTo>
                    <a:pt x="17" y="141"/>
                    <a:pt x="15" y="134"/>
                    <a:pt x="15" y="127"/>
                  </a:cubicBezTo>
                  <a:cubicBezTo>
                    <a:pt x="18" y="78"/>
                    <a:pt x="55" y="39"/>
                    <a:pt x="112" y="24"/>
                  </a:cubicBezTo>
                  <a:cubicBezTo>
                    <a:pt x="117" y="23"/>
                    <a:pt x="117" y="23"/>
                    <a:pt x="117" y="23"/>
                  </a:cubicBezTo>
                  <a:cubicBezTo>
                    <a:pt x="138" y="18"/>
                    <a:pt x="161" y="14"/>
                    <a:pt x="181" y="14"/>
                  </a:cubicBezTo>
                  <a:cubicBezTo>
                    <a:pt x="208" y="15"/>
                    <a:pt x="222" y="25"/>
                    <a:pt x="226" y="46"/>
                  </a:cubicBezTo>
                  <a:cubicBezTo>
                    <a:pt x="236" y="92"/>
                    <a:pt x="179" y="139"/>
                    <a:pt x="121" y="156"/>
                  </a:cubicBezTo>
                  <a:cubicBezTo>
                    <a:pt x="104" y="161"/>
                    <a:pt x="88" y="163"/>
                    <a:pt x="73" y="163"/>
                  </a:cubicBezTo>
                </a:path>
              </a:pathLst>
            </a:custGeom>
            <a:solidFill>
              <a:srgbClr val="603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118"/>
            <p:cNvSpPr/>
            <p:nvPr/>
          </p:nvSpPr>
          <p:spPr bwMode="auto">
            <a:xfrm>
              <a:off x="5680075" y="1600200"/>
              <a:ext cx="595313" cy="231775"/>
            </a:xfrm>
            <a:custGeom>
              <a:avLst/>
              <a:gdLst>
                <a:gd name="T0" fmla="*/ 689 w 934"/>
                <a:gd name="T1" fmla="*/ 260 h 363"/>
                <a:gd name="T2" fmla="*/ 785 w 934"/>
                <a:gd name="T3" fmla="*/ 170 h 363"/>
                <a:gd name="T4" fmla="*/ 861 w 934"/>
                <a:gd name="T5" fmla="*/ 63 h 363"/>
                <a:gd name="T6" fmla="*/ 934 w 934"/>
                <a:gd name="T7" fmla="*/ 59 h 363"/>
                <a:gd name="T8" fmla="*/ 816 w 934"/>
                <a:gd name="T9" fmla="*/ 17 h 363"/>
                <a:gd name="T10" fmla="*/ 851 w 934"/>
                <a:gd name="T11" fmla="*/ 60 h 363"/>
                <a:gd name="T12" fmla="*/ 775 w 934"/>
                <a:gd name="T13" fmla="*/ 165 h 363"/>
                <a:gd name="T14" fmla="*/ 679 w 934"/>
                <a:gd name="T15" fmla="*/ 255 h 363"/>
                <a:gd name="T16" fmla="*/ 643 w 934"/>
                <a:gd name="T17" fmla="*/ 269 h 363"/>
                <a:gd name="T18" fmla="*/ 602 w 934"/>
                <a:gd name="T19" fmla="*/ 295 h 363"/>
                <a:gd name="T20" fmla="*/ 312 w 934"/>
                <a:gd name="T21" fmla="*/ 288 h 363"/>
                <a:gd name="T22" fmla="*/ 276 w 934"/>
                <a:gd name="T23" fmla="*/ 260 h 363"/>
                <a:gd name="T24" fmla="*/ 234 w 934"/>
                <a:gd name="T25" fmla="*/ 242 h 363"/>
                <a:gd name="T26" fmla="*/ 158 w 934"/>
                <a:gd name="T27" fmla="*/ 163 h 363"/>
                <a:gd name="T28" fmla="*/ 82 w 934"/>
                <a:gd name="T29" fmla="*/ 41 h 363"/>
                <a:gd name="T30" fmla="*/ 117 w 934"/>
                <a:gd name="T31" fmla="*/ 0 h 363"/>
                <a:gd name="T32" fmla="*/ 0 w 934"/>
                <a:gd name="T33" fmla="*/ 39 h 363"/>
                <a:gd name="T34" fmla="*/ 76 w 934"/>
                <a:gd name="T35" fmla="*/ 44 h 363"/>
                <a:gd name="T36" fmla="*/ 141 w 934"/>
                <a:gd name="T37" fmla="*/ 155 h 363"/>
                <a:gd name="T38" fmla="*/ 231 w 934"/>
                <a:gd name="T39" fmla="*/ 249 h 363"/>
                <a:gd name="T40" fmla="*/ 311 w 934"/>
                <a:gd name="T41" fmla="*/ 308 h 363"/>
                <a:gd name="T42" fmla="*/ 330 w 934"/>
                <a:gd name="T43" fmla="*/ 356 h 363"/>
                <a:gd name="T44" fmla="*/ 346 w 934"/>
                <a:gd name="T45" fmla="*/ 354 h 363"/>
                <a:gd name="T46" fmla="*/ 460 w 934"/>
                <a:gd name="T47" fmla="*/ 350 h 363"/>
                <a:gd name="T48" fmla="*/ 544 w 934"/>
                <a:gd name="T49" fmla="*/ 359 h 363"/>
                <a:gd name="T50" fmla="*/ 582 w 934"/>
                <a:gd name="T51" fmla="*/ 363 h 363"/>
                <a:gd name="T52" fmla="*/ 605 w 934"/>
                <a:gd name="T53" fmla="*/ 313 h 363"/>
                <a:gd name="T54" fmla="*/ 689 w 934"/>
                <a:gd name="T55" fmla="*/ 260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34" h="363">
                  <a:moveTo>
                    <a:pt x="689" y="260"/>
                  </a:moveTo>
                  <a:cubicBezTo>
                    <a:pt x="727" y="237"/>
                    <a:pt x="759" y="199"/>
                    <a:pt x="785" y="170"/>
                  </a:cubicBezTo>
                  <a:cubicBezTo>
                    <a:pt x="816" y="135"/>
                    <a:pt x="831" y="95"/>
                    <a:pt x="861" y="63"/>
                  </a:cubicBezTo>
                  <a:cubicBezTo>
                    <a:pt x="878" y="68"/>
                    <a:pt x="925" y="75"/>
                    <a:pt x="934" y="59"/>
                  </a:cubicBezTo>
                  <a:cubicBezTo>
                    <a:pt x="877" y="72"/>
                    <a:pt x="831" y="48"/>
                    <a:pt x="816" y="17"/>
                  </a:cubicBezTo>
                  <a:cubicBezTo>
                    <a:pt x="816" y="39"/>
                    <a:pt x="836" y="48"/>
                    <a:pt x="851" y="60"/>
                  </a:cubicBezTo>
                  <a:cubicBezTo>
                    <a:pt x="827" y="97"/>
                    <a:pt x="804" y="132"/>
                    <a:pt x="775" y="165"/>
                  </a:cubicBezTo>
                  <a:cubicBezTo>
                    <a:pt x="747" y="196"/>
                    <a:pt x="718" y="232"/>
                    <a:pt x="679" y="255"/>
                  </a:cubicBezTo>
                  <a:cubicBezTo>
                    <a:pt x="669" y="261"/>
                    <a:pt x="654" y="263"/>
                    <a:pt x="643" y="269"/>
                  </a:cubicBezTo>
                  <a:cubicBezTo>
                    <a:pt x="627" y="277"/>
                    <a:pt x="617" y="289"/>
                    <a:pt x="602" y="295"/>
                  </a:cubicBezTo>
                  <a:cubicBezTo>
                    <a:pt x="536" y="323"/>
                    <a:pt x="373" y="319"/>
                    <a:pt x="312" y="288"/>
                  </a:cubicBezTo>
                  <a:cubicBezTo>
                    <a:pt x="299" y="282"/>
                    <a:pt x="290" y="268"/>
                    <a:pt x="276" y="260"/>
                  </a:cubicBezTo>
                  <a:cubicBezTo>
                    <a:pt x="262" y="252"/>
                    <a:pt x="244" y="249"/>
                    <a:pt x="234" y="242"/>
                  </a:cubicBezTo>
                  <a:cubicBezTo>
                    <a:pt x="206" y="221"/>
                    <a:pt x="180" y="189"/>
                    <a:pt x="158" y="163"/>
                  </a:cubicBezTo>
                  <a:cubicBezTo>
                    <a:pt x="125" y="124"/>
                    <a:pt x="108" y="77"/>
                    <a:pt x="82" y="41"/>
                  </a:cubicBezTo>
                  <a:cubicBezTo>
                    <a:pt x="97" y="31"/>
                    <a:pt x="124" y="19"/>
                    <a:pt x="117" y="0"/>
                  </a:cubicBezTo>
                  <a:cubicBezTo>
                    <a:pt x="106" y="36"/>
                    <a:pt x="48" y="47"/>
                    <a:pt x="0" y="39"/>
                  </a:cubicBezTo>
                  <a:cubicBezTo>
                    <a:pt x="16" y="51"/>
                    <a:pt x="53" y="48"/>
                    <a:pt x="76" y="44"/>
                  </a:cubicBezTo>
                  <a:cubicBezTo>
                    <a:pt x="97" y="80"/>
                    <a:pt x="113" y="119"/>
                    <a:pt x="141" y="155"/>
                  </a:cubicBezTo>
                  <a:cubicBezTo>
                    <a:pt x="165" y="184"/>
                    <a:pt x="193" y="223"/>
                    <a:pt x="231" y="249"/>
                  </a:cubicBezTo>
                  <a:cubicBezTo>
                    <a:pt x="258" y="268"/>
                    <a:pt x="292" y="279"/>
                    <a:pt x="311" y="308"/>
                  </a:cubicBezTo>
                  <a:cubicBezTo>
                    <a:pt x="320" y="322"/>
                    <a:pt x="325" y="339"/>
                    <a:pt x="330" y="356"/>
                  </a:cubicBezTo>
                  <a:cubicBezTo>
                    <a:pt x="336" y="355"/>
                    <a:pt x="341" y="355"/>
                    <a:pt x="346" y="354"/>
                  </a:cubicBezTo>
                  <a:cubicBezTo>
                    <a:pt x="386" y="348"/>
                    <a:pt x="420" y="344"/>
                    <a:pt x="460" y="350"/>
                  </a:cubicBezTo>
                  <a:cubicBezTo>
                    <a:pt x="489" y="354"/>
                    <a:pt x="517" y="356"/>
                    <a:pt x="544" y="359"/>
                  </a:cubicBezTo>
                  <a:cubicBezTo>
                    <a:pt x="557" y="360"/>
                    <a:pt x="569" y="361"/>
                    <a:pt x="582" y="363"/>
                  </a:cubicBezTo>
                  <a:cubicBezTo>
                    <a:pt x="587" y="345"/>
                    <a:pt x="593" y="328"/>
                    <a:pt x="605" y="313"/>
                  </a:cubicBezTo>
                  <a:cubicBezTo>
                    <a:pt x="625" y="286"/>
                    <a:pt x="663" y="276"/>
                    <a:pt x="689" y="260"/>
                  </a:cubicBezTo>
                </a:path>
              </a:pathLst>
            </a:custGeom>
            <a:solidFill>
              <a:srgbClr val="4C33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119"/>
            <p:cNvSpPr>
              <a:spLocks noEditPoints="1"/>
            </p:cNvSpPr>
            <p:nvPr/>
          </p:nvSpPr>
          <p:spPr bwMode="auto">
            <a:xfrm>
              <a:off x="5894388" y="1830388"/>
              <a:ext cx="153988" cy="52388"/>
            </a:xfrm>
            <a:custGeom>
              <a:avLst/>
              <a:gdLst>
                <a:gd name="T0" fmla="*/ 32 w 242"/>
                <a:gd name="T1" fmla="*/ 65 h 83"/>
                <a:gd name="T2" fmla="*/ 200 w 242"/>
                <a:gd name="T3" fmla="*/ 72 h 83"/>
                <a:gd name="T4" fmla="*/ 242 w 242"/>
                <a:gd name="T5" fmla="*/ 18 h 83"/>
                <a:gd name="T6" fmla="*/ 207 w 242"/>
                <a:gd name="T7" fmla="*/ 15 h 83"/>
                <a:gd name="T8" fmla="*/ 123 w 242"/>
                <a:gd name="T9" fmla="*/ 6 h 83"/>
                <a:gd name="T10" fmla="*/ 14 w 242"/>
                <a:gd name="T11" fmla="*/ 10 h 83"/>
                <a:gd name="T12" fmla="*/ 0 w 242"/>
                <a:gd name="T13" fmla="*/ 12 h 83"/>
                <a:gd name="T14" fmla="*/ 32 w 242"/>
                <a:gd name="T15" fmla="*/ 65 h 83"/>
                <a:gd name="T16" fmla="*/ 211 w 242"/>
                <a:gd name="T17" fmla="*/ 25 h 83"/>
                <a:gd name="T18" fmla="*/ 30 w 242"/>
                <a:gd name="T19" fmla="*/ 20 h 83"/>
                <a:gd name="T20" fmla="*/ 211 w 242"/>
                <a:gd name="T21" fmla="*/ 25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2" h="83">
                  <a:moveTo>
                    <a:pt x="32" y="65"/>
                  </a:moveTo>
                  <a:cubicBezTo>
                    <a:pt x="65" y="83"/>
                    <a:pt x="168" y="83"/>
                    <a:pt x="200" y="72"/>
                  </a:cubicBezTo>
                  <a:cubicBezTo>
                    <a:pt x="224" y="63"/>
                    <a:pt x="234" y="42"/>
                    <a:pt x="242" y="18"/>
                  </a:cubicBezTo>
                  <a:cubicBezTo>
                    <a:pt x="230" y="17"/>
                    <a:pt x="219" y="16"/>
                    <a:pt x="207" y="15"/>
                  </a:cubicBezTo>
                  <a:cubicBezTo>
                    <a:pt x="180" y="12"/>
                    <a:pt x="151" y="10"/>
                    <a:pt x="123" y="6"/>
                  </a:cubicBezTo>
                  <a:cubicBezTo>
                    <a:pt x="85" y="0"/>
                    <a:pt x="53" y="4"/>
                    <a:pt x="14" y="10"/>
                  </a:cubicBezTo>
                  <a:cubicBezTo>
                    <a:pt x="9" y="10"/>
                    <a:pt x="5" y="11"/>
                    <a:pt x="0" y="12"/>
                  </a:cubicBezTo>
                  <a:cubicBezTo>
                    <a:pt x="7" y="35"/>
                    <a:pt x="14" y="56"/>
                    <a:pt x="32" y="65"/>
                  </a:cubicBezTo>
                  <a:moveTo>
                    <a:pt x="211" y="25"/>
                  </a:moveTo>
                  <a:cubicBezTo>
                    <a:pt x="182" y="55"/>
                    <a:pt x="57" y="52"/>
                    <a:pt x="30" y="20"/>
                  </a:cubicBezTo>
                  <a:cubicBezTo>
                    <a:pt x="82" y="6"/>
                    <a:pt x="159" y="8"/>
                    <a:pt x="211" y="25"/>
                  </a:cubicBezTo>
                </a:path>
              </a:pathLst>
            </a:custGeom>
            <a:solidFill>
              <a:srgbClr val="4C33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120"/>
            <p:cNvSpPr/>
            <p:nvPr/>
          </p:nvSpPr>
          <p:spPr bwMode="auto">
            <a:xfrm>
              <a:off x="5913438" y="1833563"/>
              <a:ext cx="114300" cy="31750"/>
            </a:xfrm>
            <a:custGeom>
              <a:avLst/>
              <a:gdLst>
                <a:gd name="T0" fmla="*/ 0 w 181"/>
                <a:gd name="T1" fmla="*/ 14 h 49"/>
                <a:gd name="T2" fmla="*/ 181 w 181"/>
                <a:gd name="T3" fmla="*/ 19 h 49"/>
                <a:gd name="T4" fmla="*/ 0 w 181"/>
                <a:gd name="T5" fmla="*/ 1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1" h="49">
                  <a:moveTo>
                    <a:pt x="0" y="14"/>
                  </a:moveTo>
                  <a:cubicBezTo>
                    <a:pt x="27" y="46"/>
                    <a:pt x="152" y="49"/>
                    <a:pt x="181" y="19"/>
                  </a:cubicBezTo>
                  <a:cubicBezTo>
                    <a:pt x="129" y="2"/>
                    <a:pt x="52" y="0"/>
                    <a:pt x="0" y="14"/>
                  </a:cubicBezTo>
                </a:path>
              </a:pathLst>
            </a:custGeom>
            <a:solidFill>
              <a:srgbClr val="F8B8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121"/>
            <p:cNvSpPr/>
            <p:nvPr/>
          </p:nvSpPr>
          <p:spPr bwMode="auto">
            <a:xfrm>
              <a:off x="5568950" y="1820863"/>
              <a:ext cx="957263" cy="169863"/>
            </a:xfrm>
            <a:custGeom>
              <a:avLst/>
              <a:gdLst>
                <a:gd name="T0" fmla="*/ 255 w 1500"/>
                <a:gd name="T1" fmla="*/ 55 h 266"/>
                <a:gd name="T2" fmla="*/ 300 w 1500"/>
                <a:gd name="T3" fmla="*/ 47 h 266"/>
                <a:gd name="T4" fmla="*/ 389 w 1500"/>
                <a:gd name="T5" fmla="*/ 38 h 266"/>
                <a:gd name="T6" fmla="*/ 508 w 1500"/>
                <a:gd name="T7" fmla="*/ 27 h 266"/>
                <a:gd name="T8" fmla="*/ 631 w 1500"/>
                <a:gd name="T9" fmla="*/ 21 h 266"/>
                <a:gd name="T10" fmla="*/ 750 w 1500"/>
                <a:gd name="T11" fmla="*/ 33 h 266"/>
                <a:gd name="T12" fmla="*/ 937 w 1500"/>
                <a:gd name="T13" fmla="*/ 70 h 266"/>
                <a:gd name="T14" fmla="*/ 955 w 1500"/>
                <a:gd name="T15" fmla="*/ 74 h 266"/>
                <a:gd name="T16" fmla="*/ 1011 w 1500"/>
                <a:gd name="T17" fmla="*/ 87 h 266"/>
                <a:gd name="T18" fmla="*/ 1096 w 1500"/>
                <a:gd name="T19" fmla="*/ 100 h 266"/>
                <a:gd name="T20" fmla="*/ 1096 w 1500"/>
                <a:gd name="T21" fmla="*/ 110 h 266"/>
                <a:gd name="T22" fmla="*/ 1256 w 1500"/>
                <a:gd name="T23" fmla="*/ 169 h 266"/>
                <a:gd name="T24" fmla="*/ 1376 w 1500"/>
                <a:gd name="T25" fmla="*/ 209 h 266"/>
                <a:gd name="T26" fmla="*/ 1477 w 1500"/>
                <a:gd name="T27" fmla="*/ 264 h 266"/>
                <a:gd name="T28" fmla="*/ 1478 w 1500"/>
                <a:gd name="T29" fmla="*/ 266 h 266"/>
                <a:gd name="T30" fmla="*/ 1486 w 1500"/>
                <a:gd name="T31" fmla="*/ 266 h 266"/>
                <a:gd name="T32" fmla="*/ 1489 w 1500"/>
                <a:gd name="T33" fmla="*/ 253 h 266"/>
                <a:gd name="T34" fmla="*/ 1385 w 1500"/>
                <a:gd name="T35" fmla="*/ 196 h 266"/>
                <a:gd name="T36" fmla="*/ 1302 w 1500"/>
                <a:gd name="T37" fmla="*/ 169 h 266"/>
                <a:gd name="T38" fmla="*/ 1302 w 1500"/>
                <a:gd name="T39" fmla="*/ 177 h 266"/>
                <a:gd name="T40" fmla="*/ 1291 w 1500"/>
                <a:gd name="T41" fmla="*/ 166 h 266"/>
                <a:gd name="T42" fmla="*/ 1149 w 1500"/>
                <a:gd name="T43" fmla="*/ 111 h 266"/>
                <a:gd name="T44" fmla="*/ 1010 w 1500"/>
                <a:gd name="T45" fmla="*/ 71 h 266"/>
                <a:gd name="T46" fmla="*/ 960 w 1500"/>
                <a:gd name="T47" fmla="*/ 59 h 266"/>
                <a:gd name="T48" fmla="*/ 874 w 1500"/>
                <a:gd name="T49" fmla="*/ 39 h 266"/>
                <a:gd name="T50" fmla="*/ 717 w 1500"/>
                <a:gd name="T51" fmla="*/ 15 h 266"/>
                <a:gd name="T52" fmla="*/ 519 w 1500"/>
                <a:gd name="T53" fmla="*/ 10 h 266"/>
                <a:gd name="T54" fmla="*/ 452 w 1500"/>
                <a:gd name="T55" fmla="*/ 17 h 266"/>
                <a:gd name="T56" fmla="*/ 335 w 1500"/>
                <a:gd name="T57" fmla="*/ 29 h 266"/>
                <a:gd name="T58" fmla="*/ 250 w 1500"/>
                <a:gd name="T59" fmla="*/ 40 h 266"/>
                <a:gd name="T60" fmla="*/ 201 w 1500"/>
                <a:gd name="T61" fmla="*/ 55 h 266"/>
                <a:gd name="T62" fmla="*/ 136 w 1500"/>
                <a:gd name="T63" fmla="*/ 78 h 266"/>
                <a:gd name="T64" fmla="*/ 26 w 1500"/>
                <a:gd name="T65" fmla="*/ 137 h 266"/>
                <a:gd name="T66" fmla="*/ 45 w 1500"/>
                <a:gd name="T67" fmla="*/ 144 h 266"/>
                <a:gd name="T68" fmla="*/ 142 w 1500"/>
                <a:gd name="T69" fmla="*/ 92 h 266"/>
                <a:gd name="T70" fmla="*/ 216 w 1500"/>
                <a:gd name="T71" fmla="*/ 66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00" h="266">
                  <a:moveTo>
                    <a:pt x="232" y="61"/>
                  </a:moveTo>
                  <a:cubicBezTo>
                    <a:pt x="240" y="59"/>
                    <a:pt x="247" y="57"/>
                    <a:pt x="255" y="55"/>
                  </a:cubicBezTo>
                  <a:cubicBezTo>
                    <a:pt x="262" y="53"/>
                    <a:pt x="270" y="51"/>
                    <a:pt x="278" y="50"/>
                  </a:cubicBezTo>
                  <a:cubicBezTo>
                    <a:pt x="285" y="49"/>
                    <a:pt x="293" y="48"/>
                    <a:pt x="300" y="47"/>
                  </a:cubicBezTo>
                  <a:cubicBezTo>
                    <a:pt x="312" y="46"/>
                    <a:pt x="325" y="45"/>
                    <a:pt x="337" y="44"/>
                  </a:cubicBezTo>
                  <a:cubicBezTo>
                    <a:pt x="354" y="42"/>
                    <a:pt x="372" y="41"/>
                    <a:pt x="389" y="38"/>
                  </a:cubicBezTo>
                  <a:cubicBezTo>
                    <a:pt x="410" y="35"/>
                    <a:pt x="433" y="33"/>
                    <a:pt x="454" y="32"/>
                  </a:cubicBezTo>
                  <a:cubicBezTo>
                    <a:pt x="472" y="30"/>
                    <a:pt x="490" y="29"/>
                    <a:pt x="508" y="27"/>
                  </a:cubicBezTo>
                  <a:cubicBezTo>
                    <a:pt x="513" y="26"/>
                    <a:pt x="517" y="25"/>
                    <a:pt x="522" y="25"/>
                  </a:cubicBezTo>
                  <a:cubicBezTo>
                    <a:pt x="561" y="19"/>
                    <a:pt x="593" y="15"/>
                    <a:pt x="631" y="21"/>
                  </a:cubicBezTo>
                  <a:cubicBezTo>
                    <a:pt x="659" y="25"/>
                    <a:pt x="688" y="27"/>
                    <a:pt x="715" y="30"/>
                  </a:cubicBezTo>
                  <a:cubicBezTo>
                    <a:pt x="727" y="31"/>
                    <a:pt x="738" y="32"/>
                    <a:pt x="750" y="33"/>
                  </a:cubicBezTo>
                  <a:cubicBezTo>
                    <a:pt x="790" y="38"/>
                    <a:pt x="830" y="43"/>
                    <a:pt x="869" y="53"/>
                  </a:cubicBezTo>
                  <a:cubicBezTo>
                    <a:pt x="892" y="59"/>
                    <a:pt x="915" y="64"/>
                    <a:pt x="937" y="70"/>
                  </a:cubicBezTo>
                  <a:cubicBezTo>
                    <a:pt x="941" y="70"/>
                    <a:pt x="944" y="71"/>
                    <a:pt x="948" y="72"/>
                  </a:cubicBezTo>
                  <a:cubicBezTo>
                    <a:pt x="950" y="73"/>
                    <a:pt x="953" y="73"/>
                    <a:pt x="955" y="74"/>
                  </a:cubicBezTo>
                  <a:cubicBezTo>
                    <a:pt x="968" y="77"/>
                    <a:pt x="980" y="80"/>
                    <a:pt x="993" y="83"/>
                  </a:cubicBezTo>
                  <a:cubicBezTo>
                    <a:pt x="999" y="84"/>
                    <a:pt x="1005" y="86"/>
                    <a:pt x="1011" y="87"/>
                  </a:cubicBezTo>
                  <a:cubicBezTo>
                    <a:pt x="1037" y="93"/>
                    <a:pt x="1062" y="100"/>
                    <a:pt x="1087" y="107"/>
                  </a:cubicBezTo>
                  <a:cubicBezTo>
                    <a:pt x="1090" y="105"/>
                    <a:pt x="1093" y="103"/>
                    <a:pt x="1096" y="100"/>
                  </a:cubicBezTo>
                  <a:cubicBezTo>
                    <a:pt x="1101" y="107"/>
                    <a:pt x="1101" y="107"/>
                    <a:pt x="1101" y="107"/>
                  </a:cubicBezTo>
                  <a:cubicBezTo>
                    <a:pt x="1100" y="108"/>
                    <a:pt x="1098" y="109"/>
                    <a:pt x="1096" y="110"/>
                  </a:cubicBezTo>
                  <a:cubicBezTo>
                    <a:pt x="1112" y="115"/>
                    <a:pt x="1127" y="119"/>
                    <a:pt x="1142" y="125"/>
                  </a:cubicBezTo>
                  <a:cubicBezTo>
                    <a:pt x="1180" y="138"/>
                    <a:pt x="1217" y="152"/>
                    <a:pt x="1256" y="169"/>
                  </a:cubicBezTo>
                  <a:cubicBezTo>
                    <a:pt x="1276" y="178"/>
                    <a:pt x="1296" y="184"/>
                    <a:pt x="1316" y="189"/>
                  </a:cubicBezTo>
                  <a:cubicBezTo>
                    <a:pt x="1338" y="195"/>
                    <a:pt x="1358" y="200"/>
                    <a:pt x="1376" y="209"/>
                  </a:cubicBezTo>
                  <a:cubicBezTo>
                    <a:pt x="1384" y="213"/>
                    <a:pt x="1392" y="217"/>
                    <a:pt x="1401" y="221"/>
                  </a:cubicBezTo>
                  <a:cubicBezTo>
                    <a:pt x="1428" y="234"/>
                    <a:pt x="1457" y="248"/>
                    <a:pt x="1477" y="264"/>
                  </a:cubicBezTo>
                  <a:cubicBezTo>
                    <a:pt x="1477" y="264"/>
                    <a:pt x="1477" y="264"/>
                    <a:pt x="1477" y="264"/>
                  </a:cubicBezTo>
                  <a:cubicBezTo>
                    <a:pt x="1478" y="266"/>
                    <a:pt x="1478" y="266"/>
                    <a:pt x="1478" y="266"/>
                  </a:cubicBezTo>
                  <a:cubicBezTo>
                    <a:pt x="1478" y="266"/>
                    <a:pt x="1479" y="266"/>
                    <a:pt x="1479" y="266"/>
                  </a:cubicBezTo>
                  <a:cubicBezTo>
                    <a:pt x="1481" y="266"/>
                    <a:pt x="1483" y="266"/>
                    <a:pt x="1486" y="266"/>
                  </a:cubicBezTo>
                  <a:cubicBezTo>
                    <a:pt x="1500" y="262"/>
                    <a:pt x="1500" y="262"/>
                    <a:pt x="1500" y="262"/>
                  </a:cubicBezTo>
                  <a:cubicBezTo>
                    <a:pt x="1489" y="253"/>
                    <a:pt x="1489" y="253"/>
                    <a:pt x="1489" y="253"/>
                  </a:cubicBezTo>
                  <a:cubicBezTo>
                    <a:pt x="1467" y="236"/>
                    <a:pt x="1438" y="222"/>
                    <a:pt x="1409" y="208"/>
                  </a:cubicBezTo>
                  <a:cubicBezTo>
                    <a:pt x="1401" y="204"/>
                    <a:pt x="1393" y="200"/>
                    <a:pt x="1385" y="196"/>
                  </a:cubicBezTo>
                  <a:cubicBezTo>
                    <a:pt x="1365" y="186"/>
                    <a:pt x="1343" y="180"/>
                    <a:pt x="1321" y="175"/>
                  </a:cubicBezTo>
                  <a:cubicBezTo>
                    <a:pt x="1315" y="173"/>
                    <a:pt x="1308" y="171"/>
                    <a:pt x="1302" y="169"/>
                  </a:cubicBezTo>
                  <a:cubicBezTo>
                    <a:pt x="1302" y="171"/>
                    <a:pt x="1302" y="172"/>
                    <a:pt x="1302" y="173"/>
                  </a:cubicBezTo>
                  <a:cubicBezTo>
                    <a:pt x="1302" y="174"/>
                    <a:pt x="1302" y="175"/>
                    <a:pt x="1302" y="177"/>
                  </a:cubicBezTo>
                  <a:cubicBezTo>
                    <a:pt x="1293" y="174"/>
                    <a:pt x="1293" y="174"/>
                    <a:pt x="1293" y="174"/>
                  </a:cubicBezTo>
                  <a:cubicBezTo>
                    <a:pt x="1294" y="173"/>
                    <a:pt x="1293" y="170"/>
                    <a:pt x="1291" y="166"/>
                  </a:cubicBezTo>
                  <a:cubicBezTo>
                    <a:pt x="1282" y="163"/>
                    <a:pt x="1273" y="160"/>
                    <a:pt x="1265" y="156"/>
                  </a:cubicBezTo>
                  <a:cubicBezTo>
                    <a:pt x="1225" y="138"/>
                    <a:pt x="1187" y="124"/>
                    <a:pt x="1149" y="111"/>
                  </a:cubicBezTo>
                  <a:cubicBezTo>
                    <a:pt x="1109" y="97"/>
                    <a:pt x="1068" y="86"/>
                    <a:pt x="1028" y="76"/>
                  </a:cubicBezTo>
                  <a:cubicBezTo>
                    <a:pt x="1022" y="74"/>
                    <a:pt x="1016" y="73"/>
                    <a:pt x="1010" y="71"/>
                  </a:cubicBezTo>
                  <a:cubicBezTo>
                    <a:pt x="996" y="68"/>
                    <a:pt x="981" y="64"/>
                    <a:pt x="966" y="61"/>
                  </a:cubicBezTo>
                  <a:cubicBezTo>
                    <a:pt x="964" y="60"/>
                    <a:pt x="962" y="60"/>
                    <a:pt x="960" y="59"/>
                  </a:cubicBezTo>
                  <a:cubicBezTo>
                    <a:pt x="956" y="58"/>
                    <a:pt x="952" y="57"/>
                    <a:pt x="948" y="56"/>
                  </a:cubicBezTo>
                  <a:cubicBezTo>
                    <a:pt x="924" y="51"/>
                    <a:pt x="899" y="45"/>
                    <a:pt x="874" y="39"/>
                  </a:cubicBezTo>
                  <a:cubicBezTo>
                    <a:pt x="835" y="28"/>
                    <a:pt x="794" y="23"/>
                    <a:pt x="755" y="19"/>
                  </a:cubicBezTo>
                  <a:cubicBezTo>
                    <a:pt x="742" y="17"/>
                    <a:pt x="730" y="16"/>
                    <a:pt x="717" y="15"/>
                  </a:cubicBezTo>
                  <a:cubicBezTo>
                    <a:pt x="690" y="12"/>
                    <a:pt x="662" y="10"/>
                    <a:pt x="633" y="6"/>
                  </a:cubicBezTo>
                  <a:cubicBezTo>
                    <a:pt x="593" y="0"/>
                    <a:pt x="559" y="4"/>
                    <a:pt x="519" y="10"/>
                  </a:cubicBezTo>
                  <a:cubicBezTo>
                    <a:pt x="514" y="11"/>
                    <a:pt x="509" y="11"/>
                    <a:pt x="503" y="12"/>
                  </a:cubicBezTo>
                  <a:cubicBezTo>
                    <a:pt x="486" y="14"/>
                    <a:pt x="469" y="15"/>
                    <a:pt x="452" y="17"/>
                  </a:cubicBezTo>
                  <a:cubicBezTo>
                    <a:pt x="431" y="18"/>
                    <a:pt x="408" y="20"/>
                    <a:pt x="386" y="23"/>
                  </a:cubicBezTo>
                  <a:cubicBezTo>
                    <a:pt x="370" y="26"/>
                    <a:pt x="352" y="27"/>
                    <a:pt x="335" y="29"/>
                  </a:cubicBezTo>
                  <a:cubicBezTo>
                    <a:pt x="313" y="31"/>
                    <a:pt x="291" y="32"/>
                    <a:pt x="269" y="36"/>
                  </a:cubicBezTo>
                  <a:cubicBezTo>
                    <a:pt x="262" y="38"/>
                    <a:pt x="256" y="39"/>
                    <a:pt x="250" y="40"/>
                  </a:cubicBezTo>
                  <a:cubicBezTo>
                    <a:pt x="239" y="43"/>
                    <a:pt x="228" y="46"/>
                    <a:pt x="217" y="50"/>
                  </a:cubicBezTo>
                  <a:cubicBezTo>
                    <a:pt x="211" y="52"/>
                    <a:pt x="206" y="54"/>
                    <a:pt x="201" y="55"/>
                  </a:cubicBezTo>
                  <a:cubicBezTo>
                    <a:pt x="195" y="58"/>
                    <a:pt x="189" y="60"/>
                    <a:pt x="183" y="62"/>
                  </a:cubicBezTo>
                  <a:cubicBezTo>
                    <a:pt x="167" y="68"/>
                    <a:pt x="151" y="74"/>
                    <a:pt x="136" y="78"/>
                  </a:cubicBezTo>
                  <a:cubicBezTo>
                    <a:pt x="109" y="86"/>
                    <a:pt x="81" y="104"/>
                    <a:pt x="56" y="120"/>
                  </a:cubicBezTo>
                  <a:cubicBezTo>
                    <a:pt x="45" y="126"/>
                    <a:pt x="35" y="132"/>
                    <a:pt x="26" y="137"/>
                  </a:cubicBezTo>
                  <a:cubicBezTo>
                    <a:pt x="18" y="142"/>
                    <a:pt x="9" y="147"/>
                    <a:pt x="0" y="152"/>
                  </a:cubicBezTo>
                  <a:cubicBezTo>
                    <a:pt x="15" y="148"/>
                    <a:pt x="30" y="146"/>
                    <a:pt x="45" y="144"/>
                  </a:cubicBezTo>
                  <a:cubicBezTo>
                    <a:pt x="52" y="140"/>
                    <a:pt x="59" y="136"/>
                    <a:pt x="66" y="132"/>
                  </a:cubicBezTo>
                  <a:cubicBezTo>
                    <a:pt x="90" y="117"/>
                    <a:pt x="117" y="99"/>
                    <a:pt x="142" y="92"/>
                  </a:cubicBezTo>
                  <a:cubicBezTo>
                    <a:pt x="157" y="88"/>
                    <a:pt x="174" y="82"/>
                    <a:pt x="190" y="76"/>
                  </a:cubicBezTo>
                  <a:cubicBezTo>
                    <a:pt x="198" y="73"/>
                    <a:pt x="207" y="69"/>
                    <a:pt x="216" y="66"/>
                  </a:cubicBezTo>
                  <a:cubicBezTo>
                    <a:pt x="221" y="65"/>
                    <a:pt x="227" y="63"/>
                    <a:pt x="232" y="61"/>
                  </a:cubicBezTo>
                </a:path>
              </a:pathLst>
            </a:custGeom>
            <a:solidFill>
              <a:srgbClr val="776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122"/>
            <p:cNvSpPr/>
            <p:nvPr/>
          </p:nvSpPr>
          <p:spPr bwMode="auto">
            <a:xfrm>
              <a:off x="5461000" y="2095500"/>
              <a:ext cx="57150" cy="26988"/>
            </a:xfrm>
            <a:custGeom>
              <a:avLst/>
              <a:gdLst>
                <a:gd name="T0" fmla="*/ 4 w 89"/>
                <a:gd name="T1" fmla="*/ 38 h 44"/>
                <a:gd name="T2" fmla="*/ 3 w 89"/>
                <a:gd name="T3" fmla="*/ 38 h 44"/>
                <a:gd name="T4" fmla="*/ 0 w 89"/>
                <a:gd name="T5" fmla="*/ 44 h 44"/>
                <a:gd name="T6" fmla="*/ 89 w 89"/>
                <a:gd name="T7" fmla="*/ 0 h 44"/>
                <a:gd name="T8" fmla="*/ 4 w 89"/>
                <a:gd name="T9" fmla="*/ 3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44">
                  <a:moveTo>
                    <a:pt x="4" y="38"/>
                  </a:moveTo>
                  <a:cubicBezTo>
                    <a:pt x="3" y="38"/>
                    <a:pt x="3" y="38"/>
                    <a:pt x="3" y="38"/>
                  </a:cubicBezTo>
                  <a:cubicBezTo>
                    <a:pt x="2" y="40"/>
                    <a:pt x="1" y="42"/>
                    <a:pt x="0" y="44"/>
                  </a:cubicBezTo>
                  <a:cubicBezTo>
                    <a:pt x="32" y="43"/>
                    <a:pt x="69" y="25"/>
                    <a:pt x="89" y="0"/>
                  </a:cubicBezTo>
                  <a:cubicBezTo>
                    <a:pt x="68" y="22"/>
                    <a:pt x="33" y="37"/>
                    <a:pt x="4" y="38"/>
                  </a:cubicBezTo>
                </a:path>
              </a:pathLst>
            </a:custGeom>
            <a:solidFill>
              <a:srgbClr val="D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123"/>
            <p:cNvSpPr/>
            <p:nvPr/>
          </p:nvSpPr>
          <p:spPr bwMode="auto">
            <a:xfrm>
              <a:off x="5508625" y="1835150"/>
              <a:ext cx="107950" cy="103188"/>
            </a:xfrm>
            <a:custGeom>
              <a:avLst/>
              <a:gdLst>
                <a:gd name="T0" fmla="*/ 167 w 169"/>
                <a:gd name="T1" fmla="*/ 30 h 162"/>
                <a:gd name="T2" fmla="*/ 168 w 169"/>
                <a:gd name="T3" fmla="*/ 0 h 162"/>
                <a:gd name="T4" fmla="*/ 100 w 169"/>
                <a:gd name="T5" fmla="*/ 30 h 162"/>
                <a:gd name="T6" fmla="*/ 100 w 169"/>
                <a:gd name="T7" fmla="*/ 32 h 162"/>
                <a:gd name="T8" fmla="*/ 98 w 169"/>
                <a:gd name="T9" fmla="*/ 31 h 162"/>
                <a:gd name="T10" fmla="*/ 98 w 169"/>
                <a:gd name="T11" fmla="*/ 31 h 162"/>
                <a:gd name="T12" fmla="*/ 97 w 169"/>
                <a:gd name="T13" fmla="*/ 32 h 162"/>
                <a:gd name="T14" fmla="*/ 67 w 169"/>
                <a:gd name="T15" fmla="*/ 57 h 162"/>
                <a:gd name="T16" fmla="*/ 45 w 169"/>
                <a:gd name="T17" fmla="*/ 73 h 162"/>
                <a:gd name="T18" fmla="*/ 32 w 169"/>
                <a:gd name="T19" fmla="*/ 89 h 162"/>
                <a:gd name="T20" fmla="*/ 0 w 169"/>
                <a:gd name="T21" fmla="*/ 117 h 162"/>
                <a:gd name="T22" fmla="*/ 21 w 169"/>
                <a:gd name="T23" fmla="*/ 162 h 162"/>
                <a:gd name="T24" fmla="*/ 167 w 169"/>
                <a:gd name="T25" fmla="*/ 3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9" h="162">
                  <a:moveTo>
                    <a:pt x="167" y="30"/>
                  </a:moveTo>
                  <a:cubicBezTo>
                    <a:pt x="168" y="21"/>
                    <a:pt x="169" y="11"/>
                    <a:pt x="168" y="0"/>
                  </a:cubicBezTo>
                  <a:cubicBezTo>
                    <a:pt x="147" y="9"/>
                    <a:pt x="121" y="19"/>
                    <a:pt x="100" y="30"/>
                  </a:cubicBezTo>
                  <a:cubicBezTo>
                    <a:pt x="100" y="30"/>
                    <a:pt x="100" y="31"/>
                    <a:pt x="100" y="32"/>
                  </a:cubicBezTo>
                  <a:cubicBezTo>
                    <a:pt x="98" y="31"/>
                    <a:pt x="98" y="31"/>
                    <a:pt x="98" y="31"/>
                  </a:cubicBezTo>
                  <a:cubicBezTo>
                    <a:pt x="98" y="31"/>
                    <a:pt x="98" y="31"/>
                    <a:pt x="98" y="31"/>
                  </a:cubicBezTo>
                  <a:cubicBezTo>
                    <a:pt x="97" y="32"/>
                    <a:pt x="97" y="32"/>
                    <a:pt x="97" y="32"/>
                  </a:cubicBezTo>
                  <a:cubicBezTo>
                    <a:pt x="90" y="41"/>
                    <a:pt x="78" y="49"/>
                    <a:pt x="67" y="57"/>
                  </a:cubicBezTo>
                  <a:cubicBezTo>
                    <a:pt x="60" y="62"/>
                    <a:pt x="52" y="67"/>
                    <a:pt x="45" y="73"/>
                  </a:cubicBezTo>
                  <a:cubicBezTo>
                    <a:pt x="41" y="77"/>
                    <a:pt x="36" y="83"/>
                    <a:pt x="32" y="89"/>
                  </a:cubicBezTo>
                  <a:cubicBezTo>
                    <a:pt x="24" y="100"/>
                    <a:pt x="14" y="113"/>
                    <a:pt x="0" y="117"/>
                  </a:cubicBezTo>
                  <a:cubicBezTo>
                    <a:pt x="9" y="131"/>
                    <a:pt x="16" y="146"/>
                    <a:pt x="21" y="162"/>
                  </a:cubicBezTo>
                  <a:cubicBezTo>
                    <a:pt x="88" y="129"/>
                    <a:pt x="152" y="91"/>
                    <a:pt x="167" y="30"/>
                  </a:cubicBezTo>
                </a:path>
              </a:pathLst>
            </a:custGeom>
            <a:solidFill>
              <a:srgbClr val="D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124"/>
            <p:cNvSpPr/>
            <p:nvPr/>
          </p:nvSpPr>
          <p:spPr bwMode="auto">
            <a:xfrm>
              <a:off x="5499100" y="1778000"/>
              <a:ext cx="77788" cy="128588"/>
            </a:xfrm>
            <a:custGeom>
              <a:avLst/>
              <a:gdLst>
                <a:gd name="T0" fmla="*/ 34 w 122"/>
                <a:gd name="T1" fmla="*/ 99 h 202"/>
                <a:gd name="T2" fmla="*/ 0 w 122"/>
                <a:gd name="T3" fmla="*/ 187 h 202"/>
                <a:gd name="T4" fmla="*/ 13 w 122"/>
                <a:gd name="T5" fmla="*/ 202 h 202"/>
                <a:gd name="T6" fmla="*/ 43 w 122"/>
                <a:gd name="T7" fmla="*/ 176 h 202"/>
                <a:gd name="T8" fmla="*/ 57 w 122"/>
                <a:gd name="T9" fmla="*/ 159 h 202"/>
                <a:gd name="T10" fmla="*/ 80 w 122"/>
                <a:gd name="T11" fmla="*/ 143 h 202"/>
                <a:gd name="T12" fmla="*/ 109 w 122"/>
                <a:gd name="T13" fmla="*/ 119 h 202"/>
                <a:gd name="T14" fmla="*/ 111 w 122"/>
                <a:gd name="T15" fmla="*/ 115 h 202"/>
                <a:gd name="T16" fmla="*/ 111 w 122"/>
                <a:gd name="T17" fmla="*/ 114 h 202"/>
                <a:gd name="T18" fmla="*/ 112 w 122"/>
                <a:gd name="T19" fmla="*/ 114 h 202"/>
                <a:gd name="T20" fmla="*/ 112 w 122"/>
                <a:gd name="T21" fmla="*/ 114 h 202"/>
                <a:gd name="T22" fmla="*/ 116 w 122"/>
                <a:gd name="T23" fmla="*/ 100 h 202"/>
                <a:gd name="T24" fmla="*/ 90 w 122"/>
                <a:gd name="T25" fmla="*/ 0 h 202"/>
                <a:gd name="T26" fmla="*/ 70 w 122"/>
                <a:gd name="T27" fmla="*/ 35 h 202"/>
                <a:gd name="T28" fmla="*/ 65 w 122"/>
                <a:gd name="T29" fmla="*/ 44 h 202"/>
                <a:gd name="T30" fmla="*/ 58 w 122"/>
                <a:gd name="T31" fmla="*/ 56 h 202"/>
                <a:gd name="T32" fmla="*/ 40 w 122"/>
                <a:gd name="T33" fmla="*/ 94 h 202"/>
                <a:gd name="T34" fmla="*/ 36 w 122"/>
                <a:gd name="T35" fmla="*/ 93 h 202"/>
                <a:gd name="T36" fmla="*/ 37 w 122"/>
                <a:gd name="T37" fmla="*/ 88 h 202"/>
                <a:gd name="T38" fmla="*/ 31 w 122"/>
                <a:gd name="T39" fmla="*/ 76 h 202"/>
                <a:gd name="T40" fmla="*/ 30 w 122"/>
                <a:gd name="T41" fmla="*/ 75 h 202"/>
                <a:gd name="T42" fmla="*/ 33 w 122"/>
                <a:gd name="T43" fmla="*/ 86 h 202"/>
                <a:gd name="T44" fmla="*/ 34 w 122"/>
                <a:gd name="T45" fmla="*/ 99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2" h="202">
                  <a:moveTo>
                    <a:pt x="34" y="99"/>
                  </a:moveTo>
                  <a:cubicBezTo>
                    <a:pt x="35" y="132"/>
                    <a:pt x="18" y="164"/>
                    <a:pt x="0" y="187"/>
                  </a:cubicBezTo>
                  <a:cubicBezTo>
                    <a:pt x="5" y="191"/>
                    <a:pt x="9" y="197"/>
                    <a:pt x="13" y="202"/>
                  </a:cubicBezTo>
                  <a:cubicBezTo>
                    <a:pt x="26" y="200"/>
                    <a:pt x="35" y="188"/>
                    <a:pt x="43" y="176"/>
                  </a:cubicBezTo>
                  <a:cubicBezTo>
                    <a:pt x="48" y="169"/>
                    <a:pt x="52" y="163"/>
                    <a:pt x="57" y="159"/>
                  </a:cubicBezTo>
                  <a:cubicBezTo>
                    <a:pt x="64" y="153"/>
                    <a:pt x="72" y="148"/>
                    <a:pt x="80" y="143"/>
                  </a:cubicBezTo>
                  <a:cubicBezTo>
                    <a:pt x="91" y="135"/>
                    <a:pt x="102" y="128"/>
                    <a:pt x="109" y="119"/>
                  </a:cubicBezTo>
                  <a:cubicBezTo>
                    <a:pt x="110" y="118"/>
                    <a:pt x="110" y="116"/>
                    <a:pt x="111" y="115"/>
                  </a:cubicBezTo>
                  <a:cubicBezTo>
                    <a:pt x="111" y="114"/>
                    <a:pt x="111" y="114"/>
                    <a:pt x="111" y="114"/>
                  </a:cubicBezTo>
                  <a:cubicBezTo>
                    <a:pt x="112" y="114"/>
                    <a:pt x="112" y="114"/>
                    <a:pt x="112" y="114"/>
                  </a:cubicBezTo>
                  <a:cubicBezTo>
                    <a:pt x="112" y="114"/>
                    <a:pt x="112" y="114"/>
                    <a:pt x="112" y="114"/>
                  </a:cubicBezTo>
                  <a:cubicBezTo>
                    <a:pt x="113" y="110"/>
                    <a:pt x="115" y="105"/>
                    <a:pt x="116" y="100"/>
                  </a:cubicBezTo>
                  <a:cubicBezTo>
                    <a:pt x="122" y="65"/>
                    <a:pt x="116" y="11"/>
                    <a:pt x="90" y="0"/>
                  </a:cubicBezTo>
                  <a:cubicBezTo>
                    <a:pt x="87" y="9"/>
                    <a:pt x="79" y="21"/>
                    <a:pt x="70" y="35"/>
                  </a:cubicBezTo>
                  <a:cubicBezTo>
                    <a:pt x="68" y="39"/>
                    <a:pt x="66" y="42"/>
                    <a:pt x="65" y="44"/>
                  </a:cubicBezTo>
                  <a:cubicBezTo>
                    <a:pt x="63" y="48"/>
                    <a:pt x="60" y="52"/>
                    <a:pt x="58" y="56"/>
                  </a:cubicBezTo>
                  <a:cubicBezTo>
                    <a:pt x="50" y="68"/>
                    <a:pt x="43" y="81"/>
                    <a:pt x="40" y="94"/>
                  </a:cubicBezTo>
                  <a:cubicBezTo>
                    <a:pt x="36" y="93"/>
                    <a:pt x="36" y="93"/>
                    <a:pt x="36" y="93"/>
                  </a:cubicBezTo>
                  <a:cubicBezTo>
                    <a:pt x="36" y="91"/>
                    <a:pt x="37" y="90"/>
                    <a:pt x="37" y="88"/>
                  </a:cubicBezTo>
                  <a:cubicBezTo>
                    <a:pt x="36" y="83"/>
                    <a:pt x="34" y="79"/>
                    <a:pt x="31" y="76"/>
                  </a:cubicBezTo>
                  <a:cubicBezTo>
                    <a:pt x="31" y="75"/>
                    <a:pt x="31" y="75"/>
                    <a:pt x="30" y="75"/>
                  </a:cubicBezTo>
                  <a:cubicBezTo>
                    <a:pt x="32" y="79"/>
                    <a:pt x="32" y="82"/>
                    <a:pt x="33" y="86"/>
                  </a:cubicBezTo>
                  <a:cubicBezTo>
                    <a:pt x="34" y="90"/>
                    <a:pt x="34" y="95"/>
                    <a:pt x="34" y="99"/>
                  </a:cubicBezTo>
                </a:path>
              </a:pathLst>
            </a:custGeom>
            <a:solidFill>
              <a:srgbClr val="D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125"/>
            <p:cNvSpPr/>
            <p:nvPr/>
          </p:nvSpPr>
          <p:spPr bwMode="auto">
            <a:xfrm>
              <a:off x="5484813" y="2017713"/>
              <a:ext cx="15875" cy="12700"/>
            </a:xfrm>
            <a:custGeom>
              <a:avLst/>
              <a:gdLst>
                <a:gd name="T0" fmla="*/ 0 w 26"/>
                <a:gd name="T1" fmla="*/ 6 h 21"/>
                <a:gd name="T2" fmla="*/ 3 w 26"/>
                <a:gd name="T3" fmla="*/ 9 h 21"/>
                <a:gd name="T4" fmla="*/ 5 w 26"/>
                <a:gd name="T5" fmla="*/ 9 h 21"/>
                <a:gd name="T6" fmla="*/ 5 w 26"/>
                <a:gd name="T7" fmla="*/ 10 h 21"/>
                <a:gd name="T8" fmla="*/ 24 w 26"/>
                <a:gd name="T9" fmla="*/ 21 h 21"/>
                <a:gd name="T10" fmla="*/ 26 w 26"/>
                <a:gd name="T11" fmla="*/ 16 h 21"/>
                <a:gd name="T12" fmla="*/ 0 w 26"/>
                <a:gd name="T13" fmla="*/ 0 h 21"/>
                <a:gd name="T14" fmla="*/ 0 w 26"/>
                <a:gd name="T15" fmla="*/ 6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21">
                  <a:moveTo>
                    <a:pt x="0" y="6"/>
                  </a:moveTo>
                  <a:cubicBezTo>
                    <a:pt x="1" y="7"/>
                    <a:pt x="2" y="8"/>
                    <a:pt x="3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10"/>
                  </a:cubicBezTo>
                  <a:cubicBezTo>
                    <a:pt x="11" y="14"/>
                    <a:pt x="18" y="18"/>
                    <a:pt x="24" y="21"/>
                  </a:cubicBezTo>
                  <a:cubicBezTo>
                    <a:pt x="25" y="20"/>
                    <a:pt x="25" y="18"/>
                    <a:pt x="26" y="16"/>
                  </a:cubicBezTo>
                  <a:cubicBezTo>
                    <a:pt x="17" y="12"/>
                    <a:pt x="8" y="7"/>
                    <a:pt x="0" y="0"/>
                  </a:cubicBezTo>
                  <a:lnTo>
                    <a:pt x="0" y="6"/>
                  </a:lnTo>
                  <a:close/>
                </a:path>
              </a:pathLst>
            </a:custGeom>
            <a:solidFill>
              <a:srgbClr val="D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126"/>
            <p:cNvSpPr/>
            <p:nvPr/>
          </p:nvSpPr>
          <p:spPr bwMode="auto">
            <a:xfrm>
              <a:off x="5465763" y="2027238"/>
              <a:ext cx="61913" cy="88900"/>
            </a:xfrm>
            <a:custGeom>
              <a:avLst/>
              <a:gdLst>
                <a:gd name="T0" fmla="*/ 81 w 97"/>
                <a:gd name="T1" fmla="*/ 27 h 140"/>
                <a:gd name="T2" fmla="*/ 68 w 97"/>
                <a:gd name="T3" fmla="*/ 6 h 140"/>
                <a:gd name="T4" fmla="*/ 59 w 97"/>
                <a:gd name="T5" fmla="*/ 3 h 140"/>
                <a:gd name="T6" fmla="*/ 57 w 97"/>
                <a:gd name="T7" fmla="*/ 10 h 140"/>
                <a:gd name="T8" fmla="*/ 56 w 97"/>
                <a:gd name="T9" fmla="*/ 12 h 140"/>
                <a:gd name="T10" fmla="*/ 54 w 97"/>
                <a:gd name="T11" fmla="*/ 11 h 140"/>
                <a:gd name="T12" fmla="*/ 34 w 97"/>
                <a:gd name="T13" fmla="*/ 0 h 140"/>
                <a:gd name="T14" fmla="*/ 19 w 97"/>
                <a:gd name="T15" fmla="*/ 75 h 140"/>
                <a:gd name="T16" fmla="*/ 11 w 97"/>
                <a:gd name="T17" fmla="*/ 104 h 140"/>
                <a:gd name="T18" fmla="*/ 0 w 97"/>
                <a:gd name="T19" fmla="*/ 140 h 140"/>
                <a:gd name="T20" fmla="*/ 95 w 97"/>
                <a:gd name="T21" fmla="*/ 75 h 140"/>
                <a:gd name="T22" fmla="*/ 95 w 97"/>
                <a:gd name="T23" fmla="*/ 75 h 140"/>
                <a:gd name="T24" fmla="*/ 95 w 97"/>
                <a:gd name="T25" fmla="*/ 75 h 140"/>
                <a:gd name="T26" fmla="*/ 97 w 97"/>
                <a:gd name="T27" fmla="*/ 68 h 140"/>
                <a:gd name="T28" fmla="*/ 93 w 97"/>
                <a:gd name="T29" fmla="*/ 58 h 140"/>
                <a:gd name="T30" fmla="*/ 81 w 97"/>
                <a:gd name="T31" fmla="*/ 27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7" h="140">
                  <a:moveTo>
                    <a:pt x="81" y="27"/>
                  </a:moveTo>
                  <a:cubicBezTo>
                    <a:pt x="78" y="21"/>
                    <a:pt x="73" y="13"/>
                    <a:pt x="68" y="6"/>
                  </a:cubicBezTo>
                  <a:cubicBezTo>
                    <a:pt x="65" y="5"/>
                    <a:pt x="62" y="4"/>
                    <a:pt x="59" y="3"/>
                  </a:cubicBezTo>
                  <a:cubicBezTo>
                    <a:pt x="58" y="5"/>
                    <a:pt x="57" y="7"/>
                    <a:pt x="57" y="10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54" y="11"/>
                    <a:pt x="54" y="11"/>
                    <a:pt x="54" y="11"/>
                  </a:cubicBezTo>
                  <a:cubicBezTo>
                    <a:pt x="47" y="8"/>
                    <a:pt x="41" y="4"/>
                    <a:pt x="34" y="0"/>
                  </a:cubicBezTo>
                  <a:cubicBezTo>
                    <a:pt x="35" y="24"/>
                    <a:pt x="29" y="50"/>
                    <a:pt x="19" y="75"/>
                  </a:cubicBezTo>
                  <a:cubicBezTo>
                    <a:pt x="15" y="84"/>
                    <a:pt x="13" y="94"/>
                    <a:pt x="11" y="104"/>
                  </a:cubicBezTo>
                  <a:cubicBezTo>
                    <a:pt x="8" y="117"/>
                    <a:pt x="6" y="130"/>
                    <a:pt x="0" y="140"/>
                  </a:cubicBezTo>
                  <a:cubicBezTo>
                    <a:pt x="39" y="138"/>
                    <a:pt x="86" y="110"/>
                    <a:pt x="95" y="75"/>
                  </a:cubicBezTo>
                  <a:cubicBezTo>
                    <a:pt x="95" y="75"/>
                    <a:pt x="95" y="75"/>
                    <a:pt x="95" y="75"/>
                  </a:cubicBezTo>
                  <a:cubicBezTo>
                    <a:pt x="95" y="75"/>
                    <a:pt x="95" y="75"/>
                    <a:pt x="95" y="75"/>
                  </a:cubicBezTo>
                  <a:cubicBezTo>
                    <a:pt x="96" y="73"/>
                    <a:pt x="96" y="70"/>
                    <a:pt x="97" y="68"/>
                  </a:cubicBezTo>
                  <a:cubicBezTo>
                    <a:pt x="96" y="65"/>
                    <a:pt x="94" y="61"/>
                    <a:pt x="93" y="58"/>
                  </a:cubicBezTo>
                  <a:cubicBezTo>
                    <a:pt x="90" y="48"/>
                    <a:pt x="86" y="37"/>
                    <a:pt x="81" y="27"/>
                  </a:cubicBezTo>
                </a:path>
              </a:pathLst>
            </a:custGeom>
            <a:solidFill>
              <a:srgbClr val="D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127"/>
            <p:cNvSpPr/>
            <p:nvPr/>
          </p:nvSpPr>
          <p:spPr bwMode="auto">
            <a:xfrm>
              <a:off x="5510213" y="2005013"/>
              <a:ext cx="71438" cy="122238"/>
            </a:xfrm>
            <a:custGeom>
              <a:avLst/>
              <a:gdLst>
                <a:gd name="T0" fmla="*/ 2 w 113"/>
                <a:gd name="T1" fmla="*/ 38 h 192"/>
                <a:gd name="T2" fmla="*/ 16 w 113"/>
                <a:gd name="T3" fmla="*/ 60 h 192"/>
                <a:gd name="T4" fmla="*/ 28 w 113"/>
                <a:gd name="T5" fmla="*/ 91 h 192"/>
                <a:gd name="T6" fmla="*/ 32 w 113"/>
                <a:gd name="T7" fmla="*/ 100 h 192"/>
                <a:gd name="T8" fmla="*/ 32 w 113"/>
                <a:gd name="T9" fmla="*/ 100 h 192"/>
                <a:gd name="T10" fmla="*/ 32 w 113"/>
                <a:gd name="T11" fmla="*/ 101 h 192"/>
                <a:gd name="T12" fmla="*/ 40 w 113"/>
                <a:gd name="T13" fmla="*/ 120 h 192"/>
                <a:gd name="T14" fmla="*/ 42 w 113"/>
                <a:gd name="T15" fmla="*/ 125 h 192"/>
                <a:gd name="T16" fmla="*/ 64 w 113"/>
                <a:gd name="T17" fmla="*/ 162 h 192"/>
                <a:gd name="T18" fmla="*/ 84 w 113"/>
                <a:gd name="T19" fmla="*/ 177 h 192"/>
                <a:gd name="T20" fmla="*/ 105 w 113"/>
                <a:gd name="T21" fmla="*/ 192 h 192"/>
                <a:gd name="T22" fmla="*/ 111 w 113"/>
                <a:gd name="T23" fmla="*/ 172 h 192"/>
                <a:gd name="T24" fmla="*/ 110 w 113"/>
                <a:gd name="T25" fmla="*/ 139 h 192"/>
                <a:gd name="T26" fmla="*/ 92 w 113"/>
                <a:gd name="T27" fmla="*/ 79 h 192"/>
                <a:gd name="T28" fmla="*/ 95 w 113"/>
                <a:gd name="T29" fmla="*/ 81 h 192"/>
                <a:gd name="T30" fmla="*/ 93 w 113"/>
                <a:gd name="T31" fmla="*/ 65 h 192"/>
                <a:gd name="T32" fmla="*/ 95 w 113"/>
                <a:gd name="T33" fmla="*/ 65 h 192"/>
                <a:gd name="T34" fmla="*/ 91 w 113"/>
                <a:gd name="T35" fmla="*/ 61 h 192"/>
                <a:gd name="T36" fmla="*/ 74 w 113"/>
                <a:gd name="T37" fmla="*/ 42 h 192"/>
                <a:gd name="T38" fmla="*/ 53 w 113"/>
                <a:gd name="T39" fmla="*/ 20 h 192"/>
                <a:gd name="T40" fmla="*/ 25 w 113"/>
                <a:gd name="T41" fmla="*/ 5 h 192"/>
                <a:gd name="T42" fmla="*/ 15 w 113"/>
                <a:gd name="T43" fmla="*/ 0 h 192"/>
                <a:gd name="T44" fmla="*/ 0 w 113"/>
                <a:gd name="T45" fmla="*/ 35 h 192"/>
                <a:gd name="T46" fmla="*/ 2 w 113"/>
                <a:gd name="T47" fmla="*/ 38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3" h="192">
                  <a:moveTo>
                    <a:pt x="2" y="38"/>
                  </a:moveTo>
                  <a:cubicBezTo>
                    <a:pt x="7" y="45"/>
                    <a:pt x="12" y="53"/>
                    <a:pt x="16" y="60"/>
                  </a:cubicBezTo>
                  <a:cubicBezTo>
                    <a:pt x="21" y="70"/>
                    <a:pt x="25" y="81"/>
                    <a:pt x="28" y="91"/>
                  </a:cubicBezTo>
                  <a:cubicBezTo>
                    <a:pt x="29" y="94"/>
                    <a:pt x="31" y="97"/>
                    <a:pt x="32" y="100"/>
                  </a:cubicBezTo>
                  <a:cubicBezTo>
                    <a:pt x="32" y="100"/>
                    <a:pt x="32" y="100"/>
                    <a:pt x="32" y="100"/>
                  </a:cubicBezTo>
                  <a:cubicBezTo>
                    <a:pt x="32" y="100"/>
                    <a:pt x="32" y="101"/>
                    <a:pt x="32" y="101"/>
                  </a:cubicBezTo>
                  <a:cubicBezTo>
                    <a:pt x="34" y="108"/>
                    <a:pt x="37" y="114"/>
                    <a:pt x="40" y="120"/>
                  </a:cubicBezTo>
                  <a:cubicBezTo>
                    <a:pt x="42" y="125"/>
                    <a:pt x="42" y="125"/>
                    <a:pt x="42" y="125"/>
                  </a:cubicBezTo>
                  <a:cubicBezTo>
                    <a:pt x="49" y="137"/>
                    <a:pt x="56" y="151"/>
                    <a:pt x="64" y="162"/>
                  </a:cubicBezTo>
                  <a:cubicBezTo>
                    <a:pt x="69" y="168"/>
                    <a:pt x="77" y="172"/>
                    <a:pt x="84" y="177"/>
                  </a:cubicBezTo>
                  <a:cubicBezTo>
                    <a:pt x="92" y="181"/>
                    <a:pt x="100" y="185"/>
                    <a:pt x="105" y="192"/>
                  </a:cubicBezTo>
                  <a:cubicBezTo>
                    <a:pt x="107" y="185"/>
                    <a:pt x="110" y="179"/>
                    <a:pt x="111" y="172"/>
                  </a:cubicBezTo>
                  <a:cubicBezTo>
                    <a:pt x="113" y="161"/>
                    <a:pt x="113" y="150"/>
                    <a:pt x="110" y="139"/>
                  </a:cubicBezTo>
                  <a:cubicBezTo>
                    <a:pt x="105" y="118"/>
                    <a:pt x="95" y="101"/>
                    <a:pt x="92" y="79"/>
                  </a:cubicBezTo>
                  <a:cubicBezTo>
                    <a:pt x="93" y="80"/>
                    <a:pt x="94" y="80"/>
                    <a:pt x="95" y="81"/>
                  </a:cubicBezTo>
                  <a:cubicBezTo>
                    <a:pt x="94" y="76"/>
                    <a:pt x="93" y="71"/>
                    <a:pt x="93" y="65"/>
                  </a:cubicBezTo>
                  <a:cubicBezTo>
                    <a:pt x="95" y="65"/>
                    <a:pt x="95" y="65"/>
                    <a:pt x="95" y="65"/>
                  </a:cubicBezTo>
                  <a:cubicBezTo>
                    <a:pt x="94" y="64"/>
                    <a:pt x="92" y="62"/>
                    <a:pt x="91" y="61"/>
                  </a:cubicBezTo>
                  <a:cubicBezTo>
                    <a:pt x="84" y="55"/>
                    <a:pt x="79" y="49"/>
                    <a:pt x="74" y="42"/>
                  </a:cubicBezTo>
                  <a:cubicBezTo>
                    <a:pt x="68" y="35"/>
                    <a:pt x="62" y="27"/>
                    <a:pt x="53" y="20"/>
                  </a:cubicBezTo>
                  <a:cubicBezTo>
                    <a:pt x="45" y="14"/>
                    <a:pt x="35" y="9"/>
                    <a:pt x="25" y="5"/>
                  </a:cubicBezTo>
                  <a:cubicBezTo>
                    <a:pt x="22" y="3"/>
                    <a:pt x="18" y="2"/>
                    <a:pt x="15" y="0"/>
                  </a:cubicBezTo>
                  <a:cubicBezTo>
                    <a:pt x="10" y="12"/>
                    <a:pt x="3" y="23"/>
                    <a:pt x="0" y="35"/>
                  </a:cubicBezTo>
                  <a:cubicBezTo>
                    <a:pt x="1" y="36"/>
                    <a:pt x="1" y="37"/>
                    <a:pt x="2" y="38"/>
                  </a:cubicBezTo>
                </a:path>
              </a:pathLst>
            </a:custGeom>
            <a:solidFill>
              <a:srgbClr val="D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128"/>
            <p:cNvSpPr/>
            <p:nvPr/>
          </p:nvSpPr>
          <p:spPr bwMode="auto">
            <a:xfrm>
              <a:off x="5522913" y="1892300"/>
              <a:ext cx="125413" cy="65088"/>
            </a:xfrm>
            <a:custGeom>
              <a:avLst/>
              <a:gdLst>
                <a:gd name="T0" fmla="*/ 71 w 195"/>
                <a:gd name="T1" fmla="*/ 40 h 104"/>
                <a:gd name="T2" fmla="*/ 116 w 195"/>
                <a:gd name="T3" fmla="*/ 0 h 104"/>
                <a:gd name="T4" fmla="*/ 0 w 195"/>
                <a:gd name="T5" fmla="*/ 77 h 104"/>
                <a:gd name="T6" fmla="*/ 4 w 195"/>
                <a:gd name="T7" fmla="*/ 100 h 104"/>
                <a:gd name="T8" fmla="*/ 34 w 195"/>
                <a:gd name="T9" fmla="*/ 101 h 104"/>
                <a:gd name="T10" fmla="*/ 125 w 195"/>
                <a:gd name="T11" fmla="*/ 96 h 104"/>
                <a:gd name="T12" fmla="*/ 194 w 195"/>
                <a:gd name="T13" fmla="*/ 28 h 104"/>
                <a:gd name="T14" fmla="*/ 194 w 195"/>
                <a:gd name="T15" fmla="*/ 18 h 104"/>
                <a:gd name="T16" fmla="*/ 149 w 195"/>
                <a:gd name="T17" fmla="*/ 28 h 104"/>
                <a:gd name="T18" fmla="*/ 128 w 195"/>
                <a:gd name="T19" fmla="*/ 34 h 104"/>
                <a:gd name="T20" fmla="*/ 6 w 195"/>
                <a:gd name="T21" fmla="*/ 80 h 104"/>
                <a:gd name="T22" fmla="*/ 4 w 195"/>
                <a:gd name="T23" fmla="*/ 77 h 104"/>
                <a:gd name="T24" fmla="*/ 125 w 195"/>
                <a:gd name="T25" fmla="*/ 31 h 104"/>
                <a:gd name="T26" fmla="*/ 117 w 195"/>
                <a:gd name="T27" fmla="*/ 32 h 104"/>
                <a:gd name="T28" fmla="*/ 72 w 195"/>
                <a:gd name="T29" fmla="*/ 40 h 104"/>
                <a:gd name="T30" fmla="*/ 71 w 195"/>
                <a:gd name="T31" fmla="*/ 4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5" h="104">
                  <a:moveTo>
                    <a:pt x="71" y="40"/>
                  </a:moveTo>
                  <a:cubicBezTo>
                    <a:pt x="88" y="28"/>
                    <a:pt x="104" y="15"/>
                    <a:pt x="116" y="0"/>
                  </a:cubicBezTo>
                  <a:cubicBezTo>
                    <a:pt x="87" y="31"/>
                    <a:pt x="44" y="55"/>
                    <a:pt x="0" y="77"/>
                  </a:cubicBezTo>
                  <a:cubicBezTo>
                    <a:pt x="2" y="85"/>
                    <a:pt x="3" y="92"/>
                    <a:pt x="4" y="100"/>
                  </a:cubicBezTo>
                  <a:cubicBezTo>
                    <a:pt x="14" y="100"/>
                    <a:pt x="24" y="100"/>
                    <a:pt x="34" y="101"/>
                  </a:cubicBezTo>
                  <a:cubicBezTo>
                    <a:pt x="66" y="102"/>
                    <a:pt x="98" y="104"/>
                    <a:pt x="125" y="96"/>
                  </a:cubicBezTo>
                  <a:cubicBezTo>
                    <a:pt x="153" y="87"/>
                    <a:pt x="186" y="55"/>
                    <a:pt x="194" y="28"/>
                  </a:cubicBezTo>
                  <a:cubicBezTo>
                    <a:pt x="194" y="24"/>
                    <a:pt x="195" y="21"/>
                    <a:pt x="194" y="18"/>
                  </a:cubicBezTo>
                  <a:cubicBezTo>
                    <a:pt x="180" y="23"/>
                    <a:pt x="164" y="26"/>
                    <a:pt x="149" y="28"/>
                  </a:cubicBezTo>
                  <a:cubicBezTo>
                    <a:pt x="142" y="30"/>
                    <a:pt x="135" y="32"/>
                    <a:pt x="128" y="34"/>
                  </a:cubicBezTo>
                  <a:cubicBezTo>
                    <a:pt x="86" y="47"/>
                    <a:pt x="46" y="58"/>
                    <a:pt x="6" y="80"/>
                  </a:cubicBezTo>
                  <a:cubicBezTo>
                    <a:pt x="4" y="77"/>
                    <a:pt x="4" y="77"/>
                    <a:pt x="4" y="77"/>
                  </a:cubicBezTo>
                  <a:cubicBezTo>
                    <a:pt x="43" y="55"/>
                    <a:pt x="83" y="44"/>
                    <a:pt x="125" y="31"/>
                  </a:cubicBezTo>
                  <a:cubicBezTo>
                    <a:pt x="122" y="32"/>
                    <a:pt x="120" y="32"/>
                    <a:pt x="117" y="32"/>
                  </a:cubicBezTo>
                  <a:cubicBezTo>
                    <a:pt x="102" y="34"/>
                    <a:pt x="87" y="36"/>
                    <a:pt x="72" y="40"/>
                  </a:cubicBezTo>
                  <a:cubicBezTo>
                    <a:pt x="72" y="40"/>
                    <a:pt x="72" y="40"/>
                    <a:pt x="71" y="40"/>
                  </a:cubicBezTo>
                </a:path>
              </a:pathLst>
            </a:custGeom>
            <a:solidFill>
              <a:srgbClr val="D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129"/>
            <p:cNvSpPr/>
            <p:nvPr/>
          </p:nvSpPr>
          <p:spPr bwMode="auto">
            <a:xfrm>
              <a:off x="5473700" y="1781175"/>
              <a:ext cx="49213" cy="165100"/>
            </a:xfrm>
            <a:custGeom>
              <a:avLst/>
              <a:gdLst>
                <a:gd name="T0" fmla="*/ 29 w 75"/>
                <a:gd name="T1" fmla="*/ 177 h 258"/>
                <a:gd name="T2" fmla="*/ 32 w 75"/>
                <a:gd name="T3" fmla="*/ 179 h 258"/>
                <a:gd name="T4" fmla="*/ 28 w 75"/>
                <a:gd name="T5" fmla="*/ 182 h 258"/>
                <a:gd name="T6" fmla="*/ 74 w 75"/>
                <a:gd name="T7" fmla="*/ 258 h 258"/>
                <a:gd name="T8" fmla="*/ 51 w 75"/>
                <a:gd name="T9" fmla="*/ 200 h 258"/>
                <a:gd name="T10" fmla="*/ 50 w 75"/>
                <a:gd name="T11" fmla="*/ 201 h 258"/>
                <a:gd name="T12" fmla="*/ 50 w 75"/>
                <a:gd name="T13" fmla="*/ 200 h 258"/>
                <a:gd name="T14" fmla="*/ 35 w 75"/>
                <a:gd name="T15" fmla="*/ 181 h 258"/>
                <a:gd name="T16" fmla="*/ 35 w 75"/>
                <a:gd name="T17" fmla="*/ 181 h 258"/>
                <a:gd name="T18" fmla="*/ 35 w 75"/>
                <a:gd name="T19" fmla="*/ 181 h 258"/>
                <a:gd name="T20" fmla="*/ 33 w 75"/>
                <a:gd name="T21" fmla="*/ 179 h 258"/>
                <a:gd name="T22" fmla="*/ 37 w 75"/>
                <a:gd name="T23" fmla="*/ 177 h 258"/>
                <a:gd name="T24" fmla="*/ 37 w 75"/>
                <a:gd name="T25" fmla="*/ 178 h 258"/>
                <a:gd name="T26" fmla="*/ 69 w 75"/>
                <a:gd name="T27" fmla="*/ 80 h 258"/>
                <a:gd name="T28" fmla="*/ 61 w 75"/>
                <a:gd name="T29" fmla="*/ 54 h 258"/>
                <a:gd name="T30" fmla="*/ 9 w 75"/>
                <a:gd name="T31" fmla="*/ 2 h 258"/>
                <a:gd name="T32" fmla="*/ 12 w 75"/>
                <a:gd name="T33" fmla="*/ 41 h 258"/>
                <a:gd name="T34" fmla="*/ 14 w 75"/>
                <a:gd name="T35" fmla="*/ 79 h 258"/>
                <a:gd name="T36" fmla="*/ 19 w 75"/>
                <a:gd name="T37" fmla="*/ 103 h 258"/>
                <a:gd name="T38" fmla="*/ 30 w 75"/>
                <a:gd name="T39" fmla="*/ 167 h 258"/>
                <a:gd name="T40" fmla="*/ 25 w 75"/>
                <a:gd name="T41" fmla="*/ 167 h 258"/>
                <a:gd name="T42" fmla="*/ 15 w 75"/>
                <a:gd name="T43" fmla="*/ 104 h 258"/>
                <a:gd name="T44" fmla="*/ 10 w 75"/>
                <a:gd name="T45" fmla="*/ 79 h 258"/>
                <a:gd name="T46" fmla="*/ 7 w 75"/>
                <a:gd name="T47" fmla="*/ 41 h 258"/>
                <a:gd name="T48" fmla="*/ 4 w 75"/>
                <a:gd name="T49" fmla="*/ 1 h 258"/>
                <a:gd name="T50" fmla="*/ 0 w 75"/>
                <a:gd name="T51" fmla="*/ 0 h 258"/>
                <a:gd name="T52" fmla="*/ 8 w 75"/>
                <a:gd name="T53" fmla="*/ 86 h 258"/>
                <a:gd name="T54" fmla="*/ 24 w 75"/>
                <a:gd name="T55" fmla="*/ 174 h 258"/>
                <a:gd name="T56" fmla="*/ 23 w 75"/>
                <a:gd name="T57" fmla="*/ 179 h 258"/>
                <a:gd name="T58" fmla="*/ 25 w 75"/>
                <a:gd name="T59" fmla="*/ 180 h 258"/>
                <a:gd name="T60" fmla="*/ 29 w 75"/>
                <a:gd name="T61" fmla="*/ 177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5" h="258">
                  <a:moveTo>
                    <a:pt x="29" y="177"/>
                  </a:moveTo>
                  <a:cubicBezTo>
                    <a:pt x="32" y="179"/>
                    <a:pt x="32" y="179"/>
                    <a:pt x="32" y="179"/>
                  </a:cubicBezTo>
                  <a:cubicBezTo>
                    <a:pt x="31" y="180"/>
                    <a:pt x="29" y="181"/>
                    <a:pt x="28" y="182"/>
                  </a:cubicBezTo>
                  <a:cubicBezTo>
                    <a:pt x="50" y="202"/>
                    <a:pt x="67" y="231"/>
                    <a:pt x="74" y="258"/>
                  </a:cubicBezTo>
                  <a:cubicBezTo>
                    <a:pt x="70" y="238"/>
                    <a:pt x="62" y="218"/>
                    <a:pt x="51" y="200"/>
                  </a:cubicBezTo>
                  <a:cubicBezTo>
                    <a:pt x="50" y="200"/>
                    <a:pt x="50" y="201"/>
                    <a:pt x="50" y="201"/>
                  </a:cubicBezTo>
                  <a:cubicBezTo>
                    <a:pt x="50" y="200"/>
                    <a:pt x="50" y="200"/>
                    <a:pt x="50" y="200"/>
                  </a:cubicBezTo>
                  <a:cubicBezTo>
                    <a:pt x="46" y="193"/>
                    <a:pt x="41" y="187"/>
                    <a:pt x="35" y="181"/>
                  </a:cubicBezTo>
                  <a:cubicBezTo>
                    <a:pt x="35" y="181"/>
                    <a:pt x="35" y="181"/>
                    <a:pt x="35" y="181"/>
                  </a:cubicBezTo>
                  <a:cubicBezTo>
                    <a:pt x="35" y="181"/>
                    <a:pt x="35" y="181"/>
                    <a:pt x="35" y="181"/>
                  </a:cubicBezTo>
                  <a:cubicBezTo>
                    <a:pt x="34" y="180"/>
                    <a:pt x="34" y="180"/>
                    <a:pt x="33" y="179"/>
                  </a:cubicBezTo>
                  <a:cubicBezTo>
                    <a:pt x="37" y="177"/>
                    <a:pt x="37" y="177"/>
                    <a:pt x="37" y="177"/>
                  </a:cubicBezTo>
                  <a:cubicBezTo>
                    <a:pt x="37" y="177"/>
                    <a:pt x="37" y="177"/>
                    <a:pt x="37" y="178"/>
                  </a:cubicBezTo>
                  <a:cubicBezTo>
                    <a:pt x="57" y="153"/>
                    <a:pt x="75" y="115"/>
                    <a:pt x="69" y="80"/>
                  </a:cubicBezTo>
                  <a:cubicBezTo>
                    <a:pt x="67" y="73"/>
                    <a:pt x="65" y="64"/>
                    <a:pt x="61" y="54"/>
                  </a:cubicBezTo>
                  <a:cubicBezTo>
                    <a:pt x="48" y="33"/>
                    <a:pt x="34" y="8"/>
                    <a:pt x="9" y="2"/>
                  </a:cubicBezTo>
                  <a:cubicBezTo>
                    <a:pt x="12" y="14"/>
                    <a:pt x="12" y="28"/>
                    <a:pt x="12" y="41"/>
                  </a:cubicBezTo>
                  <a:cubicBezTo>
                    <a:pt x="12" y="54"/>
                    <a:pt x="12" y="67"/>
                    <a:pt x="14" y="79"/>
                  </a:cubicBezTo>
                  <a:cubicBezTo>
                    <a:pt x="16" y="87"/>
                    <a:pt x="18" y="95"/>
                    <a:pt x="19" y="103"/>
                  </a:cubicBezTo>
                  <a:cubicBezTo>
                    <a:pt x="24" y="124"/>
                    <a:pt x="29" y="145"/>
                    <a:pt x="30" y="167"/>
                  </a:cubicBezTo>
                  <a:cubicBezTo>
                    <a:pt x="25" y="167"/>
                    <a:pt x="25" y="167"/>
                    <a:pt x="25" y="167"/>
                  </a:cubicBezTo>
                  <a:cubicBezTo>
                    <a:pt x="25" y="145"/>
                    <a:pt x="20" y="125"/>
                    <a:pt x="15" y="104"/>
                  </a:cubicBezTo>
                  <a:cubicBezTo>
                    <a:pt x="13" y="96"/>
                    <a:pt x="12" y="88"/>
                    <a:pt x="10" y="79"/>
                  </a:cubicBezTo>
                  <a:cubicBezTo>
                    <a:pt x="8" y="67"/>
                    <a:pt x="7" y="54"/>
                    <a:pt x="7" y="41"/>
                  </a:cubicBezTo>
                  <a:cubicBezTo>
                    <a:pt x="7" y="28"/>
                    <a:pt x="7" y="13"/>
                    <a:pt x="4" y="1"/>
                  </a:cubicBezTo>
                  <a:cubicBezTo>
                    <a:pt x="3" y="1"/>
                    <a:pt x="2" y="0"/>
                    <a:pt x="0" y="0"/>
                  </a:cubicBezTo>
                  <a:cubicBezTo>
                    <a:pt x="10" y="26"/>
                    <a:pt x="3" y="58"/>
                    <a:pt x="8" y="86"/>
                  </a:cubicBezTo>
                  <a:cubicBezTo>
                    <a:pt x="14" y="116"/>
                    <a:pt x="23" y="144"/>
                    <a:pt x="24" y="174"/>
                  </a:cubicBezTo>
                  <a:cubicBezTo>
                    <a:pt x="23" y="179"/>
                    <a:pt x="23" y="179"/>
                    <a:pt x="23" y="179"/>
                  </a:cubicBezTo>
                  <a:cubicBezTo>
                    <a:pt x="24" y="179"/>
                    <a:pt x="24" y="179"/>
                    <a:pt x="25" y="180"/>
                  </a:cubicBezTo>
                  <a:cubicBezTo>
                    <a:pt x="26" y="179"/>
                    <a:pt x="28" y="178"/>
                    <a:pt x="29" y="177"/>
                  </a:cubicBezTo>
                </a:path>
              </a:pathLst>
            </a:custGeom>
            <a:solidFill>
              <a:srgbClr val="D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130"/>
            <p:cNvSpPr/>
            <p:nvPr/>
          </p:nvSpPr>
          <p:spPr bwMode="auto">
            <a:xfrm>
              <a:off x="5554663" y="1776413"/>
              <a:ext cx="0" cy="1588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2 h 2"/>
                <a:gd name="T4" fmla="*/ 1 w 1"/>
                <a:gd name="T5" fmla="*/ 1 h 2"/>
                <a:gd name="T6" fmla="*/ 0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Freeform 131"/>
            <p:cNvSpPr/>
            <p:nvPr/>
          </p:nvSpPr>
          <p:spPr bwMode="auto">
            <a:xfrm>
              <a:off x="5572125" y="2047875"/>
              <a:ext cx="69850" cy="20638"/>
            </a:xfrm>
            <a:custGeom>
              <a:avLst/>
              <a:gdLst>
                <a:gd name="T0" fmla="*/ 77 w 110"/>
                <a:gd name="T1" fmla="*/ 14 h 31"/>
                <a:gd name="T2" fmla="*/ 0 w 110"/>
                <a:gd name="T3" fmla="*/ 0 h 31"/>
                <a:gd name="T4" fmla="*/ 3 w 110"/>
                <a:gd name="T5" fmla="*/ 17 h 31"/>
                <a:gd name="T6" fmla="*/ 110 w 110"/>
                <a:gd name="T7" fmla="*/ 20 h 31"/>
                <a:gd name="T8" fmla="*/ 106 w 110"/>
                <a:gd name="T9" fmla="*/ 14 h 31"/>
                <a:gd name="T10" fmla="*/ 77 w 110"/>
                <a:gd name="T11" fmla="*/ 1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0" h="31">
                  <a:moveTo>
                    <a:pt x="77" y="14"/>
                  </a:moveTo>
                  <a:cubicBezTo>
                    <a:pt x="49" y="15"/>
                    <a:pt x="23" y="16"/>
                    <a:pt x="0" y="0"/>
                  </a:cubicBezTo>
                  <a:cubicBezTo>
                    <a:pt x="1" y="6"/>
                    <a:pt x="2" y="11"/>
                    <a:pt x="3" y="17"/>
                  </a:cubicBezTo>
                  <a:cubicBezTo>
                    <a:pt x="34" y="31"/>
                    <a:pt x="74" y="16"/>
                    <a:pt x="110" y="20"/>
                  </a:cubicBezTo>
                  <a:cubicBezTo>
                    <a:pt x="109" y="18"/>
                    <a:pt x="107" y="16"/>
                    <a:pt x="106" y="14"/>
                  </a:cubicBezTo>
                  <a:cubicBezTo>
                    <a:pt x="96" y="14"/>
                    <a:pt x="86" y="14"/>
                    <a:pt x="77" y="14"/>
                  </a:cubicBezTo>
                </a:path>
              </a:pathLst>
            </a:custGeom>
            <a:solidFill>
              <a:srgbClr val="D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132"/>
            <p:cNvSpPr/>
            <p:nvPr/>
          </p:nvSpPr>
          <p:spPr bwMode="auto">
            <a:xfrm>
              <a:off x="5522913" y="1935163"/>
              <a:ext cx="134938" cy="61913"/>
            </a:xfrm>
            <a:custGeom>
              <a:avLst/>
              <a:gdLst>
                <a:gd name="T0" fmla="*/ 126 w 211"/>
                <a:gd name="T1" fmla="*/ 31 h 97"/>
                <a:gd name="T2" fmla="*/ 34 w 211"/>
                <a:gd name="T3" fmla="*/ 36 h 97"/>
                <a:gd name="T4" fmla="*/ 4 w 211"/>
                <a:gd name="T5" fmla="*/ 35 h 97"/>
                <a:gd name="T6" fmla="*/ 4 w 211"/>
                <a:gd name="T7" fmla="*/ 40 h 97"/>
                <a:gd name="T8" fmla="*/ 4 w 211"/>
                <a:gd name="T9" fmla="*/ 46 h 97"/>
                <a:gd name="T10" fmla="*/ 2 w 211"/>
                <a:gd name="T11" fmla="*/ 67 h 97"/>
                <a:gd name="T12" fmla="*/ 0 w 211"/>
                <a:gd name="T13" fmla="*/ 88 h 97"/>
                <a:gd name="T14" fmla="*/ 10 w 211"/>
                <a:gd name="T15" fmla="*/ 91 h 97"/>
                <a:gd name="T16" fmla="*/ 42 w 211"/>
                <a:gd name="T17" fmla="*/ 97 h 97"/>
                <a:gd name="T18" fmla="*/ 86 w 211"/>
                <a:gd name="T19" fmla="*/ 94 h 97"/>
                <a:gd name="T20" fmla="*/ 98 w 211"/>
                <a:gd name="T21" fmla="*/ 94 h 97"/>
                <a:gd name="T22" fmla="*/ 201 w 211"/>
                <a:gd name="T23" fmla="*/ 66 h 97"/>
                <a:gd name="T24" fmla="*/ 211 w 211"/>
                <a:gd name="T25" fmla="*/ 62 h 97"/>
                <a:gd name="T26" fmla="*/ 155 w 211"/>
                <a:gd name="T27" fmla="*/ 36 h 97"/>
                <a:gd name="T28" fmla="*/ 129 w 211"/>
                <a:gd name="T29" fmla="*/ 39 h 97"/>
                <a:gd name="T30" fmla="*/ 127 w 211"/>
                <a:gd name="T31" fmla="*/ 35 h 97"/>
                <a:gd name="T32" fmla="*/ 128 w 211"/>
                <a:gd name="T33" fmla="*/ 35 h 97"/>
                <a:gd name="T34" fmla="*/ 122 w 211"/>
                <a:gd name="T35" fmla="*/ 36 h 97"/>
                <a:gd name="T36" fmla="*/ 115 w 211"/>
                <a:gd name="T37" fmla="*/ 40 h 97"/>
                <a:gd name="T38" fmla="*/ 122 w 211"/>
                <a:gd name="T39" fmla="*/ 36 h 97"/>
                <a:gd name="T40" fmla="*/ 173 w 211"/>
                <a:gd name="T41" fmla="*/ 0 h 97"/>
                <a:gd name="T42" fmla="*/ 126 w 211"/>
                <a:gd name="T43" fmla="*/ 31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1" h="97">
                  <a:moveTo>
                    <a:pt x="126" y="31"/>
                  </a:moveTo>
                  <a:cubicBezTo>
                    <a:pt x="99" y="40"/>
                    <a:pt x="66" y="38"/>
                    <a:pt x="34" y="36"/>
                  </a:cubicBezTo>
                  <a:cubicBezTo>
                    <a:pt x="24" y="36"/>
                    <a:pt x="14" y="36"/>
                    <a:pt x="4" y="35"/>
                  </a:cubicBezTo>
                  <a:cubicBezTo>
                    <a:pt x="4" y="37"/>
                    <a:pt x="4" y="38"/>
                    <a:pt x="4" y="40"/>
                  </a:cubicBezTo>
                  <a:cubicBezTo>
                    <a:pt x="4" y="42"/>
                    <a:pt x="4" y="44"/>
                    <a:pt x="4" y="46"/>
                  </a:cubicBezTo>
                  <a:cubicBezTo>
                    <a:pt x="4" y="53"/>
                    <a:pt x="3" y="60"/>
                    <a:pt x="2" y="67"/>
                  </a:cubicBezTo>
                  <a:cubicBezTo>
                    <a:pt x="2" y="74"/>
                    <a:pt x="1" y="81"/>
                    <a:pt x="0" y="88"/>
                  </a:cubicBezTo>
                  <a:cubicBezTo>
                    <a:pt x="3" y="89"/>
                    <a:pt x="6" y="90"/>
                    <a:pt x="10" y="91"/>
                  </a:cubicBezTo>
                  <a:cubicBezTo>
                    <a:pt x="19" y="94"/>
                    <a:pt x="29" y="97"/>
                    <a:pt x="42" y="97"/>
                  </a:cubicBezTo>
                  <a:cubicBezTo>
                    <a:pt x="56" y="96"/>
                    <a:pt x="71" y="95"/>
                    <a:pt x="86" y="94"/>
                  </a:cubicBezTo>
                  <a:cubicBezTo>
                    <a:pt x="90" y="94"/>
                    <a:pt x="94" y="94"/>
                    <a:pt x="98" y="94"/>
                  </a:cubicBezTo>
                  <a:cubicBezTo>
                    <a:pt x="137" y="91"/>
                    <a:pt x="167" y="80"/>
                    <a:pt x="201" y="66"/>
                  </a:cubicBezTo>
                  <a:cubicBezTo>
                    <a:pt x="204" y="65"/>
                    <a:pt x="207" y="63"/>
                    <a:pt x="211" y="62"/>
                  </a:cubicBezTo>
                  <a:cubicBezTo>
                    <a:pt x="201" y="49"/>
                    <a:pt x="177" y="39"/>
                    <a:pt x="155" y="36"/>
                  </a:cubicBezTo>
                  <a:cubicBezTo>
                    <a:pt x="145" y="35"/>
                    <a:pt x="135" y="36"/>
                    <a:pt x="129" y="39"/>
                  </a:cubicBezTo>
                  <a:cubicBezTo>
                    <a:pt x="127" y="35"/>
                    <a:pt x="127" y="35"/>
                    <a:pt x="127" y="35"/>
                  </a:cubicBezTo>
                  <a:cubicBezTo>
                    <a:pt x="127" y="35"/>
                    <a:pt x="128" y="35"/>
                    <a:pt x="128" y="35"/>
                  </a:cubicBezTo>
                  <a:cubicBezTo>
                    <a:pt x="126" y="35"/>
                    <a:pt x="124" y="36"/>
                    <a:pt x="122" y="36"/>
                  </a:cubicBezTo>
                  <a:cubicBezTo>
                    <a:pt x="115" y="40"/>
                    <a:pt x="115" y="40"/>
                    <a:pt x="115" y="40"/>
                  </a:cubicBezTo>
                  <a:cubicBezTo>
                    <a:pt x="117" y="38"/>
                    <a:pt x="120" y="37"/>
                    <a:pt x="122" y="36"/>
                  </a:cubicBezTo>
                  <a:cubicBezTo>
                    <a:pt x="139" y="31"/>
                    <a:pt x="159" y="17"/>
                    <a:pt x="173" y="0"/>
                  </a:cubicBezTo>
                  <a:cubicBezTo>
                    <a:pt x="159" y="15"/>
                    <a:pt x="141" y="26"/>
                    <a:pt x="126" y="31"/>
                  </a:cubicBezTo>
                </a:path>
              </a:pathLst>
            </a:custGeom>
            <a:solidFill>
              <a:srgbClr val="D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Freeform 133"/>
            <p:cNvSpPr/>
            <p:nvPr/>
          </p:nvSpPr>
          <p:spPr bwMode="auto">
            <a:xfrm>
              <a:off x="5519738" y="1976438"/>
              <a:ext cx="139700" cy="79375"/>
            </a:xfrm>
            <a:custGeom>
              <a:avLst/>
              <a:gdLst>
                <a:gd name="T0" fmla="*/ 104 w 219"/>
                <a:gd name="T1" fmla="*/ 32 h 124"/>
                <a:gd name="T2" fmla="*/ 91 w 219"/>
                <a:gd name="T3" fmla="*/ 33 h 124"/>
                <a:gd name="T4" fmla="*/ 47 w 219"/>
                <a:gd name="T5" fmla="*/ 35 h 124"/>
                <a:gd name="T6" fmla="*/ 13 w 219"/>
                <a:gd name="T7" fmla="*/ 30 h 124"/>
                <a:gd name="T8" fmla="*/ 4 w 219"/>
                <a:gd name="T9" fmla="*/ 27 h 124"/>
                <a:gd name="T10" fmla="*/ 4 w 219"/>
                <a:gd name="T11" fmla="*/ 31 h 124"/>
                <a:gd name="T12" fmla="*/ 0 w 219"/>
                <a:gd name="T13" fmla="*/ 42 h 124"/>
                <a:gd name="T14" fmla="*/ 11 w 219"/>
                <a:gd name="T15" fmla="*/ 46 h 124"/>
                <a:gd name="T16" fmla="*/ 40 w 219"/>
                <a:gd name="T17" fmla="*/ 62 h 124"/>
                <a:gd name="T18" fmla="*/ 62 w 219"/>
                <a:gd name="T19" fmla="*/ 85 h 124"/>
                <a:gd name="T20" fmla="*/ 78 w 219"/>
                <a:gd name="T21" fmla="*/ 104 h 124"/>
                <a:gd name="T22" fmla="*/ 157 w 219"/>
                <a:gd name="T23" fmla="*/ 122 h 124"/>
                <a:gd name="T24" fmla="*/ 184 w 219"/>
                <a:gd name="T25" fmla="*/ 122 h 124"/>
                <a:gd name="T26" fmla="*/ 109 w 219"/>
                <a:gd name="T27" fmla="*/ 45 h 124"/>
                <a:gd name="T28" fmla="*/ 118 w 219"/>
                <a:gd name="T29" fmla="*/ 44 h 124"/>
                <a:gd name="T30" fmla="*/ 105 w 219"/>
                <a:gd name="T31" fmla="*/ 36 h 124"/>
                <a:gd name="T32" fmla="*/ 107 w 219"/>
                <a:gd name="T33" fmla="*/ 33 h 124"/>
                <a:gd name="T34" fmla="*/ 124 w 219"/>
                <a:gd name="T35" fmla="*/ 42 h 124"/>
                <a:gd name="T36" fmla="*/ 219 w 219"/>
                <a:gd name="T37" fmla="*/ 3 h 124"/>
                <a:gd name="T38" fmla="*/ 218 w 219"/>
                <a:gd name="T39" fmla="*/ 0 h 124"/>
                <a:gd name="T40" fmla="*/ 207 w 219"/>
                <a:gd name="T41" fmla="*/ 5 h 124"/>
                <a:gd name="T42" fmla="*/ 104 w 219"/>
                <a:gd name="T43" fmla="*/ 3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9" h="124">
                  <a:moveTo>
                    <a:pt x="104" y="32"/>
                  </a:moveTo>
                  <a:cubicBezTo>
                    <a:pt x="100" y="33"/>
                    <a:pt x="96" y="33"/>
                    <a:pt x="91" y="33"/>
                  </a:cubicBezTo>
                  <a:cubicBezTo>
                    <a:pt x="77" y="34"/>
                    <a:pt x="62" y="35"/>
                    <a:pt x="47" y="35"/>
                  </a:cubicBezTo>
                  <a:cubicBezTo>
                    <a:pt x="33" y="36"/>
                    <a:pt x="23" y="33"/>
                    <a:pt x="13" y="30"/>
                  </a:cubicBezTo>
                  <a:cubicBezTo>
                    <a:pt x="10" y="29"/>
                    <a:pt x="7" y="28"/>
                    <a:pt x="4" y="27"/>
                  </a:cubicBezTo>
                  <a:cubicBezTo>
                    <a:pt x="4" y="28"/>
                    <a:pt x="4" y="30"/>
                    <a:pt x="4" y="31"/>
                  </a:cubicBezTo>
                  <a:cubicBezTo>
                    <a:pt x="3" y="34"/>
                    <a:pt x="2" y="38"/>
                    <a:pt x="0" y="42"/>
                  </a:cubicBezTo>
                  <a:cubicBezTo>
                    <a:pt x="4" y="43"/>
                    <a:pt x="7" y="45"/>
                    <a:pt x="11" y="46"/>
                  </a:cubicBezTo>
                  <a:cubicBezTo>
                    <a:pt x="21" y="51"/>
                    <a:pt x="32" y="56"/>
                    <a:pt x="40" y="62"/>
                  </a:cubicBezTo>
                  <a:cubicBezTo>
                    <a:pt x="49" y="69"/>
                    <a:pt x="56" y="77"/>
                    <a:pt x="62" y="85"/>
                  </a:cubicBezTo>
                  <a:cubicBezTo>
                    <a:pt x="67" y="92"/>
                    <a:pt x="72" y="98"/>
                    <a:pt x="78" y="104"/>
                  </a:cubicBezTo>
                  <a:cubicBezTo>
                    <a:pt x="100" y="124"/>
                    <a:pt x="128" y="123"/>
                    <a:pt x="157" y="122"/>
                  </a:cubicBezTo>
                  <a:cubicBezTo>
                    <a:pt x="166" y="122"/>
                    <a:pt x="175" y="122"/>
                    <a:pt x="184" y="122"/>
                  </a:cubicBezTo>
                  <a:cubicBezTo>
                    <a:pt x="164" y="94"/>
                    <a:pt x="141" y="63"/>
                    <a:pt x="109" y="45"/>
                  </a:cubicBezTo>
                  <a:cubicBezTo>
                    <a:pt x="112" y="45"/>
                    <a:pt x="115" y="44"/>
                    <a:pt x="118" y="44"/>
                  </a:cubicBezTo>
                  <a:cubicBezTo>
                    <a:pt x="114" y="41"/>
                    <a:pt x="109" y="38"/>
                    <a:pt x="105" y="36"/>
                  </a:cubicBezTo>
                  <a:cubicBezTo>
                    <a:pt x="107" y="33"/>
                    <a:pt x="107" y="33"/>
                    <a:pt x="107" y="33"/>
                  </a:cubicBezTo>
                  <a:cubicBezTo>
                    <a:pt x="113" y="35"/>
                    <a:pt x="118" y="39"/>
                    <a:pt x="124" y="42"/>
                  </a:cubicBezTo>
                  <a:cubicBezTo>
                    <a:pt x="157" y="35"/>
                    <a:pt x="185" y="17"/>
                    <a:pt x="219" y="3"/>
                  </a:cubicBezTo>
                  <a:cubicBezTo>
                    <a:pt x="219" y="2"/>
                    <a:pt x="218" y="1"/>
                    <a:pt x="218" y="0"/>
                  </a:cubicBezTo>
                  <a:cubicBezTo>
                    <a:pt x="214" y="2"/>
                    <a:pt x="211" y="3"/>
                    <a:pt x="207" y="5"/>
                  </a:cubicBezTo>
                  <a:cubicBezTo>
                    <a:pt x="173" y="18"/>
                    <a:pt x="143" y="30"/>
                    <a:pt x="104" y="32"/>
                  </a:cubicBezTo>
                </a:path>
              </a:pathLst>
            </a:custGeom>
            <a:solidFill>
              <a:srgbClr val="D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Freeform 134"/>
            <p:cNvSpPr/>
            <p:nvPr/>
          </p:nvSpPr>
          <p:spPr bwMode="auto">
            <a:xfrm>
              <a:off x="5529263" y="2074863"/>
              <a:ext cx="46038" cy="60325"/>
            </a:xfrm>
            <a:custGeom>
              <a:avLst/>
              <a:gdLst>
                <a:gd name="T0" fmla="*/ 53 w 74"/>
                <a:gd name="T1" fmla="*/ 70 h 94"/>
                <a:gd name="T2" fmla="*/ 31 w 74"/>
                <a:gd name="T3" fmla="*/ 54 h 94"/>
                <a:gd name="T4" fmla="*/ 9 w 74"/>
                <a:gd name="T5" fmla="*/ 16 h 94"/>
                <a:gd name="T6" fmla="*/ 7 w 74"/>
                <a:gd name="T7" fmla="*/ 11 h 94"/>
                <a:gd name="T8" fmla="*/ 2 w 74"/>
                <a:gd name="T9" fmla="*/ 0 h 94"/>
                <a:gd name="T10" fmla="*/ 0 w 74"/>
                <a:gd name="T11" fmla="*/ 5 h 94"/>
                <a:gd name="T12" fmla="*/ 5 w 74"/>
                <a:gd name="T13" fmla="*/ 18 h 94"/>
                <a:gd name="T14" fmla="*/ 30 w 74"/>
                <a:gd name="T15" fmla="*/ 60 h 94"/>
                <a:gd name="T16" fmla="*/ 72 w 74"/>
                <a:gd name="T17" fmla="*/ 94 h 94"/>
                <a:gd name="T18" fmla="*/ 74 w 74"/>
                <a:gd name="T19" fmla="*/ 89 h 94"/>
                <a:gd name="T20" fmla="*/ 74 w 74"/>
                <a:gd name="T21" fmla="*/ 87 h 94"/>
                <a:gd name="T22" fmla="*/ 53 w 74"/>
                <a:gd name="T23" fmla="*/ 7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4" h="94">
                  <a:moveTo>
                    <a:pt x="53" y="70"/>
                  </a:moveTo>
                  <a:cubicBezTo>
                    <a:pt x="45" y="65"/>
                    <a:pt x="37" y="61"/>
                    <a:pt x="31" y="54"/>
                  </a:cubicBezTo>
                  <a:cubicBezTo>
                    <a:pt x="23" y="43"/>
                    <a:pt x="16" y="29"/>
                    <a:pt x="9" y="16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5" y="7"/>
                    <a:pt x="3" y="3"/>
                    <a:pt x="2" y="0"/>
                  </a:cubicBezTo>
                  <a:cubicBezTo>
                    <a:pt x="1" y="2"/>
                    <a:pt x="1" y="3"/>
                    <a:pt x="0" y="5"/>
                  </a:cubicBezTo>
                  <a:cubicBezTo>
                    <a:pt x="1" y="9"/>
                    <a:pt x="3" y="14"/>
                    <a:pt x="5" y="18"/>
                  </a:cubicBezTo>
                  <a:cubicBezTo>
                    <a:pt x="12" y="32"/>
                    <a:pt x="20" y="48"/>
                    <a:pt x="30" y="60"/>
                  </a:cubicBezTo>
                  <a:cubicBezTo>
                    <a:pt x="41" y="74"/>
                    <a:pt x="67" y="79"/>
                    <a:pt x="72" y="94"/>
                  </a:cubicBezTo>
                  <a:cubicBezTo>
                    <a:pt x="73" y="92"/>
                    <a:pt x="73" y="90"/>
                    <a:pt x="74" y="89"/>
                  </a:cubicBezTo>
                  <a:cubicBezTo>
                    <a:pt x="74" y="87"/>
                    <a:pt x="74" y="87"/>
                    <a:pt x="74" y="87"/>
                  </a:cubicBezTo>
                  <a:cubicBezTo>
                    <a:pt x="71" y="80"/>
                    <a:pt x="62" y="75"/>
                    <a:pt x="53" y="70"/>
                  </a:cubicBezTo>
                </a:path>
              </a:pathLst>
            </a:custGeom>
            <a:solidFill>
              <a:srgbClr val="D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Freeform 135"/>
            <p:cNvSpPr/>
            <p:nvPr/>
          </p:nvSpPr>
          <p:spPr bwMode="auto">
            <a:xfrm>
              <a:off x="5483225" y="2024063"/>
              <a:ext cx="1588" cy="28575"/>
            </a:xfrm>
            <a:custGeom>
              <a:avLst/>
              <a:gdLst>
                <a:gd name="T0" fmla="*/ 4 w 4"/>
                <a:gd name="T1" fmla="*/ 2 h 45"/>
                <a:gd name="T2" fmla="*/ 2 w 4"/>
                <a:gd name="T3" fmla="*/ 0 h 45"/>
                <a:gd name="T4" fmla="*/ 2 w 4"/>
                <a:gd name="T5" fmla="*/ 6 h 45"/>
                <a:gd name="T6" fmla="*/ 0 w 4"/>
                <a:gd name="T7" fmla="*/ 45 h 45"/>
                <a:gd name="T8" fmla="*/ 4 w 4"/>
                <a:gd name="T9" fmla="*/ 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5">
                  <a:moveTo>
                    <a:pt x="4" y="2"/>
                  </a:moveTo>
                  <a:cubicBezTo>
                    <a:pt x="3" y="1"/>
                    <a:pt x="3" y="1"/>
                    <a:pt x="2" y="0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19"/>
                    <a:pt x="2" y="32"/>
                    <a:pt x="0" y="45"/>
                  </a:cubicBezTo>
                  <a:cubicBezTo>
                    <a:pt x="3" y="30"/>
                    <a:pt x="4" y="15"/>
                    <a:pt x="4" y="2"/>
                  </a:cubicBezTo>
                </a:path>
              </a:pathLst>
            </a:custGeom>
            <a:solidFill>
              <a:srgbClr val="D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Freeform 136"/>
            <p:cNvSpPr/>
            <p:nvPr/>
          </p:nvSpPr>
          <p:spPr bwMode="auto">
            <a:xfrm>
              <a:off x="6192838" y="1935163"/>
              <a:ext cx="68263" cy="114300"/>
            </a:xfrm>
            <a:custGeom>
              <a:avLst/>
              <a:gdLst>
                <a:gd name="T0" fmla="*/ 106 w 107"/>
                <a:gd name="T1" fmla="*/ 163 h 179"/>
                <a:gd name="T2" fmla="*/ 106 w 107"/>
                <a:gd name="T3" fmla="*/ 162 h 179"/>
                <a:gd name="T4" fmla="*/ 78 w 107"/>
                <a:gd name="T5" fmla="*/ 61 h 179"/>
                <a:gd name="T6" fmla="*/ 78 w 107"/>
                <a:gd name="T7" fmla="*/ 47 h 179"/>
                <a:gd name="T8" fmla="*/ 71 w 107"/>
                <a:gd name="T9" fmla="*/ 51 h 179"/>
                <a:gd name="T10" fmla="*/ 27 w 107"/>
                <a:gd name="T11" fmla="*/ 88 h 179"/>
                <a:gd name="T12" fmla="*/ 23 w 107"/>
                <a:gd name="T13" fmla="*/ 88 h 179"/>
                <a:gd name="T14" fmla="*/ 68 w 107"/>
                <a:gd name="T15" fmla="*/ 48 h 179"/>
                <a:gd name="T16" fmla="*/ 78 w 107"/>
                <a:gd name="T17" fmla="*/ 43 h 179"/>
                <a:gd name="T18" fmla="*/ 78 w 107"/>
                <a:gd name="T19" fmla="*/ 43 h 179"/>
                <a:gd name="T20" fmla="*/ 80 w 107"/>
                <a:gd name="T21" fmla="*/ 27 h 179"/>
                <a:gd name="T22" fmla="*/ 81 w 107"/>
                <a:gd name="T23" fmla="*/ 8 h 179"/>
                <a:gd name="T24" fmla="*/ 78 w 107"/>
                <a:gd name="T25" fmla="*/ 8 h 179"/>
                <a:gd name="T26" fmla="*/ 78 w 107"/>
                <a:gd name="T27" fmla="*/ 5 h 179"/>
                <a:gd name="T28" fmla="*/ 29 w 107"/>
                <a:gd name="T29" fmla="*/ 3 h 179"/>
                <a:gd name="T30" fmla="*/ 16 w 107"/>
                <a:gd name="T31" fmla="*/ 8 h 179"/>
                <a:gd name="T32" fmla="*/ 10 w 107"/>
                <a:gd name="T33" fmla="*/ 13 h 179"/>
                <a:gd name="T34" fmla="*/ 6 w 107"/>
                <a:gd name="T35" fmla="*/ 17 h 179"/>
                <a:gd name="T36" fmla="*/ 1 w 107"/>
                <a:gd name="T37" fmla="*/ 52 h 179"/>
                <a:gd name="T38" fmla="*/ 4 w 107"/>
                <a:gd name="T39" fmla="*/ 78 h 179"/>
                <a:gd name="T40" fmla="*/ 42 w 107"/>
                <a:gd name="T41" fmla="*/ 134 h 179"/>
                <a:gd name="T42" fmla="*/ 47 w 107"/>
                <a:gd name="T43" fmla="*/ 138 h 179"/>
                <a:gd name="T44" fmla="*/ 90 w 107"/>
                <a:gd name="T45" fmla="*/ 171 h 179"/>
                <a:gd name="T46" fmla="*/ 105 w 107"/>
                <a:gd name="T47" fmla="*/ 179 h 179"/>
                <a:gd name="T48" fmla="*/ 107 w 107"/>
                <a:gd name="T49" fmla="*/ 163 h 179"/>
                <a:gd name="T50" fmla="*/ 107 w 107"/>
                <a:gd name="T51" fmla="*/ 163 h 179"/>
                <a:gd name="T52" fmla="*/ 106 w 107"/>
                <a:gd name="T53" fmla="*/ 163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7" h="179">
                  <a:moveTo>
                    <a:pt x="106" y="163"/>
                  </a:moveTo>
                  <a:cubicBezTo>
                    <a:pt x="106" y="162"/>
                    <a:pt x="106" y="162"/>
                    <a:pt x="106" y="162"/>
                  </a:cubicBezTo>
                  <a:cubicBezTo>
                    <a:pt x="85" y="130"/>
                    <a:pt x="80" y="89"/>
                    <a:pt x="78" y="61"/>
                  </a:cubicBezTo>
                  <a:cubicBezTo>
                    <a:pt x="78" y="56"/>
                    <a:pt x="78" y="52"/>
                    <a:pt x="78" y="47"/>
                  </a:cubicBezTo>
                  <a:cubicBezTo>
                    <a:pt x="76" y="49"/>
                    <a:pt x="73" y="50"/>
                    <a:pt x="71" y="51"/>
                  </a:cubicBezTo>
                  <a:cubicBezTo>
                    <a:pt x="53" y="61"/>
                    <a:pt x="31" y="72"/>
                    <a:pt x="27" y="88"/>
                  </a:cubicBezTo>
                  <a:cubicBezTo>
                    <a:pt x="23" y="88"/>
                    <a:pt x="23" y="88"/>
                    <a:pt x="23" y="88"/>
                  </a:cubicBezTo>
                  <a:cubicBezTo>
                    <a:pt x="28" y="70"/>
                    <a:pt x="50" y="58"/>
                    <a:pt x="68" y="48"/>
                  </a:cubicBezTo>
                  <a:cubicBezTo>
                    <a:pt x="72" y="46"/>
                    <a:pt x="75" y="45"/>
                    <a:pt x="78" y="43"/>
                  </a:cubicBezTo>
                  <a:cubicBezTo>
                    <a:pt x="78" y="43"/>
                    <a:pt x="78" y="43"/>
                    <a:pt x="78" y="43"/>
                  </a:cubicBezTo>
                  <a:cubicBezTo>
                    <a:pt x="79" y="38"/>
                    <a:pt x="79" y="33"/>
                    <a:pt x="80" y="27"/>
                  </a:cubicBezTo>
                  <a:cubicBezTo>
                    <a:pt x="80" y="21"/>
                    <a:pt x="81" y="14"/>
                    <a:pt x="81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78" y="7"/>
                    <a:pt x="78" y="6"/>
                    <a:pt x="78" y="5"/>
                  </a:cubicBezTo>
                  <a:cubicBezTo>
                    <a:pt x="64" y="1"/>
                    <a:pt x="45" y="0"/>
                    <a:pt x="29" y="3"/>
                  </a:cubicBezTo>
                  <a:cubicBezTo>
                    <a:pt x="24" y="4"/>
                    <a:pt x="20" y="6"/>
                    <a:pt x="16" y="8"/>
                  </a:cubicBezTo>
                  <a:cubicBezTo>
                    <a:pt x="13" y="10"/>
                    <a:pt x="11" y="11"/>
                    <a:pt x="10" y="13"/>
                  </a:cubicBezTo>
                  <a:cubicBezTo>
                    <a:pt x="8" y="14"/>
                    <a:pt x="7" y="15"/>
                    <a:pt x="6" y="17"/>
                  </a:cubicBezTo>
                  <a:cubicBezTo>
                    <a:pt x="2" y="25"/>
                    <a:pt x="0" y="37"/>
                    <a:pt x="1" y="52"/>
                  </a:cubicBezTo>
                  <a:cubicBezTo>
                    <a:pt x="1" y="62"/>
                    <a:pt x="2" y="71"/>
                    <a:pt x="4" y="78"/>
                  </a:cubicBezTo>
                  <a:cubicBezTo>
                    <a:pt x="9" y="96"/>
                    <a:pt x="28" y="118"/>
                    <a:pt x="42" y="134"/>
                  </a:cubicBezTo>
                  <a:cubicBezTo>
                    <a:pt x="47" y="138"/>
                    <a:pt x="47" y="138"/>
                    <a:pt x="47" y="138"/>
                  </a:cubicBezTo>
                  <a:cubicBezTo>
                    <a:pt x="60" y="153"/>
                    <a:pt x="75" y="162"/>
                    <a:pt x="90" y="171"/>
                  </a:cubicBezTo>
                  <a:cubicBezTo>
                    <a:pt x="95" y="174"/>
                    <a:pt x="100" y="176"/>
                    <a:pt x="105" y="179"/>
                  </a:cubicBezTo>
                  <a:cubicBezTo>
                    <a:pt x="105" y="173"/>
                    <a:pt x="106" y="168"/>
                    <a:pt x="107" y="163"/>
                  </a:cubicBezTo>
                  <a:cubicBezTo>
                    <a:pt x="107" y="163"/>
                    <a:pt x="107" y="163"/>
                    <a:pt x="107" y="163"/>
                  </a:cubicBezTo>
                  <a:lnTo>
                    <a:pt x="106" y="163"/>
                  </a:lnTo>
                  <a:close/>
                </a:path>
              </a:pathLst>
            </a:custGeom>
            <a:solidFill>
              <a:srgbClr val="BCB9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Freeform 137"/>
            <p:cNvSpPr/>
            <p:nvPr/>
          </p:nvSpPr>
          <p:spPr bwMode="auto">
            <a:xfrm>
              <a:off x="6197600" y="1997075"/>
              <a:ext cx="63500" cy="58738"/>
            </a:xfrm>
            <a:custGeom>
              <a:avLst/>
              <a:gdLst>
                <a:gd name="T0" fmla="*/ 80 w 99"/>
                <a:gd name="T1" fmla="*/ 77 h 90"/>
                <a:gd name="T2" fmla="*/ 35 w 99"/>
                <a:gd name="T3" fmla="*/ 44 h 90"/>
                <a:gd name="T4" fmla="*/ 31 w 99"/>
                <a:gd name="T5" fmla="*/ 39 h 90"/>
                <a:gd name="T6" fmla="*/ 0 w 99"/>
                <a:gd name="T7" fmla="*/ 0 h 90"/>
                <a:gd name="T8" fmla="*/ 3 w 99"/>
                <a:gd name="T9" fmla="*/ 4 h 90"/>
                <a:gd name="T10" fmla="*/ 37 w 99"/>
                <a:gd name="T11" fmla="*/ 47 h 90"/>
                <a:gd name="T12" fmla="*/ 99 w 99"/>
                <a:gd name="T13" fmla="*/ 90 h 90"/>
                <a:gd name="T14" fmla="*/ 99 w 99"/>
                <a:gd name="T15" fmla="*/ 88 h 90"/>
                <a:gd name="T16" fmla="*/ 97 w 99"/>
                <a:gd name="T17" fmla="*/ 87 h 90"/>
                <a:gd name="T18" fmla="*/ 80 w 99"/>
                <a:gd name="T19" fmla="*/ 77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9" h="90">
                  <a:moveTo>
                    <a:pt x="80" y="77"/>
                  </a:moveTo>
                  <a:cubicBezTo>
                    <a:pt x="64" y="68"/>
                    <a:pt x="49" y="59"/>
                    <a:pt x="35" y="44"/>
                  </a:cubicBezTo>
                  <a:cubicBezTo>
                    <a:pt x="31" y="39"/>
                    <a:pt x="31" y="39"/>
                    <a:pt x="31" y="39"/>
                  </a:cubicBezTo>
                  <a:cubicBezTo>
                    <a:pt x="21" y="28"/>
                    <a:pt x="9" y="14"/>
                    <a:pt x="0" y="0"/>
                  </a:cubicBezTo>
                  <a:cubicBezTo>
                    <a:pt x="1" y="2"/>
                    <a:pt x="2" y="3"/>
                    <a:pt x="3" y="4"/>
                  </a:cubicBezTo>
                  <a:cubicBezTo>
                    <a:pt x="12" y="19"/>
                    <a:pt x="27" y="35"/>
                    <a:pt x="37" y="47"/>
                  </a:cubicBezTo>
                  <a:cubicBezTo>
                    <a:pt x="55" y="67"/>
                    <a:pt x="76" y="75"/>
                    <a:pt x="99" y="90"/>
                  </a:cubicBezTo>
                  <a:cubicBezTo>
                    <a:pt x="99" y="89"/>
                    <a:pt x="99" y="89"/>
                    <a:pt x="99" y="88"/>
                  </a:cubicBezTo>
                  <a:cubicBezTo>
                    <a:pt x="97" y="87"/>
                    <a:pt x="97" y="87"/>
                    <a:pt x="97" y="87"/>
                  </a:cubicBezTo>
                  <a:cubicBezTo>
                    <a:pt x="92" y="84"/>
                    <a:pt x="86" y="80"/>
                    <a:pt x="80" y="77"/>
                  </a:cubicBezTo>
                </a:path>
              </a:pathLst>
            </a:custGeom>
            <a:solidFill>
              <a:srgbClr val="BCB9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" name="Freeform 138"/>
            <p:cNvSpPr/>
            <p:nvPr/>
          </p:nvSpPr>
          <p:spPr bwMode="auto">
            <a:xfrm>
              <a:off x="6269038" y="1992313"/>
              <a:ext cx="26988" cy="33338"/>
            </a:xfrm>
            <a:custGeom>
              <a:avLst/>
              <a:gdLst>
                <a:gd name="T0" fmla="*/ 11 w 41"/>
                <a:gd name="T1" fmla="*/ 36 h 53"/>
                <a:gd name="T2" fmla="*/ 0 w 41"/>
                <a:gd name="T3" fmla="*/ 53 h 53"/>
                <a:gd name="T4" fmla="*/ 10 w 41"/>
                <a:gd name="T5" fmla="*/ 39 h 53"/>
                <a:gd name="T6" fmla="*/ 41 w 41"/>
                <a:gd name="T7" fmla="*/ 0 h 53"/>
                <a:gd name="T8" fmla="*/ 23 w 41"/>
                <a:gd name="T9" fmla="*/ 22 h 53"/>
                <a:gd name="T10" fmla="*/ 11 w 41"/>
                <a:gd name="T11" fmla="*/ 3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53">
                  <a:moveTo>
                    <a:pt x="11" y="36"/>
                  </a:moveTo>
                  <a:cubicBezTo>
                    <a:pt x="7" y="42"/>
                    <a:pt x="3" y="47"/>
                    <a:pt x="0" y="53"/>
                  </a:cubicBezTo>
                  <a:cubicBezTo>
                    <a:pt x="3" y="48"/>
                    <a:pt x="6" y="44"/>
                    <a:pt x="10" y="39"/>
                  </a:cubicBezTo>
                  <a:cubicBezTo>
                    <a:pt x="21" y="25"/>
                    <a:pt x="33" y="14"/>
                    <a:pt x="41" y="0"/>
                  </a:cubicBezTo>
                  <a:cubicBezTo>
                    <a:pt x="36" y="8"/>
                    <a:pt x="30" y="15"/>
                    <a:pt x="23" y="22"/>
                  </a:cubicBezTo>
                  <a:cubicBezTo>
                    <a:pt x="19" y="27"/>
                    <a:pt x="15" y="31"/>
                    <a:pt x="11" y="36"/>
                  </a:cubicBezTo>
                </a:path>
              </a:pathLst>
            </a:custGeom>
            <a:solidFill>
              <a:srgbClr val="BCB9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" name="Freeform 139"/>
            <p:cNvSpPr/>
            <p:nvPr/>
          </p:nvSpPr>
          <p:spPr bwMode="auto">
            <a:xfrm>
              <a:off x="6245225" y="1930400"/>
              <a:ext cx="53975" cy="106363"/>
            </a:xfrm>
            <a:custGeom>
              <a:avLst/>
              <a:gdLst>
                <a:gd name="T0" fmla="*/ 4 w 84"/>
                <a:gd name="T1" fmla="*/ 17 h 167"/>
                <a:gd name="T2" fmla="*/ 2 w 84"/>
                <a:gd name="T3" fmla="*/ 37 h 167"/>
                <a:gd name="T4" fmla="*/ 1 w 84"/>
                <a:gd name="T5" fmla="*/ 69 h 167"/>
                <a:gd name="T6" fmla="*/ 1 w 84"/>
                <a:gd name="T7" fmla="*/ 73 h 167"/>
                <a:gd name="T8" fmla="*/ 1 w 84"/>
                <a:gd name="T9" fmla="*/ 73 h 167"/>
                <a:gd name="T10" fmla="*/ 19 w 84"/>
                <a:gd name="T11" fmla="*/ 104 h 167"/>
                <a:gd name="T12" fmla="*/ 31 w 84"/>
                <a:gd name="T13" fmla="*/ 123 h 167"/>
                <a:gd name="T14" fmla="*/ 27 w 84"/>
                <a:gd name="T15" fmla="*/ 124 h 167"/>
                <a:gd name="T16" fmla="*/ 15 w 84"/>
                <a:gd name="T17" fmla="*/ 106 h 167"/>
                <a:gd name="T18" fmla="*/ 2 w 84"/>
                <a:gd name="T19" fmla="*/ 86 h 167"/>
                <a:gd name="T20" fmla="*/ 26 w 84"/>
                <a:gd name="T21" fmla="*/ 167 h 167"/>
                <a:gd name="T22" fmla="*/ 46 w 84"/>
                <a:gd name="T23" fmla="*/ 131 h 167"/>
                <a:gd name="T24" fmla="*/ 58 w 84"/>
                <a:gd name="T25" fmla="*/ 117 h 167"/>
                <a:gd name="T26" fmla="*/ 82 w 84"/>
                <a:gd name="T27" fmla="*/ 78 h 167"/>
                <a:gd name="T28" fmla="*/ 83 w 84"/>
                <a:gd name="T29" fmla="*/ 61 h 167"/>
                <a:gd name="T30" fmla="*/ 74 w 84"/>
                <a:gd name="T31" fmla="*/ 29 h 167"/>
                <a:gd name="T32" fmla="*/ 4 w 84"/>
                <a:gd name="T33" fmla="*/ 17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4" h="167">
                  <a:moveTo>
                    <a:pt x="4" y="17"/>
                  </a:moveTo>
                  <a:cubicBezTo>
                    <a:pt x="3" y="24"/>
                    <a:pt x="3" y="30"/>
                    <a:pt x="2" y="37"/>
                  </a:cubicBezTo>
                  <a:cubicBezTo>
                    <a:pt x="1" y="47"/>
                    <a:pt x="0" y="58"/>
                    <a:pt x="1" y="69"/>
                  </a:cubicBezTo>
                  <a:cubicBezTo>
                    <a:pt x="1" y="71"/>
                    <a:pt x="1" y="72"/>
                    <a:pt x="1" y="73"/>
                  </a:cubicBezTo>
                  <a:cubicBezTo>
                    <a:pt x="1" y="73"/>
                    <a:pt x="1" y="73"/>
                    <a:pt x="1" y="73"/>
                  </a:cubicBezTo>
                  <a:cubicBezTo>
                    <a:pt x="5" y="84"/>
                    <a:pt x="12" y="94"/>
                    <a:pt x="19" y="104"/>
                  </a:cubicBezTo>
                  <a:cubicBezTo>
                    <a:pt x="23" y="110"/>
                    <a:pt x="28" y="116"/>
                    <a:pt x="31" y="123"/>
                  </a:cubicBezTo>
                  <a:cubicBezTo>
                    <a:pt x="27" y="124"/>
                    <a:pt x="27" y="124"/>
                    <a:pt x="27" y="124"/>
                  </a:cubicBezTo>
                  <a:cubicBezTo>
                    <a:pt x="24" y="118"/>
                    <a:pt x="20" y="112"/>
                    <a:pt x="15" y="106"/>
                  </a:cubicBezTo>
                  <a:cubicBezTo>
                    <a:pt x="11" y="99"/>
                    <a:pt x="6" y="92"/>
                    <a:pt x="2" y="86"/>
                  </a:cubicBezTo>
                  <a:cubicBezTo>
                    <a:pt x="5" y="111"/>
                    <a:pt x="11" y="142"/>
                    <a:pt x="26" y="167"/>
                  </a:cubicBezTo>
                  <a:cubicBezTo>
                    <a:pt x="30" y="154"/>
                    <a:pt x="36" y="144"/>
                    <a:pt x="46" y="131"/>
                  </a:cubicBezTo>
                  <a:cubicBezTo>
                    <a:pt x="50" y="126"/>
                    <a:pt x="54" y="121"/>
                    <a:pt x="58" y="117"/>
                  </a:cubicBezTo>
                  <a:cubicBezTo>
                    <a:pt x="69" y="105"/>
                    <a:pt x="79" y="94"/>
                    <a:pt x="82" y="78"/>
                  </a:cubicBezTo>
                  <a:cubicBezTo>
                    <a:pt x="83" y="73"/>
                    <a:pt x="84" y="67"/>
                    <a:pt x="83" y="61"/>
                  </a:cubicBezTo>
                  <a:cubicBezTo>
                    <a:pt x="83" y="49"/>
                    <a:pt x="80" y="38"/>
                    <a:pt x="74" y="29"/>
                  </a:cubicBezTo>
                  <a:cubicBezTo>
                    <a:pt x="60" y="9"/>
                    <a:pt x="35" y="0"/>
                    <a:pt x="4" y="17"/>
                  </a:cubicBezTo>
                </a:path>
              </a:pathLst>
            </a:custGeom>
            <a:solidFill>
              <a:srgbClr val="BCB9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" name="Freeform 140"/>
            <p:cNvSpPr/>
            <p:nvPr/>
          </p:nvSpPr>
          <p:spPr bwMode="auto">
            <a:xfrm>
              <a:off x="6332538" y="1751013"/>
              <a:ext cx="100013" cy="69850"/>
            </a:xfrm>
            <a:custGeom>
              <a:avLst/>
              <a:gdLst>
                <a:gd name="T0" fmla="*/ 61 w 156"/>
                <a:gd name="T1" fmla="*/ 51 h 109"/>
                <a:gd name="T2" fmla="*/ 76 w 156"/>
                <a:gd name="T3" fmla="*/ 46 h 109"/>
                <a:gd name="T4" fmla="*/ 83 w 156"/>
                <a:gd name="T5" fmla="*/ 43 h 109"/>
                <a:gd name="T6" fmla="*/ 149 w 156"/>
                <a:gd name="T7" fmla="*/ 7 h 109"/>
                <a:gd name="T8" fmla="*/ 151 w 156"/>
                <a:gd name="T9" fmla="*/ 3 h 109"/>
                <a:gd name="T10" fmla="*/ 153 w 156"/>
                <a:gd name="T11" fmla="*/ 7 h 109"/>
                <a:gd name="T12" fmla="*/ 156 w 156"/>
                <a:gd name="T13" fmla="*/ 17 h 109"/>
                <a:gd name="T14" fmla="*/ 151 w 156"/>
                <a:gd name="T15" fmla="*/ 0 h 109"/>
                <a:gd name="T16" fmla="*/ 77 w 156"/>
                <a:gd name="T17" fmla="*/ 39 h 109"/>
                <a:gd name="T18" fmla="*/ 14 w 156"/>
                <a:gd name="T19" fmla="*/ 78 h 109"/>
                <a:gd name="T20" fmla="*/ 0 w 156"/>
                <a:gd name="T21" fmla="*/ 109 h 109"/>
                <a:gd name="T22" fmla="*/ 12 w 156"/>
                <a:gd name="T23" fmla="*/ 85 h 109"/>
                <a:gd name="T24" fmla="*/ 61 w 156"/>
                <a:gd name="T25" fmla="*/ 51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" h="109">
                  <a:moveTo>
                    <a:pt x="61" y="51"/>
                  </a:moveTo>
                  <a:cubicBezTo>
                    <a:pt x="66" y="50"/>
                    <a:pt x="71" y="48"/>
                    <a:pt x="76" y="46"/>
                  </a:cubicBezTo>
                  <a:cubicBezTo>
                    <a:pt x="78" y="45"/>
                    <a:pt x="81" y="44"/>
                    <a:pt x="83" y="43"/>
                  </a:cubicBezTo>
                  <a:cubicBezTo>
                    <a:pt x="104" y="35"/>
                    <a:pt x="139" y="22"/>
                    <a:pt x="149" y="7"/>
                  </a:cubicBezTo>
                  <a:cubicBezTo>
                    <a:pt x="151" y="3"/>
                    <a:pt x="151" y="3"/>
                    <a:pt x="151" y="3"/>
                  </a:cubicBezTo>
                  <a:cubicBezTo>
                    <a:pt x="153" y="7"/>
                    <a:pt x="153" y="7"/>
                    <a:pt x="153" y="7"/>
                  </a:cubicBezTo>
                  <a:cubicBezTo>
                    <a:pt x="154" y="10"/>
                    <a:pt x="155" y="13"/>
                    <a:pt x="156" y="17"/>
                  </a:cubicBezTo>
                  <a:cubicBezTo>
                    <a:pt x="155" y="10"/>
                    <a:pt x="153" y="4"/>
                    <a:pt x="151" y="0"/>
                  </a:cubicBezTo>
                  <a:cubicBezTo>
                    <a:pt x="139" y="17"/>
                    <a:pt x="97" y="31"/>
                    <a:pt x="77" y="39"/>
                  </a:cubicBezTo>
                  <a:cubicBezTo>
                    <a:pt x="47" y="51"/>
                    <a:pt x="32" y="51"/>
                    <a:pt x="14" y="78"/>
                  </a:cubicBezTo>
                  <a:cubicBezTo>
                    <a:pt x="7" y="88"/>
                    <a:pt x="3" y="99"/>
                    <a:pt x="0" y="109"/>
                  </a:cubicBezTo>
                  <a:cubicBezTo>
                    <a:pt x="3" y="101"/>
                    <a:pt x="7" y="93"/>
                    <a:pt x="12" y="85"/>
                  </a:cubicBezTo>
                  <a:cubicBezTo>
                    <a:pt x="27" y="63"/>
                    <a:pt x="41" y="58"/>
                    <a:pt x="61" y="51"/>
                  </a:cubicBezTo>
                </a:path>
              </a:pathLst>
            </a:custGeom>
            <a:solidFill>
              <a:srgbClr val="BCB9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Freeform 141"/>
            <p:cNvSpPr/>
            <p:nvPr/>
          </p:nvSpPr>
          <p:spPr bwMode="auto">
            <a:xfrm>
              <a:off x="6334125" y="1758950"/>
              <a:ext cx="103188" cy="130175"/>
            </a:xfrm>
            <a:custGeom>
              <a:avLst/>
              <a:gdLst>
                <a:gd name="T0" fmla="*/ 67 w 163"/>
                <a:gd name="T1" fmla="*/ 186 h 204"/>
                <a:gd name="T2" fmla="*/ 71 w 163"/>
                <a:gd name="T3" fmla="*/ 156 h 204"/>
                <a:gd name="T4" fmla="*/ 70 w 163"/>
                <a:gd name="T5" fmla="*/ 156 h 204"/>
                <a:gd name="T6" fmla="*/ 70 w 163"/>
                <a:gd name="T7" fmla="*/ 139 h 204"/>
                <a:gd name="T8" fmla="*/ 49 w 163"/>
                <a:gd name="T9" fmla="*/ 68 h 204"/>
                <a:gd name="T10" fmla="*/ 51 w 163"/>
                <a:gd name="T11" fmla="*/ 65 h 204"/>
                <a:gd name="T12" fmla="*/ 75 w 163"/>
                <a:gd name="T13" fmla="*/ 120 h 204"/>
                <a:gd name="T14" fmla="*/ 75 w 163"/>
                <a:gd name="T15" fmla="*/ 139 h 204"/>
                <a:gd name="T16" fmla="*/ 75 w 163"/>
                <a:gd name="T17" fmla="*/ 144 h 204"/>
                <a:gd name="T18" fmla="*/ 101 w 163"/>
                <a:gd name="T19" fmla="*/ 92 h 204"/>
                <a:gd name="T20" fmla="*/ 132 w 163"/>
                <a:gd name="T21" fmla="*/ 26 h 204"/>
                <a:gd name="T22" fmla="*/ 136 w 163"/>
                <a:gd name="T23" fmla="*/ 27 h 204"/>
                <a:gd name="T24" fmla="*/ 105 w 163"/>
                <a:gd name="T25" fmla="*/ 94 h 204"/>
                <a:gd name="T26" fmla="*/ 101 w 163"/>
                <a:gd name="T27" fmla="*/ 100 h 204"/>
                <a:gd name="T28" fmla="*/ 128 w 163"/>
                <a:gd name="T29" fmla="*/ 86 h 204"/>
                <a:gd name="T30" fmla="*/ 141 w 163"/>
                <a:gd name="T31" fmla="*/ 79 h 204"/>
                <a:gd name="T32" fmla="*/ 143 w 163"/>
                <a:gd name="T33" fmla="*/ 82 h 204"/>
                <a:gd name="T34" fmla="*/ 130 w 163"/>
                <a:gd name="T35" fmla="*/ 89 h 204"/>
                <a:gd name="T36" fmla="*/ 96 w 163"/>
                <a:gd name="T37" fmla="*/ 110 h 204"/>
                <a:gd name="T38" fmla="*/ 96 w 163"/>
                <a:gd name="T39" fmla="*/ 110 h 204"/>
                <a:gd name="T40" fmla="*/ 71 w 163"/>
                <a:gd name="T41" fmla="*/ 187 h 204"/>
                <a:gd name="T42" fmla="*/ 75 w 163"/>
                <a:gd name="T43" fmla="*/ 187 h 204"/>
                <a:gd name="T44" fmla="*/ 73 w 163"/>
                <a:gd name="T45" fmla="*/ 191 h 204"/>
                <a:gd name="T46" fmla="*/ 158 w 163"/>
                <a:gd name="T47" fmla="*/ 137 h 204"/>
                <a:gd name="T48" fmla="*/ 163 w 163"/>
                <a:gd name="T49" fmla="*/ 83 h 204"/>
                <a:gd name="T50" fmla="*/ 163 w 163"/>
                <a:gd name="T51" fmla="*/ 83 h 204"/>
                <a:gd name="T52" fmla="*/ 149 w 163"/>
                <a:gd name="T53" fmla="*/ 0 h 204"/>
                <a:gd name="T54" fmla="*/ 84 w 163"/>
                <a:gd name="T55" fmla="*/ 34 h 204"/>
                <a:gd name="T56" fmla="*/ 77 w 163"/>
                <a:gd name="T57" fmla="*/ 37 h 204"/>
                <a:gd name="T58" fmla="*/ 62 w 163"/>
                <a:gd name="T59" fmla="*/ 43 h 204"/>
                <a:gd name="T60" fmla="*/ 15 w 163"/>
                <a:gd name="T61" fmla="*/ 75 h 204"/>
                <a:gd name="T62" fmla="*/ 0 w 163"/>
                <a:gd name="T63" fmla="*/ 122 h 204"/>
                <a:gd name="T64" fmla="*/ 2 w 163"/>
                <a:gd name="T65" fmla="*/ 135 h 204"/>
                <a:gd name="T66" fmla="*/ 67 w 163"/>
                <a:gd name="T67" fmla="*/ 186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63" h="204">
                  <a:moveTo>
                    <a:pt x="67" y="186"/>
                  </a:moveTo>
                  <a:cubicBezTo>
                    <a:pt x="66" y="175"/>
                    <a:pt x="68" y="165"/>
                    <a:pt x="71" y="156"/>
                  </a:cubicBezTo>
                  <a:cubicBezTo>
                    <a:pt x="70" y="156"/>
                    <a:pt x="70" y="156"/>
                    <a:pt x="70" y="156"/>
                  </a:cubicBezTo>
                  <a:cubicBezTo>
                    <a:pt x="70" y="151"/>
                    <a:pt x="70" y="145"/>
                    <a:pt x="70" y="139"/>
                  </a:cubicBezTo>
                  <a:cubicBezTo>
                    <a:pt x="71" y="114"/>
                    <a:pt x="72" y="83"/>
                    <a:pt x="49" y="68"/>
                  </a:cubicBezTo>
                  <a:cubicBezTo>
                    <a:pt x="51" y="65"/>
                    <a:pt x="51" y="65"/>
                    <a:pt x="51" y="65"/>
                  </a:cubicBezTo>
                  <a:cubicBezTo>
                    <a:pt x="70" y="77"/>
                    <a:pt x="75" y="99"/>
                    <a:pt x="75" y="120"/>
                  </a:cubicBezTo>
                  <a:cubicBezTo>
                    <a:pt x="75" y="126"/>
                    <a:pt x="75" y="133"/>
                    <a:pt x="75" y="139"/>
                  </a:cubicBezTo>
                  <a:cubicBezTo>
                    <a:pt x="75" y="141"/>
                    <a:pt x="75" y="142"/>
                    <a:pt x="75" y="144"/>
                  </a:cubicBezTo>
                  <a:cubicBezTo>
                    <a:pt x="81" y="126"/>
                    <a:pt x="91" y="109"/>
                    <a:pt x="101" y="92"/>
                  </a:cubicBezTo>
                  <a:cubicBezTo>
                    <a:pt x="114" y="71"/>
                    <a:pt x="127" y="49"/>
                    <a:pt x="132" y="26"/>
                  </a:cubicBezTo>
                  <a:cubicBezTo>
                    <a:pt x="136" y="27"/>
                    <a:pt x="136" y="27"/>
                    <a:pt x="136" y="27"/>
                  </a:cubicBezTo>
                  <a:cubicBezTo>
                    <a:pt x="131" y="51"/>
                    <a:pt x="118" y="73"/>
                    <a:pt x="105" y="94"/>
                  </a:cubicBezTo>
                  <a:cubicBezTo>
                    <a:pt x="104" y="96"/>
                    <a:pt x="103" y="98"/>
                    <a:pt x="101" y="100"/>
                  </a:cubicBezTo>
                  <a:cubicBezTo>
                    <a:pt x="109" y="95"/>
                    <a:pt x="119" y="90"/>
                    <a:pt x="128" y="86"/>
                  </a:cubicBezTo>
                  <a:cubicBezTo>
                    <a:pt x="133" y="83"/>
                    <a:pt x="137" y="81"/>
                    <a:pt x="141" y="79"/>
                  </a:cubicBezTo>
                  <a:cubicBezTo>
                    <a:pt x="143" y="82"/>
                    <a:pt x="143" y="82"/>
                    <a:pt x="143" y="82"/>
                  </a:cubicBezTo>
                  <a:cubicBezTo>
                    <a:pt x="140" y="84"/>
                    <a:pt x="135" y="86"/>
                    <a:pt x="130" y="89"/>
                  </a:cubicBezTo>
                  <a:cubicBezTo>
                    <a:pt x="118" y="95"/>
                    <a:pt x="102" y="103"/>
                    <a:pt x="96" y="110"/>
                  </a:cubicBezTo>
                  <a:cubicBezTo>
                    <a:pt x="96" y="110"/>
                    <a:pt x="96" y="110"/>
                    <a:pt x="96" y="110"/>
                  </a:cubicBezTo>
                  <a:cubicBezTo>
                    <a:pt x="82" y="134"/>
                    <a:pt x="70" y="159"/>
                    <a:pt x="71" y="187"/>
                  </a:cubicBezTo>
                  <a:cubicBezTo>
                    <a:pt x="72" y="187"/>
                    <a:pt x="74" y="187"/>
                    <a:pt x="75" y="187"/>
                  </a:cubicBezTo>
                  <a:cubicBezTo>
                    <a:pt x="73" y="191"/>
                    <a:pt x="73" y="191"/>
                    <a:pt x="73" y="191"/>
                  </a:cubicBezTo>
                  <a:cubicBezTo>
                    <a:pt x="122" y="204"/>
                    <a:pt x="147" y="177"/>
                    <a:pt x="158" y="137"/>
                  </a:cubicBezTo>
                  <a:cubicBezTo>
                    <a:pt x="162" y="118"/>
                    <a:pt x="163" y="97"/>
                    <a:pt x="163" y="83"/>
                  </a:cubicBezTo>
                  <a:cubicBezTo>
                    <a:pt x="163" y="83"/>
                    <a:pt x="163" y="83"/>
                    <a:pt x="163" y="83"/>
                  </a:cubicBezTo>
                  <a:cubicBezTo>
                    <a:pt x="162" y="48"/>
                    <a:pt x="156" y="17"/>
                    <a:pt x="149" y="0"/>
                  </a:cubicBezTo>
                  <a:cubicBezTo>
                    <a:pt x="136" y="14"/>
                    <a:pt x="105" y="26"/>
                    <a:pt x="84" y="34"/>
                  </a:cubicBezTo>
                  <a:cubicBezTo>
                    <a:pt x="82" y="35"/>
                    <a:pt x="79" y="36"/>
                    <a:pt x="77" y="37"/>
                  </a:cubicBezTo>
                  <a:cubicBezTo>
                    <a:pt x="71" y="39"/>
                    <a:pt x="66" y="41"/>
                    <a:pt x="62" y="43"/>
                  </a:cubicBezTo>
                  <a:cubicBezTo>
                    <a:pt x="41" y="50"/>
                    <a:pt x="29" y="54"/>
                    <a:pt x="15" y="75"/>
                  </a:cubicBezTo>
                  <a:cubicBezTo>
                    <a:pt x="5" y="90"/>
                    <a:pt x="0" y="106"/>
                    <a:pt x="0" y="122"/>
                  </a:cubicBezTo>
                  <a:cubicBezTo>
                    <a:pt x="0" y="127"/>
                    <a:pt x="1" y="131"/>
                    <a:pt x="2" y="135"/>
                  </a:cubicBezTo>
                  <a:cubicBezTo>
                    <a:pt x="10" y="159"/>
                    <a:pt x="32" y="179"/>
                    <a:pt x="67" y="186"/>
                  </a:cubicBezTo>
                </a:path>
              </a:pathLst>
            </a:custGeom>
            <a:solidFill>
              <a:srgbClr val="BCB9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" name="Freeform 142"/>
            <p:cNvSpPr/>
            <p:nvPr/>
          </p:nvSpPr>
          <p:spPr bwMode="auto">
            <a:xfrm>
              <a:off x="5475288" y="1776413"/>
              <a:ext cx="47625" cy="120650"/>
            </a:xfrm>
            <a:custGeom>
              <a:avLst/>
              <a:gdLst>
                <a:gd name="T0" fmla="*/ 9 w 74"/>
                <a:gd name="T1" fmla="*/ 88 h 190"/>
                <a:gd name="T2" fmla="*/ 14 w 74"/>
                <a:gd name="T3" fmla="*/ 113 h 190"/>
                <a:gd name="T4" fmla="*/ 24 w 74"/>
                <a:gd name="T5" fmla="*/ 176 h 190"/>
                <a:gd name="T6" fmla="*/ 29 w 74"/>
                <a:gd name="T7" fmla="*/ 176 h 190"/>
                <a:gd name="T8" fmla="*/ 18 w 74"/>
                <a:gd name="T9" fmla="*/ 112 h 190"/>
                <a:gd name="T10" fmla="*/ 13 w 74"/>
                <a:gd name="T11" fmla="*/ 88 h 190"/>
                <a:gd name="T12" fmla="*/ 11 w 74"/>
                <a:gd name="T13" fmla="*/ 50 h 190"/>
                <a:gd name="T14" fmla="*/ 8 w 74"/>
                <a:gd name="T15" fmla="*/ 11 h 190"/>
                <a:gd name="T16" fmla="*/ 6 w 74"/>
                <a:gd name="T17" fmla="*/ 4 h 190"/>
                <a:gd name="T18" fmla="*/ 60 w 74"/>
                <a:gd name="T19" fmla="*/ 63 h 190"/>
                <a:gd name="T20" fmla="*/ 68 w 74"/>
                <a:gd name="T21" fmla="*/ 89 h 190"/>
                <a:gd name="T22" fmla="*/ 36 w 74"/>
                <a:gd name="T23" fmla="*/ 187 h 190"/>
                <a:gd name="T24" fmla="*/ 39 w 74"/>
                <a:gd name="T25" fmla="*/ 190 h 190"/>
                <a:gd name="T26" fmla="*/ 73 w 74"/>
                <a:gd name="T27" fmla="*/ 102 h 190"/>
                <a:gd name="T28" fmla="*/ 72 w 74"/>
                <a:gd name="T29" fmla="*/ 89 h 190"/>
                <a:gd name="T30" fmla="*/ 69 w 74"/>
                <a:gd name="T31" fmla="*/ 78 h 190"/>
                <a:gd name="T32" fmla="*/ 3 w 74"/>
                <a:gd name="T33" fmla="*/ 0 h 190"/>
                <a:gd name="T34" fmla="*/ 0 w 74"/>
                <a:gd name="T35" fmla="*/ 0 h 190"/>
                <a:gd name="T36" fmla="*/ 1 w 74"/>
                <a:gd name="T37" fmla="*/ 3 h 190"/>
                <a:gd name="T38" fmla="*/ 3 w 74"/>
                <a:gd name="T39" fmla="*/ 10 h 190"/>
                <a:gd name="T40" fmla="*/ 6 w 74"/>
                <a:gd name="T41" fmla="*/ 50 h 190"/>
                <a:gd name="T42" fmla="*/ 9 w 74"/>
                <a:gd name="T43" fmla="*/ 88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4" h="190">
                  <a:moveTo>
                    <a:pt x="9" y="88"/>
                  </a:moveTo>
                  <a:cubicBezTo>
                    <a:pt x="11" y="97"/>
                    <a:pt x="12" y="105"/>
                    <a:pt x="14" y="113"/>
                  </a:cubicBezTo>
                  <a:cubicBezTo>
                    <a:pt x="19" y="134"/>
                    <a:pt x="24" y="154"/>
                    <a:pt x="24" y="176"/>
                  </a:cubicBezTo>
                  <a:cubicBezTo>
                    <a:pt x="29" y="176"/>
                    <a:pt x="29" y="176"/>
                    <a:pt x="29" y="176"/>
                  </a:cubicBezTo>
                  <a:cubicBezTo>
                    <a:pt x="28" y="154"/>
                    <a:pt x="23" y="133"/>
                    <a:pt x="18" y="112"/>
                  </a:cubicBezTo>
                  <a:cubicBezTo>
                    <a:pt x="17" y="104"/>
                    <a:pt x="15" y="96"/>
                    <a:pt x="13" y="88"/>
                  </a:cubicBezTo>
                  <a:cubicBezTo>
                    <a:pt x="11" y="76"/>
                    <a:pt x="11" y="63"/>
                    <a:pt x="11" y="50"/>
                  </a:cubicBezTo>
                  <a:cubicBezTo>
                    <a:pt x="11" y="37"/>
                    <a:pt x="11" y="23"/>
                    <a:pt x="8" y="11"/>
                  </a:cubicBezTo>
                  <a:cubicBezTo>
                    <a:pt x="7" y="9"/>
                    <a:pt x="7" y="6"/>
                    <a:pt x="6" y="4"/>
                  </a:cubicBezTo>
                  <a:cubicBezTo>
                    <a:pt x="31" y="9"/>
                    <a:pt x="50" y="38"/>
                    <a:pt x="60" y="63"/>
                  </a:cubicBezTo>
                  <a:cubicBezTo>
                    <a:pt x="64" y="73"/>
                    <a:pt x="66" y="82"/>
                    <a:pt x="68" y="89"/>
                  </a:cubicBezTo>
                  <a:cubicBezTo>
                    <a:pt x="74" y="124"/>
                    <a:pt x="56" y="162"/>
                    <a:pt x="36" y="187"/>
                  </a:cubicBezTo>
                  <a:cubicBezTo>
                    <a:pt x="37" y="187"/>
                    <a:pt x="38" y="188"/>
                    <a:pt x="39" y="190"/>
                  </a:cubicBezTo>
                  <a:cubicBezTo>
                    <a:pt x="57" y="167"/>
                    <a:pt x="74" y="135"/>
                    <a:pt x="73" y="102"/>
                  </a:cubicBezTo>
                  <a:cubicBezTo>
                    <a:pt x="73" y="98"/>
                    <a:pt x="73" y="93"/>
                    <a:pt x="72" y="89"/>
                  </a:cubicBezTo>
                  <a:cubicBezTo>
                    <a:pt x="71" y="85"/>
                    <a:pt x="71" y="82"/>
                    <a:pt x="69" y="78"/>
                  </a:cubicBezTo>
                  <a:cubicBezTo>
                    <a:pt x="61" y="49"/>
                    <a:pt x="38" y="3"/>
                    <a:pt x="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5"/>
                    <a:pt x="2" y="7"/>
                    <a:pt x="3" y="10"/>
                  </a:cubicBezTo>
                  <a:cubicBezTo>
                    <a:pt x="6" y="22"/>
                    <a:pt x="6" y="37"/>
                    <a:pt x="6" y="50"/>
                  </a:cubicBezTo>
                  <a:cubicBezTo>
                    <a:pt x="6" y="63"/>
                    <a:pt x="7" y="76"/>
                    <a:pt x="9" y="88"/>
                  </a:cubicBezTo>
                </a:path>
              </a:pathLst>
            </a:custGeom>
            <a:solidFill>
              <a:srgbClr val="6E12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" name="Freeform 143"/>
            <p:cNvSpPr/>
            <p:nvPr/>
          </p:nvSpPr>
          <p:spPr bwMode="auto">
            <a:xfrm>
              <a:off x="5495925" y="18970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E12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1" name="Freeform 144"/>
            <p:cNvSpPr/>
            <p:nvPr/>
          </p:nvSpPr>
          <p:spPr bwMode="auto">
            <a:xfrm>
              <a:off x="5508625" y="1851025"/>
              <a:ext cx="63500" cy="58738"/>
            </a:xfrm>
            <a:custGeom>
              <a:avLst/>
              <a:gdLst>
                <a:gd name="T0" fmla="*/ 34 w 100"/>
                <a:gd name="T1" fmla="*/ 63 h 91"/>
                <a:gd name="T2" fmla="*/ 47 w 100"/>
                <a:gd name="T3" fmla="*/ 47 h 91"/>
                <a:gd name="T4" fmla="*/ 69 w 100"/>
                <a:gd name="T5" fmla="*/ 31 h 91"/>
                <a:gd name="T6" fmla="*/ 99 w 100"/>
                <a:gd name="T7" fmla="*/ 6 h 91"/>
                <a:gd name="T8" fmla="*/ 100 w 100"/>
                <a:gd name="T9" fmla="*/ 5 h 91"/>
                <a:gd name="T10" fmla="*/ 100 w 100"/>
                <a:gd name="T11" fmla="*/ 5 h 91"/>
                <a:gd name="T12" fmla="*/ 98 w 100"/>
                <a:gd name="T13" fmla="*/ 5 h 91"/>
                <a:gd name="T14" fmla="*/ 98 w 100"/>
                <a:gd name="T15" fmla="*/ 3 h 91"/>
                <a:gd name="T16" fmla="*/ 98 w 100"/>
                <a:gd name="T17" fmla="*/ 0 h 91"/>
                <a:gd name="T18" fmla="*/ 96 w 100"/>
                <a:gd name="T19" fmla="*/ 4 h 91"/>
                <a:gd name="T20" fmla="*/ 67 w 100"/>
                <a:gd name="T21" fmla="*/ 28 h 91"/>
                <a:gd name="T22" fmla="*/ 44 w 100"/>
                <a:gd name="T23" fmla="*/ 44 h 91"/>
                <a:gd name="T24" fmla="*/ 30 w 100"/>
                <a:gd name="T25" fmla="*/ 61 h 91"/>
                <a:gd name="T26" fmla="*/ 0 w 100"/>
                <a:gd name="T27" fmla="*/ 87 h 91"/>
                <a:gd name="T28" fmla="*/ 2 w 100"/>
                <a:gd name="T29" fmla="*/ 91 h 91"/>
                <a:gd name="T30" fmla="*/ 34 w 100"/>
                <a:gd name="T31" fmla="*/ 63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0" h="91">
                  <a:moveTo>
                    <a:pt x="34" y="63"/>
                  </a:moveTo>
                  <a:cubicBezTo>
                    <a:pt x="38" y="57"/>
                    <a:pt x="43" y="51"/>
                    <a:pt x="47" y="47"/>
                  </a:cubicBezTo>
                  <a:cubicBezTo>
                    <a:pt x="54" y="41"/>
                    <a:pt x="62" y="36"/>
                    <a:pt x="69" y="31"/>
                  </a:cubicBezTo>
                  <a:cubicBezTo>
                    <a:pt x="80" y="23"/>
                    <a:pt x="92" y="15"/>
                    <a:pt x="99" y="6"/>
                  </a:cubicBezTo>
                  <a:cubicBezTo>
                    <a:pt x="99" y="6"/>
                    <a:pt x="99" y="6"/>
                    <a:pt x="100" y="5"/>
                  </a:cubicBezTo>
                  <a:cubicBezTo>
                    <a:pt x="100" y="5"/>
                    <a:pt x="100" y="5"/>
                    <a:pt x="100" y="5"/>
                  </a:cubicBezTo>
                  <a:cubicBezTo>
                    <a:pt x="98" y="5"/>
                    <a:pt x="98" y="5"/>
                    <a:pt x="98" y="5"/>
                  </a:cubicBezTo>
                  <a:cubicBezTo>
                    <a:pt x="98" y="4"/>
                    <a:pt x="98" y="4"/>
                    <a:pt x="98" y="3"/>
                  </a:cubicBezTo>
                  <a:cubicBezTo>
                    <a:pt x="98" y="2"/>
                    <a:pt x="98" y="1"/>
                    <a:pt x="98" y="0"/>
                  </a:cubicBezTo>
                  <a:cubicBezTo>
                    <a:pt x="97" y="1"/>
                    <a:pt x="97" y="3"/>
                    <a:pt x="96" y="4"/>
                  </a:cubicBezTo>
                  <a:cubicBezTo>
                    <a:pt x="89" y="13"/>
                    <a:pt x="78" y="20"/>
                    <a:pt x="67" y="28"/>
                  </a:cubicBezTo>
                  <a:cubicBezTo>
                    <a:pt x="59" y="33"/>
                    <a:pt x="51" y="38"/>
                    <a:pt x="44" y="44"/>
                  </a:cubicBezTo>
                  <a:cubicBezTo>
                    <a:pt x="39" y="48"/>
                    <a:pt x="35" y="54"/>
                    <a:pt x="30" y="61"/>
                  </a:cubicBezTo>
                  <a:cubicBezTo>
                    <a:pt x="22" y="73"/>
                    <a:pt x="13" y="85"/>
                    <a:pt x="0" y="87"/>
                  </a:cubicBezTo>
                  <a:cubicBezTo>
                    <a:pt x="1" y="88"/>
                    <a:pt x="1" y="89"/>
                    <a:pt x="2" y="91"/>
                  </a:cubicBezTo>
                  <a:cubicBezTo>
                    <a:pt x="16" y="87"/>
                    <a:pt x="26" y="74"/>
                    <a:pt x="34" y="63"/>
                  </a:cubicBezTo>
                </a:path>
              </a:pathLst>
            </a:custGeom>
            <a:solidFill>
              <a:srgbClr val="6E12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2" name="Freeform 145"/>
            <p:cNvSpPr/>
            <p:nvPr/>
          </p:nvSpPr>
          <p:spPr bwMode="auto">
            <a:xfrm>
              <a:off x="5522913" y="1770063"/>
              <a:ext cx="57150" cy="80963"/>
            </a:xfrm>
            <a:custGeom>
              <a:avLst/>
              <a:gdLst>
                <a:gd name="T0" fmla="*/ 4 w 89"/>
                <a:gd name="T1" fmla="*/ 106 h 126"/>
                <a:gd name="T2" fmla="*/ 22 w 89"/>
                <a:gd name="T3" fmla="*/ 68 h 126"/>
                <a:gd name="T4" fmla="*/ 29 w 89"/>
                <a:gd name="T5" fmla="*/ 56 h 126"/>
                <a:gd name="T6" fmla="*/ 34 w 89"/>
                <a:gd name="T7" fmla="*/ 47 h 126"/>
                <a:gd name="T8" fmla="*/ 54 w 89"/>
                <a:gd name="T9" fmla="*/ 12 h 126"/>
                <a:gd name="T10" fmla="*/ 55 w 89"/>
                <a:gd name="T11" fmla="*/ 6 h 126"/>
                <a:gd name="T12" fmla="*/ 74 w 89"/>
                <a:gd name="T13" fmla="*/ 27 h 126"/>
                <a:gd name="T14" fmla="*/ 80 w 89"/>
                <a:gd name="T15" fmla="*/ 112 h 126"/>
                <a:gd name="T16" fmla="*/ 76 w 89"/>
                <a:gd name="T17" fmla="*/ 126 h 126"/>
                <a:gd name="T18" fmla="*/ 76 w 89"/>
                <a:gd name="T19" fmla="*/ 125 h 126"/>
                <a:gd name="T20" fmla="*/ 82 w 89"/>
                <a:gd name="T21" fmla="*/ 122 h 126"/>
                <a:gd name="T22" fmla="*/ 88 w 89"/>
                <a:gd name="T23" fmla="*/ 75 h 126"/>
                <a:gd name="T24" fmla="*/ 78 w 89"/>
                <a:gd name="T25" fmla="*/ 25 h 126"/>
                <a:gd name="T26" fmla="*/ 53 w 89"/>
                <a:gd name="T27" fmla="*/ 1 h 126"/>
                <a:gd name="T28" fmla="*/ 49 w 89"/>
                <a:gd name="T29" fmla="*/ 0 h 126"/>
                <a:gd name="T30" fmla="*/ 51 w 89"/>
                <a:gd name="T31" fmla="*/ 4 h 126"/>
                <a:gd name="T32" fmla="*/ 50 w 89"/>
                <a:gd name="T33" fmla="*/ 11 h 126"/>
                <a:gd name="T34" fmla="*/ 49 w 89"/>
                <a:gd name="T35" fmla="*/ 12 h 126"/>
                <a:gd name="T36" fmla="*/ 31 w 89"/>
                <a:gd name="T37" fmla="*/ 45 h 126"/>
                <a:gd name="T38" fmla="*/ 25 w 89"/>
                <a:gd name="T39" fmla="*/ 55 h 126"/>
                <a:gd name="T40" fmla="*/ 18 w 89"/>
                <a:gd name="T41" fmla="*/ 66 h 126"/>
                <a:gd name="T42" fmla="*/ 1 w 89"/>
                <a:gd name="T43" fmla="*/ 100 h 126"/>
                <a:gd name="T44" fmla="*/ 0 w 89"/>
                <a:gd name="T45" fmla="*/ 105 h 126"/>
                <a:gd name="T46" fmla="*/ 4 w 89"/>
                <a:gd name="T47" fmla="*/ 10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9" h="126">
                  <a:moveTo>
                    <a:pt x="4" y="106"/>
                  </a:moveTo>
                  <a:cubicBezTo>
                    <a:pt x="7" y="93"/>
                    <a:pt x="14" y="80"/>
                    <a:pt x="22" y="68"/>
                  </a:cubicBezTo>
                  <a:cubicBezTo>
                    <a:pt x="24" y="64"/>
                    <a:pt x="27" y="60"/>
                    <a:pt x="29" y="56"/>
                  </a:cubicBezTo>
                  <a:cubicBezTo>
                    <a:pt x="30" y="54"/>
                    <a:pt x="32" y="51"/>
                    <a:pt x="34" y="47"/>
                  </a:cubicBezTo>
                  <a:cubicBezTo>
                    <a:pt x="43" y="33"/>
                    <a:pt x="51" y="21"/>
                    <a:pt x="54" y="12"/>
                  </a:cubicBezTo>
                  <a:cubicBezTo>
                    <a:pt x="54" y="10"/>
                    <a:pt x="55" y="8"/>
                    <a:pt x="55" y="6"/>
                  </a:cubicBezTo>
                  <a:cubicBezTo>
                    <a:pt x="63" y="9"/>
                    <a:pt x="69" y="16"/>
                    <a:pt x="74" y="27"/>
                  </a:cubicBezTo>
                  <a:cubicBezTo>
                    <a:pt x="85" y="50"/>
                    <a:pt x="86" y="88"/>
                    <a:pt x="80" y="112"/>
                  </a:cubicBezTo>
                  <a:cubicBezTo>
                    <a:pt x="79" y="117"/>
                    <a:pt x="77" y="122"/>
                    <a:pt x="76" y="126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4"/>
                    <a:pt x="80" y="123"/>
                    <a:pt x="82" y="122"/>
                  </a:cubicBezTo>
                  <a:cubicBezTo>
                    <a:pt x="86" y="110"/>
                    <a:pt x="89" y="93"/>
                    <a:pt x="88" y="75"/>
                  </a:cubicBezTo>
                  <a:cubicBezTo>
                    <a:pt x="88" y="57"/>
                    <a:pt x="85" y="39"/>
                    <a:pt x="78" y="25"/>
                  </a:cubicBezTo>
                  <a:cubicBezTo>
                    <a:pt x="72" y="12"/>
                    <a:pt x="64" y="4"/>
                    <a:pt x="53" y="1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51" y="5"/>
                    <a:pt x="51" y="8"/>
                    <a:pt x="50" y="11"/>
                  </a:cubicBezTo>
                  <a:cubicBezTo>
                    <a:pt x="50" y="11"/>
                    <a:pt x="49" y="11"/>
                    <a:pt x="49" y="12"/>
                  </a:cubicBezTo>
                  <a:cubicBezTo>
                    <a:pt x="45" y="21"/>
                    <a:pt x="36" y="37"/>
                    <a:pt x="31" y="45"/>
                  </a:cubicBezTo>
                  <a:cubicBezTo>
                    <a:pt x="28" y="49"/>
                    <a:pt x="26" y="53"/>
                    <a:pt x="25" y="55"/>
                  </a:cubicBezTo>
                  <a:cubicBezTo>
                    <a:pt x="23" y="59"/>
                    <a:pt x="20" y="63"/>
                    <a:pt x="18" y="66"/>
                  </a:cubicBezTo>
                  <a:cubicBezTo>
                    <a:pt x="11" y="77"/>
                    <a:pt x="4" y="88"/>
                    <a:pt x="1" y="100"/>
                  </a:cubicBezTo>
                  <a:cubicBezTo>
                    <a:pt x="1" y="102"/>
                    <a:pt x="0" y="103"/>
                    <a:pt x="0" y="105"/>
                  </a:cubicBezTo>
                  <a:lnTo>
                    <a:pt x="4" y="106"/>
                  </a:lnTo>
                  <a:close/>
                </a:path>
              </a:pathLst>
            </a:custGeom>
            <a:solidFill>
              <a:srgbClr val="6E12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3" name="Freeform 146"/>
            <p:cNvSpPr/>
            <p:nvPr/>
          </p:nvSpPr>
          <p:spPr bwMode="auto">
            <a:xfrm>
              <a:off x="5505450" y="1909763"/>
              <a:ext cx="1588" cy="0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0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</a:path>
              </a:pathLst>
            </a:custGeom>
            <a:solidFill>
              <a:srgbClr val="6E12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4" name="Freeform 147"/>
            <p:cNvSpPr/>
            <p:nvPr/>
          </p:nvSpPr>
          <p:spPr bwMode="auto">
            <a:xfrm>
              <a:off x="5522913" y="1828800"/>
              <a:ext cx="98425" cy="112713"/>
            </a:xfrm>
            <a:custGeom>
              <a:avLst/>
              <a:gdLst>
                <a:gd name="T0" fmla="*/ 76 w 154"/>
                <a:gd name="T1" fmla="*/ 34 h 176"/>
                <a:gd name="T2" fmla="*/ 76 w 154"/>
                <a:gd name="T3" fmla="*/ 35 h 176"/>
                <a:gd name="T4" fmla="*/ 76 w 154"/>
                <a:gd name="T5" fmla="*/ 35 h 176"/>
                <a:gd name="T6" fmla="*/ 75 w 154"/>
                <a:gd name="T7" fmla="*/ 35 h 176"/>
                <a:gd name="T8" fmla="*/ 75 w 154"/>
                <a:gd name="T9" fmla="*/ 36 h 176"/>
                <a:gd name="T10" fmla="*/ 75 w 154"/>
                <a:gd name="T11" fmla="*/ 39 h 176"/>
                <a:gd name="T12" fmla="*/ 75 w 154"/>
                <a:gd name="T13" fmla="*/ 41 h 176"/>
                <a:gd name="T14" fmla="*/ 77 w 154"/>
                <a:gd name="T15" fmla="*/ 41 h 176"/>
                <a:gd name="T16" fmla="*/ 77 w 154"/>
                <a:gd name="T17" fmla="*/ 41 h 176"/>
                <a:gd name="T18" fmla="*/ 79 w 154"/>
                <a:gd name="T19" fmla="*/ 42 h 176"/>
                <a:gd name="T20" fmla="*/ 79 w 154"/>
                <a:gd name="T21" fmla="*/ 40 h 176"/>
                <a:gd name="T22" fmla="*/ 79 w 154"/>
                <a:gd name="T23" fmla="*/ 39 h 176"/>
                <a:gd name="T24" fmla="*/ 79 w 154"/>
                <a:gd name="T25" fmla="*/ 37 h 176"/>
                <a:gd name="T26" fmla="*/ 133 w 154"/>
                <a:gd name="T27" fmla="*/ 12 h 176"/>
                <a:gd name="T28" fmla="*/ 148 w 154"/>
                <a:gd name="T29" fmla="*/ 6 h 176"/>
                <a:gd name="T30" fmla="*/ 146 w 154"/>
                <a:gd name="T31" fmla="*/ 40 h 176"/>
                <a:gd name="T32" fmla="*/ 0 w 154"/>
                <a:gd name="T33" fmla="*/ 172 h 176"/>
                <a:gd name="T34" fmla="*/ 1 w 154"/>
                <a:gd name="T35" fmla="*/ 176 h 176"/>
                <a:gd name="T36" fmla="*/ 117 w 154"/>
                <a:gd name="T37" fmla="*/ 99 h 176"/>
                <a:gd name="T38" fmla="*/ 153 w 154"/>
                <a:gd name="T39" fmla="*/ 12 h 176"/>
                <a:gd name="T40" fmla="*/ 153 w 154"/>
                <a:gd name="T41" fmla="*/ 3 h 176"/>
                <a:gd name="T42" fmla="*/ 152 w 154"/>
                <a:gd name="T43" fmla="*/ 0 h 176"/>
                <a:gd name="T44" fmla="*/ 149 w 154"/>
                <a:gd name="T45" fmla="*/ 1 h 176"/>
                <a:gd name="T46" fmla="*/ 131 w 154"/>
                <a:gd name="T47" fmla="*/ 9 h 176"/>
                <a:gd name="T48" fmla="*/ 82 w 154"/>
                <a:gd name="T49" fmla="*/ 31 h 176"/>
                <a:gd name="T50" fmla="*/ 76 w 154"/>
                <a:gd name="T51" fmla="*/ 34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4" h="176">
                  <a:moveTo>
                    <a:pt x="76" y="34"/>
                  </a:moveTo>
                  <a:cubicBezTo>
                    <a:pt x="76" y="35"/>
                    <a:pt x="76" y="35"/>
                    <a:pt x="76" y="35"/>
                  </a:cubicBezTo>
                  <a:cubicBezTo>
                    <a:pt x="76" y="35"/>
                    <a:pt x="76" y="35"/>
                    <a:pt x="76" y="35"/>
                  </a:cubicBezTo>
                  <a:cubicBezTo>
                    <a:pt x="75" y="35"/>
                    <a:pt x="75" y="35"/>
                    <a:pt x="75" y="35"/>
                  </a:cubicBezTo>
                  <a:cubicBezTo>
                    <a:pt x="75" y="35"/>
                    <a:pt x="75" y="35"/>
                    <a:pt x="75" y="36"/>
                  </a:cubicBezTo>
                  <a:cubicBezTo>
                    <a:pt x="75" y="37"/>
                    <a:pt x="75" y="38"/>
                    <a:pt x="75" y="39"/>
                  </a:cubicBezTo>
                  <a:cubicBezTo>
                    <a:pt x="75" y="40"/>
                    <a:pt x="75" y="40"/>
                    <a:pt x="75" y="41"/>
                  </a:cubicBezTo>
                  <a:cubicBezTo>
                    <a:pt x="77" y="41"/>
                    <a:pt x="77" y="41"/>
                    <a:pt x="77" y="41"/>
                  </a:cubicBezTo>
                  <a:cubicBezTo>
                    <a:pt x="77" y="41"/>
                    <a:pt x="77" y="41"/>
                    <a:pt x="77" y="41"/>
                  </a:cubicBezTo>
                  <a:cubicBezTo>
                    <a:pt x="79" y="42"/>
                    <a:pt x="79" y="42"/>
                    <a:pt x="79" y="42"/>
                  </a:cubicBezTo>
                  <a:cubicBezTo>
                    <a:pt x="79" y="41"/>
                    <a:pt x="79" y="40"/>
                    <a:pt x="79" y="40"/>
                  </a:cubicBezTo>
                  <a:cubicBezTo>
                    <a:pt x="79" y="39"/>
                    <a:pt x="79" y="39"/>
                    <a:pt x="79" y="39"/>
                  </a:cubicBezTo>
                  <a:cubicBezTo>
                    <a:pt x="79" y="38"/>
                    <a:pt x="79" y="38"/>
                    <a:pt x="79" y="37"/>
                  </a:cubicBezTo>
                  <a:cubicBezTo>
                    <a:pt x="95" y="28"/>
                    <a:pt x="115" y="20"/>
                    <a:pt x="133" y="12"/>
                  </a:cubicBezTo>
                  <a:cubicBezTo>
                    <a:pt x="138" y="10"/>
                    <a:pt x="144" y="8"/>
                    <a:pt x="148" y="6"/>
                  </a:cubicBezTo>
                  <a:cubicBezTo>
                    <a:pt x="149" y="18"/>
                    <a:pt x="148" y="29"/>
                    <a:pt x="146" y="40"/>
                  </a:cubicBezTo>
                  <a:cubicBezTo>
                    <a:pt x="131" y="101"/>
                    <a:pt x="67" y="139"/>
                    <a:pt x="0" y="172"/>
                  </a:cubicBezTo>
                  <a:cubicBezTo>
                    <a:pt x="0" y="174"/>
                    <a:pt x="0" y="175"/>
                    <a:pt x="1" y="176"/>
                  </a:cubicBezTo>
                  <a:cubicBezTo>
                    <a:pt x="45" y="154"/>
                    <a:pt x="88" y="130"/>
                    <a:pt x="117" y="99"/>
                  </a:cubicBezTo>
                  <a:cubicBezTo>
                    <a:pt x="140" y="75"/>
                    <a:pt x="154" y="47"/>
                    <a:pt x="153" y="12"/>
                  </a:cubicBezTo>
                  <a:cubicBezTo>
                    <a:pt x="153" y="9"/>
                    <a:pt x="153" y="6"/>
                    <a:pt x="153" y="3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49" y="1"/>
                    <a:pt x="149" y="1"/>
                    <a:pt x="149" y="1"/>
                  </a:cubicBezTo>
                  <a:cubicBezTo>
                    <a:pt x="144" y="4"/>
                    <a:pt x="138" y="6"/>
                    <a:pt x="131" y="9"/>
                  </a:cubicBezTo>
                  <a:cubicBezTo>
                    <a:pt x="115" y="15"/>
                    <a:pt x="97" y="23"/>
                    <a:pt x="82" y="31"/>
                  </a:cubicBezTo>
                  <a:cubicBezTo>
                    <a:pt x="80" y="32"/>
                    <a:pt x="78" y="33"/>
                    <a:pt x="76" y="34"/>
                  </a:cubicBezTo>
                </a:path>
              </a:pathLst>
            </a:custGeom>
            <a:solidFill>
              <a:srgbClr val="6E12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5" name="Freeform 148"/>
            <p:cNvSpPr/>
            <p:nvPr/>
          </p:nvSpPr>
          <p:spPr bwMode="auto">
            <a:xfrm>
              <a:off x="5526088" y="1897063"/>
              <a:ext cx="125413" cy="63500"/>
            </a:xfrm>
            <a:custGeom>
              <a:avLst/>
              <a:gdLst>
                <a:gd name="T0" fmla="*/ 0 w 197"/>
                <a:gd name="T1" fmla="*/ 69 h 100"/>
                <a:gd name="T2" fmla="*/ 2 w 197"/>
                <a:gd name="T3" fmla="*/ 72 h 100"/>
                <a:gd name="T4" fmla="*/ 124 w 197"/>
                <a:gd name="T5" fmla="*/ 26 h 100"/>
                <a:gd name="T6" fmla="*/ 145 w 197"/>
                <a:gd name="T7" fmla="*/ 20 h 100"/>
                <a:gd name="T8" fmla="*/ 192 w 197"/>
                <a:gd name="T9" fmla="*/ 5 h 100"/>
                <a:gd name="T10" fmla="*/ 192 w 197"/>
                <a:gd name="T11" fmla="*/ 7 h 100"/>
                <a:gd name="T12" fmla="*/ 190 w 197"/>
                <a:gd name="T13" fmla="*/ 20 h 100"/>
                <a:gd name="T14" fmla="*/ 121 w 197"/>
                <a:gd name="T15" fmla="*/ 88 h 100"/>
                <a:gd name="T16" fmla="*/ 30 w 197"/>
                <a:gd name="T17" fmla="*/ 93 h 100"/>
                <a:gd name="T18" fmla="*/ 0 w 197"/>
                <a:gd name="T19" fmla="*/ 92 h 100"/>
                <a:gd name="T20" fmla="*/ 0 w 197"/>
                <a:gd name="T21" fmla="*/ 95 h 100"/>
                <a:gd name="T22" fmla="*/ 30 w 197"/>
                <a:gd name="T23" fmla="*/ 96 h 100"/>
                <a:gd name="T24" fmla="*/ 122 w 197"/>
                <a:gd name="T25" fmla="*/ 91 h 100"/>
                <a:gd name="T26" fmla="*/ 169 w 197"/>
                <a:gd name="T27" fmla="*/ 60 h 100"/>
                <a:gd name="T28" fmla="*/ 196 w 197"/>
                <a:gd name="T29" fmla="*/ 7 h 100"/>
                <a:gd name="T30" fmla="*/ 196 w 197"/>
                <a:gd name="T31" fmla="*/ 2 h 100"/>
                <a:gd name="T32" fmla="*/ 196 w 197"/>
                <a:gd name="T33" fmla="*/ 0 h 100"/>
                <a:gd name="T34" fmla="*/ 193 w 197"/>
                <a:gd name="T35" fmla="*/ 1 h 100"/>
                <a:gd name="T36" fmla="*/ 123 w 197"/>
                <a:gd name="T37" fmla="*/ 23 h 100"/>
                <a:gd name="T38" fmla="*/ 121 w 197"/>
                <a:gd name="T39" fmla="*/ 23 h 100"/>
                <a:gd name="T40" fmla="*/ 0 w 197"/>
                <a:gd name="T41" fmla="*/ 69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7" h="100">
                  <a:moveTo>
                    <a:pt x="0" y="69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42" y="50"/>
                    <a:pt x="82" y="39"/>
                    <a:pt x="124" y="26"/>
                  </a:cubicBezTo>
                  <a:cubicBezTo>
                    <a:pt x="131" y="24"/>
                    <a:pt x="138" y="22"/>
                    <a:pt x="145" y="20"/>
                  </a:cubicBezTo>
                  <a:cubicBezTo>
                    <a:pt x="161" y="16"/>
                    <a:pt x="176" y="11"/>
                    <a:pt x="192" y="5"/>
                  </a:cubicBezTo>
                  <a:cubicBezTo>
                    <a:pt x="192" y="6"/>
                    <a:pt x="192" y="6"/>
                    <a:pt x="192" y="7"/>
                  </a:cubicBezTo>
                  <a:cubicBezTo>
                    <a:pt x="192" y="11"/>
                    <a:pt x="191" y="15"/>
                    <a:pt x="190" y="20"/>
                  </a:cubicBezTo>
                  <a:cubicBezTo>
                    <a:pt x="182" y="47"/>
                    <a:pt x="149" y="79"/>
                    <a:pt x="121" y="88"/>
                  </a:cubicBezTo>
                  <a:cubicBezTo>
                    <a:pt x="94" y="96"/>
                    <a:pt x="62" y="94"/>
                    <a:pt x="30" y="93"/>
                  </a:cubicBezTo>
                  <a:cubicBezTo>
                    <a:pt x="20" y="92"/>
                    <a:pt x="10" y="92"/>
                    <a:pt x="0" y="92"/>
                  </a:cubicBezTo>
                  <a:cubicBezTo>
                    <a:pt x="0" y="93"/>
                    <a:pt x="0" y="94"/>
                    <a:pt x="0" y="95"/>
                  </a:cubicBezTo>
                  <a:cubicBezTo>
                    <a:pt x="10" y="96"/>
                    <a:pt x="20" y="96"/>
                    <a:pt x="30" y="96"/>
                  </a:cubicBezTo>
                  <a:cubicBezTo>
                    <a:pt x="62" y="98"/>
                    <a:pt x="95" y="100"/>
                    <a:pt x="122" y="91"/>
                  </a:cubicBezTo>
                  <a:cubicBezTo>
                    <a:pt x="137" y="86"/>
                    <a:pt x="155" y="75"/>
                    <a:pt x="169" y="60"/>
                  </a:cubicBezTo>
                  <a:cubicBezTo>
                    <a:pt x="185" y="44"/>
                    <a:pt x="197" y="25"/>
                    <a:pt x="196" y="7"/>
                  </a:cubicBezTo>
                  <a:cubicBezTo>
                    <a:pt x="196" y="5"/>
                    <a:pt x="196" y="4"/>
                    <a:pt x="196" y="2"/>
                  </a:cubicBezTo>
                  <a:cubicBezTo>
                    <a:pt x="196" y="0"/>
                    <a:pt x="196" y="0"/>
                    <a:pt x="196" y="0"/>
                  </a:cubicBezTo>
                  <a:cubicBezTo>
                    <a:pt x="193" y="1"/>
                    <a:pt x="193" y="1"/>
                    <a:pt x="193" y="1"/>
                  </a:cubicBezTo>
                  <a:cubicBezTo>
                    <a:pt x="169" y="9"/>
                    <a:pt x="146" y="16"/>
                    <a:pt x="123" y="23"/>
                  </a:cubicBezTo>
                  <a:cubicBezTo>
                    <a:pt x="122" y="23"/>
                    <a:pt x="121" y="23"/>
                    <a:pt x="121" y="23"/>
                  </a:cubicBezTo>
                  <a:cubicBezTo>
                    <a:pt x="79" y="36"/>
                    <a:pt x="39" y="47"/>
                    <a:pt x="0" y="69"/>
                  </a:cubicBezTo>
                </a:path>
              </a:pathLst>
            </a:custGeom>
            <a:solidFill>
              <a:srgbClr val="6E12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6" name="Freeform 149"/>
            <p:cNvSpPr/>
            <p:nvPr/>
          </p:nvSpPr>
          <p:spPr bwMode="auto">
            <a:xfrm>
              <a:off x="5522913" y="1954213"/>
              <a:ext cx="141288" cy="46038"/>
            </a:xfrm>
            <a:custGeom>
              <a:avLst/>
              <a:gdLst>
                <a:gd name="T0" fmla="*/ 130 w 222"/>
                <a:gd name="T1" fmla="*/ 10 h 72"/>
                <a:gd name="T2" fmla="*/ 156 w 222"/>
                <a:gd name="T3" fmla="*/ 7 h 72"/>
                <a:gd name="T4" fmla="*/ 194 w 222"/>
                <a:gd name="T5" fmla="*/ 14 h 72"/>
                <a:gd name="T6" fmla="*/ 216 w 222"/>
                <a:gd name="T7" fmla="*/ 31 h 72"/>
                <a:gd name="T8" fmla="*/ 212 w 222"/>
                <a:gd name="T9" fmla="*/ 33 h 72"/>
                <a:gd name="T10" fmla="*/ 202 w 222"/>
                <a:gd name="T11" fmla="*/ 37 h 72"/>
                <a:gd name="T12" fmla="*/ 99 w 222"/>
                <a:gd name="T13" fmla="*/ 65 h 72"/>
                <a:gd name="T14" fmla="*/ 87 w 222"/>
                <a:gd name="T15" fmla="*/ 65 h 72"/>
                <a:gd name="T16" fmla="*/ 43 w 222"/>
                <a:gd name="T17" fmla="*/ 68 h 72"/>
                <a:gd name="T18" fmla="*/ 11 w 222"/>
                <a:gd name="T19" fmla="*/ 62 h 72"/>
                <a:gd name="T20" fmla="*/ 1 w 222"/>
                <a:gd name="T21" fmla="*/ 59 h 72"/>
                <a:gd name="T22" fmla="*/ 0 w 222"/>
                <a:gd name="T23" fmla="*/ 63 h 72"/>
                <a:gd name="T24" fmla="*/ 9 w 222"/>
                <a:gd name="T25" fmla="*/ 66 h 72"/>
                <a:gd name="T26" fmla="*/ 43 w 222"/>
                <a:gd name="T27" fmla="*/ 71 h 72"/>
                <a:gd name="T28" fmla="*/ 87 w 222"/>
                <a:gd name="T29" fmla="*/ 69 h 72"/>
                <a:gd name="T30" fmla="*/ 100 w 222"/>
                <a:gd name="T31" fmla="*/ 68 h 72"/>
                <a:gd name="T32" fmla="*/ 203 w 222"/>
                <a:gd name="T33" fmla="*/ 41 h 72"/>
                <a:gd name="T34" fmla="*/ 214 w 222"/>
                <a:gd name="T35" fmla="*/ 36 h 72"/>
                <a:gd name="T36" fmla="*/ 220 w 222"/>
                <a:gd name="T37" fmla="*/ 34 h 72"/>
                <a:gd name="T38" fmla="*/ 222 w 222"/>
                <a:gd name="T39" fmla="*/ 33 h 72"/>
                <a:gd name="T40" fmla="*/ 221 w 222"/>
                <a:gd name="T41" fmla="*/ 32 h 72"/>
                <a:gd name="T42" fmla="*/ 196 w 222"/>
                <a:gd name="T43" fmla="*/ 11 h 72"/>
                <a:gd name="T44" fmla="*/ 129 w 222"/>
                <a:gd name="T45" fmla="*/ 6 h 72"/>
                <a:gd name="T46" fmla="*/ 128 w 222"/>
                <a:gd name="T47" fmla="*/ 6 h 72"/>
                <a:gd name="T48" fmla="*/ 130 w 222"/>
                <a:gd name="T49" fmla="*/ 1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2" h="72">
                  <a:moveTo>
                    <a:pt x="130" y="10"/>
                  </a:moveTo>
                  <a:cubicBezTo>
                    <a:pt x="136" y="7"/>
                    <a:pt x="146" y="6"/>
                    <a:pt x="156" y="7"/>
                  </a:cubicBezTo>
                  <a:cubicBezTo>
                    <a:pt x="169" y="7"/>
                    <a:pt x="183" y="10"/>
                    <a:pt x="194" y="14"/>
                  </a:cubicBezTo>
                  <a:cubicBezTo>
                    <a:pt x="202" y="17"/>
                    <a:pt x="213" y="23"/>
                    <a:pt x="216" y="31"/>
                  </a:cubicBezTo>
                  <a:cubicBezTo>
                    <a:pt x="215" y="32"/>
                    <a:pt x="213" y="32"/>
                    <a:pt x="212" y="33"/>
                  </a:cubicBezTo>
                  <a:cubicBezTo>
                    <a:pt x="208" y="34"/>
                    <a:pt x="205" y="36"/>
                    <a:pt x="202" y="37"/>
                  </a:cubicBezTo>
                  <a:cubicBezTo>
                    <a:pt x="168" y="51"/>
                    <a:pt x="138" y="62"/>
                    <a:pt x="99" y="65"/>
                  </a:cubicBezTo>
                  <a:cubicBezTo>
                    <a:pt x="95" y="65"/>
                    <a:pt x="91" y="65"/>
                    <a:pt x="87" y="65"/>
                  </a:cubicBezTo>
                  <a:cubicBezTo>
                    <a:pt x="72" y="66"/>
                    <a:pt x="57" y="67"/>
                    <a:pt x="43" y="68"/>
                  </a:cubicBezTo>
                  <a:cubicBezTo>
                    <a:pt x="30" y="68"/>
                    <a:pt x="20" y="65"/>
                    <a:pt x="11" y="62"/>
                  </a:cubicBezTo>
                  <a:cubicBezTo>
                    <a:pt x="7" y="61"/>
                    <a:pt x="4" y="60"/>
                    <a:pt x="1" y="59"/>
                  </a:cubicBezTo>
                  <a:cubicBezTo>
                    <a:pt x="1" y="61"/>
                    <a:pt x="1" y="62"/>
                    <a:pt x="0" y="63"/>
                  </a:cubicBezTo>
                  <a:cubicBezTo>
                    <a:pt x="3" y="64"/>
                    <a:pt x="6" y="65"/>
                    <a:pt x="9" y="66"/>
                  </a:cubicBezTo>
                  <a:cubicBezTo>
                    <a:pt x="19" y="69"/>
                    <a:pt x="29" y="72"/>
                    <a:pt x="43" y="71"/>
                  </a:cubicBezTo>
                  <a:cubicBezTo>
                    <a:pt x="58" y="71"/>
                    <a:pt x="73" y="70"/>
                    <a:pt x="87" y="69"/>
                  </a:cubicBezTo>
                  <a:cubicBezTo>
                    <a:pt x="92" y="69"/>
                    <a:pt x="96" y="69"/>
                    <a:pt x="100" y="68"/>
                  </a:cubicBezTo>
                  <a:cubicBezTo>
                    <a:pt x="139" y="66"/>
                    <a:pt x="169" y="54"/>
                    <a:pt x="203" y="41"/>
                  </a:cubicBezTo>
                  <a:cubicBezTo>
                    <a:pt x="207" y="39"/>
                    <a:pt x="210" y="38"/>
                    <a:pt x="214" y="36"/>
                  </a:cubicBezTo>
                  <a:cubicBezTo>
                    <a:pt x="216" y="36"/>
                    <a:pt x="218" y="35"/>
                    <a:pt x="220" y="34"/>
                  </a:cubicBezTo>
                  <a:cubicBezTo>
                    <a:pt x="222" y="33"/>
                    <a:pt x="222" y="33"/>
                    <a:pt x="222" y="33"/>
                  </a:cubicBezTo>
                  <a:cubicBezTo>
                    <a:pt x="221" y="32"/>
                    <a:pt x="221" y="32"/>
                    <a:pt x="221" y="32"/>
                  </a:cubicBezTo>
                  <a:cubicBezTo>
                    <a:pt x="218" y="23"/>
                    <a:pt x="210" y="16"/>
                    <a:pt x="196" y="11"/>
                  </a:cubicBezTo>
                  <a:cubicBezTo>
                    <a:pt x="175" y="2"/>
                    <a:pt x="145" y="0"/>
                    <a:pt x="129" y="6"/>
                  </a:cubicBezTo>
                  <a:cubicBezTo>
                    <a:pt x="129" y="6"/>
                    <a:pt x="128" y="6"/>
                    <a:pt x="128" y="6"/>
                  </a:cubicBezTo>
                  <a:lnTo>
                    <a:pt x="130" y="10"/>
                  </a:lnTo>
                  <a:close/>
                </a:path>
              </a:pathLst>
            </a:custGeom>
            <a:solidFill>
              <a:srgbClr val="6E12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7" name="Freeform 150"/>
            <p:cNvSpPr/>
            <p:nvPr/>
          </p:nvSpPr>
          <p:spPr bwMode="auto">
            <a:xfrm>
              <a:off x="5519738" y="1997075"/>
              <a:ext cx="127000" cy="61913"/>
            </a:xfrm>
            <a:custGeom>
              <a:avLst/>
              <a:gdLst>
                <a:gd name="T0" fmla="*/ 106 w 200"/>
                <a:gd name="T1" fmla="*/ 3 h 95"/>
                <a:gd name="T2" fmla="*/ 119 w 200"/>
                <a:gd name="T3" fmla="*/ 11 h 95"/>
                <a:gd name="T4" fmla="*/ 185 w 200"/>
                <a:gd name="T5" fmla="*/ 81 h 95"/>
                <a:gd name="T6" fmla="*/ 192 w 200"/>
                <a:gd name="T7" fmla="*/ 89 h 95"/>
                <a:gd name="T8" fmla="*/ 185 w 200"/>
                <a:gd name="T9" fmla="*/ 89 h 95"/>
                <a:gd name="T10" fmla="*/ 158 w 200"/>
                <a:gd name="T11" fmla="*/ 89 h 95"/>
                <a:gd name="T12" fmla="*/ 79 w 200"/>
                <a:gd name="T13" fmla="*/ 71 h 95"/>
                <a:gd name="T14" fmla="*/ 63 w 200"/>
                <a:gd name="T15" fmla="*/ 52 h 95"/>
                <a:gd name="T16" fmla="*/ 41 w 200"/>
                <a:gd name="T17" fmla="*/ 29 h 95"/>
                <a:gd name="T18" fmla="*/ 12 w 200"/>
                <a:gd name="T19" fmla="*/ 13 h 95"/>
                <a:gd name="T20" fmla="*/ 1 w 200"/>
                <a:gd name="T21" fmla="*/ 9 h 95"/>
                <a:gd name="T22" fmla="*/ 0 w 200"/>
                <a:gd name="T23" fmla="*/ 12 h 95"/>
                <a:gd name="T24" fmla="*/ 10 w 200"/>
                <a:gd name="T25" fmla="*/ 17 h 95"/>
                <a:gd name="T26" fmla="*/ 38 w 200"/>
                <a:gd name="T27" fmla="*/ 32 h 95"/>
                <a:gd name="T28" fmla="*/ 59 w 200"/>
                <a:gd name="T29" fmla="*/ 54 h 95"/>
                <a:gd name="T30" fmla="*/ 76 w 200"/>
                <a:gd name="T31" fmla="*/ 73 h 95"/>
                <a:gd name="T32" fmla="*/ 80 w 200"/>
                <a:gd name="T33" fmla="*/ 77 h 95"/>
                <a:gd name="T34" fmla="*/ 82 w 200"/>
                <a:gd name="T35" fmla="*/ 77 h 95"/>
                <a:gd name="T36" fmla="*/ 82 w 200"/>
                <a:gd name="T37" fmla="*/ 79 h 95"/>
                <a:gd name="T38" fmla="*/ 159 w 200"/>
                <a:gd name="T39" fmla="*/ 93 h 95"/>
                <a:gd name="T40" fmla="*/ 188 w 200"/>
                <a:gd name="T41" fmla="*/ 93 h 95"/>
                <a:gd name="T42" fmla="*/ 196 w 200"/>
                <a:gd name="T43" fmla="*/ 94 h 95"/>
                <a:gd name="T44" fmla="*/ 200 w 200"/>
                <a:gd name="T45" fmla="*/ 94 h 95"/>
                <a:gd name="T46" fmla="*/ 198 w 200"/>
                <a:gd name="T47" fmla="*/ 91 h 95"/>
                <a:gd name="T48" fmla="*/ 189 w 200"/>
                <a:gd name="T49" fmla="*/ 79 h 95"/>
                <a:gd name="T50" fmla="*/ 125 w 200"/>
                <a:gd name="T51" fmla="*/ 9 h 95"/>
                <a:gd name="T52" fmla="*/ 108 w 200"/>
                <a:gd name="T53" fmla="*/ 0 h 95"/>
                <a:gd name="T54" fmla="*/ 106 w 200"/>
                <a:gd name="T55" fmla="*/ 3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00" h="95">
                  <a:moveTo>
                    <a:pt x="106" y="3"/>
                  </a:moveTo>
                  <a:cubicBezTo>
                    <a:pt x="111" y="5"/>
                    <a:pt x="115" y="8"/>
                    <a:pt x="119" y="11"/>
                  </a:cubicBezTo>
                  <a:cubicBezTo>
                    <a:pt x="146" y="28"/>
                    <a:pt x="167" y="56"/>
                    <a:pt x="185" y="81"/>
                  </a:cubicBezTo>
                  <a:cubicBezTo>
                    <a:pt x="187" y="84"/>
                    <a:pt x="189" y="87"/>
                    <a:pt x="192" y="89"/>
                  </a:cubicBezTo>
                  <a:cubicBezTo>
                    <a:pt x="189" y="89"/>
                    <a:pt x="187" y="89"/>
                    <a:pt x="185" y="89"/>
                  </a:cubicBezTo>
                  <a:cubicBezTo>
                    <a:pt x="176" y="89"/>
                    <a:pt x="167" y="89"/>
                    <a:pt x="158" y="89"/>
                  </a:cubicBezTo>
                  <a:cubicBezTo>
                    <a:pt x="129" y="90"/>
                    <a:pt x="101" y="91"/>
                    <a:pt x="79" y="71"/>
                  </a:cubicBezTo>
                  <a:cubicBezTo>
                    <a:pt x="73" y="65"/>
                    <a:pt x="68" y="59"/>
                    <a:pt x="63" y="52"/>
                  </a:cubicBezTo>
                  <a:cubicBezTo>
                    <a:pt x="57" y="44"/>
                    <a:pt x="50" y="36"/>
                    <a:pt x="41" y="29"/>
                  </a:cubicBezTo>
                  <a:cubicBezTo>
                    <a:pt x="33" y="23"/>
                    <a:pt x="22" y="18"/>
                    <a:pt x="12" y="13"/>
                  </a:cubicBezTo>
                  <a:cubicBezTo>
                    <a:pt x="8" y="12"/>
                    <a:pt x="5" y="10"/>
                    <a:pt x="1" y="9"/>
                  </a:cubicBezTo>
                  <a:cubicBezTo>
                    <a:pt x="1" y="10"/>
                    <a:pt x="0" y="11"/>
                    <a:pt x="0" y="12"/>
                  </a:cubicBezTo>
                  <a:cubicBezTo>
                    <a:pt x="3" y="14"/>
                    <a:pt x="7" y="15"/>
                    <a:pt x="10" y="17"/>
                  </a:cubicBezTo>
                  <a:cubicBezTo>
                    <a:pt x="20" y="21"/>
                    <a:pt x="30" y="26"/>
                    <a:pt x="38" y="32"/>
                  </a:cubicBezTo>
                  <a:cubicBezTo>
                    <a:pt x="47" y="39"/>
                    <a:pt x="53" y="47"/>
                    <a:pt x="59" y="54"/>
                  </a:cubicBezTo>
                  <a:cubicBezTo>
                    <a:pt x="64" y="61"/>
                    <a:pt x="69" y="67"/>
                    <a:pt x="76" y="73"/>
                  </a:cubicBezTo>
                  <a:cubicBezTo>
                    <a:pt x="77" y="74"/>
                    <a:pt x="79" y="76"/>
                    <a:pt x="80" y="77"/>
                  </a:cubicBezTo>
                  <a:cubicBezTo>
                    <a:pt x="82" y="77"/>
                    <a:pt x="82" y="77"/>
                    <a:pt x="82" y="77"/>
                  </a:cubicBezTo>
                  <a:cubicBezTo>
                    <a:pt x="82" y="77"/>
                    <a:pt x="82" y="78"/>
                    <a:pt x="82" y="79"/>
                  </a:cubicBezTo>
                  <a:cubicBezTo>
                    <a:pt x="105" y="95"/>
                    <a:pt x="131" y="94"/>
                    <a:pt x="159" y="93"/>
                  </a:cubicBezTo>
                  <a:cubicBezTo>
                    <a:pt x="168" y="93"/>
                    <a:pt x="178" y="93"/>
                    <a:pt x="188" y="93"/>
                  </a:cubicBezTo>
                  <a:cubicBezTo>
                    <a:pt x="190" y="93"/>
                    <a:pt x="193" y="93"/>
                    <a:pt x="196" y="94"/>
                  </a:cubicBezTo>
                  <a:cubicBezTo>
                    <a:pt x="200" y="94"/>
                    <a:pt x="200" y="94"/>
                    <a:pt x="200" y="94"/>
                  </a:cubicBezTo>
                  <a:cubicBezTo>
                    <a:pt x="198" y="91"/>
                    <a:pt x="198" y="91"/>
                    <a:pt x="198" y="91"/>
                  </a:cubicBezTo>
                  <a:cubicBezTo>
                    <a:pt x="195" y="87"/>
                    <a:pt x="192" y="83"/>
                    <a:pt x="189" y="79"/>
                  </a:cubicBezTo>
                  <a:cubicBezTo>
                    <a:pt x="171" y="54"/>
                    <a:pt x="151" y="27"/>
                    <a:pt x="125" y="9"/>
                  </a:cubicBezTo>
                  <a:cubicBezTo>
                    <a:pt x="119" y="6"/>
                    <a:pt x="114" y="2"/>
                    <a:pt x="108" y="0"/>
                  </a:cubicBezTo>
                  <a:lnTo>
                    <a:pt x="106" y="3"/>
                  </a:lnTo>
                  <a:close/>
                </a:path>
              </a:pathLst>
            </a:custGeom>
            <a:solidFill>
              <a:srgbClr val="6E12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8" name="Freeform 151"/>
            <p:cNvSpPr/>
            <p:nvPr/>
          </p:nvSpPr>
          <p:spPr bwMode="auto">
            <a:xfrm>
              <a:off x="5508625" y="2027238"/>
              <a:ext cx="22225" cy="42863"/>
            </a:xfrm>
            <a:custGeom>
              <a:avLst/>
              <a:gdLst>
                <a:gd name="T0" fmla="*/ 17 w 33"/>
                <a:gd name="T1" fmla="*/ 25 h 67"/>
                <a:gd name="T2" fmla="*/ 3 w 33"/>
                <a:gd name="T3" fmla="*/ 3 h 67"/>
                <a:gd name="T4" fmla="*/ 1 w 33"/>
                <a:gd name="T5" fmla="*/ 0 h 67"/>
                <a:gd name="T6" fmla="*/ 0 w 33"/>
                <a:gd name="T7" fmla="*/ 5 h 67"/>
                <a:gd name="T8" fmla="*/ 0 w 33"/>
                <a:gd name="T9" fmla="*/ 5 h 67"/>
                <a:gd name="T10" fmla="*/ 13 w 33"/>
                <a:gd name="T11" fmla="*/ 26 h 67"/>
                <a:gd name="T12" fmla="*/ 25 w 33"/>
                <a:gd name="T13" fmla="*/ 57 h 67"/>
                <a:gd name="T14" fmla="*/ 29 w 33"/>
                <a:gd name="T15" fmla="*/ 67 h 67"/>
                <a:gd name="T16" fmla="*/ 29 w 33"/>
                <a:gd name="T17" fmla="*/ 65 h 67"/>
                <a:gd name="T18" fmla="*/ 33 w 33"/>
                <a:gd name="T19" fmla="*/ 65 h 67"/>
                <a:gd name="T20" fmla="*/ 29 w 33"/>
                <a:gd name="T21" fmla="*/ 56 h 67"/>
                <a:gd name="T22" fmla="*/ 17 w 33"/>
                <a:gd name="T23" fmla="*/ 25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" h="67">
                  <a:moveTo>
                    <a:pt x="17" y="25"/>
                  </a:moveTo>
                  <a:cubicBezTo>
                    <a:pt x="13" y="18"/>
                    <a:pt x="8" y="10"/>
                    <a:pt x="3" y="3"/>
                  </a:cubicBezTo>
                  <a:cubicBezTo>
                    <a:pt x="2" y="2"/>
                    <a:pt x="2" y="1"/>
                    <a:pt x="1" y="0"/>
                  </a:cubicBezTo>
                  <a:cubicBezTo>
                    <a:pt x="0" y="2"/>
                    <a:pt x="0" y="4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5" y="12"/>
                    <a:pt x="10" y="20"/>
                    <a:pt x="13" y="26"/>
                  </a:cubicBezTo>
                  <a:cubicBezTo>
                    <a:pt x="18" y="36"/>
                    <a:pt x="22" y="47"/>
                    <a:pt x="25" y="57"/>
                  </a:cubicBezTo>
                  <a:cubicBezTo>
                    <a:pt x="26" y="60"/>
                    <a:pt x="28" y="64"/>
                    <a:pt x="29" y="67"/>
                  </a:cubicBezTo>
                  <a:cubicBezTo>
                    <a:pt x="29" y="66"/>
                    <a:pt x="29" y="65"/>
                    <a:pt x="29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2" y="62"/>
                    <a:pt x="30" y="59"/>
                    <a:pt x="29" y="56"/>
                  </a:cubicBezTo>
                  <a:cubicBezTo>
                    <a:pt x="26" y="46"/>
                    <a:pt x="22" y="35"/>
                    <a:pt x="17" y="25"/>
                  </a:cubicBezTo>
                </a:path>
              </a:pathLst>
            </a:custGeom>
            <a:solidFill>
              <a:srgbClr val="6E12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9" name="Freeform 152"/>
            <p:cNvSpPr/>
            <p:nvPr/>
          </p:nvSpPr>
          <p:spPr bwMode="auto">
            <a:xfrm>
              <a:off x="5529263" y="2046288"/>
              <a:ext cx="57150" cy="87313"/>
            </a:xfrm>
            <a:custGeom>
              <a:avLst/>
              <a:gdLst>
                <a:gd name="T0" fmla="*/ 66 w 88"/>
                <a:gd name="T1" fmla="*/ 0 h 137"/>
                <a:gd name="T2" fmla="*/ 64 w 88"/>
                <a:gd name="T3" fmla="*/ 0 h 137"/>
                <a:gd name="T4" fmla="*/ 62 w 88"/>
                <a:gd name="T5" fmla="*/ 0 h 137"/>
                <a:gd name="T6" fmla="*/ 64 w 88"/>
                <a:gd name="T7" fmla="*/ 16 h 137"/>
                <a:gd name="T8" fmla="*/ 73 w 88"/>
                <a:gd name="T9" fmla="*/ 42 h 137"/>
                <a:gd name="T10" fmla="*/ 81 w 88"/>
                <a:gd name="T11" fmla="*/ 68 h 137"/>
                <a:gd name="T12" fmla="*/ 80 w 88"/>
                <a:gd name="T13" fmla="*/ 107 h 137"/>
                <a:gd name="T14" fmla="*/ 74 w 88"/>
                <a:gd name="T15" fmla="*/ 127 h 137"/>
                <a:gd name="T16" fmla="*/ 53 w 88"/>
                <a:gd name="T17" fmla="*/ 112 h 137"/>
                <a:gd name="T18" fmla="*/ 33 w 88"/>
                <a:gd name="T19" fmla="*/ 97 h 137"/>
                <a:gd name="T20" fmla="*/ 11 w 88"/>
                <a:gd name="T21" fmla="*/ 60 h 137"/>
                <a:gd name="T22" fmla="*/ 9 w 88"/>
                <a:gd name="T23" fmla="*/ 55 h 137"/>
                <a:gd name="T24" fmla="*/ 1 w 88"/>
                <a:gd name="T25" fmla="*/ 36 h 137"/>
                <a:gd name="T26" fmla="*/ 0 w 88"/>
                <a:gd name="T27" fmla="*/ 45 h 137"/>
                <a:gd name="T28" fmla="*/ 5 w 88"/>
                <a:gd name="T29" fmla="*/ 56 h 137"/>
                <a:gd name="T30" fmla="*/ 7 w 88"/>
                <a:gd name="T31" fmla="*/ 61 h 137"/>
                <a:gd name="T32" fmla="*/ 29 w 88"/>
                <a:gd name="T33" fmla="*/ 99 h 137"/>
                <a:gd name="T34" fmla="*/ 51 w 88"/>
                <a:gd name="T35" fmla="*/ 115 h 137"/>
                <a:gd name="T36" fmla="*/ 72 w 88"/>
                <a:gd name="T37" fmla="*/ 132 h 137"/>
                <a:gd name="T38" fmla="*/ 72 w 88"/>
                <a:gd name="T39" fmla="*/ 134 h 137"/>
                <a:gd name="T40" fmla="*/ 73 w 88"/>
                <a:gd name="T41" fmla="*/ 137 h 137"/>
                <a:gd name="T42" fmla="*/ 76 w 88"/>
                <a:gd name="T43" fmla="*/ 132 h 137"/>
                <a:gd name="T44" fmla="*/ 87 w 88"/>
                <a:gd name="T45" fmla="*/ 83 h 137"/>
                <a:gd name="T46" fmla="*/ 85 w 88"/>
                <a:gd name="T47" fmla="*/ 67 h 137"/>
                <a:gd name="T48" fmla="*/ 77 w 88"/>
                <a:gd name="T49" fmla="*/ 41 h 137"/>
                <a:gd name="T50" fmla="*/ 69 w 88"/>
                <a:gd name="T51" fmla="*/ 19 h 137"/>
                <a:gd name="T52" fmla="*/ 66 w 88"/>
                <a:gd name="T53" fmla="*/ 2 h 137"/>
                <a:gd name="T54" fmla="*/ 66 w 88"/>
                <a:gd name="T55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8" h="137">
                  <a:moveTo>
                    <a:pt x="66" y="0"/>
                  </a:moveTo>
                  <a:cubicBezTo>
                    <a:pt x="64" y="0"/>
                    <a:pt x="64" y="0"/>
                    <a:pt x="64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2" y="6"/>
                    <a:pt x="63" y="11"/>
                    <a:pt x="64" y="16"/>
                  </a:cubicBezTo>
                  <a:cubicBezTo>
                    <a:pt x="66" y="25"/>
                    <a:pt x="69" y="34"/>
                    <a:pt x="73" y="42"/>
                  </a:cubicBezTo>
                  <a:cubicBezTo>
                    <a:pt x="76" y="50"/>
                    <a:pt x="79" y="59"/>
                    <a:pt x="81" y="68"/>
                  </a:cubicBezTo>
                  <a:cubicBezTo>
                    <a:pt x="84" y="80"/>
                    <a:pt x="83" y="93"/>
                    <a:pt x="80" y="107"/>
                  </a:cubicBezTo>
                  <a:cubicBezTo>
                    <a:pt x="79" y="114"/>
                    <a:pt x="76" y="120"/>
                    <a:pt x="74" y="127"/>
                  </a:cubicBezTo>
                  <a:cubicBezTo>
                    <a:pt x="69" y="120"/>
                    <a:pt x="61" y="116"/>
                    <a:pt x="53" y="112"/>
                  </a:cubicBezTo>
                  <a:cubicBezTo>
                    <a:pt x="46" y="107"/>
                    <a:pt x="38" y="103"/>
                    <a:pt x="33" y="97"/>
                  </a:cubicBezTo>
                  <a:cubicBezTo>
                    <a:pt x="25" y="86"/>
                    <a:pt x="18" y="72"/>
                    <a:pt x="11" y="60"/>
                  </a:cubicBezTo>
                  <a:cubicBezTo>
                    <a:pt x="9" y="55"/>
                    <a:pt x="9" y="55"/>
                    <a:pt x="9" y="55"/>
                  </a:cubicBezTo>
                  <a:cubicBezTo>
                    <a:pt x="6" y="49"/>
                    <a:pt x="3" y="43"/>
                    <a:pt x="1" y="36"/>
                  </a:cubicBezTo>
                  <a:cubicBezTo>
                    <a:pt x="1" y="39"/>
                    <a:pt x="0" y="42"/>
                    <a:pt x="0" y="45"/>
                  </a:cubicBezTo>
                  <a:cubicBezTo>
                    <a:pt x="1" y="48"/>
                    <a:pt x="3" y="52"/>
                    <a:pt x="5" y="56"/>
                  </a:cubicBezTo>
                  <a:cubicBezTo>
                    <a:pt x="7" y="61"/>
                    <a:pt x="7" y="61"/>
                    <a:pt x="7" y="61"/>
                  </a:cubicBezTo>
                  <a:cubicBezTo>
                    <a:pt x="14" y="74"/>
                    <a:pt x="21" y="88"/>
                    <a:pt x="29" y="99"/>
                  </a:cubicBezTo>
                  <a:cubicBezTo>
                    <a:pt x="35" y="106"/>
                    <a:pt x="43" y="110"/>
                    <a:pt x="51" y="115"/>
                  </a:cubicBezTo>
                  <a:cubicBezTo>
                    <a:pt x="60" y="120"/>
                    <a:pt x="69" y="125"/>
                    <a:pt x="72" y="132"/>
                  </a:cubicBezTo>
                  <a:cubicBezTo>
                    <a:pt x="72" y="134"/>
                    <a:pt x="72" y="134"/>
                    <a:pt x="72" y="134"/>
                  </a:cubicBezTo>
                  <a:cubicBezTo>
                    <a:pt x="73" y="137"/>
                    <a:pt x="73" y="137"/>
                    <a:pt x="73" y="137"/>
                  </a:cubicBezTo>
                  <a:cubicBezTo>
                    <a:pt x="76" y="132"/>
                    <a:pt x="76" y="132"/>
                    <a:pt x="76" y="132"/>
                  </a:cubicBezTo>
                  <a:cubicBezTo>
                    <a:pt x="84" y="116"/>
                    <a:pt x="88" y="99"/>
                    <a:pt x="87" y="83"/>
                  </a:cubicBezTo>
                  <a:cubicBezTo>
                    <a:pt x="87" y="77"/>
                    <a:pt x="86" y="72"/>
                    <a:pt x="85" y="67"/>
                  </a:cubicBezTo>
                  <a:cubicBezTo>
                    <a:pt x="83" y="58"/>
                    <a:pt x="80" y="49"/>
                    <a:pt x="77" y="41"/>
                  </a:cubicBezTo>
                  <a:cubicBezTo>
                    <a:pt x="74" y="34"/>
                    <a:pt x="71" y="26"/>
                    <a:pt x="69" y="19"/>
                  </a:cubicBezTo>
                  <a:cubicBezTo>
                    <a:pt x="68" y="13"/>
                    <a:pt x="67" y="8"/>
                    <a:pt x="66" y="2"/>
                  </a:cubicBezTo>
                  <a:cubicBezTo>
                    <a:pt x="66" y="1"/>
                    <a:pt x="66" y="0"/>
                    <a:pt x="66" y="0"/>
                  </a:cubicBezTo>
                </a:path>
              </a:pathLst>
            </a:custGeom>
            <a:solidFill>
              <a:srgbClr val="6E12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0" name="Freeform 153"/>
            <p:cNvSpPr/>
            <p:nvPr/>
          </p:nvSpPr>
          <p:spPr bwMode="auto">
            <a:xfrm>
              <a:off x="5486400" y="2022475"/>
              <a:ext cx="1588" cy="1588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1 h 1"/>
                <a:gd name="T4" fmla="*/ 2 w 2"/>
                <a:gd name="T5" fmla="*/ 0 h 1"/>
                <a:gd name="T6" fmla="*/ 0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1" y="0"/>
                    <a:pt x="2" y="0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6E12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1" name="Freeform 154"/>
            <p:cNvSpPr/>
            <p:nvPr/>
          </p:nvSpPr>
          <p:spPr bwMode="auto">
            <a:xfrm>
              <a:off x="5461000" y="2025650"/>
              <a:ext cx="69850" cy="93663"/>
            </a:xfrm>
            <a:custGeom>
              <a:avLst/>
              <a:gdLst>
                <a:gd name="T0" fmla="*/ 109 w 109"/>
                <a:gd name="T1" fmla="*/ 70 h 147"/>
                <a:gd name="T2" fmla="*/ 109 w 109"/>
                <a:gd name="T3" fmla="*/ 69 h 147"/>
                <a:gd name="T4" fmla="*/ 109 w 109"/>
                <a:gd name="T5" fmla="*/ 69 h 147"/>
                <a:gd name="T6" fmla="*/ 105 w 109"/>
                <a:gd name="T7" fmla="*/ 69 h 147"/>
                <a:gd name="T8" fmla="*/ 105 w 109"/>
                <a:gd name="T9" fmla="*/ 71 h 147"/>
                <a:gd name="T10" fmla="*/ 103 w 109"/>
                <a:gd name="T11" fmla="*/ 78 h 147"/>
                <a:gd name="T12" fmla="*/ 103 w 109"/>
                <a:gd name="T13" fmla="*/ 78 h 147"/>
                <a:gd name="T14" fmla="*/ 8 w 109"/>
                <a:gd name="T15" fmla="*/ 143 h 147"/>
                <a:gd name="T16" fmla="*/ 19 w 109"/>
                <a:gd name="T17" fmla="*/ 107 h 147"/>
                <a:gd name="T18" fmla="*/ 27 w 109"/>
                <a:gd name="T19" fmla="*/ 78 h 147"/>
                <a:gd name="T20" fmla="*/ 42 w 109"/>
                <a:gd name="T21" fmla="*/ 3 h 147"/>
                <a:gd name="T22" fmla="*/ 38 w 109"/>
                <a:gd name="T23" fmla="*/ 0 h 147"/>
                <a:gd name="T24" fmla="*/ 34 w 109"/>
                <a:gd name="T25" fmla="*/ 43 h 147"/>
                <a:gd name="T26" fmla="*/ 23 w 109"/>
                <a:gd name="T27" fmla="*/ 77 h 147"/>
                <a:gd name="T28" fmla="*/ 15 w 109"/>
                <a:gd name="T29" fmla="*/ 106 h 147"/>
                <a:gd name="T30" fmla="*/ 2 w 109"/>
                <a:gd name="T31" fmla="*/ 144 h 147"/>
                <a:gd name="T32" fmla="*/ 0 w 109"/>
                <a:gd name="T33" fmla="*/ 147 h 147"/>
                <a:gd name="T34" fmla="*/ 3 w 109"/>
                <a:gd name="T35" fmla="*/ 147 h 147"/>
                <a:gd name="T36" fmla="*/ 4 w 109"/>
                <a:gd name="T37" fmla="*/ 147 h 147"/>
                <a:gd name="T38" fmla="*/ 89 w 109"/>
                <a:gd name="T39" fmla="*/ 109 h 147"/>
                <a:gd name="T40" fmla="*/ 106 w 109"/>
                <a:gd name="T41" fmla="*/ 84 h 147"/>
                <a:gd name="T42" fmla="*/ 108 w 109"/>
                <a:gd name="T43" fmla="*/ 79 h 147"/>
                <a:gd name="T44" fmla="*/ 109 w 109"/>
                <a:gd name="T45" fmla="*/ 7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9" h="147">
                  <a:moveTo>
                    <a:pt x="109" y="70"/>
                  </a:moveTo>
                  <a:cubicBezTo>
                    <a:pt x="109" y="70"/>
                    <a:pt x="109" y="69"/>
                    <a:pt x="109" y="69"/>
                  </a:cubicBezTo>
                  <a:cubicBezTo>
                    <a:pt x="109" y="69"/>
                    <a:pt x="109" y="69"/>
                    <a:pt x="109" y="69"/>
                  </a:cubicBezTo>
                  <a:cubicBezTo>
                    <a:pt x="105" y="69"/>
                    <a:pt x="105" y="69"/>
                    <a:pt x="105" y="69"/>
                  </a:cubicBezTo>
                  <a:cubicBezTo>
                    <a:pt x="105" y="69"/>
                    <a:pt x="105" y="70"/>
                    <a:pt x="105" y="71"/>
                  </a:cubicBezTo>
                  <a:cubicBezTo>
                    <a:pt x="104" y="73"/>
                    <a:pt x="104" y="76"/>
                    <a:pt x="103" y="78"/>
                  </a:cubicBezTo>
                  <a:cubicBezTo>
                    <a:pt x="103" y="78"/>
                    <a:pt x="103" y="78"/>
                    <a:pt x="103" y="78"/>
                  </a:cubicBezTo>
                  <a:cubicBezTo>
                    <a:pt x="94" y="113"/>
                    <a:pt x="47" y="141"/>
                    <a:pt x="8" y="143"/>
                  </a:cubicBezTo>
                  <a:cubicBezTo>
                    <a:pt x="14" y="133"/>
                    <a:pt x="16" y="120"/>
                    <a:pt x="19" y="107"/>
                  </a:cubicBezTo>
                  <a:cubicBezTo>
                    <a:pt x="21" y="97"/>
                    <a:pt x="23" y="87"/>
                    <a:pt x="27" y="78"/>
                  </a:cubicBezTo>
                  <a:cubicBezTo>
                    <a:pt x="37" y="53"/>
                    <a:pt x="43" y="27"/>
                    <a:pt x="42" y="3"/>
                  </a:cubicBezTo>
                  <a:cubicBezTo>
                    <a:pt x="41" y="2"/>
                    <a:pt x="39" y="1"/>
                    <a:pt x="38" y="0"/>
                  </a:cubicBezTo>
                  <a:cubicBezTo>
                    <a:pt x="38" y="13"/>
                    <a:pt x="37" y="28"/>
                    <a:pt x="34" y="43"/>
                  </a:cubicBezTo>
                  <a:cubicBezTo>
                    <a:pt x="31" y="54"/>
                    <a:pt x="27" y="66"/>
                    <a:pt x="23" y="77"/>
                  </a:cubicBezTo>
                  <a:cubicBezTo>
                    <a:pt x="19" y="86"/>
                    <a:pt x="17" y="96"/>
                    <a:pt x="15" y="106"/>
                  </a:cubicBezTo>
                  <a:cubicBezTo>
                    <a:pt x="12" y="120"/>
                    <a:pt x="9" y="134"/>
                    <a:pt x="2" y="144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3" y="147"/>
                    <a:pt x="3" y="147"/>
                    <a:pt x="3" y="147"/>
                  </a:cubicBezTo>
                  <a:cubicBezTo>
                    <a:pt x="4" y="147"/>
                    <a:pt x="4" y="147"/>
                    <a:pt x="4" y="147"/>
                  </a:cubicBezTo>
                  <a:cubicBezTo>
                    <a:pt x="33" y="146"/>
                    <a:pt x="68" y="131"/>
                    <a:pt x="89" y="109"/>
                  </a:cubicBezTo>
                  <a:cubicBezTo>
                    <a:pt x="96" y="102"/>
                    <a:pt x="102" y="93"/>
                    <a:pt x="106" y="84"/>
                  </a:cubicBezTo>
                  <a:cubicBezTo>
                    <a:pt x="107" y="82"/>
                    <a:pt x="107" y="81"/>
                    <a:pt x="108" y="79"/>
                  </a:cubicBezTo>
                  <a:cubicBezTo>
                    <a:pt x="108" y="76"/>
                    <a:pt x="109" y="73"/>
                    <a:pt x="109" y="70"/>
                  </a:cubicBezTo>
                </a:path>
              </a:pathLst>
            </a:custGeom>
            <a:solidFill>
              <a:srgbClr val="6E12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2" name="Freeform 155"/>
            <p:cNvSpPr/>
            <p:nvPr/>
          </p:nvSpPr>
          <p:spPr bwMode="auto">
            <a:xfrm>
              <a:off x="6248400" y="1939925"/>
              <a:ext cx="0" cy="1588"/>
            </a:xfrm>
            <a:custGeom>
              <a:avLst/>
              <a:gdLst>
                <a:gd name="T0" fmla="*/ 2 h 2"/>
                <a:gd name="T1" fmla="*/ 0 h 2"/>
                <a:gd name="T2" fmla="*/ 0 h 2"/>
                <a:gd name="T3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776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3" name="Freeform 156"/>
            <p:cNvSpPr/>
            <p:nvPr/>
          </p:nvSpPr>
          <p:spPr bwMode="auto">
            <a:xfrm>
              <a:off x="6242050" y="1884363"/>
              <a:ext cx="30163" cy="52388"/>
            </a:xfrm>
            <a:custGeom>
              <a:avLst/>
              <a:gdLst>
                <a:gd name="T0" fmla="*/ 41 w 46"/>
                <a:gd name="T1" fmla="*/ 0 h 83"/>
                <a:gd name="T2" fmla="*/ 32 w 46"/>
                <a:gd name="T3" fmla="*/ 7 h 83"/>
                <a:gd name="T4" fmla="*/ 0 w 46"/>
                <a:gd name="T5" fmla="*/ 80 h 83"/>
                <a:gd name="T6" fmla="*/ 8 w 46"/>
                <a:gd name="T7" fmla="*/ 82 h 83"/>
                <a:gd name="T8" fmla="*/ 8 w 46"/>
                <a:gd name="T9" fmla="*/ 82 h 83"/>
                <a:gd name="T10" fmla="*/ 8 w 46"/>
                <a:gd name="T11" fmla="*/ 82 h 83"/>
                <a:gd name="T12" fmla="*/ 8 w 46"/>
                <a:gd name="T13" fmla="*/ 83 h 83"/>
                <a:gd name="T14" fmla="*/ 9 w 46"/>
                <a:gd name="T15" fmla="*/ 82 h 83"/>
                <a:gd name="T16" fmla="*/ 41 w 46"/>
                <a:gd name="T17" fmla="*/ 10 h 83"/>
                <a:gd name="T18" fmla="*/ 46 w 46"/>
                <a:gd name="T19" fmla="*/ 7 h 83"/>
                <a:gd name="T20" fmla="*/ 41 w 46"/>
                <a:gd name="T21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" h="83">
                  <a:moveTo>
                    <a:pt x="41" y="0"/>
                  </a:moveTo>
                  <a:cubicBezTo>
                    <a:pt x="38" y="3"/>
                    <a:pt x="35" y="5"/>
                    <a:pt x="32" y="7"/>
                  </a:cubicBezTo>
                  <a:cubicBezTo>
                    <a:pt x="11" y="23"/>
                    <a:pt x="1" y="47"/>
                    <a:pt x="0" y="80"/>
                  </a:cubicBezTo>
                  <a:cubicBezTo>
                    <a:pt x="3" y="80"/>
                    <a:pt x="5" y="81"/>
                    <a:pt x="8" y="82"/>
                  </a:cubicBezTo>
                  <a:cubicBezTo>
                    <a:pt x="8" y="82"/>
                    <a:pt x="8" y="82"/>
                    <a:pt x="8" y="82"/>
                  </a:cubicBezTo>
                  <a:cubicBezTo>
                    <a:pt x="8" y="82"/>
                    <a:pt x="8" y="82"/>
                    <a:pt x="8" y="82"/>
                  </a:cubicBezTo>
                  <a:cubicBezTo>
                    <a:pt x="8" y="83"/>
                    <a:pt x="8" y="83"/>
                    <a:pt x="8" y="83"/>
                  </a:cubicBezTo>
                  <a:cubicBezTo>
                    <a:pt x="8" y="83"/>
                    <a:pt x="8" y="83"/>
                    <a:pt x="9" y="82"/>
                  </a:cubicBezTo>
                  <a:cubicBezTo>
                    <a:pt x="9" y="49"/>
                    <a:pt x="20" y="25"/>
                    <a:pt x="41" y="10"/>
                  </a:cubicBezTo>
                  <a:cubicBezTo>
                    <a:pt x="43" y="9"/>
                    <a:pt x="45" y="8"/>
                    <a:pt x="46" y="7"/>
                  </a:cubicBezTo>
                  <a:lnTo>
                    <a:pt x="41" y="0"/>
                  </a:lnTo>
                  <a:close/>
                </a:path>
              </a:pathLst>
            </a:custGeom>
            <a:solidFill>
              <a:srgbClr val="776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" name="Freeform 157"/>
            <p:cNvSpPr/>
            <p:nvPr/>
          </p:nvSpPr>
          <p:spPr bwMode="auto">
            <a:xfrm>
              <a:off x="6242050" y="1938338"/>
              <a:ext cx="3175" cy="3175"/>
            </a:xfrm>
            <a:custGeom>
              <a:avLst/>
              <a:gdLst>
                <a:gd name="T0" fmla="*/ 0 w 3"/>
                <a:gd name="T1" fmla="*/ 5 h 5"/>
                <a:gd name="T2" fmla="*/ 3 w 3"/>
                <a:gd name="T3" fmla="*/ 5 h 5"/>
                <a:gd name="T4" fmla="*/ 3 w 3"/>
                <a:gd name="T5" fmla="*/ 1 h 5"/>
                <a:gd name="T6" fmla="*/ 0 w 3"/>
                <a:gd name="T7" fmla="*/ 0 h 5"/>
                <a:gd name="T8" fmla="*/ 0 w 3"/>
                <a:gd name="T9" fmla="*/ 2 h 5"/>
                <a:gd name="T10" fmla="*/ 0 w 3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5">
                  <a:moveTo>
                    <a:pt x="0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3"/>
                    <a:pt x="3" y="2"/>
                    <a:pt x="3" y="1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0" y="4"/>
                    <a:pt x="0" y="5"/>
                  </a:cubicBezTo>
                </a:path>
              </a:pathLst>
            </a:custGeom>
            <a:solidFill>
              <a:srgbClr val="776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" name="Freeform 158"/>
            <p:cNvSpPr/>
            <p:nvPr/>
          </p:nvSpPr>
          <p:spPr bwMode="auto">
            <a:xfrm>
              <a:off x="6378575" y="1879600"/>
              <a:ext cx="1588" cy="1588"/>
            </a:xfrm>
            <a:custGeom>
              <a:avLst/>
              <a:gdLst>
                <a:gd name="T0" fmla="*/ 1 w 2"/>
                <a:gd name="T1" fmla="*/ 0 h 2"/>
                <a:gd name="T2" fmla="*/ 0 w 2"/>
                <a:gd name="T3" fmla="*/ 0 h 2"/>
                <a:gd name="T4" fmla="*/ 0 w 2"/>
                <a:gd name="T5" fmla="*/ 2 h 2"/>
                <a:gd name="T6" fmla="*/ 0 w 2"/>
                <a:gd name="T7" fmla="*/ 2 h 2"/>
                <a:gd name="T8" fmla="*/ 2 w 2"/>
                <a:gd name="T9" fmla="*/ 2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2" y="2"/>
                    <a:pt x="2" y="2"/>
                  </a:cubicBezTo>
                  <a:cubicBezTo>
                    <a:pt x="2" y="1"/>
                    <a:pt x="1" y="1"/>
                    <a:pt x="1" y="0"/>
                  </a:cubicBezTo>
                </a:path>
              </a:pathLst>
            </a:custGeom>
            <a:solidFill>
              <a:srgbClr val="776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" name="Freeform 159"/>
            <p:cNvSpPr/>
            <p:nvPr/>
          </p:nvSpPr>
          <p:spPr bwMode="auto">
            <a:xfrm>
              <a:off x="6375400" y="1882775"/>
              <a:ext cx="25400" cy="50800"/>
            </a:xfrm>
            <a:custGeom>
              <a:avLst/>
              <a:gdLst>
                <a:gd name="T0" fmla="*/ 31 w 40"/>
                <a:gd name="T1" fmla="*/ 75 h 78"/>
                <a:gd name="T2" fmla="*/ 40 w 40"/>
                <a:gd name="T3" fmla="*/ 78 h 78"/>
                <a:gd name="T4" fmla="*/ 40 w 40"/>
                <a:gd name="T5" fmla="*/ 74 h 78"/>
                <a:gd name="T6" fmla="*/ 40 w 40"/>
                <a:gd name="T7" fmla="*/ 70 h 78"/>
                <a:gd name="T8" fmla="*/ 28 w 40"/>
                <a:gd name="T9" fmla="*/ 47 h 78"/>
                <a:gd name="T10" fmla="*/ 21 w 40"/>
                <a:gd name="T11" fmla="*/ 34 h 78"/>
                <a:gd name="T12" fmla="*/ 16 w 40"/>
                <a:gd name="T13" fmla="*/ 18 h 78"/>
                <a:gd name="T14" fmla="*/ 12 w 40"/>
                <a:gd name="T15" fmla="*/ 6 h 78"/>
                <a:gd name="T16" fmla="*/ 8 w 40"/>
                <a:gd name="T17" fmla="*/ 5 h 78"/>
                <a:gd name="T18" fmla="*/ 5 w 40"/>
                <a:gd name="T19" fmla="*/ 4 h 78"/>
                <a:gd name="T20" fmla="*/ 7 w 40"/>
                <a:gd name="T21" fmla="*/ 1 h 78"/>
                <a:gd name="T22" fmla="*/ 0 w 40"/>
                <a:gd name="T23" fmla="*/ 0 h 78"/>
                <a:gd name="T24" fmla="*/ 7 w 40"/>
                <a:gd name="T25" fmla="*/ 20 h 78"/>
                <a:gd name="T26" fmla="*/ 13 w 40"/>
                <a:gd name="T27" fmla="*/ 37 h 78"/>
                <a:gd name="T28" fmla="*/ 20 w 40"/>
                <a:gd name="T29" fmla="*/ 50 h 78"/>
                <a:gd name="T30" fmla="*/ 29 w 40"/>
                <a:gd name="T31" fmla="*/ 67 h 78"/>
                <a:gd name="T32" fmla="*/ 31 w 40"/>
                <a:gd name="T33" fmla="*/ 7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" h="78">
                  <a:moveTo>
                    <a:pt x="31" y="75"/>
                  </a:moveTo>
                  <a:cubicBezTo>
                    <a:pt x="40" y="78"/>
                    <a:pt x="40" y="78"/>
                    <a:pt x="40" y="78"/>
                  </a:cubicBezTo>
                  <a:cubicBezTo>
                    <a:pt x="40" y="76"/>
                    <a:pt x="40" y="75"/>
                    <a:pt x="40" y="74"/>
                  </a:cubicBezTo>
                  <a:cubicBezTo>
                    <a:pt x="40" y="73"/>
                    <a:pt x="40" y="72"/>
                    <a:pt x="40" y="70"/>
                  </a:cubicBezTo>
                  <a:cubicBezTo>
                    <a:pt x="38" y="63"/>
                    <a:pt x="33" y="55"/>
                    <a:pt x="28" y="47"/>
                  </a:cubicBezTo>
                  <a:cubicBezTo>
                    <a:pt x="25" y="42"/>
                    <a:pt x="22" y="37"/>
                    <a:pt x="21" y="34"/>
                  </a:cubicBezTo>
                  <a:cubicBezTo>
                    <a:pt x="19" y="29"/>
                    <a:pt x="17" y="24"/>
                    <a:pt x="16" y="18"/>
                  </a:cubicBezTo>
                  <a:cubicBezTo>
                    <a:pt x="14" y="14"/>
                    <a:pt x="13" y="10"/>
                    <a:pt x="12" y="6"/>
                  </a:cubicBezTo>
                  <a:cubicBezTo>
                    <a:pt x="10" y="6"/>
                    <a:pt x="9" y="6"/>
                    <a:pt x="8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5" y="1"/>
                    <a:pt x="2" y="0"/>
                    <a:pt x="0" y="0"/>
                  </a:cubicBezTo>
                  <a:cubicBezTo>
                    <a:pt x="3" y="6"/>
                    <a:pt x="5" y="13"/>
                    <a:pt x="7" y="20"/>
                  </a:cubicBezTo>
                  <a:cubicBezTo>
                    <a:pt x="9" y="25"/>
                    <a:pt x="10" y="31"/>
                    <a:pt x="13" y="37"/>
                  </a:cubicBezTo>
                  <a:cubicBezTo>
                    <a:pt x="14" y="41"/>
                    <a:pt x="17" y="45"/>
                    <a:pt x="20" y="50"/>
                  </a:cubicBezTo>
                  <a:cubicBezTo>
                    <a:pt x="23" y="55"/>
                    <a:pt x="27" y="62"/>
                    <a:pt x="29" y="67"/>
                  </a:cubicBezTo>
                  <a:cubicBezTo>
                    <a:pt x="31" y="71"/>
                    <a:pt x="32" y="74"/>
                    <a:pt x="31" y="75"/>
                  </a:cubicBezTo>
                </a:path>
              </a:pathLst>
            </a:custGeom>
            <a:solidFill>
              <a:srgbClr val="776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7" name="Freeform 160"/>
            <p:cNvSpPr/>
            <p:nvPr/>
          </p:nvSpPr>
          <p:spPr bwMode="auto">
            <a:xfrm>
              <a:off x="6191250" y="1928813"/>
              <a:ext cx="109538" cy="125413"/>
            </a:xfrm>
            <a:custGeom>
              <a:avLst/>
              <a:gdLst>
                <a:gd name="T0" fmla="*/ 90 w 174"/>
                <a:gd name="T1" fmla="*/ 12 h 197"/>
                <a:gd name="T2" fmla="*/ 90 w 174"/>
                <a:gd name="T3" fmla="*/ 17 h 197"/>
                <a:gd name="T4" fmla="*/ 90 w 174"/>
                <a:gd name="T5" fmla="*/ 17 h 197"/>
                <a:gd name="T6" fmla="*/ 139 w 174"/>
                <a:gd name="T7" fmla="*/ 11 h 197"/>
                <a:gd name="T8" fmla="*/ 160 w 174"/>
                <a:gd name="T9" fmla="*/ 31 h 197"/>
                <a:gd name="T10" fmla="*/ 169 w 174"/>
                <a:gd name="T11" fmla="*/ 63 h 197"/>
                <a:gd name="T12" fmla="*/ 168 w 174"/>
                <a:gd name="T13" fmla="*/ 80 h 197"/>
                <a:gd name="T14" fmla="*/ 144 w 174"/>
                <a:gd name="T15" fmla="*/ 119 h 197"/>
                <a:gd name="T16" fmla="*/ 132 w 174"/>
                <a:gd name="T17" fmla="*/ 133 h 197"/>
                <a:gd name="T18" fmla="*/ 112 w 174"/>
                <a:gd name="T19" fmla="*/ 169 h 197"/>
                <a:gd name="T20" fmla="*/ 113 w 174"/>
                <a:gd name="T21" fmla="*/ 170 h 197"/>
                <a:gd name="T22" fmla="*/ 114 w 174"/>
                <a:gd name="T23" fmla="*/ 169 h 197"/>
                <a:gd name="T24" fmla="*/ 115 w 174"/>
                <a:gd name="T25" fmla="*/ 173 h 197"/>
                <a:gd name="T26" fmla="*/ 116 w 174"/>
                <a:gd name="T27" fmla="*/ 172 h 197"/>
                <a:gd name="T28" fmla="*/ 114 w 174"/>
                <a:gd name="T29" fmla="*/ 174 h 197"/>
                <a:gd name="T30" fmla="*/ 111 w 174"/>
                <a:gd name="T31" fmla="*/ 174 h 197"/>
                <a:gd name="T32" fmla="*/ 109 w 174"/>
                <a:gd name="T33" fmla="*/ 190 h 197"/>
                <a:gd name="T34" fmla="*/ 94 w 174"/>
                <a:gd name="T35" fmla="*/ 182 h 197"/>
                <a:gd name="T36" fmla="*/ 51 w 174"/>
                <a:gd name="T37" fmla="*/ 149 h 197"/>
                <a:gd name="T38" fmla="*/ 46 w 174"/>
                <a:gd name="T39" fmla="*/ 145 h 197"/>
                <a:gd name="T40" fmla="*/ 8 w 174"/>
                <a:gd name="T41" fmla="*/ 89 h 197"/>
                <a:gd name="T42" fmla="*/ 5 w 174"/>
                <a:gd name="T43" fmla="*/ 63 h 197"/>
                <a:gd name="T44" fmla="*/ 10 w 174"/>
                <a:gd name="T45" fmla="*/ 28 h 197"/>
                <a:gd name="T46" fmla="*/ 15 w 174"/>
                <a:gd name="T47" fmla="*/ 21 h 197"/>
                <a:gd name="T48" fmla="*/ 19 w 174"/>
                <a:gd name="T49" fmla="*/ 18 h 197"/>
                <a:gd name="T50" fmla="*/ 33 w 174"/>
                <a:gd name="T51" fmla="*/ 12 h 197"/>
                <a:gd name="T52" fmla="*/ 82 w 174"/>
                <a:gd name="T53" fmla="*/ 14 h 197"/>
                <a:gd name="T54" fmla="*/ 85 w 174"/>
                <a:gd name="T55" fmla="*/ 15 h 197"/>
                <a:gd name="T56" fmla="*/ 85 w 174"/>
                <a:gd name="T57" fmla="*/ 12 h 197"/>
                <a:gd name="T58" fmla="*/ 90 w 174"/>
                <a:gd name="T59" fmla="*/ 12 h 197"/>
                <a:gd name="T60" fmla="*/ 82 w 174"/>
                <a:gd name="T61" fmla="*/ 10 h 197"/>
                <a:gd name="T62" fmla="*/ 31 w 174"/>
                <a:gd name="T63" fmla="*/ 9 h 197"/>
                <a:gd name="T64" fmla="*/ 18 w 174"/>
                <a:gd name="T65" fmla="*/ 14 h 197"/>
                <a:gd name="T66" fmla="*/ 12 w 174"/>
                <a:gd name="T67" fmla="*/ 18 h 197"/>
                <a:gd name="T68" fmla="*/ 0 w 174"/>
                <a:gd name="T69" fmla="*/ 63 h 197"/>
                <a:gd name="T70" fmla="*/ 4 w 174"/>
                <a:gd name="T71" fmla="*/ 90 h 197"/>
                <a:gd name="T72" fmla="*/ 6 w 174"/>
                <a:gd name="T73" fmla="*/ 97 h 197"/>
                <a:gd name="T74" fmla="*/ 12 w 174"/>
                <a:gd name="T75" fmla="*/ 108 h 197"/>
                <a:gd name="T76" fmla="*/ 43 w 174"/>
                <a:gd name="T77" fmla="*/ 147 h 197"/>
                <a:gd name="T78" fmla="*/ 47 w 174"/>
                <a:gd name="T79" fmla="*/ 152 h 197"/>
                <a:gd name="T80" fmla="*/ 92 w 174"/>
                <a:gd name="T81" fmla="*/ 185 h 197"/>
                <a:gd name="T82" fmla="*/ 109 w 174"/>
                <a:gd name="T83" fmla="*/ 195 h 197"/>
                <a:gd name="T84" fmla="*/ 111 w 174"/>
                <a:gd name="T85" fmla="*/ 196 h 197"/>
                <a:gd name="T86" fmla="*/ 113 w 174"/>
                <a:gd name="T87" fmla="*/ 197 h 197"/>
                <a:gd name="T88" fmla="*/ 113 w 174"/>
                <a:gd name="T89" fmla="*/ 194 h 197"/>
                <a:gd name="T90" fmla="*/ 124 w 174"/>
                <a:gd name="T91" fmla="*/ 152 h 197"/>
                <a:gd name="T92" fmla="*/ 135 w 174"/>
                <a:gd name="T93" fmla="*/ 135 h 197"/>
                <a:gd name="T94" fmla="*/ 147 w 174"/>
                <a:gd name="T95" fmla="*/ 121 h 197"/>
                <a:gd name="T96" fmla="*/ 165 w 174"/>
                <a:gd name="T97" fmla="*/ 99 h 197"/>
                <a:gd name="T98" fmla="*/ 172 w 174"/>
                <a:gd name="T99" fmla="*/ 81 h 197"/>
                <a:gd name="T100" fmla="*/ 174 w 174"/>
                <a:gd name="T101" fmla="*/ 63 h 197"/>
                <a:gd name="T102" fmla="*/ 141 w 174"/>
                <a:gd name="T103" fmla="*/ 8 h 197"/>
                <a:gd name="T104" fmla="*/ 91 w 174"/>
                <a:gd name="T105" fmla="*/ 12 h 197"/>
                <a:gd name="T106" fmla="*/ 90 w 174"/>
                <a:gd name="T107" fmla="*/ 13 h 197"/>
                <a:gd name="T108" fmla="*/ 90 w 174"/>
                <a:gd name="T109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74" h="197">
                  <a:moveTo>
                    <a:pt x="90" y="12"/>
                  </a:moveTo>
                  <a:cubicBezTo>
                    <a:pt x="90" y="14"/>
                    <a:pt x="90" y="16"/>
                    <a:pt x="90" y="17"/>
                  </a:cubicBezTo>
                  <a:cubicBezTo>
                    <a:pt x="90" y="17"/>
                    <a:pt x="90" y="17"/>
                    <a:pt x="90" y="17"/>
                  </a:cubicBezTo>
                  <a:cubicBezTo>
                    <a:pt x="108" y="7"/>
                    <a:pt x="125" y="5"/>
                    <a:pt x="139" y="11"/>
                  </a:cubicBezTo>
                  <a:cubicBezTo>
                    <a:pt x="148" y="15"/>
                    <a:pt x="155" y="22"/>
                    <a:pt x="160" y="31"/>
                  </a:cubicBezTo>
                  <a:cubicBezTo>
                    <a:pt x="166" y="40"/>
                    <a:pt x="169" y="51"/>
                    <a:pt x="169" y="63"/>
                  </a:cubicBezTo>
                  <a:cubicBezTo>
                    <a:pt x="170" y="69"/>
                    <a:pt x="169" y="75"/>
                    <a:pt x="168" y="80"/>
                  </a:cubicBezTo>
                  <a:cubicBezTo>
                    <a:pt x="165" y="96"/>
                    <a:pt x="155" y="107"/>
                    <a:pt x="144" y="119"/>
                  </a:cubicBezTo>
                  <a:cubicBezTo>
                    <a:pt x="140" y="123"/>
                    <a:pt x="136" y="128"/>
                    <a:pt x="132" y="133"/>
                  </a:cubicBezTo>
                  <a:cubicBezTo>
                    <a:pt x="122" y="146"/>
                    <a:pt x="116" y="156"/>
                    <a:pt x="112" y="169"/>
                  </a:cubicBezTo>
                  <a:cubicBezTo>
                    <a:pt x="112" y="169"/>
                    <a:pt x="112" y="170"/>
                    <a:pt x="113" y="170"/>
                  </a:cubicBezTo>
                  <a:cubicBezTo>
                    <a:pt x="113" y="170"/>
                    <a:pt x="113" y="169"/>
                    <a:pt x="114" y="169"/>
                  </a:cubicBezTo>
                  <a:cubicBezTo>
                    <a:pt x="115" y="173"/>
                    <a:pt x="115" y="173"/>
                    <a:pt x="115" y="173"/>
                  </a:cubicBezTo>
                  <a:cubicBezTo>
                    <a:pt x="116" y="173"/>
                    <a:pt x="116" y="172"/>
                    <a:pt x="116" y="172"/>
                  </a:cubicBezTo>
                  <a:cubicBezTo>
                    <a:pt x="116" y="173"/>
                    <a:pt x="115" y="174"/>
                    <a:pt x="114" y="174"/>
                  </a:cubicBezTo>
                  <a:cubicBezTo>
                    <a:pt x="113" y="175"/>
                    <a:pt x="112" y="174"/>
                    <a:pt x="111" y="174"/>
                  </a:cubicBezTo>
                  <a:cubicBezTo>
                    <a:pt x="110" y="179"/>
                    <a:pt x="109" y="184"/>
                    <a:pt x="109" y="190"/>
                  </a:cubicBezTo>
                  <a:cubicBezTo>
                    <a:pt x="104" y="187"/>
                    <a:pt x="99" y="185"/>
                    <a:pt x="94" y="182"/>
                  </a:cubicBezTo>
                  <a:cubicBezTo>
                    <a:pt x="79" y="173"/>
                    <a:pt x="64" y="164"/>
                    <a:pt x="51" y="149"/>
                  </a:cubicBezTo>
                  <a:cubicBezTo>
                    <a:pt x="46" y="145"/>
                    <a:pt x="46" y="145"/>
                    <a:pt x="46" y="145"/>
                  </a:cubicBezTo>
                  <a:cubicBezTo>
                    <a:pt x="32" y="129"/>
                    <a:pt x="13" y="107"/>
                    <a:pt x="8" y="89"/>
                  </a:cubicBezTo>
                  <a:cubicBezTo>
                    <a:pt x="6" y="82"/>
                    <a:pt x="5" y="73"/>
                    <a:pt x="5" y="63"/>
                  </a:cubicBezTo>
                  <a:cubicBezTo>
                    <a:pt x="4" y="48"/>
                    <a:pt x="6" y="36"/>
                    <a:pt x="10" y="28"/>
                  </a:cubicBezTo>
                  <a:cubicBezTo>
                    <a:pt x="12" y="25"/>
                    <a:pt x="13" y="23"/>
                    <a:pt x="15" y="21"/>
                  </a:cubicBezTo>
                  <a:cubicBezTo>
                    <a:pt x="16" y="20"/>
                    <a:pt x="18" y="19"/>
                    <a:pt x="19" y="18"/>
                  </a:cubicBezTo>
                  <a:cubicBezTo>
                    <a:pt x="23" y="15"/>
                    <a:pt x="28" y="14"/>
                    <a:pt x="33" y="12"/>
                  </a:cubicBezTo>
                  <a:cubicBezTo>
                    <a:pt x="48" y="9"/>
                    <a:pt x="68" y="10"/>
                    <a:pt x="82" y="14"/>
                  </a:cubicBezTo>
                  <a:cubicBezTo>
                    <a:pt x="83" y="14"/>
                    <a:pt x="84" y="14"/>
                    <a:pt x="85" y="15"/>
                  </a:cubicBezTo>
                  <a:cubicBezTo>
                    <a:pt x="85" y="14"/>
                    <a:pt x="85" y="13"/>
                    <a:pt x="85" y="12"/>
                  </a:cubicBezTo>
                  <a:cubicBezTo>
                    <a:pt x="90" y="12"/>
                    <a:pt x="90" y="12"/>
                    <a:pt x="90" y="12"/>
                  </a:cubicBezTo>
                  <a:cubicBezTo>
                    <a:pt x="87" y="11"/>
                    <a:pt x="85" y="10"/>
                    <a:pt x="82" y="10"/>
                  </a:cubicBezTo>
                  <a:cubicBezTo>
                    <a:pt x="67" y="6"/>
                    <a:pt x="47" y="5"/>
                    <a:pt x="31" y="9"/>
                  </a:cubicBezTo>
                  <a:cubicBezTo>
                    <a:pt x="26" y="10"/>
                    <a:pt x="22" y="12"/>
                    <a:pt x="18" y="14"/>
                  </a:cubicBezTo>
                  <a:cubicBezTo>
                    <a:pt x="16" y="15"/>
                    <a:pt x="14" y="17"/>
                    <a:pt x="12" y="18"/>
                  </a:cubicBezTo>
                  <a:cubicBezTo>
                    <a:pt x="1" y="29"/>
                    <a:pt x="0" y="53"/>
                    <a:pt x="0" y="63"/>
                  </a:cubicBezTo>
                  <a:cubicBezTo>
                    <a:pt x="1" y="73"/>
                    <a:pt x="2" y="82"/>
                    <a:pt x="4" y="90"/>
                  </a:cubicBezTo>
                  <a:cubicBezTo>
                    <a:pt x="4" y="92"/>
                    <a:pt x="5" y="95"/>
                    <a:pt x="6" y="97"/>
                  </a:cubicBezTo>
                  <a:cubicBezTo>
                    <a:pt x="8" y="101"/>
                    <a:pt x="10" y="105"/>
                    <a:pt x="12" y="108"/>
                  </a:cubicBezTo>
                  <a:cubicBezTo>
                    <a:pt x="21" y="122"/>
                    <a:pt x="33" y="136"/>
                    <a:pt x="43" y="147"/>
                  </a:cubicBezTo>
                  <a:cubicBezTo>
                    <a:pt x="47" y="152"/>
                    <a:pt x="47" y="152"/>
                    <a:pt x="47" y="152"/>
                  </a:cubicBezTo>
                  <a:cubicBezTo>
                    <a:pt x="61" y="167"/>
                    <a:pt x="76" y="176"/>
                    <a:pt x="92" y="185"/>
                  </a:cubicBezTo>
                  <a:cubicBezTo>
                    <a:pt x="98" y="188"/>
                    <a:pt x="104" y="192"/>
                    <a:pt x="109" y="195"/>
                  </a:cubicBezTo>
                  <a:cubicBezTo>
                    <a:pt x="111" y="196"/>
                    <a:pt x="111" y="196"/>
                    <a:pt x="111" y="196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3" y="194"/>
                    <a:pt x="113" y="194"/>
                    <a:pt x="113" y="194"/>
                  </a:cubicBezTo>
                  <a:cubicBezTo>
                    <a:pt x="114" y="177"/>
                    <a:pt x="117" y="164"/>
                    <a:pt x="124" y="152"/>
                  </a:cubicBezTo>
                  <a:cubicBezTo>
                    <a:pt x="127" y="146"/>
                    <a:pt x="131" y="141"/>
                    <a:pt x="135" y="135"/>
                  </a:cubicBezTo>
                  <a:cubicBezTo>
                    <a:pt x="139" y="130"/>
                    <a:pt x="143" y="126"/>
                    <a:pt x="147" y="121"/>
                  </a:cubicBezTo>
                  <a:cubicBezTo>
                    <a:pt x="154" y="114"/>
                    <a:pt x="160" y="107"/>
                    <a:pt x="165" y="99"/>
                  </a:cubicBezTo>
                  <a:cubicBezTo>
                    <a:pt x="168" y="94"/>
                    <a:pt x="171" y="88"/>
                    <a:pt x="172" y="81"/>
                  </a:cubicBezTo>
                  <a:cubicBezTo>
                    <a:pt x="173" y="75"/>
                    <a:pt x="174" y="69"/>
                    <a:pt x="174" y="63"/>
                  </a:cubicBezTo>
                  <a:cubicBezTo>
                    <a:pt x="173" y="38"/>
                    <a:pt x="160" y="16"/>
                    <a:pt x="141" y="8"/>
                  </a:cubicBezTo>
                  <a:cubicBezTo>
                    <a:pt x="131" y="3"/>
                    <a:pt x="113" y="0"/>
                    <a:pt x="91" y="12"/>
                  </a:cubicBezTo>
                  <a:cubicBezTo>
                    <a:pt x="90" y="13"/>
                    <a:pt x="90" y="13"/>
                    <a:pt x="90" y="13"/>
                  </a:cubicBezTo>
                  <a:cubicBezTo>
                    <a:pt x="90" y="13"/>
                    <a:pt x="90" y="13"/>
                    <a:pt x="90" y="12"/>
                  </a:cubicBezTo>
                </a:path>
              </a:pathLst>
            </a:custGeom>
            <a:solidFill>
              <a:srgbClr val="776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8" name="Freeform 161"/>
            <p:cNvSpPr>
              <a:spLocks noEditPoints="1"/>
            </p:cNvSpPr>
            <p:nvPr/>
          </p:nvSpPr>
          <p:spPr bwMode="auto">
            <a:xfrm>
              <a:off x="6330950" y="1752600"/>
              <a:ext cx="109538" cy="138113"/>
            </a:xfrm>
            <a:custGeom>
              <a:avLst/>
              <a:gdLst>
                <a:gd name="T0" fmla="*/ 74 w 172"/>
                <a:gd name="T1" fmla="*/ 209 h 216"/>
                <a:gd name="T2" fmla="*/ 77 w 172"/>
                <a:gd name="T3" fmla="*/ 210 h 216"/>
                <a:gd name="T4" fmla="*/ 81 w 172"/>
                <a:gd name="T5" fmla="*/ 211 h 216"/>
                <a:gd name="T6" fmla="*/ 133 w 172"/>
                <a:gd name="T7" fmla="*/ 204 h 216"/>
                <a:gd name="T8" fmla="*/ 171 w 172"/>
                <a:gd name="T9" fmla="*/ 91 h 216"/>
                <a:gd name="T10" fmla="*/ 171 w 172"/>
                <a:gd name="T11" fmla="*/ 91 h 216"/>
                <a:gd name="T12" fmla="*/ 159 w 172"/>
                <a:gd name="T13" fmla="*/ 14 h 216"/>
                <a:gd name="T14" fmla="*/ 156 w 172"/>
                <a:gd name="T15" fmla="*/ 4 h 216"/>
                <a:gd name="T16" fmla="*/ 154 w 172"/>
                <a:gd name="T17" fmla="*/ 0 h 216"/>
                <a:gd name="T18" fmla="*/ 152 w 172"/>
                <a:gd name="T19" fmla="*/ 4 h 216"/>
                <a:gd name="T20" fmla="*/ 86 w 172"/>
                <a:gd name="T21" fmla="*/ 40 h 216"/>
                <a:gd name="T22" fmla="*/ 79 w 172"/>
                <a:gd name="T23" fmla="*/ 43 h 216"/>
                <a:gd name="T24" fmla="*/ 64 w 172"/>
                <a:gd name="T25" fmla="*/ 48 h 216"/>
                <a:gd name="T26" fmla="*/ 15 w 172"/>
                <a:gd name="T27" fmla="*/ 82 h 216"/>
                <a:gd name="T28" fmla="*/ 3 w 172"/>
                <a:gd name="T29" fmla="*/ 106 h 216"/>
                <a:gd name="T30" fmla="*/ 0 w 172"/>
                <a:gd name="T31" fmla="*/ 131 h 216"/>
                <a:gd name="T32" fmla="*/ 69 w 172"/>
                <a:gd name="T33" fmla="*/ 205 h 216"/>
                <a:gd name="T34" fmla="*/ 76 w 172"/>
                <a:gd name="T35" fmla="*/ 206 h 216"/>
                <a:gd name="T36" fmla="*/ 74 w 172"/>
                <a:gd name="T37" fmla="*/ 209 h 216"/>
                <a:gd name="T38" fmla="*/ 71 w 172"/>
                <a:gd name="T39" fmla="*/ 202 h 216"/>
                <a:gd name="T40" fmla="*/ 71 w 172"/>
                <a:gd name="T41" fmla="*/ 201 h 216"/>
                <a:gd name="T42" fmla="*/ 6 w 172"/>
                <a:gd name="T43" fmla="*/ 144 h 216"/>
                <a:gd name="T44" fmla="*/ 4 w 172"/>
                <a:gd name="T45" fmla="*/ 131 h 216"/>
                <a:gd name="T46" fmla="*/ 19 w 172"/>
                <a:gd name="T47" fmla="*/ 84 h 216"/>
                <a:gd name="T48" fmla="*/ 66 w 172"/>
                <a:gd name="T49" fmla="*/ 52 h 216"/>
                <a:gd name="T50" fmla="*/ 81 w 172"/>
                <a:gd name="T51" fmla="*/ 46 h 216"/>
                <a:gd name="T52" fmla="*/ 88 w 172"/>
                <a:gd name="T53" fmla="*/ 43 h 216"/>
                <a:gd name="T54" fmla="*/ 153 w 172"/>
                <a:gd name="T55" fmla="*/ 9 h 216"/>
                <a:gd name="T56" fmla="*/ 167 w 172"/>
                <a:gd name="T57" fmla="*/ 92 h 216"/>
                <a:gd name="T58" fmla="*/ 167 w 172"/>
                <a:gd name="T59" fmla="*/ 92 h 216"/>
                <a:gd name="T60" fmla="*/ 162 w 172"/>
                <a:gd name="T61" fmla="*/ 146 h 216"/>
                <a:gd name="T62" fmla="*/ 130 w 172"/>
                <a:gd name="T63" fmla="*/ 201 h 216"/>
                <a:gd name="T64" fmla="*/ 80 w 172"/>
                <a:gd name="T65" fmla="*/ 207 h 216"/>
                <a:gd name="T66" fmla="*/ 83 w 172"/>
                <a:gd name="T67" fmla="*/ 203 h 216"/>
                <a:gd name="T68" fmla="*/ 80 w 172"/>
                <a:gd name="T69" fmla="*/ 203 h 216"/>
                <a:gd name="T70" fmla="*/ 77 w 172"/>
                <a:gd name="T71" fmla="*/ 202 h 216"/>
                <a:gd name="T72" fmla="*/ 75 w 172"/>
                <a:gd name="T73" fmla="*/ 202 h 216"/>
                <a:gd name="T74" fmla="*/ 71 w 172"/>
                <a:gd name="T75" fmla="*/ 202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72" h="216">
                  <a:moveTo>
                    <a:pt x="74" y="209"/>
                  </a:moveTo>
                  <a:cubicBezTo>
                    <a:pt x="77" y="210"/>
                    <a:pt x="77" y="210"/>
                    <a:pt x="77" y="210"/>
                  </a:cubicBezTo>
                  <a:cubicBezTo>
                    <a:pt x="78" y="211"/>
                    <a:pt x="79" y="211"/>
                    <a:pt x="81" y="211"/>
                  </a:cubicBezTo>
                  <a:cubicBezTo>
                    <a:pt x="101" y="216"/>
                    <a:pt x="119" y="213"/>
                    <a:pt x="133" y="204"/>
                  </a:cubicBezTo>
                  <a:cubicBezTo>
                    <a:pt x="168" y="182"/>
                    <a:pt x="172" y="124"/>
                    <a:pt x="171" y="91"/>
                  </a:cubicBezTo>
                  <a:cubicBezTo>
                    <a:pt x="171" y="91"/>
                    <a:pt x="171" y="91"/>
                    <a:pt x="171" y="91"/>
                  </a:cubicBezTo>
                  <a:cubicBezTo>
                    <a:pt x="171" y="64"/>
                    <a:pt x="166" y="34"/>
                    <a:pt x="159" y="14"/>
                  </a:cubicBezTo>
                  <a:cubicBezTo>
                    <a:pt x="158" y="10"/>
                    <a:pt x="157" y="7"/>
                    <a:pt x="156" y="4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52" y="4"/>
                    <a:pt x="152" y="4"/>
                    <a:pt x="152" y="4"/>
                  </a:cubicBezTo>
                  <a:cubicBezTo>
                    <a:pt x="142" y="19"/>
                    <a:pt x="107" y="32"/>
                    <a:pt x="86" y="40"/>
                  </a:cubicBezTo>
                  <a:cubicBezTo>
                    <a:pt x="84" y="41"/>
                    <a:pt x="81" y="42"/>
                    <a:pt x="79" y="43"/>
                  </a:cubicBezTo>
                  <a:cubicBezTo>
                    <a:pt x="74" y="45"/>
                    <a:pt x="69" y="47"/>
                    <a:pt x="64" y="48"/>
                  </a:cubicBezTo>
                  <a:cubicBezTo>
                    <a:pt x="44" y="55"/>
                    <a:pt x="30" y="60"/>
                    <a:pt x="15" y="82"/>
                  </a:cubicBezTo>
                  <a:cubicBezTo>
                    <a:pt x="10" y="90"/>
                    <a:pt x="6" y="98"/>
                    <a:pt x="3" y="106"/>
                  </a:cubicBezTo>
                  <a:cubicBezTo>
                    <a:pt x="1" y="115"/>
                    <a:pt x="0" y="123"/>
                    <a:pt x="0" y="131"/>
                  </a:cubicBezTo>
                  <a:cubicBezTo>
                    <a:pt x="1" y="168"/>
                    <a:pt x="27" y="196"/>
                    <a:pt x="69" y="205"/>
                  </a:cubicBezTo>
                  <a:cubicBezTo>
                    <a:pt x="71" y="205"/>
                    <a:pt x="74" y="206"/>
                    <a:pt x="76" y="206"/>
                  </a:cubicBezTo>
                  <a:lnTo>
                    <a:pt x="74" y="209"/>
                  </a:lnTo>
                  <a:close/>
                  <a:moveTo>
                    <a:pt x="71" y="202"/>
                  </a:moveTo>
                  <a:cubicBezTo>
                    <a:pt x="71" y="202"/>
                    <a:pt x="71" y="202"/>
                    <a:pt x="71" y="201"/>
                  </a:cubicBezTo>
                  <a:cubicBezTo>
                    <a:pt x="36" y="194"/>
                    <a:pt x="12" y="173"/>
                    <a:pt x="6" y="144"/>
                  </a:cubicBezTo>
                  <a:cubicBezTo>
                    <a:pt x="5" y="140"/>
                    <a:pt x="4" y="136"/>
                    <a:pt x="4" y="131"/>
                  </a:cubicBezTo>
                  <a:cubicBezTo>
                    <a:pt x="4" y="115"/>
                    <a:pt x="9" y="99"/>
                    <a:pt x="19" y="84"/>
                  </a:cubicBezTo>
                  <a:cubicBezTo>
                    <a:pt x="33" y="63"/>
                    <a:pt x="45" y="59"/>
                    <a:pt x="66" y="52"/>
                  </a:cubicBezTo>
                  <a:cubicBezTo>
                    <a:pt x="70" y="50"/>
                    <a:pt x="75" y="48"/>
                    <a:pt x="81" y="46"/>
                  </a:cubicBezTo>
                  <a:cubicBezTo>
                    <a:pt x="83" y="45"/>
                    <a:pt x="86" y="44"/>
                    <a:pt x="88" y="43"/>
                  </a:cubicBezTo>
                  <a:cubicBezTo>
                    <a:pt x="109" y="35"/>
                    <a:pt x="140" y="23"/>
                    <a:pt x="153" y="9"/>
                  </a:cubicBezTo>
                  <a:cubicBezTo>
                    <a:pt x="160" y="26"/>
                    <a:pt x="166" y="57"/>
                    <a:pt x="167" y="92"/>
                  </a:cubicBezTo>
                  <a:cubicBezTo>
                    <a:pt x="167" y="92"/>
                    <a:pt x="167" y="92"/>
                    <a:pt x="167" y="92"/>
                  </a:cubicBezTo>
                  <a:cubicBezTo>
                    <a:pt x="167" y="106"/>
                    <a:pt x="166" y="127"/>
                    <a:pt x="162" y="146"/>
                  </a:cubicBezTo>
                  <a:cubicBezTo>
                    <a:pt x="157" y="169"/>
                    <a:pt x="148" y="190"/>
                    <a:pt x="130" y="201"/>
                  </a:cubicBezTo>
                  <a:cubicBezTo>
                    <a:pt x="117" y="210"/>
                    <a:pt x="100" y="212"/>
                    <a:pt x="80" y="207"/>
                  </a:cubicBezTo>
                  <a:cubicBezTo>
                    <a:pt x="83" y="203"/>
                    <a:pt x="83" y="203"/>
                    <a:pt x="83" y="203"/>
                  </a:cubicBezTo>
                  <a:cubicBezTo>
                    <a:pt x="80" y="203"/>
                    <a:pt x="80" y="203"/>
                    <a:pt x="80" y="203"/>
                  </a:cubicBezTo>
                  <a:cubicBezTo>
                    <a:pt x="79" y="203"/>
                    <a:pt x="78" y="202"/>
                    <a:pt x="77" y="202"/>
                  </a:cubicBezTo>
                  <a:cubicBezTo>
                    <a:pt x="77" y="202"/>
                    <a:pt x="76" y="202"/>
                    <a:pt x="75" y="202"/>
                  </a:cubicBezTo>
                  <a:lnTo>
                    <a:pt x="71" y="202"/>
                  </a:lnTo>
                  <a:close/>
                </a:path>
              </a:pathLst>
            </a:custGeom>
            <a:solidFill>
              <a:srgbClr val="776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9" name="Freeform 162"/>
            <p:cNvSpPr/>
            <p:nvPr/>
          </p:nvSpPr>
          <p:spPr bwMode="auto">
            <a:xfrm>
              <a:off x="5445125" y="1895475"/>
              <a:ext cx="44450" cy="55563"/>
            </a:xfrm>
            <a:custGeom>
              <a:avLst/>
              <a:gdLst>
                <a:gd name="T0" fmla="*/ 40 w 70"/>
                <a:gd name="T1" fmla="*/ 14 h 88"/>
                <a:gd name="T2" fmla="*/ 57 w 70"/>
                <a:gd name="T3" fmla="*/ 7 h 88"/>
                <a:gd name="T4" fmla="*/ 70 w 70"/>
                <a:gd name="T5" fmla="*/ 3 h 88"/>
                <a:gd name="T6" fmla="*/ 68 w 70"/>
                <a:gd name="T7" fmla="*/ 2 h 88"/>
                <a:gd name="T8" fmla="*/ 66 w 70"/>
                <a:gd name="T9" fmla="*/ 0 h 88"/>
                <a:gd name="T10" fmla="*/ 62 w 70"/>
                <a:gd name="T11" fmla="*/ 0 h 88"/>
                <a:gd name="T12" fmla="*/ 30 w 70"/>
                <a:gd name="T13" fmla="*/ 18 h 88"/>
                <a:gd name="T14" fmla="*/ 10 w 70"/>
                <a:gd name="T15" fmla="*/ 46 h 88"/>
                <a:gd name="T16" fmla="*/ 0 w 70"/>
                <a:gd name="T17" fmla="*/ 88 h 88"/>
                <a:gd name="T18" fmla="*/ 16 w 70"/>
                <a:gd name="T19" fmla="*/ 41 h 88"/>
                <a:gd name="T20" fmla="*/ 40 w 70"/>
                <a:gd name="T21" fmla="*/ 1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88">
                  <a:moveTo>
                    <a:pt x="40" y="14"/>
                  </a:moveTo>
                  <a:cubicBezTo>
                    <a:pt x="45" y="10"/>
                    <a:pt x="51" y="8"/>
                    <a:pt x="57" y="7"/>
                  </a:cubicBezTo>
                  <a:cubicBezTo>
                    <a:pt x="62" y="6"/>
                    <a:pt x="66" y="5"/>
                    <a:pt x="70" y="3"/>
                  </a:cubicBezTo>
                  <a:cubicBezTo>
                    <a:pt x="69" y="2"/>
                    <a:pt x="69" y="2"/>
                    <a:pt x="68" y="2"/>
                  </a:cubicBezTo>
                  <a:cubicBezTo>
                    <a:pt x="68" y="1"/>
                    <a:pt x="67" y="0"/>
                    <a:pt x="66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54" y="9"/>
                    <a:pt x="39" y="10"/>
                    <a:pt x="30" y="18"/>
                  </a:cubicBezTo>
                  <a:cubicBezTo>
                    <a:pt x="22" y="25"/>
                    <a:pt x="14" y="37"/>
                    <a:pt x="10" y="46"/>
                  </a:cubicBezTo>
                  <a:cubicBezTo>
                    <a:pt x="3" y="59"/>
                    <a:pt x="0" y="74"/>
                    <a:pt x="0" y="88"/>
                  </a:cubicBezTo>
                  <a:cubicBezTo>
                    <a:pt x="2" y="69"/>
                    <a:pt x="7" y="54"/>
                    <a:pt x="16" y="41"/>
                  </a:cubicBezTo>
                  <a:cubicBezTo>
                    <a:pt x="25" y="28"/>
                    <a:pt x="33" y="19"/>
                    <a:pt x="40" y="14"/>
                  </a:cubicBezTo>
                </a:path>
              </a:pathLst>
            </a:custGeom>
            <a:solidFill>
              <a:srgbClr val="F989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0" name="Freeform 163"/>
            <p:cNvSpPr>
              <a:spLocks noEditPoints="1"/>
            </p:cNvSpPr>
            <p:nvPr/>
          </p:nvSpPr>
          <p:spPr bwMode="auto">
            <a:xfrm>
              <a:off x="5446713" y="1898650"/>
              <a:ext cx="76200" cy="128588"/>
            </a:xfrm>
            <a:custGeom>
              <a:avLst/>
              <a:gdLst>
                <a:gd name="T0" fmla="*/ 55 w 119"/>
                <a:gd name="T1" fmla="*/ 5 h 203"/>
                <a:gd name="T2" fmla="*/ 17 w 119"/>
                <a:gd name="T3" fmla="*/ 38 h 203"/>
                <a:gd name="T4" fmla="*/ 16 w 119"/>
                <a:gd name="T5" fmla="*/ 145 h 203"/>
                <a:gd name="T6" fmla="*/ 84 w 119"/>
                <a:gd name="T7" fmla="*/ 203 h 203"/>
                <a:gd name="T8" fmla="*/ 109 w 119"/>
                <a:gd name="T9" fmla="*/ 158 h 203"/>
                <a:gd name="T10" fmla="*/ 116 w 119"/>
                <a:gd name="T11" fmla="*/ 76 h 203"/>
                <a:gd name="T12" fmla="*/ 54 w 119"/>
                <a:gd name="T13" fmla="*/ 37 h 203"/>
                <a:gd name="T14" fmla="*/ 54 w 119"/>
                <a:gd name="T15" fmla="*/ 40 h 203"/>
                <a:gd name="T16" fmla="*/ 54 w 119"/>
                <a:gd name="T17" fmla="*/ 37 h 203"/>
                <a:gd name="T18" fmla="*/ 68 w 119"/>
                <a:gd name="T19" fmla="*/ 72 h 203"/>
                <a:gd name="T20" fmla="*/ 49 w 119"/>
                <a:gd name="T21" fmla="*/ 77 h 203"/>
                <a:gd name="T22" fmla="*/ 46 w 119"/>
                <a:gd name="T23" fmla="*/ 57 h 203"/>
                <a:gd name="T24" fmla="*/ 46 w 119"/>
                <a:gd name="T25" fmla="*/ 60 h 203"/>
                <a:gd name="T26" fmla="*/ 46 w 119"/>
                <a:gd name="T27" fmla="*/ 57 h 203"/>
                <a:gd name="T28" fmla="*/ 47 w 119"/>
                <a:gd name="T29" fmla="*/ 98 h 203"/>
                <a:gd name="T30" fmla="*/ 41 w 119"/>
                <a:gd name="T31" fmla="*/ 98 h 203"/>
                <a:gd name="T32" fmla="*/ 12 w 119"/>
                <a:gd name="T33" fmla="*/ 68 h 203"/>
                <a:gd name="T34" fmla="*/ 18 w 119"/>
                <a:gd name="T35" fmla="*/ 68 h 203"/>
                <a:gd name="T36" fmla="*/ 12 w 119"/>
                <a:gd name="T37" fmla="*/ 68 h 203"/>
                <a:gd name="T38" fmla="*/ 15 w 119"/>
                <a:gd name="T39" fmla="*/ 86 h 203"/>
                <a:gd name="T40" fmla="*/ 16 w 119"/>
                <a:gd name="T41" fmla="*/ 92 h 203"/>
                <a:gd name="T42" fmla="*/ 19 w 119"/>
                <a:gd name="T43" fmla="*/ 129 h 203"/>
                <a:gd name="T44" fmla="*/ 19 w 119"/>
                <a:gd name="T45" fmla="*/ 125 h 203"/>
                <a:gd name="T46" fmla="*/ 19 w 119"/>
                <a:gd name="T47" fmla="*/ 129 h 203"/>
                <a:gd name="T48" fmla="*/ 19 w 119"/>
                <a:gd name="T49" fmla="*/ 108 h 203"/>
                <a:gd name="T50" fmla="*/ 26 w 119"/>
                <a:gd name="T51" fmla="*/ 108 h 203"/>
                <a:gd name="T52" fmla="*/ 34 w 119"/>
                <a:gd name="T53" fmla="*/ 44 h 203"/>
                <a:gd name="T54" fmla="*/ 34 w 119"/>
                <a:gd name="T55" fmla="*/ 50 h 203"/>
                <a:gd name="T56" fmla="*/ 34 w 119"/>
                <a:gd name="T57" fmla="*/ 44 h 203"/>
                <a:gd name="T58" fmla="*/ 34 w 119"/>
                <a:gd name="T59" fmla="*/ 76 h 203"/>
                <a:gd name="T60" fmla="*/ 35 w 119"/>
                <a:gd name="T61" fmla="*/ 79 h 203"/>
                <a:gd name="T62" fmla="*/ 36 w 119"/>
                <a:gd name="T63" fmla="*/ 143 h 203"/>
                <a:gd name="T64" fmla="*/ 36 w 119"/>
                <a:gd name="T65" fmla="*/ 138 h 203"/>
                <a:gd name="T66" fmla="*/ 36 w 119"/>
                <a:gd name="T67" fmla="*/ 143 h 203"/>
                <a:gd name="T68" fmla="*/ 38 w 119"/>
                <a:gd name="T69" fmla="*/ 119 h 203"/>
                <a:gd name="T70" fmla="*/ 44 w 119"/>
                <a:gd name="T71" fmla="*/ 119 h 203"/>
                <a:gd name="T72" fmla="*/ 48 w 119"/>
                <a:gd name="T73" fmla="*/ 162 h 203"/>
                <a:gd name="T74" fmla="*/ 48 w 119"/>
                <a:gd name="T75" fmla="*/ 159 h 203"/>
                <a:gd name="T76" fmla="*/ 48 w 119"/>
                <a:gd name="T77" fmla="*/ 162 h 203"/>
                <a:gd name="T78" fmla="*/ 51 w 119"/>
                <a:gd name="T79" fmla="*/ 143 h 203"/>
                <a:gd name="T80" fmla="*/ 57 w 119"/>
                <a:gd name="T81" fmla="*/ 142 h 203"/>
                <a:gd name="T82" fmla="*/ 60 w 119"/>
                <a:gd name="T83" fmla="*/ 132 h 203"/>
                <a:gd name="T84" fmla="*/ 70 w 119"/>
                <a:gd name="T85" fmla="*/ 132 h 203"/>
                <a:gd name="T86" fmla="*/ 60 w 119"/>
                <a:gd name="T87" fmla="*/ 132 h 203"/>
                <a:gd name="T88" fmla="*/ 64 w 119"/>
                <a:gd name="T89" fmla="*/ 163 h 203"/>
                <a:gd name="T90" fmla="*/ 70 w 119"/>
                <a:gd name="T91" fmla="*/ 163 h 203"/>
                <a:gd name="T92" fmla="*/ 66 w 119"/>
                <a:gd name="T93" fmla="*/ 108 h 203"/>
                <a:gd name="T94" fmla="*/ 66 w 119"/>
                <a:gd name="T95" fmla="*/ 105 h 203"/>
                <a:gd name="T96" fmla="*/ 66 w 119"/>
                <a:gd name="T97" fmla="*/ 108 h 203"/>
                <a:gd name="T98" fmla="*/ 81 w 119"/>
                <a:gd name="T99" fmla="*/ 121 h 203"/>
                <a:gd name="T100" fmla="*/ 81 w 119"/>
                <a:gd name="T101" fmla="*/ 118 h 203"/>
                <a:gd name="T102" fmla="*/ 81 w 119"/>
                <a:gd name="T103" fmla="*/ 88 h 203"/>
                <a:gd name="T104" fmla="*/ 60 w 119"/>
                <a:gd name="T105" fmla="*/ 88 h 203"/>
                <a:gd name="T106" fmla="*/ 81 w 119"/>
                <a:gd name="T107" fmla="*/ 88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9" h="203">
                  <a:moveTo>
                    <a:pt x="70" y="0"/>
                  </a:moveTo>
                  <a:cubicBezTo>
                    <a:pt x="65" y="3"/>
                    <a:pt x="60" y="4"/>
                    <a:pt x="55" y="5"/>
                  </a:cubicBezTo>
                  <a:cubicBezTo>
                    <a:pt x="50" y="7"/>
                    <a:pt x="44" y="8"/>
                    <a:pt x="40" y="12"/>
                  </a:cubicBezTo>
                  <a:cubicBezTo>
                    <a:pt x="33" y="17"/>
                    <a:pt x="25" y="25"/>
                    <a:pt x="17" y="38"/>
                  </a:cubicBezTo>
                  <a:cubicBezTo>
                    <a:pt x="6" y="53"/>
                    <a:pt x="1" y="73"/>
                    <a:pt x="0" y="99"/>
                  </a:cubicBezTo>
                  <a:cubicBezTo>
                    <a:pt x="0" y="113"/>
                    <a:pt x="6" y="129"/>
                    <a:pt x="16" y="145"/>
                  </a:cubicBezTo>
                  <a:cubicBezTo>
                    <a:pt x="27" y="161"/>
                    <a:pt x="42" y="176"/>
                    <a:pt x="58" y="187"/>
                  </a:cubicBezTo>
                  <a:cubicBezTo>
                    <a:pt x="66" y="194"/>
                    <a:pt x="75" y="199"/>
                    <a:pt x="84" y="203"/>
                  </a:cubicBezTo>
                  <a:cubicBezTo>
                    <a:pt x="87" y="196"/>
                    <a:pt x="92" y="189"/>
                    <a:pt x="96" y="183"/>
                  </a:cubicBezTo>
                  <a:cubicBezTo>
                    <a:pt x="101" y="175"/>
                    <a:pt x="106" y="167"/>
                    <a:pt x="109" y="158"/>
                  </a:cubicBezTo>
                  <a:cubicBezTo>
                    <a:pt x="115" y="141"/>
                    <a:pt x="118" y="124"/>
                    <a:pt x="119" y="104"/>
                  </a:cubicBezTo>
                  <a:cubicBezTo>
                    <a:pt x="119" y="95"/>
                    <a:pt x="118" y="86"/>
                    <a:pt x="116" y="76"/>
                  </a:cubicBezTo>
                  <a:cubicBezTo>
                    <a:pt x="109" y="49"/>
                    <a:pt x="92" y="20"/>
                    <a:pt x="70" y="0"/>
                  </a:cubicBezTo>
                  <a:moveTo>
                    <a:pt x="54" y="37"/>
                  </a:moveTo>
                  <a:cubicBezTo>
                    <a:pt x="56" y="37"/>
                    <a:pt x="57" y="37"/>
                    <a:pt x="57" y="38"/>
                  </a:cubicBezTo>
                  <a:cubicBezTo>
                    <a:pt x="57" y="39"/>
                    <a:pt x="56" y="40"/>
                    <a:pt x="54" y="40"/>
                  </a:cubicBezTo>
                  <a:cubicBezTo>
                    <a:pt x="53" y="40"/>
                    <a:pt x="51" y="39"/>
                    <a:pt x="51" y="38"/>
                  </a:cubicBezTo>
                  <a:cubicBezTo>
                    <a:pt x="51" y="38"/>
                    <a:pt x="53" y="37"/>
                    <a:pt x="54" y="37"/>
                  </a:cubicBezTo>
                  <a:moveTo>
                    <a:pt x="58" y="73"/>
                  </a:moveTo>
                  <a:cubicBezTo>
                    <a:pt x="63" y="71"/>
                    <a:pt x="68" y="71"/>
                    <a:pt x="68" y="72"/>
                  </a:cubicBezTo>
                  <a:cubicBezTo>
                    <a:pt x="68" y="73"/>
                    <a:pt x="64" y="75"/>
                    <a:pt x="59" y="76"/>
                  </a:cubicBezTo>
                  <a:cubicBezTo>
                    <a:pt x="54" y="77"/>
                    <a:pt x="49" y="78"/>
                    <a:pt x="49" y="77"/>
                  </a:cubicBezTo>
                  <a:cubicBezTo>
                    <a:pt x="49" y="76"/>
                    <a:pt x="53" y="74"/>
                    <a:pt x="58" y="73"/>
                  </a:cubicBezTo>
                  <a:moveTo>
                    <a:pt x="46" y="57"/>
                  </a:moveTo>
                  <a:cubicBezTo>
                    <a:pt x="47" y="57"/>
                    <a:pt x="49" y="58"/>
                    <a:pt x="49" y="59"/>
                  </a:cubicBezTo>
                  <a:cubicBezTo>
                    <a:pt x="49" y="59"/>
                    <a:pt x="47" y="60"/>
                    <a:pt x="46" y="60"/>
                  </a:cubicBezTo>
                  <a:cubicBezTo>
                    <a:pt x="44" y="60"/>
                    <a:pt x="43" y="59"/>
                    <a:pt x="43" y="59"/>
                  </a:cubicBezTo>
                  <a:cubicBezTo>
                    <a:pt x="43" y="58"/>
                    <a:pt x="44" y="57"/>
                    <a:pt x="46" y="57"/>
                  </a:cubicBezTo>
                  <a:moveTo>
                    <a:pt x="44" y="97"/>
                  </a:moveTo>
                  <a:cubicBezTo>
                    <a:pt x="45" y="97"/>
                    <a:pt x="47" y="97"/>
                    <a:pt x="47" y="98"/>
                  </a:cubicBezTo>
                  <a:cubicBezTo>
                    <a:pt x="47" y="99"/>
                    <a:pt x="45" y="100"/>
                    <a:pt x="44" y="100"/>
                  </a:cubicBezTo>
                  <a:cubicBezTo>
                    <a:pt x="42" y="100"/>
                    <a:pt x="41" y="99"/>
                    <a:pt x="41" y="98"/>
                  </a:cubicBezTo>
                  <a:cubicBezTo>
                    <a:pt x="41" y="97"/>
                    <a:pt x="42" y="97"/>
                    <a:pt x="44" y="97"/>
                  </a:cubicBezTo>
                  <a:moveTo>
                    <a:pt x="12" y="68"/>
                  </a:moveTo>
                  <a:cubicBezTo>
                    <a:pt x="12" y="68"/>
                    <a:pt x="13" y="67"/>
                    <a:pt x="15" y="67"/>
                  </a:cubicBezTo>
                  <a:cubicBezTo>
                    <a:pt x="17" y="67"/>
                    <a:pt x="18" y="68"/>
                    <a:pt x="18" y="68"/>
                  </a:cubicBezTo>
                  <a:cubicBezTo>
                    <a:pt x="18" y="69"/>
                    <a:pt x="17" y="70"/>
                    <a:pt x="15" y="70"/>
                  </a:cubicBezTo>
                  <a:cubicBezTo>
                    <a:pt x="13" y="70"/>
                    <a:pt x="12" y="69"/>
                    <a:pt x="12" y="68"/>
                  </a:cubicBezTo>
                  <a:moveTo>
                    <a:pt x="13" y="89"/>
                  </a:moveTo>
                  <a:cubicBezTo>
                    <a:pt x="13" y="88"/>
                    <a:pt x="14" y="86"/>
                    <a:pt x="15" y="86"/>
                  </a:cubicBezTo>
                  <a:cubicBezTo>
                    <a:pt x="17" y="86"/>
                    <a:pt x="18" y="88"/>
                    <a:pt x="18" y="89"/>
                  </a:cubicBezTo>
                  <a:cubicBezTo>
                    <a:pt x="18" y="91"/>
                    <a:pt x="17" y="92"/>
                    <a:pt x="16" y="92"/>
                  </a:cubicBezTo>
                  <a:cubicBezTo>
                    <a:pt x="14" y="92"/>
                    <a:pt x="13" y="91"/>
                    <a:pt x="13" y="89"/>
                  </a:cubicBezTo>
                  <a:moveTo>
                    <a:pt x="19" y="129"/>
                  </a:moveTo>
                  <a:cubicBezTo>
                    <a:pt x="18" y="129"/>
                    <a:pt x="16" y="128"/>
                    <a:pt x="16" y="127"/>
                  </a:cubicBezTo>
                  <a:cubicBezTo>
                    <a:pt x="16" y="126"/>
                    <a:pt x="18" y="125"/>
                    <a:pt x="19" y="125"/>
                  </a:cubicBezTo>
                  <a:cubicBezTo>
                    <a:pt x="21" y="125"/>
                    <a:pt x="22" y="126"/>
                    <a:pt x="22" y="127"/>
                  </a:cubicBezTo>
                  <a:cubicBezTo>
                    <a:pt x="22" y="128"/>
                    <a:pt x="21" y="129"/>
                    <a:pt x="19" y="129"/>
                  </a:cubicBezTo>
                  <a:moveTo>
                    <a:pt x="23" y="111"/>
                  </a:moveTo>
                  <a:cubicBezTo>
                    <a:pt x="21" y="111"/>
                    <a:pt x="19" y="109"/>
                    <a:pt x="19" y="108"/>
                  </a:cubicBezTo>
                  <a:cubicBezTo>
                    <a:pt x="19" y="107"/>
                    <a:pt x="20" y="105"/>
                    <a:pt x="23" y="105"/>
                  </a:cubicBezTo>
                  <a:cubicBezTo>
                    <a:pt x="25" y="105"/>
                    <a:pt x="26" y="106"/>
                    <a:pt x="26" y="108"/>
                  </a:cubicBezTo>
                  <a:cubicBezTo>
                    <a:pt x="26" y="109"/>
                    <a:pt x="25" y="111"/>
                    <a:pt x="23" y="111"/>
                  </a:cubicBezTo>
                  <a:moveTo>
                    <a:pt x="34" y="44"/>
                  </a:moveTo>
                  <a:cubicBezTo>
                    <a:pt x="36" y="44"/>
                    <a:pt x="38" y="45"/>
                    <a:pt x="38" y="47"/>
                  </a:cubicBezTo>
                  <a:cubicBezTo>
                    <a:pt x="38" y="49"/>
                    <a:pt x="36" y="50"/>
                    <a:pt x="34" y="50"/>
                  </a:cubicBezTo>
                  <a:cubicBezTo>
                    <a:pt x="32" y="50"/>
                    <a:pt x="30" y="49"/>
                    <a:pt x="30" y="47"/>
                  </a:cubicBezTo>
                  <a:cubicBezTo>
                    <a:pt x="30" y="45"/>
                    <a:pt x="32" y="44"/>
                    <a:pt x="34" y="44"/>
                  </a:cubicBezTo>
                  <a:moveTo>
                    <a:pt x="30" y="78"/>
                  </a:moveTo>
                  <a:cubicBezTo>
                    <a:pt x="30" y="77"/>
                    <a:pt x="32" y="76"/>
                    <a:pt x="34" y="76"/>
                  </a:cubicBezTo>
                  <a:cubicBezTo>
                    <a:pt x="37" y="76"/>
                    <a:pt x="39" y="76"/>
                    <a:pt x="39" y="78"/>
                  </a:cubicBezTo>
                  <a:cubicBezTo>
                    <a:pt x="39" y="79"/>
                    <a:pt x="37" y="79"/>
                    <a:pt x="35" y="79"/>
                  </a:cubicBezTo>
                  <a:cubicBezTo>
                    <a:pt x="32" y="80"/>
                    <a:pt x="30" y="79"/>
                    <a:pt x="30" y="78"/>
                  </a:cubicBezTo>
                  <a:moveTo>
                    <a:pt x="36" y="143"/>
                  </a:moveTo>
                  <a:cubicBezTo>
                    <a:pt x="34" y="143"/>
                    <a:pt x="33" y="142"/>
                    <a:pt x="33" y="141"/>
                  </a:cubicBezTo>
                  <a:cubicBezTo>
                    <a:pt x="33" y="139"/>
                    <a:pt x="34" y="138"/>
                    <a:pt x="36" y="138"/>
                  </a:cubicBezTo>
                  <a:cubicBezTo>
                    <a:pt x="37" y="138"/>
                    <a:pt x="39" y="139"/>
                    <a:pt x="39" y="140"/>
                  </a:cubicBezTo>
                  <a:cubicBezTo>
                    <a:pt x="39" y="142"/>
                    <a:pt x="37" y="143"/>
                    <a:pt x="36" y="143"/>
                  </a:cubicBezTo>
                  <a:moveTo>
                    <a:pt x="41" y="120"/>
                  </a:moveTo>
                  <a:cubicBezTo>
                    <a:pt x="40" y="120"/>
                    <a:pt x="38" y="120"/>
                    <a:pt x="38" y="119"/>
                  </a:cubicBezTo>
                  <a:cubicBezTo>
                    <a:pt x="38" y="118"/>
                    <a:pt x="39" y="117"/>
                    <a:pt x="41" y="117"/>
                  </a:cubicBezTo>
                  <a:cubicBezTo>
                    <a:pt x="43" y="117"/>
                    <a:pt x="44" y="118"/>
                    <a:pt x="44" y="119"/>
                  </a:cubicBezTo>
                  <a:cubicBezTo>
                    <a:pt x="44" y="120"/>
                    <a:pt x="43" y="120"/>
                    <a:pt x="41" y="120"/>
                  </a:cubicBezTo>
                  <a:moveTo>
                    <a:pt x="48" y="162"/>
                  </a:moveTo>
                  <a:cubicBezTo>
                    <a:pt x="46" y="162"/>
                    <a:pt x="45" y="162"/>
                    <a:pt x="45" y="160"/>
                  </a:cubicBezTo>
                  <a:cubicBezTo>
                    <a:pt x="45" y="159"/>
                    <a:pt x="46" y="159"/>
                    <a:pt x="48" y="159"/>
                  </a:cubicBezTo>
                  <a:cubicBezTo>
                    <a:pt x="50" y="159"/>
                    <a:pt x="51" y="159"/>
                    <a:pt x="51" y="160"/>
                  </a:cubicBezTo>
                  <a:cubicBezTo>
                    <a:pt x="51" y="161"/>
                    <a:pt x="50" y="162"/>
                    <a:pt x="48" y="162"/>
                  </a:cubicBezTo>
                  <a:moveTo>
                    <a:pt x="54" y="144"/>
                  </a:moveTo>
                  <a:cubicBezTo>
                    <a:pt x="52" y="144"/>
                    <a:pt x="51" y="143"/>
                    <a:pt x="51" y="143"/>
                  </a:cubicBezTo>
                  <a:cubicBezTo>
                    <a:pt x="51" y="142"/>
                    <a:pt x="52" y="141"/>
                    <a:pt x="54" y="141"/>
                  </a:cubicBezTo>
                  <a:cubicBezTo>
                    <a:pt x="55" y="141"/>
                    <a:pt x="57" y="142"/>
                    <a:pt x="57" y="142"/>
                  </a:cubicBezTo>
                  <a:cubicBezTo>
                    <a:pt x="57" y="143"/>
                    <a:pt x="55" y="144"/>
                    <a:pt x="54" y="144"/>
                  </a:cubicBezTo>
                  <a:moveTo>
                    <a:pt x="60" y="132"/>
                  </a:moveTo>
                  <a:cubicBezTo>
                    <a:pt x="60" y="131"/>
                    <a:pt x="62" y="130"/>
                    <a:pt x="65" y="130"/>
                  </a:cubicBezTo>
                  <a:cubicBezTo>
                    <a:pt x="67" y="130"/>
                    <a:pt x="70" y="131"/>
                    <a:pt x="70" y="132"/>
                  </a:cubicBezTo>
                  <a:cubicBezTo>
                    <a:pt x="70" y="133"/>
                    <a:pt x="68" y="134"/>
                    <a:pt x="65" y="134"/>
                  </a:cubicBezTo>
                  <a:cubicBezTo>
                    <a:pt x="62" y="134"/>
                    <a:pt x="60" y="133"/>
                    <a:pt x="60" y="132"/>
                  </a:cubicBezTo>
                  <a:moveTo>
                    <a:pt x="67" y="165"/>
                  </a:moveTo>
                  <a:cubicBezTo>
                    <a:pt x="66" y="165"/>
                    <a:pt x="64" y="164"/>
                    <a:pt x="64" y="163"/>
                  </a:cubicBezTo>
                  <a:cubicBezTo>
                    <a:pt x="64" y="163"/>
                    <a:pt x="66" y="162"/>
                    <a:pt x="67" y="162"/>
                  </a:cubicBezTo>
                  <a:cubicBezTo>
                    <a:pt x="69" y="162"/>
                    <a:pt x="70" y="163"/>
                    <a:pt x="70" y="163"/>
                  </a:cubicBezTo>
                  <a:cubicBezTo>
                    <a:pt x="70" y="164"/>
                    <a:pt x="69" y="165"/>
                    <a:pt x="67" y="165"/>
                  </a:cubicBezTo>
                  <a:moveTo>
                    <a:pt x="66" y="108"/>
                  </a:moveTo>
                  <a:cubicBezTo>
                    <a:pt x="63" y="108"/>
                    <a:pt x="61" y="107"/>
                    <a:pt x="61" y="106"/>
                  </a:cubicBezTo>
                  <a:cubicBezTo>
                    <a:pt x="61" y="105"/>
                    <a:pt x="63" y="105"/>
                    <a:pt x="66" y="105"/>
                  </a:cubicBezTo>
                  <a:cubicBezTo>
                    <a:pt x="69" y="104"/>
                    <a:pt x="71" y="105"/>
                    <a:pt x="71" y="106"/>
                  </a:cubicBezTo>
                  <a:cubicBezTo>
                    <a:pt x="71" y="107"/>
                    <a:pt x="69" y="108"/>
                    <a:pt x="66" y="108"/>
                  </a:cubicBezTo>
                  <a:moveTo>
                    <a:pt x="84" y="119"/>
                  </a:moveTo>
                  <a:cubicBezTo>
                    <a:pt x="84" y="120"/>
                    <a:pt x="83" y="121"/>
                    <a:pt x="81" y="121"/>
                  </a:cubicBezTo>
                  <a:cubicBezTo>
                    <a:pt x="80" y="121"/>
                    <a:pt x="78" y="120"/>
                    <a:pt x="78" y="120"/>
                  </a:cubicBezTo>
                  <a:cubicBezTo>
                    <a:pt x="78" y="119"/>
                    <a:pt x="80" y="118"/>
                    <a:pt x="81" y="118"/>
                  </a:cubicBezTo>
                  <a:cubicBezTo>
                    <a:pt x="83" y="118"/>
                    <a:pt x="84" y="119"/>
                    <a:pt x="84" y="119"/>
                  </a:cubicBezTo>
                  <a:moveTo>
                    <a:pt x="81" y="88"/>
                  </a:moveTo>
                  <a:cubicBezTo>
                    <a:pt x="81" y="89"/>
                    <a:pt x="76" y="90"/>
                    <a:pt x="71" y="90"/>
                  </a:cubicBezTo>
                  <a:cubicBezTo>
                    <a:pt x="65" y="90"/>
                    <a:pt x="60" y="89"/>
                    <a:pt x="60" y="88"/>
                  </a:cubicBezTo>
                  <a:cubicBezTo>
                    <a:pt x="60" y="87"/>
                    <a:pt x="65" y="86"/>
                    <a:pt x="70" y="86"/>
                  </a:cubicBezTo>
                  <a:cubicBezTo>
                    <a:pt x="76" y="86"/>
                    <a:pt x="81" y="87"/>
                    <a:pt x="81" y="88"/>
                  </a:cubicBezTo>
                </a:path>
              </a:pathLst>
            </a:custGeom>
            <a:solidFill>
              <a:srgbClr val="F989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1" name="Freeform 164"/>
            <p:cNvSpPr/>
            <p:nvPr/>
          </p:nvSpPr>
          <p:spPr bwMode="auto">
            <a:xfrm>
              <a:off x="5503863" y="1978025"/>
              <a:ext cx="20638" cy="52388"/>
            </a:xfrm>
            <a:custGeom>
              <a:avLst/>
              <a:gdLst>
                <a:gd name="T0" fmla="*/ 25 w 33"/>
                <a:gd name="T1" fmla="*/ 34 h 83"/>
                <a:gd name="T2" fmla="*/ 12 w 33"/>
                <a:gd name="T3" fmla="*/ 60 h 83"/>
                <a:gd name="T4" fmla="*/ 0 w 33"/>
                <a:gd name="T5" fmla="*/ 80 h 83"/>
                <a:gd name="T6" fmla="*/ 9 w 33"/>
                <a:gd name="T7" fmla="*/ 83 h 83"/>
                <a:gd name="T8" fmla="*/ 9 w 33"/>
                <a:gd name="T9" fmla="*/ 83 h 83"/>
                <a:gd name="T10" fmla="*/ 10 w 33"/>
                <a:gd name="T11" fmla="*/ 78 h 83"/>
                <a:gd name="T12" fmla="*/ 25 w 33"/>
                <a:gd name="T13" fmla="*/ 43 h 83"/>
                <a:gd name="T14" fmla="*/ 26 w 33"/>
                <a:gd name="T15" fmla="*/ 40 h 83"/>
                <a:gd name="T16" fmla="*/ 30 w 33"/>
                <a:gd name="T17" fmla="*/ 29 h 83"/>
                <a:gd name="T18" fmla="*/ 30 w 33"/>
                <a:gd name="T19" fmla="*/ 25 h 83"/>
                <a:gd name="T20" fmla="*/ 31 w 33"/>
                <a:gd name="T21" fmla="*/ 21 h 83"/>
                <a:gd name="T22" fmla="*/ 33 w 33"/>
                <a:gd name="T23" fmla="*/ 0 h 83"/>
                <a:gd name="T24" fmla="*/ 25 w 33"/>
                <a:gd name="T25" fmla="*/ 34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83">
                  <a:moveTo>
                    <a:pt x="25" y="34"/>
                  </a:moveTo>
                  <a:cubicBezTo>
                    <a:pt x="22" y="43"/>
                    <a:pt x="17" y="52"/>
                    <a:pt x="12" y="60"/>
                  </a:cubicBezTo>
                  <a:cubicBezTo>
                    <a:pt x="7" y="67"/>
                    <a:pt x="3" y="73"/>
                    <a:pt x="0" y="80"/>
                  </a:cubicBezTo>
                  <a:cubicBezTo>
                    <a:pt x="3" y="81"/>
                    <a:pt x="6" y="82"/>
                    <a:pt x="9" y="83"/>
                  </a:cubicBezTo>
                  <a:cubicBezTo>
                    <a:pt x="9" y="83"/>
                    <a:pt x="9" y="83"/>
                    <a:pt x="9" y="83"/>
                  </a:cubicBezTo>
                  <a:cubicBezTo>
                    <a:pt x="9" y="82"/>
                    <a:pt x="9" y="80"/>
                    <a:pt x="10" y="78"/>
                  </a:cubicBezTo>
                  <a:cubicBezTo>
                    <a:pt x="13" y="66"/>
                    <a:pt x="20" y="55"/>
                    <a:pt x="25" y="43"/>
                  </a:cubicBezTo>
                  <a:cubicBezTo>
                    <a:pt x="25" y="42"/>
                    <a:pt x="26" y="41"/>
                    <a:pt x="26" y="40"/>
                  </a:cubicBezTo>
                  <a:cubicBezTo>
                    <a:pt x="28" y="36"/>
                    <a:pt x="29" y="32"/>
                    <a:pt x="30" y="29"/>
                  </a:cubicBezTo>
                  <a:cubicBezTo>
                    <a:pt x="30" y="28"/>
                    <a:pt x="30" y="26"/>
                    <a:pt x="30" y="25"/>
                  </a:cubicBezTo>
                  <a:cubicBezTo>
                    <a:pt x="31" y="24"/>
                    <a:pt x="31" y="23"/>
                    <a:pt x="31" y="21"/>
                  </a:cubicBezTo>
                  <a:cubicBezTo>
                    <a:pt x="32" y="14"/>
                    <a:pt x="33" y="7"/>
                    <a:pt x="33" y="0"/>
                  </a:cubicBezTo>
                  <a:cubicBezTo>
                    <a:pt x="32" y="12"/>
                    <a:pt x="29" y="23"/>
                    <a:pt x="25" y="34"/>
                  </a:cubicBezTo>
                </a:path>
              </a:pathLst>
            </a:custGeom>
            <a:solidFill>
              <a:srgbClr val="F989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2" name="Freeform 165"/>
            <p:cNvSpPr/>
            <p:nvPr/>
          </p:nvSpPr>
          <p:spPr bwMode="auto">
            <a:xfrm>
              <a:off x="5445125" y="1895475"/>
              <a:ext cx="80963" cy="139700"/>
            </a:xfrm>
            <a:custGeom>
              <a:avLst/>
              <a:gdLst>
                <a:gd name="T0" fmla="*/ 67 w 127"/>
                <a:gd name="T1" fmla="*/ 207 h 219"/>
                <a:gd name="T2" fmla="*/ 87 w 127"/>
                <a:gd name="T3" fmla="*/ 218 h 219"/>
                <a:gd name="T4" fmla="*/ 89 w 127"/>
                <a:gd name="T5" fmla="*/ 219 h 219"/>
                <a:gd name="T6" fmla="*/ 90 w 127"/>
                <a:gd name="T7" fmla="*/ 217 h 219"/>
                <a:gd name="T8" fmla="*/ 92 w 127"/>
                <a:gd name="T9" fmla="*/ 210 h 219"/>
                <a:gd name="T10" fmla="*/ 104 w 127"/>
                <a:gd name="T11" fmla="*/ 190 h 219"/>
                <a:gd name="T12" fmla="*/ 117 w 127"/>
                <a:gd name="T13" fmla="*/ 164 h 219"/>
                <a:gd name="T14" fmla="*/ 125 w 127"/>
                <a:gd name="T15" fmla="*/ 130 h 219"/>
                <a:gd name="T16" fmla="*/ 127 w 127"/>
                <a:gd name="T17" fmla="*/ 109 h 219"/>
                <a:gd name="T18" fmla="*/ 127 w 127"/>
                <a:gd name="T19" fmla="*/ 103 h 219"/>
                <a:gd name="T20" fmla="*/ 127 w 127"/>
                <a:gd name="T21" fmla="*/ 98 h 219"/>
                <a:gd name="T22" fmla="*/ 127 w 127"/>
                <a:gd name="T23" fmla="*/ 95 h 219"/>
                <a:gd name="T24" fmla="*/ 123 w 127"/>
                <a:gd name="T25" fmla="*/ 72 h 219"/>
                <a:gd name="T26" fmla="*/ 122 w 127"/>
                <a:gd name="T27" fmla="*/ 68 h 219"/>
                <a:gd name="T28" fmla="*/ 101 w 127"/>
                <a:gd name="T29" fmla="*/ 23 h 219"/>
                <a:gd name="T30" fmla="*/ 99 w 127"/>
                <a:gd name="T31" fmla="*/ 19 h 219"/>
                <a:gd name="T32" fmla="*/ 86 w 127"/>
                <a:gd name="T33" fmla="*/ 4 h 219"/>
                <a:gd name="T34" fmla="*/ 83 w 127"/>
                <a:gd name="T35" fmla="*/ 0 h 219"/>
                <a:gd name="T36" fmla="*/ 83 w 127"/>
                <a:gd name="T37" fmla="*/ 0 h 219"/>
                <a:gd name="T38" fmla="*/ 79 w 127"/>
                <a:gd name="T39" fmla="*/ 2 h 219"/>
                <a:gd name="T40" fmla="*/ 81 w 127"/>
                <a:gd name="T41" fmla="*/ 4 h 219"/>
                <a:gd name="T42" fmla="*/ 81 w 127"/>
                <a:gd name="T43" fmla="*/ 4 h 219"/>
                <a:gd name="T44" fmla="*/ 96 w 127"/>
                <a:gd name="T45" fmla="*/ 23 h 219"/>
                <a:gd name="T46" fmla="*/ 97 w 127"/>
                <a:gd name="T47" fmla="*/ 23 h 219"/>
                <a:gd name="T48" fmla="*/ 120 w 127"/>
                <a:gd name="T49" fmla="*/ 81 h 219"/>
                <a:gd name="T50" fmla="*/ 123 w 127"/>
                <a:gd name="T51" fmla="*/ 109 h 219"/>
                <a:gd name="T52" fmla="*/ 113 w 127"/>
                <a:gd name="T53" fmla="*/ 163 h 219"/>
                <a:gd name="T54" fmla="*/ 100 w 127"/>
                <a:gd name="T55" fmla="*/ 188 h 219"/>
                <a:gd name="T56" fmla="*/ 88 w 127"/>
                <a:gd name="T57" fmla="*/ 208 h 219"/>
                <a:gd name="T58" fmla="*/ 86 w 127"/>
                <a:gd name="T59" fmla="*/ 213 h 219"/>
                <a:gd name="T60" fmla="*/ 67 w 127"/>
                <a:gd name="T61" fmla="*/ 202 h 219"/>
                <a:gd name="T62" fmla="*/ 65 w 127"/>
                <a:gd name="T63" fmla="*/ 201 h 219"/>
                <a:gd name="T64" fmla="*/ 62 w 127"/>
                <a:gd name="T65" fmla="*/ 198 h 219"/>
                <a:gd name="T66" fmla="*/ 20 w 127"/>
                <a:gd name="T67" fmla="*/ 150 h 219"/>
                <a:gd name="T68" fmla="*/ 4 w 127"/>
                <a:gd name="T69" fmla="*/ 104 h 219"/>
                <a:gd name="T70" fmla="*/ 21 w 127"/>
                <a:gd name="T71" fmla="*/ 43 h 219"/>
                <a:gd name="T72" fmla="*/ 44 w 127"/>
                <a:gd name="T73" fmla="*/ 17 h 219"/>
                <a:gd name="T74" fmla="*/ 59 w 127"/>
                <a:gd name="T75" fmla="*/ 10 h 219"/>
                <a:gd name="T76" fmla="*/ 74 w 127"/>
                <a:gd name="T77" fmla="*/ 5 h 219"/>
                <a:gd name="T78" fmla="*/ 78 w 127"/>
                <a:gd name="T79" fmla="*/ 2 h 219"/>
                <a:gd name="T80" fmla="*/ 75 w 127"/>
                <a:gd name="T81" fmla="*/ 0 h 219"/>
                <a:gd name="T82" fmla="*/ 71 w 127"/>
                <a:gd name="T83" fmla="*/ 3 h 219"/>
                <a:gd name="T84" fmla="*/ 58 w 127"/>
                <a:gd name="T85" fmla="*/ 7 h 219"/>
                <a:gd name="T86" fmla="*/ 41 w 127"/>
                <a:gd name="T87" fmla="*/ 14 h 219"/>
                <a:gd name="T88" fmla="*/ 17 w 127"/>
                <a:gd name="T89" fmla="*/ 41 h 219"/>
                <a:gd name="T90" fmla="*/ 1 w 127"/>
                <a:gd name="T91" fmla="*/ 88 h 219"/>
                <a:gd name="T92" fmla="*/ 0 w 127"/>
                <a:gd name="T93" fmla="*/ 104 h 219"/>
                <a:gd name="T94" fmla="*/ 61 w 127"/>
                <a:gd name="T95" fmla="*/ 202 h 219"/>
                <a:gd name="T96" fmla="*/ 63 w 127"/>
                <a:gd name="T97" fmla="*/ 204 h 219"/>
                <a:gd name="T98" fmla="*/ 67 w 127"/>
                <a:gd name="T99" fmla="*/ 20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27" h="219">
                  <a:moveTo>
                    <a:pt x="67" y="207"/>
                  </a:moveTo>
                  <a:cubicBezTo>
                    <a:pt x="74" y="211"/>
                    <a:pt x="80" y="215"/>
                    <a:pt x="87" y="218"/>
                  </a:cubicBezTo>
                  <a:cubicBezTo>
                    <a:pt x="89" y="219"/>
                    <a:pt x="89" y="219"/>
                    <a:pt x="89" y="219"/>
                  </a:cubicBezTo>
                  <a:cubicBezTo>
                    <a:pt x="90" y="217"/>
                    <a:pt x="90" y="217"/>
                    <a:pt x="90" y="217"/>
                  </a:cubicBezTo>
                  <a:cubicBezTo>
                    <a:pt x="90" y="214"/>
                    <a:pt x="91" y="212"/>
                    <a:pt x="92" y="210"/>
                  </a:cubicBezTo>
                  <a:cubicBezTo>
                    <a:pt x="95" y="203"/>
                    <a:pt x="99" y="197"/>
                    <a:pt x="104" y="190"/>
                  </a:cubicBezTo>
                  <a:cubicBezTo>
                    <a:pt x="109" y="182"/>
                    <a:pt x="114" y="173"/>
                    <a:pt x="117" y="164"/>
                  </a:cubicBezTo>
                  <a:cubicBezTo>
                    <a:pt x="121" y="153"/>
                    <a:pt x="124" y="142"/>
                    <a:pt x="125" y="130"/>
                  </a:cubicBezTo>
                  <a:cubicBezTo>
                    <a:pt x="126" y="123"/>
                    <a:pt x="127" y="116"/>
                    <a:pt x="127" y="109"/>
                  </a:cubicBezTo>
                  <a:cubicBezTo>
                    <a:pt x="127" y="107"/>
                    <a:pt x="127" y="105"/>
                    <a:pt x="127" y="103"/>
                  </a:cubicBezTo>
                  <a:cubicBezTo>
                    <a:pt x="127" y="101"/>
                    <a:pt x="127" y="100"/>
                    <a:pt x="127" y="98"/>
                  </a:cubicBezTo>
                  <a:cubicBezTo>
                    <a:pt x="127" y="97"/>
                    <a:pt x="127" y="96"/>
                    <a:pt x="127" y="95"/>
                  </a:cubicBezTo>
                  <a:cubicBezTo>
                    <a:pt x="126" y="87"/>
                    <a:pt x="125" y="80"/>
                    <a:pt x="123" y="72"/>
                  </a:cubicBezTo>
                  <a:cubicBezTo>
                    <a:pt x="122" y="71"/>
                    <a:pt x="122" y="70"/>
                    <a:pt x="122" y="68"/>
                  </a:cubicBezTo>
                  <a:cubicBezTo>
                    <a:pt x="117" y="52"/>
                    <a:pt x="110" y="37"/>
                    <a:pt x="101" y="23"/>
                  </a:cubicBezTo>
                  <a:cubicBezTo>
                    <a:pt x="100" y="21"/>
                    <a:pt x="100" y="20"/>
                    <a:pt x="99" y="19"/>
                  </a:cubicBezTo>
                  <a:cubicBezTo>
                    <a:pt x="95" y="14"/>
                    <a:pt x="91" y="8"/>
                    <a:pt x="86" y="4"/>
                  </a:cubicBezTo>
                  <a:cubicBezTo>
                    <a:pt x="85" y="2"/>
                    <a:pt x="84" y="1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79" y="2"/>
                    <a:pt x="79" y="2"/>
                    <a:pt x="79" y="2"/>
                  </a:cubicBezTo>
                  <a:cubicBezTo>
                    <a:pt x="80" y="3"/>
                    <a:pt x="80" y="3"/>
                    <a:pt x="81" y="4"/>
                  </a:cubicBezTo>
                  <a:cubicBezTo>
                    <a:pt x="81" y="4"/>
                    <a:pt x="81" y="4"/>
                    <a:pt x="81" y="4"/>
                  </a:cubicBezTo>
                  <a:cubicBezTo>
                    <a:pt x="87" y="10"/>
                    <a:pt x="92" y="16"/>
                    <a:pt x="96" y="23"/>
                  </a:cubicBezTo>
                  <a:cubicBezTo>
                    <a:pt x="96" y="23"/>
                    <a:pt x="96" y="23"/>
                    <a:pt x="97" y="23"/>
                  </a:cubicBezTo>
                  <a:cubicBezTo>
                    <a:pt x="108" y="41"/>
                    <a:pt x="116" y="61"/>
                    <a:pt x="120" y="81"/>
                  </a:cubicBezTo>
                  <a:cubicBezTo>
                    <a:pt x="122" y="91"/>
                    <a:pt x="123" y="100"/>
                    <a:pt x="123" y="109"/>
                  </a:cubicBezTo>
                  <a:cubicBezTo>
                    <a:pt x="122" y="129"/>
                    <a:pt x="119" y="146"/>
                    <a:pt x="113" y="163"/>
                  </a:cubicBezTo>
                  <a:cubicBezTo>
                    <a:pt x="110" y="172"/>
                    <a:pt x="105" y="180"/>
                    <a:pt x="100" y="188"/>
                  </a:cubicBezTo>
                  <a:cubicBezTo>
                    <a:pt x="96" y="194"/>
                    <a:pt x="91" y="201"/>
                    <a:pt x="88" y="208"/>
                  </a:cubicBezTo>
                  <a:cubicBezTo>
                    <a:pt x="87" y="210"/>
                    <a:pt x="87" y="212"/>
                    <a:pt x="86" y="213"/>
                  </a:cubicBezTo>
                  <a:cubicBezTo>
                    <a:pt x="80" y="210"/>
                    <a:pt x="73" y="206"/>
                    <a:pt x="67" y="202"/>
                  </a:cubicBezTo>
                  <a:cubicBezTo>
                    <a:pt x="67" y="201"/>
                    <a:pt x="66" y="201"/>
                    <a:pt x="65" y="201"/>
                  </a:cubicBezTo>
                  <a:cubicBezTo>
                    <a:pt x="64" y="200"/>
                    <a:pt x="63" y="199"/>
                    <a:pt x="62" y="198"/>
                  </a:cubicBezTo>
                  <a:cubicBezTo>
                    <a:pt x="46" y="185"/>
                    <a:pt x="30" y="168"/>
                    <a:pt x="20" y="150"/>
                  </a:cubicBezTo>
                  <a:cubicBezTo>
                    <a:pt x="10" y="134"/>
                    <a:pt x="4" y="118"/>
                    <a:pt x="4" y="104"/>
                  </a:cubicBezTo>
                  <a:cubicBezTo>
                    <a:pt x="5" y="78"/>
                    <a:pt x="10" y="58"/>
                    <a:pt x="21" y="43"/>
                  </a:cubicBezTo>
                  <a:cubicBezTo>
                    <a:pt x="29" y="30"/>
                    <a:pt x="37" y="22"/>
                    <a:pt x="44" y="17"/>
                  </a:cubicBezTo>
                  <a:cubicBezTo>
                    <a:pt x="48" y="13"/>
                    <a:pt x="54" y="12"/>
                    <a:pt x="59" y="10"/>
                  </a:cubicBezTo>
                  <a:cubicBezTo>
                    <a:pt x="64" y="9"/>
                    <a:pt x="69" y="8"/>
                    <a:pt x="74" y="5"/>
                  </a:cubicBezTo>
                  <a:cubicBezTo>
                    <a:pt x="75" y="4"/>
                    <a:pt x="77" y="3"/>
                    <a:pt x="78" y="2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4" y="1"/>
                    <a:pt x="72" y="2"/>
                    <a:pt x="71" y="3"/>
                  </a:cubicBezTo>
                  <a:cubicBezTo>
                    <a:pt x="67" y="5"/>
                    <a:pt x="63" y="6"/>
                    <a:pt x="58" y="7"/>
                  </a:cubicBezTo>
                  <a:cubicBezTo>
                    <a:pt x="52" y="8"/>
                    <a:pt x="46" y="10"/>
                    <a:pt x="41" y="14"/>
                  </a:cubicBezTo>
                  <a:cubicBezTo>
                    <a:pt x="34" y="19"/>
                    <a:pt x="26" y="28"/>
                    <a:pt x="17" y="41"/>
                  </a:cubicBezTo>
                  <a:cubicBezTo>
                    <a:pt x="8" y="54"/>
                    <a:pt x="3" y="69"/>
                    <a:pt x="1" y="88"/>
                  </a:cubicBezTo>
                  <a:cubicBezTo>
                    <a:pt x="0" y="93"/>
                    <a:pt x="0" y="98"/>
                    <a:pt x="0" y="104"/>
                  </a:cubicBezTo>
                  <a:cubicBezTo>
                    <a:pt x="0" y="136"/>
                    <a:pt x="29" y="178"/>
                    <a:pt x="61" y="202"/>
                  </a:cubicBezTo>
                  <a:cubicBezTo>
                    <a:pt x="62" y="203"/>
                    <a:pt x="62" y="203"/>
                    <a:pt x="63" y="204"/>
                  </a:cubicBezTo>
                  <a:cubicBezTo>
                    <a:pt x="64" y="205"/>
                    <a:pt x="66" y="206"/>
                    <a:pt x="67" y="207"/>
                  </a:cubicBezTo>
                </a:path>
              </a:pathLst>
            </a:custGeom>
            <a:solidFill>
              <a:srgbClr val="6E12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3" name="Freeform 166"/>
            <p:cNvSpPr/>
            <p:nvPr/>
          </p:nvSpPr>
          <p:spPr bwMode="auto">
            <a:xfrm>
              <a:off x="6242050" y="1936750"/>
              <a:ext cx="22225" cy="103188"/>
            </a:xfrm>
            <a:custGeom>
              <a:avLst/>
              <a:gdLst>
                <a:gd name="T0" fmla="*/ 3 w 34"/>
                <a:gd name="T1" fmla="*/ 3 h 163"/>
                <a:gd name="T2" fmla="*/ 3 w 34"/>
                <a:gd name="T3" fmla="*/ 7 h 163"/>
                <a:gd name="T4" fmla="*/ 2 w 34"/>
                <a:gd name="T5" fmla="*/ 26 h 163"/>
                <a:gd name="T6" fmla="*/ 0 w 34"/>
                <a:gd name="T7" fmla="*/ 42 h 163"/>
                <a:gd name="T8" fmla="*/ 2 w 34"/>
                <a:gd name="T9" fmla="*/ 45 h 163"/>
                <a:gd name="T10" fmla="*/ 0 w 34"/>
                <a:gd name="T11" fmla="*/ 46 h 163"/>
                <a:gd name="T12" fmla="*/ 0 w 34"/>
                <a:gd name="T13" fmla="*/ 60 h 163"/>
                <a:gd name="T14" fmla="*/ 28 w 34"/>
                <a:gd name="T15" fmla="*/ 161 h 163"/>
                <a:gd name="T16" fmla="*/ 28 w 34"/>
                <a:gd name="T17" fmla="*/ 162 h 163"/>
                <a:gd name="T18" fmla="*/ 29 w 34"/>
                <a:gd name="T19" fmla="*/ 162 h 163"/>
                <a:gd name="T20" fmla="*/ 29 w 34"/>
                <a:gd name="T21" fmla="*/ 162 h 163"/>
                <a:gd name="T22" fmla="*/ 32 w 34"/>
                <a:gd name="T23" fmla="*/ 162 h 163"/>
                <a:gd name="T24" fmla="*/ 34 w 34"/>
                <a:gd name="T25" fmla="*/ 160 h 163"/>
                <a:gd name="T26" fmla="*/ 33 w 34"/>
                <a:gd name="T27" fmla="*/ 161 h 163"/>
                <a:gd name="T28" fmla="*/ 32 w 34"/>
                <a:gd name="T29" fmla="*/ 157 h 163"/>
                <a:gd name="T30" fmla="*/ 31 w 34"/>
                <a:gd name="T31" fmla="*/ 158 h 163"/>
                <a:gd name="T32" fmla="*/ 30 w 34"/>
                <a:gd name="T33" fmla="*/ 157 h 163"/>
                <a:gd name="T34" fmla="*/ 6 w 34"/>
                <a:gd name="T35" fmla="*/ 76 h 163"/>
                <a:gd name="T36" fmla="*/ 1 w 34"/>
                <a:gd name="T37" fmla="*/ 65 h 163"/>
                <a:gd name="T38" fmla="*/ 5 w 34"/>
                <a:gd name="T39" fmla="*/ 63 h 163"/>
                <a:gd name="T40" fmla="*/ 5 w 34"/>
                <a:gd name="T41" fmla="*/ 59 h 163"/>
                <a:gd name="T42" fmla="*/ 6 w 34"/>
                <a:gd name="T43" fmla="*/ 27 h 163"/>
                <a:gd name="T44" fmla="*/ 8 w 34"/>
                <a:gd name="T45" fmla="*/ 7 h 163"/>
                <a:gd name="T46" fmla="*/ 8 w 34"/>
                <a:gd name="T47" fmla="*/ 7 h 163"/>
                <a:gd name="T48" fmla="*/ 8 w 34"/>
                <a:gd name="T49" fmla="*/ 5 h 163"/>
                <a:gd name="T50" fmla="*/ 8 w 34"/>
                <a:gd name="T51" fmla="*/ 0 h 163"/>
                <a:gd name="T52" fmla="*/ 8 w 34"/>
                <a:gd name="T53" fmla="*/ 0 h 163"/>
                <a:gd name="T54" fmla="*/ 8 w 34"/>
                <a:gd name="T55" fmla="*/ 0 h 163"/>
                <a:gd name="T56" fmla="*/ 3 w 34"/>
                <a:gd name="T57" fmla="*/ 0 h 163"/>
                <a:gd name="T58" fmla="*/ 3 w 34"/>
                <a:gd name="T59" fmla="*/ 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" h="163">
                  <a:moveTo>
                    <a:pt x="3" y="3"/>
                  </a:moveTo>
                  <a:cubicBezTo>
                    <a:pt x="3" y="4"/>
                    <a:pt x="3" y="5"/>
                    <a:pt x="3" y="7"/>
                  </a:cubicBezTo>
                  <a:cubicBezTo>
                    <a:pt x="3" y="13"/>
                    <a:pt x="2" y="20"/>
                    <a:pt x="2" y="26"/>
                  </a:cubicBezTo>
                  <a:cubicBezTo>
                    <a:pt x="1" y="32"/>
                    <a:pt x="1" y="37"/>
                    <a:pt x="0" y="42"/>
                  </a:cubicBezTo>
                  <a:cubicBezTo>
                    <a:pt x="2" y="45"/>
                    <a:pt x="2" y="45"/>
                    <a:pt x="2" y="45"/>
                  </a:cubicBezTo>
                  <a:cubicBezTo>
                    <a:pt x="2" y="45"/>
                    <a:pt x="1" y="46"/>
                    <a:pt x="0" y="46"/>
                  </a:cubicBezTo>
                  <a:cubicBezTo>
                    <a:pt x="0" y="51"/>
                    <a:pt x="0" y="55"/>
                    <a:pt x="0" y="60"/>
                  </a:cubicBezTo>
                  <a:cubicBezTo>
                    <a:pt x="2" y="88"/>
                    <a:pt x="7" y="129"/>
                    <a:pt x="28" y="161"/>
                  </a:cubicBezTo>
                  <a:cubicBezTo>
                    <a:pt x="28" y="162"/>
                    <a:pt x="28" y="162"/>
                    <a:pt x="28" y="162"/>
                  </a:cubicBezTo>
                  <a:cubicBezTo>
                    <a:pt x="29" y="162"/>
                    <a:pt x="29" y="162"/>
                    <a:pt x="29" y="162"/>
                  </a:cubicBezTo>
                  <a:cubicBezTo>
                    <a:pt x="29" y="162"/>
                    <a:pt x="29" y="162"/>
                    <a:pt x="29" y="162"/>
                  </a:cubicBezTo>
                  <a:cubicBezTo>
                    <a:pt x="30" y="162"/>
                    <a:pt x="31" y="163"/>
                    <a:pt x="32" y="162"/>
                  </a:cubicBezTo>
                  <a:cubicBezTo>
                    <a:pt x="33" y="162"/>
                    <a:pt x="34" y="161"/>
                    <a:pt x="34" y="160"/>
                  </a:cubicBezTo>
                  <a:cubicBezTo>
                    <a:pt x="34" y="160"/>
                    <a:pt x="34" y="161"/>
                    <a:pt x="33" y="161"/>
                  </a:cubicBezTo>
                  <a:cubicBezTo>
                    <a:pt x="32" y="157"/>
                    <a:pt x="32" y="157"/>
                    <a:pt x="32" y="157"/>
                  </a:cubicBezTo>
                  <a:cubicBezTo>
                    <a:pt x="31" y="157"/>
                    <a:pt x="31" y="158"/>
                    <a:pt x="31" y="158"/>
                  </a:cubicBezTo>
                  <a:cubicBezTo>
                    <a:pt x="30" y="158"/>
                    <a:pt x="30" y="157"/>
                    <a:pt x="30" y="157"/>
                  </a:cubicBezTo>
                  <a:cubicBezTo>
                    <a:pt x="15" y="132"/>
                    <a:pt x="9" y="101"/>
                    <a:pt x="6" y="76"/>
                  </a:cubicBezTo>
                  <a:cubicBezTo>
                    <a:pt x="4" y="72"/>
                    <a:pt x="2" y="68"/>
                    <a:pt x="1" y="65"/>
                  </a:cubicBezTo>
                  <a:cubicBezTo>
                    <a:pt x="5" y="63"/>
                    <a:pt x="5" y="63"/>
                    <a:pt x="5" y="63"/>
                  </a:cubicBezTo>
                  <a:cubicBezTo>
                    <a:pt x="5" y="62"/>
                    <a:pt x="5" y="61"/>
                    <a:pt x="5" y="59"/>
                  </a:cubicBezTo>
                  <a:cubicBezTo>
                    <a:pt x="4" y="48"/>
                    <a:pt x="5" y="37"/>
                    <a:pt x="6" y="27"/>
                  </a:cubicBezTo>
                  <a:cubicBezTo>
                    <a:pt x="7" y="20"/>
                    <a:pt x="7" y="14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6"/>
                    <a:pt x="8" y="6"/>
                    <a:pt x="8" y="5"/>
                  </a:cubicBezTo>
                  <a:cubicBezTo>
                    <a:pt x="8" y="4"/>
                    <a:pt x="8" y="2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1"/>
                    <a:pt x="3" y="2"/>
                    <a:pt x="3" y="3"/>
                  </a:cubicBezTo>
                </a:path>
              </a:pathLst>
            </a:custGeom>
            <a:solidFill>
              <a:srgbClr val="776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4" name="Freeform 167"/>
            <p:cNvSpPr/>
            <p:nvPr/>
          </p:nvSpPr>
          <p:spPr bwMode="auto">
            <a:xfrm>
              <a:off x="6207125" y="1963738"/>
              <a:ext cx="36513" cy="28575"/>
            </a:xfrm>
            <a:custGeom>
              <a:avLst/>
              <a:gdLst>
                <a:gd name="T0" fmla="*/ 45 w 57"/>
                <a:gd name="T1" fmla="*/ 5 h 45"/>
                <a:gd name="T2" fmla="*/ 0 w 57"/>
                <a:gd name="T3" fmla="*/ 45 h 45"/>
                <a:gd name="T4" fmla="*/ 4 w 57"/>
                <a:gd name="T5" fmla="*/ 45 h 45"/>
                <a:gd name="T6" fmla="*/ 48 w 57"/>
                <a:gd name="T7" fmla="*/ 8 h 45"/>
                <a:gd name="T8" fmla="*/ 55 w 57"/>
                <a:gd name="T9" fmla="*/ 4 h 45"/>
                <a:gd name="T10" fmla="*/ 57 w 57"/>
                <a:gd name="T11" fmla="*/ 3 h 45"/>
                <a:gd name="T12" fmla="*/ 55 w 57"/>
                <a:gd name="T13" fmla="*/ 0 h 45"/>
                <a:gd name="T14" fmla="*/ 55 w 57"/>
                <a:gd name="T15" fmla="*/ 0 h 45"/>
                <a:gd name="T16" fmla="*/ 45 w 57"/>
                <a:gd name="T17" fmla="*/ 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45">
                  <a:moveTo>
                    <a:pt x="45" y="5"/>
                  </a:moveTo>
                  <a:cubicBezTo>
                    <a:pt x="27" y="15"/>
                    <a:pt x="5" y="27"/>
                    <a:pt x="0" y="45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8" y="29"/>
                    <a:pt x="30" y="18"/>
                    <a:pt x="48" y="8"/>
                  </a:cubicBezTo>
                  <a:cubicBezTo>
                    <a:pt x="50" y="7"/>
                    <a:pt x="53" y="6"/>
                    <a:pt x="55" y="4"/>
                  </a:cubicBezTo>
                  <a:cubicBezTo>
                    <a:pt x="56" y="4"/>
                    <a:pt x="57" y="4"/>
                    <a:pt x="57" y="3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2" y="2"/>
                    <a:pt x="49" y="3"/>
                    <a:pt x="45" y="5"/>
                  </a:cubicBezTo>
                </a:path>
              </a:pathLst>
            </a:custGeom>
            <a:solidFill>
              <a:srgbClr val="776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5" name="Freeform 168"/>
            <p:cNvSpPr/>
            <p:nvPr/>
          </p:nvSpPr>
          <p:spPr bwMode="auto">
            <a:xfrm>
              <a:off x="6243638" y="1976438"/>
              <a:ext cx="22225" cy="33338"/>
            </a:xfrm>
            <a:custGeom>
              <a:avLst/>
              <a:gdLst>
                <a:gd name="T0" fmla="*/ 30 w 34"/>
                <a:gd name="T1" fmla="*/ 51 h 51"/>
                <a:gd name="T2" fmla="*/ 34 w 34"/>
                <a:gd name="T3" fmla="*/ 50 h 51"/>
                <a:gd name="T4" fmla="*/ 22 w 34"/>
                <a:gd name="T5" fmla="*/ 31 h 51"/>
                <a:gd name="T6" fmla="*/ 4 w 34"/>
                <a:gd name="T7" fmla="*/ 0 h 51"/>
                <a:gd name="T8" fmla="*/ 4 w 34"/>
                <a:gd name="T9" fmla="*/ 0 h 51"/>
                <a:gd name="T10" fmla="*/ 0 w 34"/>
                <a:gd name="T11" fmla="*/ 2 h 51"/>
                <a:gd name="T12" fmla="*/ 5 w 34"/>
                <a:gd name="T13" fmla="*/ 13 h 51"/>
                <a:gd name="T14" fmla="*/ 18 w 34"/>
                <a:gd name="T15" fmla="*/ 33 h 51"/>
                <a:gd name="T16" fmla="*/ 30 w 34"/>
                <a:gd name="T1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51">
                  <a:moveTo>
                    <a:pt x="30" y="51"/>
                  </a:moveTo>
                  <a:cubicBezTo>
                    <a:pt x="34" y="50"/>
                    <a:pt x="34" y="50"/>
                    <a:pt x="34" y="50"/>
                  </a:cubicBezTo>
                  <a:cubicBezTo>
                    <a:pt x="31" y="43"/>
                    <a:pt x="26" y="37"/>
                    <a:pt x="22" y="31"/>
                  </a:cubicBezTo>
                  <a:cubicBezTo>
                    <a:pt x="15" y="21"/>
                    <a:pt x="8" y="11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5"/>
                    <a:pt x="3" y="9"/>
                    <a:pt x="5" y="13"/>
                  </a:cubicBezTo>
                  <a:cubicBezTo>
                    <a:pt x="9" y="19"/>
                    <a:pt x="14" y="26"/>
                    <a:pt x="18" y="33"/>
                  </a:cubicBezTo>
                  <a:cubicBezTo>
                    <a:pt x="23" y="39"/>
                    <a:pt x="27" y="45"/>
                    <a:pt x="30" y="51"/>
                  </a:cubicBezTo>
                </a:path>
              </a:pathLst>
            </a:custGeom>
            <a:solidFill>
              <a:srgbClr val="776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6" name="Freeform 169"/>
            <p:cNvSpPr/>
            <p:nvPr/>
          </p:nvSpPr>
          <p:spPr bwMode="auto">
            <a:xfrm>
              <a:off x="6375400" y="1774825"/>
              <a:ext cx="44450" cy="106363"/>
            </a:xfrm>
            <a:custGeom>
              <a:avLst/>
              <a:gdLst>
                <a:gd name="T0" fmla="*/ 5 w 70"/>
                <a:gd name="T1" fmla="*/ 165 h 167"/>
                <a:gd name="T2" fmla="*/ 5 w 70"/>
                <a:gd name="T3" fmla="*/ 161 h 167"/>
                <a:gd name="T4" fmla="*/ 30 w 70"/>
                <a:gd name="T5" fmla="*/ 84 h 167"/>
                <a:gd name="T6" fmla="*/ 27 w 70"/>
                <a:gd name="T7" fmla="*/ 82 h 167"/>
                <a:gd name="T8" fmla="*/ 35 w 70"/>
                <a:gd name="T9" fmla="*/ 74 h 167"/>
                <a:gd name="T10" fmla="*/ 39 w 70"/>
                <a:gd name="T11" fmla="*/ 68 h 167"/>
                <a:gd name="T12" fmla="*/ 70 w 70"/>
                <a:gd name="T13" fmla="*/ 1 h 167"/>
                <a:gd name="T14" fmla="*/ 66 w 70"/>
                <a:gd name="T15" fmla="*/ 0 h 167"/>
                <a:gd name="T16" fmla="*/ 35 w 70"/>
                <a:gd name="T17" fmla="*/ 66 h 167"/>
                <a:gd name="T18" fmla="*/ 9 w 70"/>
                <a:gd name="T19" fmla="*/ 118 h 167"/>
                <a:gd name="T20" fmla="*/ 8 w 70"/>
                <a:gd name="T21" fmla="*/ 129 h 167"/>
                <a:gd name="T22" fmla="*/ 5 w 70"/>
                <a:gd name="T23" fmla="*/ 130 h 167"/>
                <a:gd name="T24" fmla="*/ 1 w 70"/>
                <a:gd name="T25" fmla="*/ 160 h 167"/>
                <a:gd name="T26" fmla="*/ 1 w 70"/>
                <a:gd name="T27" fmla="*/ 166 h 167"/>
                <a:gd name="T28" fmla="*/ 1 w 70"/>
                <a:gd name="T29" fmla="*/ 167 h 167"/>
                <a:gd name="T30" fmla="*/ 5 w 70"/>
                <a:gd name="T31" fmla="*/ 167 h 167"/>
                <a:gd name="T32" fmla="*/ 5 w 70"/>
                <a:gd name="T33" fmla="*/ 167 h 167"/>
                <a:gd name="T34" fmla="*/ 5 w 70"/>
                <a:gd name="T35" fmla="*/ 165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" h="167">
                  <a:moveTo>
                    <a:pt x="5" y="165"/>
                  </a:moveTo>
                  <a:cubicBezTo>
                    <a:pt x="5" y="163"/>
                    <a:pt x="5" y="162"/>
                    <a:pt x="5" y="161"/>
                  </a:cubicBezTo>
                  <a:cubicBezTo>
                    <a:pt x="4" y="133"/>
                    <a:pt x="16" y="108"/>
                    <a:pt x="30" y="84"/>
                  </a:cubicBezTo>
                  <a:cubicBezTo>
                    <a:pt x="27" y="82"/>
                    <a:pt x="27" y="82"/>
                    <a:pt x="27" y="82"/>
                  </a:cubicBezTo>
                  <a:cubicBezTo>
                    <a:pt x="29" y="79"/>
                    <a:pt x="32" y="77"/>
                    <a:pt x="35" y="74"/>
                  </a:cubicBezTo>
                  <a:cubicBezTo>
                    <a:pt x="37" y="72"/>
                    <a:pt x="38" y="70"/>
                    <a:pt x="39" y="68"/>
                  </a:cubicBezTo>
                  <a:cubicBezTo>
                    <a:pt x="52" y="47"/>
                    <a:pt x="65" y="25"/>
                    <a:pt x="70" y="1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1" y="23"/>
                    <a:pt x="48" y="45"/>
                    <a:pt x="35" y="66"/>
                  </a:cubicBezTo>
                  <a:cubicBezTo>
                    <a:pt x="25" y="83"/>
                    <a:pt x="15" y="100"/>
                    <a:pt x="9" y="118"/>
                  </a:cubicBezTo>
                  <a:cubicBezTo>
                    <a:pt x="8" y="122"/>
                    <a:pt x="8" y="126"/>
                    <a:pt x="8" y="129"/>
                  </a:cubicBezTo>
                  <a:cubicBezTo>
                    <a:pt x="5" y="130"/>
                    <a:pt x="5" y="130"/>
                    <a:pt x="5" y="130"/>
                  </a:cubicBezTo>
                  <a:cubicBezTo>
                    <a:pt x="2" y="139"/>
                    <a:pt x="0" y="149"/>
                    <a:pt x="1" y="160"/>
                  </a:cubicBezTo>
                  <a:cubicBezTo>
                    <a:pt x="1" y="162"/>
                    <a:pt x="1" y="164"/>
                    <a:pt x="1" y="166"/>
                  </a:cubicBezTo>
                  <a:cubicBezTo>
                    <a:pt x="1" y="167"/>
                    <a:pt x="1" y="167"/>
                    <a:pt x="1" y="167"/>
                  </a:cubicBezTo>
                  <a:cubicBezTo>
                    <a:pt x="5" y="167"/>
                    <a:pt x="5" y="167"/>
                    <a:pt x="5" y="167"/>
                  </a:cubicBezTo>
                  <a:cubicBezTo>
                    <a:pt x="5" y="167"/>
                    <a:pt x="5" y="167"/>
                    <a:pt x="5" y="167"/>
                  </a:cubicBezTo>
                  <a:cubicBezTo>
                    <a:pt x="5" y="166"/>
                    <a:pt x="5" y="166"/>
                    <a:pt x="5" y="165"/>
                  </a:cubicBezTo>
                </a:path>
              </a:pathLst>
            </a:custGeom>
            <a:solidFill>
              <a:srgbClr val="776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7" name="Freeform 170"/>
            <p:cNvSpPr/>
            <p:nvPr/>
          </p:nvSpPr>
          <p:spPr bwMode="auto">
            <a:xfrm>
              <a:off x="6364288" y="1800225"/>
              <a:ext cx="17463" cy="57150"/>
            </a:xfrm>
            <a:custGeom>
              <a:avLst/>
              <a:gdLst>
                <a:gd name="T0" fmla="*/ 26 w 26"/>
                <a:gd name="T1" fmla="*/ 55 h 91"/>
                <a:gd name="T2" fmla="*/ 2 w 26"/>
                <a:gd name="T3" fmla="*/ 0 h 91"/>
                <a:gd name="T4" fmla="*/ 0 w 26"/>
                <a:gd name="T5" fmla="*/ 3 h 91"/>
                <a:gd name="T6" fmla="*/ 21 w 26"/>
                <a:gd name="T7" fmla="*/ 74 h 91"/>
                <a:gd name="T8" fmla="*/ 21 w 26"/>
                <a:gd name="T9" fmla="*/ 91 h 91"/>
                <a:gd name="T10" fmla="*/ 22 w 26"/>
                <a:gd name="T11" fmla="*/ 91 h 91"/>
                <a:gd name="T12" fmla="*/ 25 w 26"/>
                <a:gd name="T13" fmla="*/ 90 h 91"/>
                <a:gd name="T14" fmla="*/ 26 w 26"/>
                <a:gd name="T15" fmla="*/ 79 h 91"/>
                <a:gd name="T16" fmla="*/ 26 w 26"/>
                <a:gd name="T17" fmla="*/ 74 h 91"/>
                <a:gd name="T18" fmla="*/ 26 w 26"/>
                <a:gd name="T19" fmla="*/ 55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91">
                  <a:moveTo>
                    <a:pt x="26" y="55"/>
                  </a:moveTo>
                  <a:cubicBezTo>
                    <a:pt x="26" y="34"/>
                    <a:pt x="21" y="12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3" y="18"/>
                    <a:pt x="22" y="49"/>
                    <a:pt x="21" y="74"/>
                  </a:cubicBezTo>
                  <a:cubicBezTo>
                    <a:pt x="21" y="80"/>
                    <a:pt x="21" y="86"/>
                    <a:pt x="21" y="91"/>
                  </a:cubicBezTo>
                  <a:cubicBezTo>
                    <a:pt x="22" y="91"/>
                    <a:pt x="22" y="91"/>
                    <a:pt x="22" y="91"/>
                  </a:cubicBezTo>
                  <a:cubicBezTo>
                    <a:pt x="25" y="90"/>
                    <a:pt x="25" y="90"/>
                    <a:pt x="25" y="90"/>
                  </a:cubicBezTo>
                  <a:cubicBezTo>
                    <a:pt x="25" y="87"/>
                    <a:pt x="25" y="83"/>
                    <a:pt x="26" y="79"/>
                  </a:cubicBezTo>
                  <a:cubicBezTo>
                    <a:pt x="26" y="77"/>
                    <a:pt x="26" y="76"/>
                    <a:pt x="26" y="74"/>
                  </a:cubicBezTo>
                  <a:cubicBezTo>
                    <a:pt x="26" y="68"/>
                    <a:pt x="26" y="61"/>
                    <a:pt x="26" y="55"/>
                  </a:cubicBezTo>
                </a:path>
              </a:pathLst>
            </a:custGeom>
            <a:solidFill>
              <a:srgbClr val="776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8" name="Freeform 171"/>
            <p:cNvSpPr/>
            <p:nvPr/>
          </p:nvSpPr>
          <p:spPr bwMode="auto">
            <a:xfrm>
              <a:off x="6392863" y="1808163"/>
              <a:ext cx="31750" cy="20638"/>
            </a:xfrm>
            <a:custGeom>
              <a:avLst/>
              <a:gdLst>
                <a:gd name="T0" fmla="*/ 37 w 50"/>
                <a:gd name="T1" fmla="*/ 10 h 31"/>
                <a:gd name="T2" fmla="*/ 50 w 50"/>
                <a:gd name="T3" fmla="*/ 3 h 31"/>
                <a:gd name="T4" fmla="*/ 48 w 50"/>
                <a:gd name="T5" fmla="*/ 0 h 31"/>
                <a:gd name="T6" fmla="*/ 35 w 50"/>
                <a:gd name="T7" fmla="*/ 7 h 31"/>
                <a:gd name="T8" fmla="*/ 8 w 50"/>
                <a:gd name="T9" fmla="*/ 21 h 31"/>
                <a:gd name="T10" fmla="*/ 0 w 50"/>
                <a:gd name="T11" fmla="*/ 29 h 31"/>
                <a:gd name="T12" fmla="*/ 3 w 50"/>
                <a:gd name="T13" fmla="*/ 31 h 31"/>
                <a:gd name="T14" fmla="*/ 3 w 50"/>
                <a:gd name="T15" fmla="*/ 31 h 31"/>
                <a:gd name="T16" fmla="*/ 37 w 50"/>
                <a:gd name="T17" fmla="*/ 1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31">
                  <a:moveTo>
                    <a:pt x="37" y="10"/>
                  </a:moveTo>
                  <a:cubicBezTo>
                    <a:pt x="42" y="7"/>
                    <a:pt x="47" y="5"/>
                    <a:pt x="50" y="3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4" y="2"/>
                    <a:pt x="40" y="4"/>
                    <a:pt x="35" y="7"/>
                  </a:cubicBezTo>
                  <a:cubicBezTo>
                    <a:pt x="26" y="11"/>
                    <a:pt x="16" y="16"/>
                    <a:pt x="8" y="21"/>
                  </a:cubicBezTo>
                  <a:cubicBezTo>
                    <a:pt x="5" y="24"/>
                    <a:pt x="2" y="26"/>
                    <a:pt x="0" y="29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9" y="24"/>
                    <a:pt x="25" y="16"/>
                    <a:pt x="37" y="10"/>
                  </a:cubicBezTo>
                </a:path>
              </a:pathLst>
            </a:custGeom>
            <a:solidFill>
              <a:srgbClr val="776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9" name="Freeform 172"/>
            <p:cNvSpPr/>
            <p:nvPr/>
          </p:nvSpPr>
          <p:spPr bwMode="auto">
            <a:xfrm>
              <a:off x="5476875" y="2000250"/>
              <a:ext cx="3175" cy="1588"/>
            </a:xfrm>
            <a:custGeom>
              <a:avLst/>
              <a:gdLst>
                <a:gd name="T0" fmla="*/ 3 w 6"/>
                <a:gd name="T1" fmla="*/ 0 h 3"/>
                <a:gd name="T2" fmla="*/ 0 w 6"/>
                <a:gd name="T3" fmla="*/ 1 h 3"/>
                <a:gd name="T4" fmla="*/ 3 w 6"/>
                <a:gd name="T5" fmla="*/ 3 h 3"/>
                <a:gd name="T6" fmla="*/ 6 w 6"/>
                <a:gd name="T7" fmla="*/ 1 h 3"/>
                <a:gd name="T8" fmla="*/ 3 w 6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">
                  <a:moveTo>
                    <a:pt x="3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3"/>
                    <a:pt x="1" y="3"/>
                    <a:pt x="3" y="3"/>
                  </a:cubicBezTo>
                  <a:cubicBezTo>
                    <a:pt x="5" y="3"/>
                    <a:pt x="6" y="2"/>
                    <a:pt x="6" y="1"/>
                  </a:cubicBezTo>
                  <a:cubicBezTo>
                    <a:pt x="6" y="0"/>
                    <a:pt x="5" y="0"/>
                    <a:pt x="3" y="0"/>
                  </a:cubicBezTo>
                </a:path>
              </a:pathLst>
            </a:custGeom>
            <a:solidFill>
              <a:srgbClr val="6E12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0" name="Oval 173"/>
            <p:cNvSpPr>
              <a:spLocks noChangeArrowheads="1"/>
            </p:cNvSpPr>
            <p:nvPr/>
          </p:nvSpPr>
          <p:spPr bwMode="auto">
            <a:xfrm>
              <a:off x="5457825" y="1978025"/>
              <a:ext cx="3175" cy="3175"/>
            </a:xfrm>
            <a:prstGeom prst="ellipse">
              <a:avLst/>
            </a:prstGeom>
            <a:solidFill>
              <a:srgbClr val="6E12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1" name="Freeform 174"/>
            <p:cNvSpPr/>
            <p:nvPr/>
          </p:nvSpPr>
          <p:spPr bwMode="auto">
            <a:xfrm>
              <a:off x="5472113" y="1973263"/>
              <a:ext cx="3175" cy="1588"/>
            </a:xfrm>
            <a:custGeom>
              <a:avLst/>
              <a:gdLst>
                <a:gd name="T0" fmla="*/ 3 w 6"/>
                <a:gd name="T1" fmla="*/ 0 h 3"/>
                <a:gd name="T2" fmla="*/ 0 w 6"/>
                <a:gd name="T3" fmla="*/ 2 h 3"/>
                <a:gd name="T4" fmla="*/ 3 w 6"/>
                <a:gd name="T5" fmla="*/ 3 h 3"/>
                <a:gd name="T6" fmla="*/ 6 w 6"/>
                <a:gd name="T7" fmla="*/ 2 h 3"/>
                <a:gd name="T8" fmla="*/ 3 w 6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">
                  <a:moveTo>
                    <a:pt x="3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2" y="3"/>
                    <a:pt x="3" y="3"/>
                  </a:cubicBezTo>
                  <a:cubicBezTo>
                    <a:pt x="5" y="3"/>
                    <a:pt x="6" y="3"/>
                    <a:pt x="6" y="2"/>
                  </a:cubicBezTo>
                  <a:cubicBezTo>
                    <a:pt x="6" y="1"/>
                    <a:pt x="5" y="0"/>
                    <a:pt x="3" y="0"/>
                  </a:cubicBezTo>
                </a:path>
              </a:pathLst>
            </a:custGeom>
            <a:solidFill>
              <a:srgbClr val="6E12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2" name="Freeform 175"/>
            <p:cNvSpPr/>
            <p:nvPr/>
          </p:nvSpPr>
          <p:spPr bwMode="auto">
            <a:xfrm>
              <a:off x="5497513" y="1973263"/>
              <a:ext cx="3175" cy="1588"/>
            </a:xfrm>
            <a:custGeom>
              <a:avLst/>
              <a:gdLst>
                <a:gd name="T0" fmla="*/ 0 w 6"/>
                <a:gd name="T1" fmla="*/ 2 h 3"/>
                <a:gd name="T2" fmla="*/ 3 w 6"/>
                <a:gd name="T3" fmla="*/ 3 h 3"/>
                <a:gd name="T4" fmla="*/ 6 w 6"/>
                <a:gd name="T5" fmla="*/ 1 h 3"/>
                <a:gd name="T6" fmla="*/ 3 w 6"/>
                <a:gd name="T7" fmla="*/ 0 h 3"/>
                <a:gd name="T8" fmla="*/ 0 w 6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">
                  <a:moveTo>
                    <a:pt x="0" y="2"/>
                  </a:moveTo>
                  <a:cubicBezTo>
                    <a:pt x="0" y="2"/>
                    <a:pt x="2" y="3"/>
                    <a:pt x="3" y="3"/>
                  </a:cubicBezTo>
                  <a:cubicBezTo>
                    <a:pt x="5" y="3"/>
                    <a:pt x="6" y="2"/>
                    <a:pt x="6" y="1"/>
                  </a:cubicBezTo>
                  <a:cubicBezTo>
                    <a:pt x="6" y="1"/>
                    <a:pt x="5" y="0"/>
                    <a:pt x="3" y="0"/>
                  </a:cubicBezTo>
                  <a:cubicBezTo>
                    <a:pt x="2" y="0"/>
                    <a:pt x="0" y="1"/>
                    <a:pt x="0" y="2"/>
                  </a:cubicBezTo>
                </a:path>
              </a:pathLst>
            </a:custGeom>
            <a:solidFill>
              <a:srgbClr val="6E12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3" name="Oval 176"/>
            <p:cNvSpPr>
              <a:spLocks noChangeArrowheads="1"/>
            </p:cNvSpPr>
            <p:nvPr/>
          </p:nvSpPr>
          <p:spPr bwMode="auto">
            <a:xfrm>
              <a:off x="5454650" y="1941513"/>
              <a:ext cx="4763" cy="1588"/>
            </a:xfrm>
            <a:prstGeom prst="ellipse">
              <a:avLst/>
            </a:prstGeom>
            <a:solidFill>
              <a:srgbClr val="6E12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4" name="Freeform 177"/>
            <p:cNvSpPr/>
            <p:nvPr/>
          </p:nvSpPr>
          <p:spPr bwMode="auto">
            <a:xfrm>
              <a:off x="5480050" y="1987550"/>
              <a:ext cx="3175" cy="3175"/>
            </a:xfrm>
            <a:custGeom>
              <a:avLst/>
              <a:gdLst>
                <a:gd name="T0" fmla="*/ 3 w 6"/>
                <a:gd name="T1" fmla="*/ 0 h 3"/>
                <a:gd name="T2" fmla="*/ 0 w 6"/>
                <a:gd name="T3" fmla="*/ 2 h 3"/>
                <a:gd name="T4" fmla="*/ 3 w 6"/>
                <a:gd name="T5" fmla="*/ 3 h 3"/>
                <a:gd name="T6" fmla="*/ 6 w 6"/>
                <a:gd name="T7" fmla="*/ 1 h 3"/>
                <a:gd name="T8" fmla="*/ 3 w 6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">
                  <a:moveTo>
                    <a:pt x="3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1" y="3"/>
                    <a:pt x="3" y="3"/>
                  </a:cubicBezTo>
                  <a:cubicBezTo>
                    <a:pt x="4" y="3"/>
                    <a:pt x="6" y="2"/>
                    <a:pt x="6" y="1"/>
                  </a:cubicBezTo>
                  <a:cubicBezTo>
                    <a:pt x="6" y="1"/>
                    <a:pt x="4" y="0"/>
                    <a:pt x="3" y="0"/>
                  </a:cubicBezTo>
                </a:path>
              </a:pathLst>
            </a:custGeom>
            <a:solidFill>
              <a:srgbClr val="6E12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5" name="Oval 178"/>
            <p:cNvSpPr>
              <a:spLocks noChangeArrowheads="1"/>
            </p:cNvSpPr>
            <p:nvPr/>
          </p:nvSpPr>
          <p:spPr bwMode="auto">
            <a:xfrm>
              <a:off x="5487988" y="2001838"/>
              <a:ext cx="4763" cy="1588"/>
            </a:xfrm>
            <a:prstGeom prst="ellipse">
              <a:avLst/>
            </a:prstGeom>
            <a:solidFill>
              <a:srgbClr val="6E12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6" name="Oval 179"/>
            <p:cNvSpPr>
              <a:spLocks noChangeArrowheads="1"/>
            </p:cNvSpPr>
            <p:nvPr/>
          </p:nvSpPr>
          <p:spPr bwMode="auto">
            <a:xfrm>
              <a:off x="5473700" y="1960563"/>
              <a:ext cx="3175" cy="1588"/>
            </a:xfrm>
            <a:prstGeom prst="ellipse">
              <a:avLst/>
            </a:prstGeom>
            <a:solidFill>
              <a:srgbClr val="6E12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7" name="Oval 180"/>
            <p:cNvSpPr>
              <a:spLocks noChangeArrowheads="1"/>
            </p:cNvSpPr>
            <p:nvPr/>
          </p:nvSpPr>
          <p:spPr bwMode="auto">
            <a:xfrm>
              <a:off x="5480050" y="1922463"/>
              <a:ext cx="3175" cy="1588"/>
            </a:xfrm>
            <a:prstGeom prst="ellipse">
              <a:avLst/>
            </a:prstGeom>
            <a:solidFill>
              <a:srgbClr val="6E12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8" name="Oval 181"/>
            <p:cNvSpPr>
              <a:spLocks noChangeArrowheads="1"/>
            </p:cNvSpPr>
            <p:nvPr/>
          </p:nvSpPr>
          <p:spPr bwMode="auto">
            <a:xfrm>
              <a:off x="5475288" y="1935163"/>
              <a:ext cx="3175" cy="1588"/>
            </a:xfrm>
            <a:prstGeom prst="ellipse">
              <a:avLst/>
            </a:prstGeom>
            <a:solidFill>
              <a:srgbClr val="6E12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9" name="Freeform 182"/>
            <p:cNvSpPr/>
            <p:nvPr/>
          </p:nvSpPr>
          <p:spPr bwMode="auto">
            <a:xfrm>
              <a:off x="5486400" y="1963738"/>
              <a:ext cx="6350" cy="3175"/>
            </a:xfrm>
            <a:custGeom>
              <a:avLst/>
              <a:gdLst>
                <a:gd name="T0" fmla="*/ 5 w 10"/>
                <a:gd name="T1" fmla="*/ 1 h 4"/>
                <a:gd name="T2" fmla="*/ 0 w 10"/>
                <a:gd name="T3" fmla="*/ 2 h 4"/>
                <a:gd name="T4" fmla="*/ 5 w 10"/>
                <a:gd name="T5" fmla="*/ 4 h 4"/>
                <a:gd name="T6" fmla="*/ 10 w 10"/>
                <a:gd name="T7" fmla="*/ 2 h 4"/>
                <a:gd name="T8" fmla="*/ 5 w 10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">
                  <a:moveTo>
                    <a:pt x="5" y="1"/>
                  </a:moveTo>
                  <a:cubicBezTo>
                    <a:pt x="2" y="1"/>
                    <a:pt x="0" y="1"/>
                    <a:pt x="0" y="2"/>
                  </a:cubicBezTo>
                  <a:cubicBezTo>
                    <a:pt x="0" y="3"/>
                    <a:pt x="2" y="4"/>
                    <a:pt x="5" y="4"/>
                  </a:cubicBezTo>
                  <a:cubicBezTo>
                    <a:pt x="8" y="4"/>
                    <a:pt x="10" y="3"/>
                    <a:pt x="10" y="2"/>
                  </a:cubicBezTo>
                  <a:cubicBezTo>
                    <a:pt x="10" y="1"/>
                    <a:pt x="8" y="0"/>
                    <a:pt x="5" y="1"/>
                  </a:cubicBezTo>
                </a:path>
              </a:pathLst>
            </a:custGeom>
            <a:solidFill>
              <a:srgbClr val="6E12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0" name="Freeform 183"/>
            <p:cNvSpPr/>
            <p:nvPr/>
          </p:nvSpPr>
          <p:spPr bwMode="auto">
            <a:xfrm>
              <a:off x="5467350" y="1946275"/>
              <a:ext cx="4763" cy="3175"/>
            </a:xfrm>
            <a:custGeom>
              <a:avLst/>
              <a:gdLst>
                <a:gd name="T0" fmla="*/ 9 w 9"/>
                <a:gd name="T1" fmla="*/ 2 h 4"/>
                <a:gd name="T2" fmla="*/ 4 w 9"/>
                <a:gd name="T3" fmla="*/ 0 h 4"/>
                <a:gd name="T4" fmla="*/ 0 w 9"/>
                <a:gd name="T5" fmla="*/ 2 h 4"/>
                <a:gd name="T6" fmla="*/ 5 w 9"/>
                <a:gd name="T7" fmla="*/ 3 h 4"/>
                <a:gd name="T8" fmla="*/ 9 w 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">
                  <a:moveTo>
                    <a:pt x="9" y="2"/>
                  </a:moveTo>
                  <a:cubicBezTo>
                    <a:pt x="9" y="0"/>
                    <a:pt x="7" y="0"/>
                    <a:pt x="4" y="0"/>
                  </a:cubicBezTo>
                  <a:cubicBezTo>
                    <a:pt x="2" y="0"/>
                    <a:pt x="0" y="1"/>
                    <a:pt x="0" y="2"/>
                  </a:cubicBezTo>
                  <a:cubicBezTo>
                    <a:pt x="0" y="3"/>
                    <a:pt x="2" y="4"/>
                    <a:pt x="5" y="3"/>
                  </a:cubicBezTo>
                  <a:cubicBezTo>
                    <a:pt x="7" y="3"/>
                    <a:pt x="9" y="3"/>
                    <a:pt x="9" y="2"/>
                  </a:cubicBezTo>
                </a:path>
              </a:pathLst>
            </a:custGeom>
            <a:solidFill>
              <a:srgbClr val="6E12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1" name="Freeform 184"/>
            <p:cNvSpPr/>
            <p:nvPr/>
          </p:nvSpPr>
          <p:spPr bwMode="auto">
            <a:xfrm>
              <a:off x="5456238" y="1952625"/>
              <a:ext cx="3175" cy="4763"/>
            </a:xfrm>
            <a:custGeom>
              <a:avLst/>
              <a:gdLst>
                <a:gd name="T0" fmla="*/ 5 w 5"/>
                <a:gd name="T1" fmla="*/ 3 h 6"/>
                <a:gd name="T2" fmla="*/ 2 w 5"/>
                <a:gd name="T3" fmla="*/ 0 h 6"/>
                <a:gd name="T4" fmla="*/ 0 w 5"/>
                <a:gd name="T5" fmla="*/ 3 h 6"/>
                <a:gd name="T6" fmla="*/ 3 w 5"/>
                <a:gd name="T7" fmla="*/ 6 h 6"/>
                <a:gd name="T8" fmla="*/ 5 w 5"/>
                <a:gd name="T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">
                  <a:moveTo>
                    <a:pt x="5" y="3"/>
                  </a:moveTo>
                  <a:cubicBezTo>
                    <a:pt x="5" y="2"/>
                    <a:pt x="4" y="0"/>
                    <a:pt x="2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5"/>
                    <a:pt x="1" y="6"/>
                    <a:pt x="3" y="6"/>
                  </a:cubicBezTo>
                  <a:cubicBezTo>
                    <a:pt x="4" y="6"/>
                    <a:pt x="5" y="5"/>
                    <a:pt x="5" y="3"/>
                  </a:cubicBezTo>
                </a:path>
              </a:pathLst>
            </a:custGeom>
            <a:solidFill>
              <a:srgbClr val="6E12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2" name="Oval 185"/>
            <p:cNvSpPr>
              <a:spLocks noChangeArrowheads="1"/>
            </p:cNvSpPr>
            <p:nvPr/>
          </p:nvSpPr>
          <p:spPr bwMode="auto">
            <a:xfrm>
              <a:off x="5467350" y="1925638"/>
              <a:ext cx="4763" cy="4763"/>
            </a:xfrm>
            <a:prstGeom prst="ellipse">
              <a:avLst/>
            </a:prstGeom>
            <a:solidFill>
              <a:srgbClr val="6E12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3" name="Freeform 186"/>
            <p:cNvSpPr/>
            <p:nvPr/>
          </p:nvSpPr>
          <p:spPr bwMode="auto">
            <a:xfrm>
              <a:off x="5459413" y="1965325"/>
              <a:ext cx="4763" cy="3175"/>
            </a:xfrm>
            <a:custGeom>
              <a:avLst/>
              <a:gdLst>
                <a:gd name="T0" fmla="*/ 4 w 7"/>
                <a:gd name="T1" fmla="*/ 0 h 6"/>
                <a:gd name="T2" fmla="*/ 0 w 7"/>
                <a:gd name="T3" fmla="*/ 3 h 6"/>
                <a:gd name="T4" fmla="*/ 4 w 7"/>
                <a:gd name="T5" fmla="*/ 6 h 6"/>
                <a:gd name="T6" fmla="*/ 7 w 7"/>
                <a:gd name="T7" fmla="*/ 3 h 6"/>
                <a:gd name="T8" fmla="*/ 4 w 7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">
                  <a:moveTo>
                    <a:pt x="4" y="0"/>
                  </a:moveTo>
                  <a:cubicBezTo>
                    <a:pt x="1" y="0"/>
                    <a:pt x="0" y="2"/>
                    <a:pt x="0" y="3"/>
                  </a:cubicBezTo>
                  <a:cubicBezTo>
                    <a:pt x="0" y="4"/>
                    <a:pt x="2" y="6"/>
                    <a:pt x="4" y="6"/>
                  </a:cubicBezTo>
                  <a:cubicBezTo>
                    <a:pt x="6" y="6"/>
                    <a:pt x="7" y="4"/>
                    <a:pt x="7" y="3"/>
                  </a:cubicBezTo>
                  <a:cubicBezTo>
                    <a:pt x="7" y="1"/>
                    <a:pt x="6" y="0"/>
                    <a:pt x="4" y="0"/>
                  </a:cubicBezTo>
                </a:path>
              </a:pathLst>
            </a:custGeom>
            <a:solidFill>
              <a:srgbClr val="6E12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4" name="Freeform 187"/>
            <p:cNvSpPr/>
            <p:nvPr/>
          </p:nvSpPr>
          <p:spPr bwMode="auto">
            <a:xfrm>
              <a:off x="5486400" y="1981200"/>
              <a:ext cx="6350" cy="3175"/>
            </a:xfrm>
            <a:custGeom>
              <a:avLst/>
              <a:gdLst>
                <a:gd name="T0" fmla="*/ 10 w 10"/>
                <a:gd name="T1" fmla="*/ 2 h 4"/>
                <a:gd name="T2" fmla="*/ 5 w 10"/>
                <a:gd name="T3" fmla="*/ 0 h 4"/>
                <a:gd name="T4" fmla="*/ 0 w 10"/>
                <a:gd name="T5" fmla="*/ 2 h 4"/>
                <a:gd name="T6" fmla="*/ 5 w 10"/>
                <a:gd name="T7" fmla="*/ 4 h 4"/>
                <a:gd name="T8" fmla="*/ 10 w 10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">
                  <a:moveTo>
                    <a:pt x="10" y="2"/>
                  </a:moveTo>
                  <a:cubicBezTo>
                    <a:pt x="10" y="1"/>
                    <a:pt x="7" y="0"/>
                    <a:pt x="5" y="0"/>
                  </a:cubicBezTo>
                  <a:cubicBezTo>
                    <a:pt x="2" y="0"/>
                    <a:pt x="0" y="1"/>
                    <a:pt x="0" y="2"/>
                  </a:cubicBezTo>
                  <a:cubicBezTo>
                    <a:pt x="0" y="3"/>
                    <a:pt x="2" y="4"/>
                    <a:pt x="5" y="4"/>
                  </a:cubicBezTo>
                  <a:cubicBezTo>
                    <a:pt x="8" y="4"/>
                    <a:pt x="10" y="3"/>
                    <a:pt x="10" y="2"/>
                  </a:cubicBezTo>
                </a:path>
              </a:pathLst>
            </a:custGeom>
            <a:solidFill>
              <a:srgbClr val="6E12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5" name="Freeform 188"/>
            <p:cNvSpPr/>
            <p:nvPr/>
          </p:nvSpPr>
          <p:spPr bwMode="auto">
            <a:xfrm>
              <a:off x="5468938" y="1985963"/>
              <a:ext cx="3175" cy="3175"/>
            </a:xfrm>
            <a:custGeom>
              <a:avLst/>
              <a:gdLst>
                <a:gd name="T0" fmla="*/ 3 w 6"/>
                <a:gd name="T1" fmla="*/ 0 h 5"/>
                <a:gd name="T2" fmla="*/ 0 w 6"/>
                <a:gd name="T3" fmla="*/ 3 h 5"/>
                <a:gd name="T4" fmla="*/ 3 w 6"/>
                <a:gd name="T5" fmla="*/ 5 h 5"/>
                <a:gd name="T6" fmla="*/ 6 w 6"/>
                <a:gd name="T7" fmla="*/ 2 h 5"/>
                <a:gd name="T8" fmla="*/ 3 w 6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3" y="0"/>
                  </a:move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5"/>
                    <a:pt x="3" y="5"/>
                  </a:cubicBezTo>
                  <a:cubicBezTo>
                    <a:pt x="4" y="5"/>
                    <a:pt x="6" y="4"/>
                    <a:pt x="6" y="2"/>
                  </a:cubicBezTo>
                  <a:cubicBezTo>
                    <a:pt x="6" y="1"/>
                    <a:pt x="4" y="0"/>
                    <a:pt x="3" y="0"/>
                  </a:cubicBezTo>
                </a:path>
              </a:pathLst>
            </a:custGeom>
            <a:solidFill>
              <a:srgbClr val="6E12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6" name="Freeform 189"/>
            <p:cNvSpPr/>
            <p:nvPr/>
          </p:nvSpPr>
          <p:spPr bwMode="auto">
            <a:xfrm>
              <a:off x="5486400" y="1952625"/>
              <a:ext cx="12700" cy="3175"/>
            </a:xfrm>
            <a:custGeom>
              <a:avLst/>
              <a:gdLst>
                <a:gd name="T0" fmla="*/ 0 w 21"/>
                <a:gd name="T1" fmla="*/ 2 h 4"/>
                <a:gd name="T2" fmla="*/ 11 w 21"/>
                <a:gd name="T3" fmla="*/ 4 h 4"/>
                <a:gd name="T4" fmla="*/ 21 w 21"/>
                <a:gd name="T5" fmla="*/ 2 h 4"/>
                <a:gd name="T6" fmla="*/ 10 w 21"/>
                <a:gd name="T7" fmla="*/ 0 h 4"/>
                <a:gd name="T8" fmla="*/ 0 w 21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4">
                  <a:moveTo>
                    <a:pt x="0" y="2"/>
                  </a:moveTo>
                  <a:cubicBezTo>
                    <a:pt x="0" y="3"/>
                    <a:pt x="5" y="4"/>
                    <a:pt x="11" y="4"/>
                  </a:cubicBezTo>
                  <a:cubicBezTo>
                    <a:pt x="16" y="4"/>
                    <a:pt x="21" y="3"/>
                    <a:pt x="21" y="2"/>
                  </a:cubicBezTo>
                  <a:cubicBezTo>
                    <a:pt x="21" y="1"/>
                    <a:pt x="16" y="0"/>
                    <a:pt x="10" y="0"/>
                  </a:cubicBezTo>
                  <a:cubicBezTo>
                    <a:pt x="5" y="0"/>
                    <a:pt x="0" y="1"/>
                    <a:pt x="0" y="2"/>
                  </a:cubicBezTo>
                </a:path>
              </a:pathLst>
            </a:custGeom>
            <a:solidFill>
              <a:srgbClr val="6E12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7" name="Freeform 190"/>
            <p:cNvSpPr/>
            <p:nvPr/>
          </p:nvSpPr>
          <p:spPr bwMode="auto">
            <a:xfrm>
              <a:off x="5478463" y="1943100"/>
              <a:ext cx="12700" cy="4763"/>
            </a:xfrm>
            <a:custGeom>
              <a:avLst/>
              <a:gdLst>
                <a:gd name="T0" fmla="*/ 10 w 19"/>
                <a:gd name="T1" fmla="*/ 5 h 7"/>
                <a:gd name="T2" fmla="*/ 19 w 19"/>
                <a:gd name="T3" fmla="*/ 1 h 7"/>
                <a:gd name="T4" fmla="*/ 9 w 19"/>
                <a:gd name="T5" fmla="*/ 2 h 7"/>
                <a:gd name="T6" fmla="*/ 0 w 19"/>
                <a:gd name="T7" fmla="*/ 6 h 7"/>
                <a:gd name="T8" fmla="*/ 10 w 19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7">
                  <a:moveTo>
                    <a:pt x="10" y="5"/>
                  </a:moveTo>
                  <a:cubicBezTo>
                    <a:pt x="15" y="4"/>
                    <a:pt x="19" y="2"/>
                    <a:pt x="19" y="1"/>
                  </a:cubicBezTo>
                  <a:cubicBezTo>
                    <a:pt x="19" y="0"/>
                    <a:pt x="14" y="0"/>
                    <a:pt x="9" y="2"/>
                  </a:cubicBezTo>
                  <a:cubicBezTo>
                    <a:pt x="4" y="3"/>
                    <a:pt x="0" y="5"/>
                    <a:pt x="0" y="6"/>
                  </a:cubicBezTo>
                  <a:cubicBezTo>
                    <a:pt x="0" y="7"/>
                    <a:pt x="5" y="6"/>
                    <a:pt x="10" y="5"/>
                  </a:cubicBezTo>
                </a:path>
              </a:pathLst>
            </a:custGeom>
            <a:solidFill>
              <a:srgbClr val="6E12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2000" fill="hold"/>
                                            <p:tgtEl>
                                              <p:spTgt spid="1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2000" fill="hold"/>
                                            <p:tgtEl>
                                              <p:spTgt spid="1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1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1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9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CE6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93" y="1836655"/>
            <a:ext cx="2221599" cy="2084121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8442" y="1427143"/>
            <a:ext cx="1885940" cy="2576842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490" y="3739785"/>
            <a:ext cx="2113004" cy="266622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4382" y="3312058"/>
            <a:ext cx="2167132" cy="3093947"/>
          </a:xfrm>
          <a:prstGeom prst="rect">
            <a:avLst/>
          </a:prstGeom>
        </p:spPr>
      </p:pic>
      <p:sp>
        <p:nvSpPr>
          <p:cNvPr id="22" name="矩形 21"/>
          <p:cNvSpPr/>
          <p:nvPr/>
        </p:nvSpPr>
        <p:spPr>
          <a:xfrm>
            <a:off x="2690964" y="2804226"/>
            <a:ext cx="249299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6000" b="1" dirty="0">
                <a:solidFill>
                  <a:srgbClr val="6D421F"/>
                </a:solidFill>
                <a:latin typeface="方正喵呜体" panose="02010600010101010101" pitchFamily="2" charset="-122"/>
                <a:ea typeface="方正喵呜体" panose="02010600010101010101" pitchFamily="2" charset="-122"/>
              </a:rPr>
              <a:t>生活篇</a:t>
            </a:r>
          </a:p>
        </p:txBody>
      </p:sp>
      <p:sp>
        <p:nvSpPr>
          <p:cNvPr id="23" name="矩形 22"/>
          <p:cNvSpPr/>
          <p:nvPr/>
        </p:nvSpPr>
        <p:spPr>
          <a:xfrm>
            <a:off x="7302339" y="2413337"/>
            <a:ext cx="249299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6000" b="1" dirty="0">
                <a:solidFill>
                  <a:srgbClr val="6D421F"/>
                </a:solidFill>
                <a:latin typeface="方正喵呜体" panose="02010600010101010101" pitchFamily="2" charset="-122"/>
                <a:ea typeface="方正喵呜体" panose="02010600010101010101" pitchFamily="2" charset="-122"/>
              </a:rPr>
              <a:t>学习篇</a:t>
            </a:r>
          </a:p>
        </p:txBody>
      </p:sp>
      <p:sp>
        <p:nvSpPr>
          <p:cNvPr id="24" name="矩形 23"/>
          <p:cNvSpPr/>
          <p:nvPr/>
        </p:nvSpPr>
        <p:spPr>
          <a:xfrm>
            <a:off x="3642318" y="5249813"/>
            <a:ext cx="249299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6000" b="1" dirty="0">
                <a:solidFill>
                  <a:srgbClr val="6D421F"/>
                </a:solidFill>
                <a:latin typeface="方正喵呜体" panose="02010600010101010101" pitchFamily="2" charset="-122"/>
                <a:ea typeface="方正喵呜体" panose="02010600010101010101" pitchFamily="2" charset="-122"/>
              </a:rPr>
              <a:t>娱乐篇</a:t>
            </a:r>
          </a:p>
        </p:txBody>
      </p:sp>
      <p:sp>
        <p:nvSpPr>
          <p:cNvPr id="25" name="矩形 24"/>
          <p:cNvSpPr/>
          <p:nvPr/>
        </p:nvSpPr>
        <p:spPr>
          <a:xfrm>
            <a:off x="8548834" y="5249812"/>
            <a:ext cx="249299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6000" b="1" dirty="0">
                <a:solidFill>
                  <a:srgbClr val="6D421F"/>
                </a:solidFill>
                <a:latin typeface="方正喵呜体" panose="02010600010101010101" pitchFamily="2" charset="-122"/>
                <a:ea typeface="方正喵呜体" panose="02010600010101010101" pitchFamily="2" charset="-122"/>
              </a:rPr>
              <a:t>总结篇</a:t>
            </a:r>
          </a:p>
        </p:txBody>
      </p:sp>
      <p:sp>
        <p:nvSpPr>
          <p:cNvPr id="27" name="任意多边形 26"/>
          <p:cNvSpPr/>
          <p:nvPr/>
        </p:nvSpPr>
        <p:spPr>
          <a:xfrm>
            <a:off x="887104" y="857549"/>
            <a:ext cx="10927677" cy="714166"/>
          </a:xfrm>
          <a:custGeom>
            <a:avLst/>
            <a:gdLst>
              <a:gd name="connsiteX0" fmla="*/ 0 w 10927677"/>
              <a:gd name="connsiteY0" fmla="*/ 357102 h 714166"/>
              <a:gd name="connsiteX1" fmla="*/ 1296538 w 10927677"/>
              <a:gd name="connsiteY1" fmla="*/ 384397 h 714166"/>
              <a:gd name="connsiteX2" fmla="*/ 1105469 w 10927677"/>
              <a:gd name="connsiteY2" fmla="*/ 111442 h 714166"/>
              <a:gd name="connsiteX3" fmla="*/ 1023583 w 10927677"/>
              <a:gd name="connsiteY3" fmla="*/ 507227 h 714166"/>
              <a:gd name="connsiteX4" fmla="*/ 1897039 w 10927677"/>
              <a:gd name="connsiteY4" fmla="*/ 711944 h 714166"/>
              <a:gd name="connsiteX5" fmla="*/ 3985147 w 10927677"/>
              <a:gd name="connsiteY5" fmla="*/ 384397 h 714166"/>
              <a:gd name="connsiteX6" fmla="*/ 4053386 w 10927677"/>
              <a:gd name="connsiteY6" fmla="*/ 657352 h 714166"/>
              <a:gd name="connsiteX7" fmla="*/ 3807726 w 10927677"/>
              <a:gd name="connsiteY7" fmla="*/ 520875 h 714166"/>
              <a:gd name="connsiteX8" fmla="*/ 4135272 w 10927677"/>
              <a:gd name="connsiteY8" fmla="*/ 220624 h 714166"/>
              <a:gd name="connsiteX9" fmla="*/ 6619165 w 10927677"/>
              <a:gd name="connsiteY9" fmla="*/ 657352 h 714166"/>
              <a:gd name="connsiteX10" fmla="*/ 8652681 w 10927677"/>
              <a:gd name="connsiteY10" fmla="*/ 193329 h 714166"/>
              <a:gd name="connsiteX11" fmla="*/ 8325135 w 10927677"/>
              <a:gd name="connsiteY11" fmla="*/ 97794 h 714166"/>
              <a:gd name="connsiteX12" fmla="*/ 8584442 w 10927677"/>
              <a:gd name="connsiteY12" fmla="*/ 507227 h 714166"/>
              <a:gd name="connsiteX13" fmla="*/ 9580729 w 10927677"/>
              <a:gd name="connsiteY13" fmla="*/ 384397 h 714166"/>
              <a:gd name="connsiteX14" fmla="*/ 10781732 w 10927677"/>
              <a:gd name="connsiteY14" fmla="*/ 43203 h 714166"/>
              <a:gd name="connsiteX15" fmla="*/ 10863618 w 10927677"/>
              <a:gd name="connsiteY15" fmla="*/ 15908 h 714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927677" h="714166">
                <a:moveTo>
                  <a:pt x="0" y="357102"/>
                </a:moveTo>
                <a:cubicBezTo>
                  <a:pt x="556146" y="391221"/>
                  <a:pt x="1112293" y="425340"/>
                  <a:pt x="1296538" y="384397"/>
                </a:cubicBezTo>
                <a:cubicBezTo>
                  <a:pt x="1480783" y="343454"/>
                  <a:pt x="1150962" y="90970"/>
                  <a:pt x="1105469" y="111442"/>
                </a:cubicBezTo>
                <a:cubicBezTo>
                  <a:pt x="1059976" y="131914"/>
                  <a:pt x="891655" y="407143"/>
                  <a:pt x="1023583" y="507227"/>
                </a:cubicBezTo>
                <a:cubicBezTo>
                  <a:pt x="1155511" y="607311"/>
                  <a:pt x="1403445" y="732416"/>
                  <a:pt x="1897039" y="711944"/>
                </a:cubicBezTo>
                <a:cubicBezTo>
                  <a:pt x="2390633" y="691472"/>
                  <a:pt x="3625756" y="393496"/>
                  <a:pt x="3985147" y="384397"/>
                </a:cubicBezTo>
                <a:cubicBezTo>
                  <a:pt x="4344538" y="375298"/>
                  <a:pt x="4082956" y="634606"/>
                  <a:pt x="4053386" y="657352"/>
                </a:cubicBezTo>
                <a:cubicBezTo>
                  <a:pt x="4023816" y="680098"/>
                  <a:pt x="3794078" y="593663"/>
                  <a:pt x="3807726" y="520875"/>
                </a:cubicBezTo>
                <a:cubicBezTo>
                  <a:pt x="3821374" y="448087"/>
                  <a:pt x="3666699" y="197878"/>
                  <a:pt x="4135272" y="220624"/>
                </a:cubicBezTo>
                <a:cubicBezTo>
                  <a:pt x="4603845" y="243370"/>
                  <a:pt x="5866264" y="661901"/>
                  <a:pt x="6619165" y="657352"/>
                </a:cubicBezTo>
                <a:cubicBezTo>
                  <a:pt x="7372066" y="652803"/>
                  <a:pt x="8368353" y="286589"/>
                  <a:pt x="8652681" y="193329"/>
                </a:cubicBezTo>
                <a:cubicBezTo>
                  <a:pt x="8937009" y="100069"/>
                  <a:pt x="8336508" y="45478"/>
                  <a:pt x="8325135" y="97794"/>
                </a:cubicBezTo>
                <a:cubicBezTo>
                  <a:pt x="8313762" y="150110"/>
                  <a:pt x="8375176" y="459460"/>
                  <a:pt x="8584442" y="507227"/>
                </a:cubicBezTo>
                <a:cubicBezTo>
                  <a:pt x="8793708" y="554994"/>
                  <a:pt x="9214514" y="461734"/>
                  <a:pt x="9580729" y="384397"/>
                </a:cubicBezTo>
                <a:cubicBezTo>
                  <a:pt x="9946944" y="307060"/>
                  <a:pt x="10567917" y="104618"/>
                  <a:pt x="10781732" y="43203"/>
                </a:cubicBezTo>
                <a:cubicBezTo>
                  <a:pt x="10995547" y="-18212"/>
                  <a:pt x="10929582" y="-1152"/>
                  <a:pt x="10863618" y="15908"/>
                </a:cubicBezTo>
              </a:path>
            </a:pathLst>
          </a:custGeom>
          <a:noFill/>
          <a:ln w="38100">
            <a:solidFill>
              <a:schemeClr val="bg1">
                <a:alpha val="67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/>
        </p:nvSpPr>
        <p:spPr>
          <a:xfrm>
            <a:off x="4150151" y="194632"/>
            <a:ext cx="381867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600" b="1" dirty="0">
                <a:solidFill>
                  <a:srgbClr val="6D421F"/>
                </a:solidFill>
                <a:latin typeface="方正喵呜体" panose="02010600010101010101" pitchFamily="2" charset="-122"/>
                <a:ea typeface="方正喵呜体" panose="02010600010101010101" pitchFamily="2" charset="-122"/>
              </a:rPr>
              <a:t>CONTENTS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7" dur="12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8" dur="12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2" presetClass="entr" presetSubtype="2" fill="hold" grpId="0" nodeType="after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2" dur="12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3" dur="12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5" presetID="2" presetClass="entr" presetSubtype="2" fill="hold" grpId="0" nodeType="after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7" dur="12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8" dur="12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20" presetID="2" presetClass="entr" presetSubtype="2" fill="hold" grpId="0" nodeType="after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22" dur="1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23" dur="1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" presetClass="entr" presetSubtype="8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8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9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" presetClass="entr" presetSubtype="8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4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5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" presetClass="entr" presetSubtype="8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0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1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2" presetClass="entr" presetSubtype="8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6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7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2" grpId="0"/>
          <p:bldP spid="23" grpId="0"/>
          <p:bldP spid="24" grpId="0"/>
          <p:bldP spid="2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2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2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2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20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2" grpId="0"/>
          <p:bldP spid="23" grpId="0"/>
          <p:bldP spid="24" grpId="0"/>
          <p:bldP spid="25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CE6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846" y="136478"/>
            <a:ext cx="10031103" cy="5813946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677" y="1713824"/>
            <a:ext cx="3090358" cy="2899119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5945035" y="2655551"/>
            <a:ext cx="249299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6000" b="1" dirty="0">
                <a:solidFill>
                  <a:srgbClr val="6D421F"/>
                </a:solidFill>
                <a:latin typeface="方正喵呜体" panose="02010600010101010101" pitchFamily="2" charset="-122"/>
                <a:ea typeface="方正喵呜体" panose="02010600010101010101" pitchFamily="2" charset="-122"/>
              </a:rPr>
              <a:t>生活篇</a:t>
            </a:r>
          </a:p>
        </p:txBody>
      </p:sp>
      <p:sp>
        <p:nvSpPr>
          <p:cNvPr id="4" name="矩形 3"/>
          <p:cNvSpPr/>
          <p:nvPr/>
        </p:nvSpPr>
        <p:spPr>
          <a:xfrm>
            <a:off x="6073337" y="3671214"/>
            <a:ext cx="36848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喵呜体" panose="02010600010101010101" pitchFamily="2" charset="-122"/>
                <a:ea typeface="方正喵呜体" panose="02010600010101010101" pitchFamily="2" charset="-122"/>
              </a:rPr>
              <a:t>寒假如期而至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喵呜体" panose="02010600010101010101" pitchFamily="2" charset="-122"/>
                <a:ea typeface="方正喵呜体" panose="02010600010101010101" pitchFamily="2" charset="-122"/>
              </a:rPr>
              <a:t>,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喵呜体" panose="02010600010101010101" pitchFamily="2" charset="-122"/>
                <a:ea typeface="方正喵呜体" panose="02010600010101010101" pitchFamily="2" charset="-122"/>
              </a:rPr>
              <a:t>你们是否如释重负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喵呜体" panose="02010600010101010101" pitchFamily="2" charset="-122"/>
                <a:ea typeface="方正喵呜体" panose="02010600010101010101" pitchFamily="2" charset="-122"/>
              </a:rPr>
              <a:t>?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喵呜体" panose="02010600010101010101" pitchFamily="2" charset="-122"/>
                <a:ea typeface="方正喵呜体" panose="02010600010101010101" pitchFamily="2" charset="-122"/>
              </a:rPr>
              <a:t>稍事休息之后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喵呜体" panose="02010600010101010101" pitchFamily="2" charset="-122"/>
                <a:ea typeface="方正喵呜体" panose="02010600010101010101" pitchFamily="2" charset="-122"/>
              </a:rPr>
              <a:t>,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喵呜体" panose="02010600010101010101" pitchFamily="2" charset="-122"/>
                <a:ea typeface="方正喵呜体" panose="02010600010101010101" pitchFamily="2" charset="-122"/>
              </a:rPr>
              <a:t>别忘了，寒假是你超越他人、超越自己的契机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7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8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3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4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CE6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372" y="2279177"/>
            <a:ext cx="3122331" cy="389093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690" y="899568"/>
            <a:ext cx="5060274" cy="738164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5056052" y="191682"/>
            <a:ext cx="199926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>
                <a:solidFill>
                  <a:srgbClr val="6D421F"/>
                </a:solidFill>
                <a:latin typeface="方正喵呜体" panose="02010600010101010101" pitchFamily="2" charset="-122"/>
                <a:ea typeface="方正喵呜体" panose="02010600010101010101" pitchFamily="2" charset="-122"/>
              </a:rPr>
              <a:t>1.</a:t>
            </a:r>
            <a:r>
              <a:rPr lang="zh-CN" altLang="en-US" sz="4000" b="1" dirty="0">
                <a:solidFill>
                  <a:srgbClr val="6D421F"/>
                </a:solidFill>
                <a:latin typeface="方正喵呜体" panose="02010600010101010101" pitchFamily="2" charset="-122"/>
                <a:ea typeface="方正喵呜体" panose="02010600010101010101" pitchFamily="2" charset="-122"/>
              </a:rPr>
              <a:t>生活篇</a:t>
            </a:r>
          </a:p>
        </p:txBody>
      </p:sp>
      <p:sp>
        <p:nvSpPr>
          <p:cNvPr id="6" name="矩形 5"/>
          <p:cNvSpPr/>
          <p:nvPr/>
        </p:nvSpPr>
        <p:spPr>
          <a:xfrm>
            <a:off x="4976156" y="2653056"/>
            <a:ext cx="185201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rgbClr val="6D421F"/>
                </a:solidFill>
                <a:latin typeface="方正喵呜体" panose="02010600010101010101" pitchFamily="2" charset="-122"/>
                <a:ea typeface="方正喵呜体" panose="02010600010101010101" pitchFamily="2" charset="-122"/>
              </a:rPr>
              <a:t>请在此处添加详细描述文本，尽量与标题文本语言风格相符合，语言描述尽量简洁生动。</a:t>
            </a:r>
          </a:p>
        </p:txBody>
      </p:sp>
      <p:sp>
        <p:nvSpPr>
          <p:cNvPr id="7" name="椭圆 4"/>
          <p:cNvSpPr/>
          <p:nvPr/>
        </p:nvSpPr>
        <p:spPr>
          <a:xfrm flipH="1">
            <a:off x="4418703" y="1995552"/>
            <a:ext cx="2966950" cy="2532246"/>
          </a:xfrm>
          <a:custGeom>
            <a:avLst/>
            <a:gdLst>
              <a:gd name="connsiteX0" fmla="*/ 0 w 3231824"/>
              <a:gd name="connsiteY0" fmla="*/ 1203046 h 2406092"/>
              <a:gd name="connsiteX1" fmla="*/ 1615912 w 3231824"/>
              <a:gd name="connsiteY1" fmla="*/ 0 h 2406092"/>
              <a:gd name="connsiteX2" fmla="*/ 3231824 w 3231824"/>
              <a:gd name="connsiteY2" fmla="*/ 1203046 h 2406092"/>
              <a:gd name="connsiteX3" fmla="*/ 1615912 w 3231824"/>
              <a:gd name="connsiteY3" fmla="*/ 2406092 h 2406092"/>
              <a:gd name="connsiteX4" fmla="*/ 0 w 3231824"/>
              <a:gd name="connsiteY4" fmla="*/ 1203046 h 2406092"/>
              <a:gd name="connsiteX0-1" fmla="*/ 0 w 3259119"/>
              <a:gd name="connsiteY0-2" fmla="*/ 1213546 h 2421228"/>
              <a:gd name="connsiteX1-3" fmla="*/ 1615912 w 3259119"/>
              <a:gd name="connsiteY1-4" fmla="*/ 10500 h 2421228"/>
              <a:gd name="connsiteX2-5" fmla="*/ 3259119 w 3259119"/>
              <a:gd name="connsiteY2-6" fmla="*/ 831409 h 2421228"/>
              <a:gd name="connsiteX3-7" fmla="*/ 1615912 w 3259119"/>
              <a:gd name="connsiteY3-8" fmla="*/ 2416592 h 2421228"/>
              <a:gd name="connsiteX4-9" fmla="*/ 0 w 3259119"/>
              <a:gd name="connsiteY4-10" fmla="*/ 1213546 h 2421228"/>
              <a:gd name="connsiteX0-11" fmla="*/ 33 w 3259152"/>
              <a:gd name="connsiteY0-12" fmla="*/ 1400589 h 2607084"/>
              <a:gd name="connsiteX1-13" fmla="*/ 1575002 w 3259152"/>
              <a:gd name="connsiteY1-14" fmla="*/ 6474 h 2607084"/>
              <a:gd name="connsiteX2-15" fmla="*/ 3259152 w 3259152"/>
              <a:gd name="connsiteY2-16" fmla="*/ 1018452 h 2607084"/>
              <a:gd name="connsiteX3-17" fmla="*/ 1615945 w 3259152"/>
              <a:gd name="connsiteY3-18" fmla="*/ 2603635 h 2607084"/>
              <a:gd name="connsiteX4-19" fmla="*/ 33 w 3259152"/>
              <a:gd name="connsiteY4-20" fmla="*/ 1400589 h 2607084"/>
              <a:gd name="connsiteX0-21" fmla="*/ 1615945 w 3259152"/>
              <a:gd name="connsiteY0-22" fmla="*/ 2603635 h 2700633"/>
              <a:gd name="connsiteX1-23" fmla="*/ 33 w 3259152"/>
              <a:gd name="connsiteY1-24" fmla="*/ 1400589 h 2700633"/>
              <a:gd name="connsiteX2-25" fmla="*/ 1575002 w 3259152"/>
              <a:gd name="connsiteY2-26" fmla="*/ 6474 h 2700633"/>
              <a:gd name="connsiteX3-27" fmla="*/ 3259152 w 3259152"/>
              <a:gd name="connsiteY3-28" fmla="*/ 1018452 h 2700633"/>
              <a:gd name="connsiteX4-29" fmla="*/ 1716391 w 3259152"/>
              <a:gd name="connsiteY4-30" fmla="*/ 2700633 h 2700633"/>
              <a:gd name="connsiteX0-31" fmla="*/ 1630966 w 3259181"/>
              <a:gd name="connsiteY0-32" fmla="*/ 2429908 h 2700633"/>
              <a:gd name="connsiteX1-33" fmla="*/ 62 w 3259181"/>
              <a:gd name="connsiteY1-34" fmla="*/ 1400589 h 2700633"/>
              <a:gd name="connsiteX2-35" fmla="*/ 1575031 w 3259181"/>
              <a:gd name="connsiteY2-36" fmla="*/ 6474 h 2700633"/>
              <a:gd name="connsiteX3-37" fmla="*/ 3259181 w 3259181"/>
              <a:gd name="connsiteY3-38" fmla="*/ 1018452 h 2700633"/>
              <a:gd name="connsiteX4-39" fmla="*/ 1716420 w 3259181"/>
              <a:gd name="connsiteY4-40" fmla="*/ 2700633 h 2700633"/>
              <a:gd name="connsiteX0-41" fmla="*/ 1630966 w 3259181"/>
              <a:gd name="connsiteY0-42" fmla="*/ 2429908 h 2686155"/>
              <a:gd name="connsiteX1-43" fmla="*/ 62 w 3259181"/>
              <a:gd name="connsiteY1-44" fmla="*/ 1400589 h 2686155"/>
              <a:gd name="connsiteX2-45" fmla="*/ 1575031 w 3259181"/>
              <a:gd name="connsiteY2-46" fmla="*/ 6474 h 2686155"/>
              <a:gd name="connsiteX3-47" fmla="*/ 3259181 w 3259181"/>
              <a:gd name="connsiteY3-48" fmla="*/ 1018452 h 2686155"/>
              <a:gd name="connsiteX4-49" fmla="*/ 1641461 w 3259181"/>
              <a:gd name="connsiteY4-50" fmla="*/ 2686155 h 268615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259181" h="2686155">
                <a:moveTo>
                  <a:pt x="1630966" y="2429908"/>
                </a:moveTo>
                <a:cubicBezTo>
                  <a:pt x="1087780" y="2493597"/>
                  <a:pt x="9384" y="1804495"/>
                  <a:pt x="62" y="1400589"/>
                </a:cubicBezTo>
                <a:cubicBezTo>
                  <a:pt x="-9260" y="996683"/>
                  <a:pt x="1031845" y="70163"/>
                  <a:pt x="1575031" y="6474"/>
                </a:cubicBezTo>
                <a:cubicBezTo>
                  <a:pt x="2118217" y="-57215"/>
                  <a:pt x="3259181" y="354028"/>
                  <a:pt x="3259181" y="1018452"/>
                </a:cubicBezTo>
                <a:cubicBezTo>
                  <a:pt x="3259181" y="1682876"/>
                  <a:pt x="2084201" y="2525468"/>
                  <a:pt x="1641461" y="2686155"/>
                </a:cubicBezTo>
              </a:path>
            </a:pathLst>
          </a:custGeom>
          <a:noFill/>
          <a:ln w="3810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7868345" y="2295236"/>
            <a:ext cx="185201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rgbClr val="6D421F"/>
                </a:solidFill>
                <a:latin typeface="方正喵呜体" panose="02010600010101010101" pitchFamily="2" charset="-122"/>
                <a:ea typeface="方正喵呜体" panose="02010600010101010101" pitchFamily="2" charset="-122"/>
              </a:rPr>
              <a:t>请在此处添加详细描述文本，尽量与标题文本语言风格相符合，语言描述尽量简洁生动。</a:t>
            </a:r>
          </a:p>
        </p:txBody>
      </p:sp>
      <p:sp>
        <p:nvSpPr>
          <p:cNvPr id="9" name="椭圆 4"/>
          <p:cNvSpPr/>
          <p:nvPr/>
        </p:nvSpPr>
        <p:spPr>
          <a:xfrm flipH="1">
            <a:off x="7596024" y="1640703"/>
            <a:ext cx="2681816" cy="2529275"/>
          </a:xfrm>
          <a:custGeom>
            <a:avLst/>
            <a:gdLst>
              <a:gd name="connsiteX0" fmla="*/ 0 w 3231824"/>
              <a:gd name="connsiteY0" fmla="*/ 1203046 h 2406092"/>
              <a:gd name="connsiteX1" fmla="*/ 1615912 w 3231824"/>
              <a:gd name="connsiteY1" fmla="*/ 0 h 2406092"/>
              <a:gd name="connsiteX2" fmla="*/ 3231824 w 3231824"/>
              <a:gd name="connsiteY2" fmla="*/ 1203046 h 2406092"/>
              <a:gd name="connsiteX3" fmla="*/ 1615912 w 3231824"/>
              <a:gd name="connsiteY3" fmla="*/ 2406092 h 2406092"/>
              <a:gd name="connsiteX4" fmla="*/ 0 w 3231824"/>
              <a:gd name="connsiteY4" fmla="*/ 1203046 h 2406092"/>
              <a:gd name="connsiteX0-1" fmla="*/ 0 w 3259119"/>
              <a:gd name="connsiteY0-2" fmla="*/ 1213546 h 2421228"/>
              <a:gd name="connsiteX1-3" fmla="*/ 1615912 w 3259119"/>
              <a:gd name="connsiteY1-4" fmla="*/ 10500 h 2421228"/>
              <a:gd name="connsiteX2-5" fmla="*/ 3259119 w 3259119"/>
              <a:gd name="connsiteY2-6" fmla="*/ 831409 h 2421228"/>
              <a:gd name="connsiteX3-7" fmla="*/ 1615912 w 3259119"/>
              <a:gd name="connsiteY3-8" fmla="*/ 2416592 h 2421228"/>
              <a:gd name="connsiteX4-9" fmla="*/ 0 w 3259119"/>
              <a:gd name="connsiteY4-10" fmla="*/ 1213546 h 2421228"/>
              <a:gd name="connsiteX0-11" fmla="*/ 33 w 3259152"/>
              <a:gd name="connsiteY0-12" fmla="*/ 1400589 h 2607084"/>
              <a:gd name="connsiteX1-13" fmla="*/ 1575002 w 3259152"/>
              <a:gd name="connsiteY1-14" fmla="*/ 6474 h 2607084"/>
              <a:gd name="connsiteX2-15" fmla="*/ 3259152 w 3259152"/>
              <a:gd name="connsiteY2-16" fmla="*/ 1018452 h 2607084"/>
              <a:gd name="connsiteX3-17" fmla="*/ 1615945 w 3259152"/>
              <a:gd name="connsiteY3-18" fmla="*/ 2603635 h 2607084"/>
              <a:gd name="connsiteX4-19" fmla="*/ 33 w 3259152"/>
              <a:gd name="connsiteY4-20" fmla="*/ 1400589 h 2607084"/>
              <a:gd name="connsiteX0-21" fmla="*/ 1615945 w 3259152"/>
              <a:gd name="connsiteY0-22" fmla="*/ 2603635 h 2700633"/>
              <a:gd name="connsiteX1-23" fmla="*/ 33 w 3259152"/>
              <a:gd name="connsiteY1-24" fmla="*/ 1400589 h 2700633"/>
              <a:gd name="connsiteX2-25" fmla="*/ 1575002 w 3259152"/>
              <a:gd name="connsiteY2-26" fmla="*/ 6474 h 2700633"/>
              <a:gd name="connsiteX3-27" fmla="*/ 3259152 w 3259152"/>
              <a:gd name="connsiteY3-28" fmla="*/ 1018452 h 2700633"/>
              <a:gd name="connsiteX4-29" fmla="*/ 1716391 w 3259152"/>
              <a:gd name="connsiteY4-30" fmla="*/ 2700633 h 2700633"/>
              <a:gd name="connsiteX0-31" fmla="*/ 1630966 w 3259181"/>
              <a:gd name="connsiteY0-32" fmla="*/ 2429908 h 2700633"/>
              <a:gd name="connsiteX1-33" fmla="*/ 62 w 3259181"/>
              <a:gd name="connsiteY1-34" fmla="*/ 1400589 h 2700633"/>
              <a:gd name="connsiteX2-35" fmla="*/ 1575031 w 3259181"/>
              <a:gd name="connsiteY2-36" fmla="*/ 6474 h 2700633"/>
              <a:gd name="connsiteX3-37" fmla="*/ 3259181 w 3259181"/>
              <a:gd name="connsiteY3-38" fmla="*/ 1018452 h 2700633"/>
              <a:gd name="connsiteX4-39" fmla="*/ 1716420 w 3259181"/>
              <a:gd name="connsiteY4-40" fmla="*/ 2700633 h 2700633"/>
              <a:gd name="connsiteX0-41" fmla="*/ 1630966 w 3259181"/>
              <a:gd name="connsiteY0-42" fmla="*/ 2429908 h 2686155"/>
              <a:gd name="connsiteX1-43" fmla="*/ 62 w 3259181"/>
              <a:gd name="connsiteY1-44" fmla="*/ 1400589 h 2686155"/>
              <a:gd name="connsiteX2-45" fmla="*/ 1575031 w 3259181"/>
              <a:gd name="connsiteY2-46" fmla="*/ 6474 h 2686155"/>
              <a:gd name="connsiteX3-47" fmla="*/ 3259181 w 3259181"/>
              <a:gd name="connsiteY3-48" fmla="*/ 1018452 h 2686155"/>
              <a:gd name="connsiteX4-49" fmla="*/ 1641461 w 3259181"/>
              <a:gd name="connsiteY4-50" fmla="*/ 2686155 h 2686155"/>
              <a:gd name="connsiteX0-51" fmla="*/ 1630966 w 3259181"/>
              <a:gd name="connsiteY0-52" fmla="*/ 2427919 h 2684166"/>
              <a:gd name="connsiteX1-53" fmla="*/ 62 w 3259181"/>
              <a:gd name="connsiteY1-54" fmla="*/ 1398600 h 2684166"/>
              <a:gd name="connsiteX2-55" fmla="*/ 1575031 w 3259181"/>
              <a:gd name="connsiteY2-56" fmla="*/ 4485 h 2684166"/>
              <a:gd name="connsiteX3-57" fmla="*/ 3259181 w 3259181"/>
              <a:gd name="connsiteY3-58" fmla="*/ 1016463 h 2684166"/>
              <a:gd name="connsiteX4-59" fmla="*/ 1641461 w 3259181"/>
              <a:gd name="connsiteY4-60" fmla="*/ 2684166 h 2684166"/>
              <a:gd name="connsiteX0-61" fmla="*/ 1630966 w 3259181"/>
              <a:gd name="connsiteY0-62" fmla="*/ 2427919 h 2684166"/>
              <a:gd name="connsiteX1-63" fmla="*/ 62 w 3259181"/>
              <a:gd name="connsiteY1-64" fmla="*/ 1398600 h 2684166"/>
              <a:gd name="connsiteX2-65" fmla="*/ 1575031 w 3259181"/>
              <a:gd name="connsiteY2-66" fmla="*/ 4485 h 2684166"/>
              <a:gd name="connsiteX3-67" fmla="*/ 3259181 w 3259181"/>
              <a:gd name="connsiteY3-68" fmla="*/ 1016463 h 2684166"/>
              <a:gd name="connsiteX4-69" fmla="*/ 1641461 w 3259181"/>
              <a:gd name="connsiteY4-70" fmla="*/ 2684166 h 2684166"/>
              <a:gd name="connsiteX0-71" fmla="*/ 1630964 w 2944347"/>
              <a:gd name="connsiteY0-72" fmla="*/ 2426178 h 2682425"/>
              <a:gd name="connsiteX1-73" fmla="*/ 60 w 2944347"/>
              <a:gd name="connsiteY1-74" fmla="*/ 1396859 h 2682425"/>
              <a:gd name="connsiteX2-75" fmla="*/ 1575029 w 2944347"/>
              <a:gd name="connsiteY2-76" fmla="*/ 2744 h 2682425"/>
              <a:gd name="connsiteX3-77" fmla="*/ 2944347 w 2944347"/>
              <a:gd name="connsiteY3-78" fmla="*/ 1087109 h 2682425"/>
              <a:gd name="connsiteX4-79" fmla="*/ 1641459 w 2944347"/>
              <a:gd name="connsiteY4-80" fmla="*/ 2682425 h 2682425"/>
              <a:gd name="connsiteX0-81" fmla="*/ 1630964 w 2944347"/>
              <a:gd name="connsiteY0-82" fmla="*/ 2426756 h 2683003"/>
              <a:gd name="connsiteX1-83" fmla="*/ 60 w 2944347"/>
              <a:gd name="connsiteY1-84" fmla="*/ 1397437 h 2683003"/>
              <a:gd name="connsiteX2-85" fmla="*/ 1575029 w 2944347"/>
              <a:gd name="connsiteY2-86" fmla="*/ 3322 h 2683003"/>
              <a:gd name="connsiteX3-87" fmla="*/ 2944347 w 2944347"/>
              <a:gd name="connsiteY3-88" fmla="*/ 1087687 h 2683003"/>
              <a:gd name="connsiteX4-89" fmla="*/ 1641459 w 2944347"/>
              <a:gd name="connsiteY4-90" fmla="*/ 2683003 h 2683003"/>
              <a:gd name="connsiteX0-91" fmla="*/ 1630964 w 2945963"/>
              <a:gd name="connsiteY0-92" fmla="*/ 2426756 h 2683003"/>
              <a:gd name="connsiteX1-93" fmla="*/ 60 w 2945963"/>
              <a:gd name="connsiteY1-94" fmla="*/ 1397437 h 2683003"/>
              <a:gd name="connsiteX2-95" fmla="*/ 1575029 w 2945963"/>
              <a:gd name="connsiteY2-96" fmla="*/ 3322 h 2683003"/>
              <a:gd name="connsiteX3-97" fmla="*/ 2944347 w 2945963"/>
              <a:gd name="connsiteY3-98" fmla="*/ 1087687 h 2683003"/>
              <a:gd name="connsiteX4-99" fmla="*/ 1641459 w 2945963"/>
              <a:gd name="connsiteY4-100" fmla="*/ 2683003 h 268300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945963" h="2683003">
                <a:moveTo>
                  <a:pt x="1630964" y="2426756"/>
                </a:moveTo>
                <a:cubicBezTo>
                  <a:pt x="1087778" y="2490445"/>
                  <a:pt x="9382" y="1801343"/>
                  <a:pt x="60" y="1397437"/>
                </a:cubicBezTo>
                <a:cubicBezTo>
                  <a:pt x="-9262" y="993531"/>
                  <a:pt x="1084315" y="54947"/>
                  <a:pt x="1575029" y="3322"/>
                </a:cubicBezTo>
                <a:cubicBezTo>
                  <a:pt x="2065744" y="-48303"/>
                  <a:pt x="2764443" y="510127"/>
                  <a:pt x="2944347" y="1087687"/>
                </a:cubicBezTo>
                <a:cubicBezTo>
                  <a:pt x="2989324" y="1925839"/>
                  <a:pt x="2084199" y="2522316"/>
                  <a:pt x="1641459" y="2683003"/>
                </a:cubicBezTo>
              </a:path>
            </a:pathLst>
          </a:custGeom>
          <a:noFill/>
          <a:ln w="3810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9005417" y="4633999"/>
            <a:ext cx="185201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rgbClr val="6D421F"/>
                </a:solidFill>
                <a:latin typeface="方正喵呜体" panose="02010600010101010101" pitchFamily="2" charset="-122"/>
                <a:ea typeface="方正喵呜体" panose="02010600010101010101" pitchFamily="2" charset="-122"/>
              </a:rPr>
              <a:t>请在此处添加详细描述文本，尽量与标题文本语言风格相符合，语言描述尽量简洁生动。</a:t>
            </a:r>
          </a:p>
        </p:txBody>
      </p:sp>
      <p:sp>
        <p:nvSpPr>
          <p:cNvPr id="11" name="椭圆 4"/>
          <p:cNvSpPr/>
          <p:nvPr/>
        </p:nvSpPr>
        <p:spPr>
          <a:xfrm flipH="1">
            <a:off x="8416342" y="3976495"/>
            <a:ext cx="2998572" cy="2532246"/>
          </a:xfrm>
          <a:custGeom>
            <a:avLst/>
            <a:gdLst>
              <a:gd name="connsiteX0" fmla="*/ 0 w 3231824"/>
              <a:gd name="connsiteY0" fmla="*/ 1203046 h 2406092"/>
              <a:gd name="connsiteX1" fmla="*/ 1615912 w 3231824"/>
              <a:gd name="connsiteY1" fmla="*/ 0 h 2406092"/>
              <a:gd name="connsiteX2" fmla="*/ 3231824 w 3231824"/>
              <a:gd name="connsiteY2" fmla="*/ 1203046 h 2406092"/>
              <a:gd name="connsiteX3" fmla="*/ 1615912 w 3231824"/>
              <a:gd name="connsiteY3" fmla="*/ 2406092 h 2406092"/>
              <a:gd name="connsiteX4" fmla="*/ 0 w 3231824"/>
              <a:gd name="connsiteY4" fmla="*/ 1203046 h 2406092"/>
              <a:gd name="connsiteX0-1" fmla="*/ 0 w 3259119"/>
              <a:gd name="connsiteY0-2" fmla="*/ 1213546 h 2421228"/>
              <a:gd name="connsiteX1-3" fmla="*/ 1615912 w 3259119"/>
              <a:gd name="connsiteY1-4" fmla="*/ 10500 h 2421228"/>
              <a:gd name="connsiteX2-5" fmla="*/ 3259119 w 3259119"/>
              <a:gd name="connsiteY2-6" fmla="*/ 831409 h 2421228"/>
              <a:gd name="connsiteX3-7" fmla="*/ 1615912 w 3259119"/>
              <a:gd name="connsiteY3-8" fmla="*/ 2416592 h 2421228"/>
              <a:gd name="connsiteX4-9" fmla="*/ 0 w 3259119"/>
              <a:gd name="connsiteY4-10" fmla="*/ 1213546 h 2421228"/>
              <a:gd name="connsiteX0-11" fmla="*/ 33 w 3259152"/>
              <a:gd name="connsiteY0-12" fmla="*/ 1400589 h 2607084"/>
              <a:gd name="connsiteX1-13" fmla="*/ 1575002 w 3259152"/>
              <a:gd name="connsiteY1-14" fmla="*/ 6474 h 2607084"/>
              <a:gd name="connsiteX2-15" fmla="*/ 3259152 w 3259152"/>
              <a:gd name="connsiteY2-16" fmla="*/ 1018452 h 2607084"/>
              <a:gd name="connsiteX3-17" fmla="*/ 1615945 w 3259152"/>
              <a:gd name="connsiteY3-18" fmla="*/ 2603635 h 2607084"/>
              <a:gd name="connsiteX4-19" fmla="*/ 33 w 3259152"/>
              <a:gd name="connsiteY4-20" fmla="*/ 1400589 h 2607084"/>
              <a:gd name="connsiteX0-21" fmla="*/ 1615945 w 3259152"/>
              <a:gd name="connsiteY0-22" fmla="*/ 2603635 h 2700633"/>
              <a:gd name="connsiteX1-23" fmla="*/ 33 w 3259152"/>
              <a:gd name="connsiteY1-24" fmla="*/ 1400589 h 2700633"/>
              <a:gd name="connsiteX2-25" fmla="*/ 1575002 w 3259152"/>
              <a:gd name="connsiteY2-26" fmla="*/ 6474 h 2700633"/>
              <a:gd name="connsiteX3-27" fmla="*/ 3259152 w 3259152"/>
              <a:gd name="connsiteY3-28" fmla="*/ 1018452 h 2700633"/>
              <a:gd name="connsiteX4-29" fmla="*/ 1716391 w 3259152"/>
              <a:gd name="connsiteY4-30" fmla="*/ 2700633 h 2700633"/>
              <a:gd name="connsiteX0-31" fmla="*/ 1630966 w 3259181"/>
              <a:gd name="connsiteY0-32" fmla="*/ 2429908 h 2700633"/>
              <a:gd name="connsiteX1-33" fmla="*/ 62 w 3259181"/>
              <a:gd name="connsiteY1-34" fmla="*/ 1400589 h 2700633"/>
              <a:gd name="connsiteX2-35" fmla="*/ 1575031 w 3259181"/>
              <a:gd name="connsiteY2-36" fmla="*/ 6474 h 2700633"/>
              <a:gd name="connsiteX3-37" fmla="*/ 3259181 w 3259181"/>
              <a:gd name="connsiteY3-38" fmla="*/ 1018452 h 2700633"/>
              <a:gd name="connsiteX4-39" fmla="*/ 1716420 w 3259181"/>
              <a:gd name="connsiteY4-40" fmla="*/ 2700633 h 2700633"/>
              <a:gd name="connsiteX0-41" fmla="*/ 1630966 w 3259181"/>
              <a:gd name="connsiteY0-42" fmla="*/ 2429908 h 2686155"/>
              <a:gd name="connsiteX1-43" fmla="*/ 62 w 3259181"/>
              <a:gd name="connsiteY1-44" fmla="*/ 1400589 h 2686155"/>
              <a:gd name="connsiteX2-45" fmla="*/ 1575031 w 3259181"/>
              <a:gd name="connsiteY2-46" fmla="*/ 6474 h 2686155"/>
              <a:gd name="connsiteX3-47" fmla="*/ 3259181 w 3259181"/>
              <a:gd name="connsiteY3-48" fmla="*/ 1018452 h 2686155"/>
              <a:gd name="connsiteX4-49" fmla="*/ 1641461 w 3259181"/>
              <a:gd name="connsiteY4-50" fmla="*/ 2686155 h 2686155"/>
              <a:gd name="connsiteX0-51" fmla="*/ 1630966 w 3293918"/>
              <a:gd name="connsiteY0-52" fmla="*/ 2429908 h 2686155"/>
              <a:gd name="connsiteX1-53" fmla="*/ 62 w 3293918"/>
              <a:gd name="connsiteY1-54" fmla="*/ 1400589 h 2686155"/>
              <a:gd name="connsiteX2-55" fmla="*/ 1575031 w 3293918"/>
              <a:gd name="connsiteY2-56" fmla="*/ 6474 h 2686155"/>
              <a:gd name="connsiteX3-57" fmla="*/ 3259181 w 3293918"/>
              <a:gd name="connsiteY3-58" fmla="*/ 1018452 h 2686155"/>
              <a:gd name="connsiteX4-59" fmla="*/ 1641461 w 3293918"/>
              <a:gd name="connsiteY4-60" fmla="*/ 2686155 h 268615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293918" h="2686155">
                <a:moveTo>
                  <a:pt x="1630966" y="2429908"/>
                </a:moveTo>
                <a:cubicBezTo>
                  <a:pt x="1087780" y="2493597"/>
                  <a:pt x="9384" y="1804495"/>
                  <a:pt x="62" y="1400589"/>
                </a:cubicBezTo>
                <a:cubicBezTo>
                  <a:pt x="-9260" y="996683"/>
                  <a:pt x="1031845" y="70163"/>
                  <a:pt x="1575031" y="6474"/>
                </a:cubicBezTo>
                <a:cubicBezTo>
                  <a:pt x="2118217" y="-57215"/>
                  <a:pt x="3259181" y="354028"/>
                  <a:pt x="3259181" y="1018452"/>
                </a:cubicBezTo>
                <a:cubicBezTo>
                  <a:pt x="3259181" y="1682876"/>
                  <a:pt x="3673353" y="2438604"/>
                  <a:pt x="1641461" y="2686155"/>
                </a:cubicBezTo>
              </a:path>
            </a:pathLst>
          </a:custGeom>
          <a:noFill/>
          <a:ln w="3810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7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8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3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4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8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8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5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6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8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1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2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8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7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8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" presetClass="entr" presetSubtype="8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3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4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" presetClass="entr" presetSubtype="8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9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0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6" grpId="0"/>
          <p:bldP spid="7" grpId="0" animBg="1"/>
          <p:bldP spid="8" grpId="0"/>
          <p:bldP spid="9" grpId="0" animBg="1"/>
          <p:bldP spid="10" grpId="0"/>
          <p:bldP spid="1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6" grpId="0"/>
          <p:bldP spid="7" grpId="0" animBg="1"/>
          <p:bldP spid="8" grpId="0"/>
          <p:bldP spid="9" grpId="0" animBg="1"/>
          <p:bldP spid="10" grpId="0"/>
          <p:bldP spid="11" grpId="0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CE6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690" y="899568"/>
            <a:ext cx="5060274" cy="738164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5056052" y="191682"/>
            <a:ext cx="199926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>
                <a:solidFill>
                  <a:srgbClr val="6D421F"/>
                </a:solidFill>
                <a:latin typeface="方正喵呜体" panose="02010600010101010101" pitchFamily="2" charset="-122"/>
                <a:ea typeface="方正喵呜体" panose="02010600010101010101" pitchFamily="2" charset="-122"/>
              </a:rPr>
              <a:t>1.</a:t>
            </a:r>
            <a:r>
              <a:rPr lang="zh-CN" altLang="en-US" sz="4000" b="1" dirty="0">
                <a:solidFill>
                  <a:srgbClr val="6D421F"/>
                </a:solidFill>
                <a:latin typeface="方正喵呜体" panose="02010600010101010101" pitchFamily="2" charset="-122"/>
                <a:ea typeface="方正喵呜体" panose="02010600010101010101" pitchFamily="2" charset="-122"/>
              </a:rPr>
              <a:t>生活篇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675" y="4199524"/>
            <a:ext cx="8404087" cy="2064798"/>
          </a:xfrm>
          <a:prstGeom prst="rect">
            <a:avLst/>
          </a:prstGeom>
        </p:spPr>
      </p:pic>
      <p:sp>
        <p:nvSpPr>
          <p:cNvPr id="7" name="泪滴形 6"/>
          <p:cNvSpPr/>
          <p:nvPr/>
        </p:nvSpPr>
        <p:spPr>
          <a:xfrm rot="7848092">
            <a:off x="944290" y="1485019"/>
            <a:ext cx="1883390" cy="2044447"/>
          </a:xfrm>
          <a:custGeom>
            <a:avLst/>
            <a:gdLst>
              <a:gd name="connsiteX0" fmla="*/ 0 w 1446663"/>
              <a:gd name="connsiteY0" fmla="*/ 723332 h 1446663"/>
              <a:gd name="connsiteX1" fmla="*/ 723332 w 1446663"/>
              <a:gd name="connsiteY1" fmla="*/ 0 h 1446663"/>
              <a:gd name="connsiteX2" fmla="*/ 1883389 w 1446663"/>
              <a:gd name="connsiteY2" fmla="*/ -436726 h 1446663"/>
              <a:gd name="connsiteX3" fmla="*/ 1446663 w 1446663"/>
              <a:gd name="connsiteY3" fmla="*/ 723332 h 1446663"/>
              <a:gd name="connsiteX4" fmla="*/ 723331 w 1446663"/>
              <a:gd name="connsiteY4" fmla="*/ 1446664 h 1446663"/>
              <a:gd name="connsiteX5" fmla="*/ -1 w 1446663"/>
              <a:gd name="connsiteY5" fmla="*/ 723332 h 1446663"/>
              <a:gd name="connsiteX6" fmla="*/ 0 w 1446663"/>
              <a:gd name="connsiteY6" fmla="*/ 723332 h 1446663"/>
              <a:gd name="connsiteX0-1" fmla="*/ 1 w 1883390"/>
              <a:gd name="connsiteY0-2" fmla="*/ 1160058 h 2044447"/>
              <a:gd name="connsiteX1-3" fmla="*/ 723333 w 1883390"/>
              <a:gd name="connsiteY1-4" fmla="*/ 436726 h 2044447"/>
              <a:gd name="connsiteX2-5" fmla="*/ 1883390 w 1883390"/>
              <a:gd name="connsiteY2-6" fmla="*/ 0 h 2044447"/>
              <a:gd name="connsiteX3-7" fmla="*/ 1446664 w 1883390"/>
              <a:gd name="connsiteY3-8" fmla="*/ 1160058 h 2044447"/>
              <a:gd name="connsiteX4-9" fmla="*/ 808273 w 1883390"/>
              <a:gd name="connsiteY4-10" fmla="*/ 2044447 h 2044447"/>
              <a:gd name="connsiteX5-11" fmla="*/ 0 w 1883390"/>
              <a:gd name="connsiteY5-12" fmla="*/ 1160058 h 2044447"/>
              <a:gd name="connsiteX6-13" fmla="*/ 1 w 1883390"/>
              <a:gd name="connsiteY6-14" fmla="*/ 1160058 h 2044447"/>
              <a:gd name="connsiteX0-15" fmla="*/ 1 w 1883390"/>
              <a:gd name="connsiteY0-16" fmla="*/ 1160058 h 2044447"/>
              <a:gd name="connsiteX1-17" fmla="*/ 723333 w 1883390"/>
              <a:gd name="connsiteY1-18" fmla="*/ 436726 h 2044447"/>
              <a:gd name="connsiteX2-19" fmla="*/ 1883390 w 1883390"/>
              <a:gd name="connsiteY2-20" fmla="*/ 0 h 2044447"/>
              <a:gd name="connsiteX3-21" fmla="*/ 1470592 w 1883390"/>
              <a:gd name="connsiteY3-22" fmla="*/ 1229549 h 2044447"/>
              <a:gd name="connsiteX4-23" fmla="*/ 808273 w 1883390"/>
              <a:gd name="connsiteY4-24" fmla="*/ 2044447 h 2044447"/>
              <a:gd name="connsiteX5-25" fmla="*/ 0 w 1883390"/>
              <a:gd name="connsiteY5-26" fmla="*/ 1160058 h 2044447"/>
              <a:gd name="connsiteX6-27" fmla="*/ 1 w 1883390"/>
              <a:gd name="connsiteY6-28" fmla="*/ 1160058 h 204444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1883390" h="2044447">
                <a:moveTo>
                  <a:pt x="1" y="1160058"/>
                </a:moveTo>
                <a:cubicBezTo>
                  <a:pt x="1" y="760573"/>
                  <a:pt x="323848" y="436726"/>
                  <a:pt x="723333" y="436726"/>
                </a:cubicBezTo>
                <a:cubicBezTo>
                  <a:pt x="1110018" y="436726"/>
                  <a:pt x="1496704" y="291151"/>
                  <a:pt x="1883390" y="0"/>
                </a:cubicBezTo>
                <a:cubicBezTo>
                  <a:pt x="1592239" y="386686"/>
                  <a:pt x="1649778" y="888808"/>
                  <a:pt x="1470592" y="1229549"/>
                </a:cubicBezTo>
                <a:cubicBezTo>
                  <a:pt x="1291406" y="1570290"/>
                  <a:pt x="1207758" y="2044447"/>
                  <a:pt x="808273" y="2044447"/>
                </a:cubicBezTo>
                <a:cubicBezTo>
                  <a:pt x="408788" y="2044447"/>
                  <a:pt x="0" y="1559543"/>
                  <a:pt x="0" y="1160058"/>
                </a:cubicBezTo>
                <a:lnTo>
                  <a:pt x="1" y="1160058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1344580" y="1637732"/>
            <a:ext cx="1082810" cy="140500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zh-CN" altLang="en-US" dirty="0">
                <a:solidFill>
                  <a:srgbClr val="6D421F"/>
                </a:solidFill>
                <a:latin typeface="方正喵呜体" panose="02010600010101010101" pitchFamily="2" charset="-122"/>
                <a:ea typeface="方正喵呜体" panose="02010600010101010101" pitchFamily="2" charset="-122"/>
              </a:rPr>
              <a:t>请在此处添加详细描述文本</a:t>
            </a:r>
          </a:p>
        </p:txBody>
      </p:sp>
      <p:sp>
        <p:nvSpPr>
          <p:cNvPr id="9" name="泪滴形 6"/>
          <p:cNvSpPr/>
          <p:nvPr/>
        </p:nvSpPr>
        <p:spPr>
          <a:xfrm rot="7848092">
            <a:off x="2684871" y="1859787"/>
            <a:ext cx="1883390" cy="1967890"/>
          </a:xfrm>
          <a:custGeom>
            <a:avLst/>
            <a:gdLst>
              <a:gd name="connsiteX0" fmla="*/ 0 w 1446663"/>
              <a:gd name="connsiteY0" fmla="*/ 723332 h 1446663"/>
              <a:gd name="connsiteX1" fmla="*/ 723332 w 1446663"/>
              <a:gd name="connsiteY1" fmla="*/ 0 h 1446663"/>
              <a:gd name="connsiteX2" fmla="*/ 1883389 w 1446663"/>
              <a:gd name="connsiteY2" fmla="*/ -436726 h 1446663"/>
              <a:gd name="connsiteX3" fmla="*/ 1446663 w 1446663"/>
              <a:gd name="connsiteY3" fmla="*/ 723332 h 1446663"/>
              <a:gd name="connsiteX4" fmla="*/ 723331 w 1446663"/>
              <a:gd name="connsiteY4" fmla="*/ 1446664 h 1446663"/>
              <a:gd name="connsiteX5" fmla="*/ -1 w 1446663"/>
              <a:gd name="connsiteY5" fmla="*/ 723332 h 1446663"/>
              <a:gd name="connsiteX6" fmla="*/ 0 w 1446663"/>
              <a:gd name="connsiteY6" fmla="*/ 723332 h 1446663"/>
              <a:gd name="connsiteX0-1" fmla="*/ 1 w 1883390"/>
              <a:gd name="connsiteY0-2" fmla="*/ 1160058 h 2044447"/>
              <a:gd name="connsiteX1-3" fmla="*/ 723333 w 1883390"/>
              <a:gd name="connsiteY1-4" fmla="*/ 436726 h 2044447"/>
              <a:gd name="connsiteX2-5" fmla="*/ 1883390 w 1883390"/>
              <a:gd name="connsiteY2-6" fmla="*/ 0 h 2044447"/>
              <a:gd name="connsiteX3-7" fmla="*/ 1446664 w 1883390"/>
              <a:gd name="connsiteY3-8" fmla="*/ 1160058 h 2044447"/>
              <a:gd name="connsiteX4-9" fmla="*/ 808273 w 1883390"/>
              <a:gd name="connsiteY4-10" fmla="*/ 2044447 h 2044447"/>
              <a:gd name="connsiteX5-11" fmla="*/ 0 w 1883390"/>
              <a:gd name="connsiteY5-12" fmla="*/ 1160058 h 2044447"/>
              <a:gd name="connsiteX6-13" fmla="*/ 1 w 1883390"/>
              <a:gd name="connsiteY6-14" fmla="*/ 1160058 h 2044447"/>
              <a:gd name="connsiteX0-15" fmla="*/ 1 w 1883390"/>
              <a:gd name="connsiteY0-16" fmla="*/ 1160058 h 2044447"/>
              <a:gd name="connsiteX1-17" fmla="*/ 723333 w 1883390"/>
              <a:gd name="connsiteY1-18" fmla="*/ 436726 h 2044447"/>
              <a:gd name="connsiteX2-19" fmla="*/ 1883390 w 1883390"/>
              <a:gd name="connsiteY2-20" fmla="*/ 0 h 2044447"/>
              <a:gd name="connsiteX3-21" fmla="*/ 1470592 w 1883390"/>
              <a:gd name="connsiteY3-22" fmla="*/ 1229549 h 2044447"/>
              <a:gd name="connsiteX4-23" fmla="*/ 808273 w 1883390"/>
              <a:gd name="connsiteY4-24" fmla="*/ 2044447 h 2044447"/>
              <a:gd name="connsiteX5-25" fmla="*/ 0 w 1883390"/>
              <a:gd name="connsiteY5-26" fmla="*/ 1160058 h 2044447"/>
              <a:gd name="connsiteX6-27" fmla="*/ 1 w 1883390"/>
              <a:gd name="connsiteY6-28" fmla="*/ 1160058 h 2044447"/>
              <a:gd name="connsiteX0-29" fmla="*/ 1 w 1883390"/>
              <a:gd name="connsiteY0-30" fmla="*/ 1160058 h 1967890"/>
              <a:gd name="connsiteX1-31" fmla="*/ 723333 w 1883390"/>
              <a:gd name="connsiteY1-32" fmla="*/ 436726 h 1967890"/>
              <a:gd name="connsiteX2-33" fmla="*/ 1883390 w 1883390"/>
              <a:gd name="connsiteY2-34" fmla="*/ 0 h 1967890"/>
              <a:gd name="connsiteX3-35" fmla="*/ 1470592 w 1883390"/>
              <a:gd name="connsiteY3-36" fmla="*/ 1229549 h 1967890"/>
              <a:gd name="connsiteX4-37" fmla="*/ 688100 w 1883390"/>
              <a:gd name="connsiteY4-38" fmla="*/ 1967890 h 1967890"/>
              <a:gd name="connsiteX5-39" fmla="*/ 0 w 1883390"/>
              <a:gd name="connsiteY5-40" fmla="*/ 1160058 h 1967890"/>
              <a:gd name="connsiteX6-41" fmla="*/ 1 w 1883390"/>
              <a:gd name="connsiteY6-42" fmla="*/ 1160058 h 196789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1883390" h="1967890">
                <a:moveTo>
                  <a:pt x="1" y="1160058"/>
                </a:moveTo>
                <a:cubicBezTo>
                  <a:pt x="1" y="760573"/>
                  <a:pt x="323848" y="436726"/>
                  <a:pt x="723333" y="436726"/>
                </a:cubicBezTo>
                <a:cubicBezTo>
                  <a:pt x="1110018" y="436726"/>
                  <a:pt x="1496704" y="291151"/>
                  <a:pt x="1883390" y="0"/>
                </a:cubicBezTo>
                <a:cubicBezTo>
                  <a:pt x="1592239" y="386686"/>
                  <a:pt x="1669807" y="901567"/>
                  <a:pt x="1470592" y="1229549"/>
                </a:cubicBezTo>
                <a:cubicBezTo>
                  <a:pt x="1271377" y="1557531"/>
                  <a:pt x="1087585" y="1967890"/>
                  <a:pt x="688100" y="1967890"/>
                </a:cubicBezTo>
                <a:cubicBezTo>
                  <a:pt x="288615" y="1967890"/>
                  <a:pt x="0" y="1559543"/>
                  <a:pt x="0" y="1160058"/>
                </a:cubicBezTo>
                <a:lnTo>
                  <a:pt x="1" y="1160058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3125504" y="1949210"/>
            <a:ext cx="1082810" cy="140500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zh-CN" altLang="en-US" dirty="0">
                <a:solidFill>
                  <a:srgbClr val="6D421F"/>
                </a:solidFill>
                <a:latin typeface="方正喵呜体" panose="02010600010101010101" pitchFamily="2" charset="-122"/>
                <a:ea typeface="方正喵呜体" panose="02010600010101010101" pitchFamily="2" charset="-122"/>
              </a:rPr>
              <a:t>请在此处添加详细描述文本</a:t>
            </a:r>
          </a:p>
        </p:txBody>
      </p:sp>
      <p:sp>
        <p:nvSpPr>
          <p:cNvPr id="11" name="泪滴形 6"/>
          <p:cNvSpPr/>
          <p:nvPr/>
        </p:nvSpPr>
        <p:spPr>
          <a:xfrm rot="7848092">
            <a:off x="4212837" y="1891655"/>
            <a:ext cx="1985194" cy="1717653"/>
          </a:xfrm>
          <a:custGeom>
            <a:avLst/>
            <a:gdLst>
              <a:gd name="connsiteX0" fmla="*/ 0 w 1446663"/>
              <a:gd name="connsiteY0" fmla="*/ 723332 h 1446663"/>
              <a:gd name="connsiteX1" fmla="*/ 723332 w 1446663"/>
              <a:gd name="connsiteY1" fmla="*/ 0 h 1446663"/>
              <a:gd name="connsiteX2" fmla="*/ 1883389 w 1446663"/>
              <a:gd name="connsiteY2" fmla="*/ -436726 h 1446663"/>
              <a:gd name="connsiteX3" fmla="*/ 1446663 w 1446663"/>
              <a:gd name="connsiteY3" fmla="*/ 723332 h 1446663"/>
              <a:gd name="connsiteX4" fmla="*/ 723331 w 1446663"/>
              <a:gd name="connsiteY4" fmla="*/ 1446664 h 1446663"/>
              <a:gd name="connsiteX5" fmla="*/ -1 w 1446663"/>
              <a:gd name="connsiteY5" fmla="*/ 723332 h 1446663"/>
              <a:gd name="connsiteX6" fmla="*/ 0 w 1446663"/>
              <a:gd name="connsiteY6" fmla="*/ 723332 h 1446663"/>
              <a:gd name="connsiteX0-1" fmla="*/ 1 w 1883390"/>
              <a:gd name="connsiteY0-2" fmla="*/ 1160058 h 2044447"/>
              <a:gd name="connsiteX1-3" fmla="*/ 723333 w 1883390"/>
              <a:gd name="connsiteY1-4" fmla="*/ 436726 h 2044447"/>
              <a:gd name="connsiteX2-5" fmla="*/ 1883390 w 1883390"/>
              <a:gd name="connsiteY2-6" fmla="*/ 0 h 2044447"/>
              <a:gd name="connsiteX3-7" fmla="*/ 1446664 w 1883390"/>
              <a:gd name="connsiteY3-8" fmla="*/ 1160058 h 2044447"/>
              <a:gd name="connsiteX4-9" fmla="*/ 808273 w 1883390"/>
              <a:gd name="connsiteY4-10" fmla="*/ 2044447 h 2044447"/>
              <a:gd name="connsiteX5-11" fmla="*/ 0 w 1883390"/>
              <a:gd name="connsiteY5-12" fmla="*/ 1160058 h 2044447"/>
              <a:gd name="connsiteX6-13" fmla="*/ 1 w 1883390"/>
              <a:gd name="connsiteY6-14" fmla="*/ 1160058 h 2044447"/>
              <a:gd name="connsiteX0-15" fmla="*/ 1 w 1883390"/>
              <a:gd name="connsiteY0-16" fmla="*/ 1160058 h 2044447"/>
              <a:gd name="connsiteX1-17" fmla="*/ 723333 w 1883390"/>
              <a:gd name="connsiteY1-18" fmla="*/ 436726 h 2044447"/>
              <a:gd name="connsiteX2-19" fmla="*/ 1883390 w 1883390"/>
              <a:gd name="connsiteY2-20" fmla="*/ 0 h 2044447"/>
              <a:gd name="connsiteX3-21" fmla="*/ 1470592 w 1883390"/>
              <a:gd name="connsiteY3-22" fmla="*/ 1229549 h 2044447"/>
              <a:gd name="connsiteX4-23" fmla="*/ 808273 w 1883390"/>
              <a:gd name="connsiteY4-24" fmla="*/ 2044447 h 2044447"/>
              <a:gd name="connsiteX5-25" fmla="*/ 0 w 1883390"/>
              <a:gd name="connsiteY5-26" fmla="*/ 1160058 h 2044447"/>
              <a:gd name="connsiteX6-27" fmla="*/ 1 w 1883390"/>
              <a:gd name="connsiteY6-28" fmla="*/ 1160058 h 2044447"/>
              <a:gd name="connsiteX0-29" fmla="*/ 1 w 1960293"/>
              <a:gd name="connsiteY0-30" fmla="*/ 757681 h 1642070"/>
              <a:gd name="connsiteX1-31" fmla="*/ 723333 w 1960293"/>
              <a:gd name="connsiteY1-32" fmla="*/ 34349 h 1642070"/>
              <a:gd name="connsiteX2-33" fmla="*/ 1960293 w 1960293"/>
              <a:gd name="connsiteY2-34" fmla="*/ 0 h 1642070"/>
              <a:gd name="connsiteX3-35" fmla="*/ 1470592 w 1960293"/>
              <a:gd name="connsiteY3-36" fmla="*/ 827172 h 1642070"/>
              <a:gd name="connsiteX4-37" fmla="*/ 808273 w 1960293"/>
              <a:gd name="connsiteY4-38" fmla="*/ 1642070 h 1642070"/>
              <a:gd name="connsiteX5-39" fmla="*/ 0 w 1960293"/>
              <a:gd name="connsiteY5-40" fmla="*/ 757681 h 1642070"/>
              <a:gd name="connsiteX6-41" fmla="*/ 1 w 1960293"/>
              <a:gd name="connsiteY6-42" fmla="*/ 757681 h 1642070"/>
              <a:gd name="connsiteX0-43" fmla="*/ 1 w 1985194"/>
              <a:gd name="connsiteY0-44" fmla="*/ 833264 h 1717653"/>
              <a:gd name="connsiteX1-45" fmla="*/ 723333 w 1985194"/>
              <a:gd name="connsiteY1-46" fmla="*/ 109932 h 1717653"/>
              <a:gd name="connsiteX2-47" fmla="*/ 1985194 w 1985194"/>
              <a:gd name="connsiteY2-48" fmla="*/ 0 h 1717653"/>
              <a:gd name="connsiteX3-49" fmla="*/ 1470592 w 1985194"/>
              <a:gd name="connsiteY3-50" fmla="*/ 902755 h 1717653"/>
              <a:gd name="connsiteX4-51" fmla="*/ 808273 w 1985194"/>
              <a:gd name="connsiteY4-52" fmla="*/ 1717653 h 1717653"/>
              <a:gd name="connsiteX5-53" fmla="*/ 0 w 1985194"/>
              <a:gd name="connsiteY5-54" fmla="*/ 833264 h 1717653"/>
              <a:gd name="connsiteX6-55" fmla="*/ 1 w 1985194"/>
              <a:gd name="connsiteY6-56" fmla="*/ 833264 h 171765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1985194" h="1717653">
                <a:moveTo>
                  <a:pt x="1" y="833264"/>
                </a:moveTo>
                <a:cubicBezTo>
                  <a:pt x="1" y="433779"/>
                  <a:pt x="392468" y="248809"/>
                  <a:pt x="723333" y="109932"/>
                </a:cubicBezTo>
                <a:cubicBezTo>
                  <a:pt x="1054198" y="-28945"/>
                  <a:pt x="1598508" y="291151"/>
                  <a:pt x="1985194" y="0"/>
                </a:cubicBezTo>
                <a:cubicBezTo>
                  <a:pt x="1694043" y="386686"/>
                  <a:pt x="1666746" y="616480"/>
                  <a:pt x="1470592" y="902755"/>
                </a:cubicBezTo>
                <a:cubicBezTo>
                  <a:pt x="1274439" y="1189031"/>
                  <a:pt x="1207758" y="1717653"/>
                  <a:pt x="808273" y="1717653"/>
                </a:cubicBezTo>
                <a:cubicBezTo>
                  <a:pt x="408788" y="1717653"/>
                  <a:pt x="0" y="1232749"/>
                  <a:pt x="0" y="833264"/>
                </a:cubicBezTo>
                <a:lnTo>
                  <a:pt x="1" y="833264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4820979" y="1949209"/>
            <a:ext cx="1082810" cy="140500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zh-CN" altLang="en-US" dirty="0">
                <a:solidFill>
                  <a:srgbClr val="6D421F"/>
                </a:solidFill>
                <a:latin typeface="方正喵呜体" panose="02010600010101010101" pitchFamily="2" charset="-122"/>
                <a:ea typeface="方正喵呜体" panose="02010600010101010101" pitchFamily="2" charset="-122"/>
              </a:rPr>
              <a:t>请在此处添加详细描述文本</a:t>
            </a:r>
          </a:p>
        </p:txBody>
      </p:sp>
      <p:sp>
        <p:nvSpPr>
          <p:cNvPr id="13" name="泪滴形 6"/>
          <p:cNvSpPr/>
          <p:nvPr/>
        </p:nvSpPr>
        <p:spPr>
          <a:xfrm rot="7848092">
            <a:off x="5720309" y="1958132"/>
            <a:ext cx="2183777" cy="1654693"/>
          </a:xfrm>
          <a:custGeom>
            <a:avLst/>
            <a:gdLst>
              <a:gd name="connsiteX0" fmla="*/ 0 w 1446663"/>
              <a:gd name="connsiteY0" fmla="*/ 723332 h 1446663"/>
              <a:gd name="connsiteX1" fmla="*/ 723332 w 1446663"/>
              <a:gd name="connsiteY1" fmla="*/ 0 h 1446663"/>
              <a:gd name="connsiteX2" fmla="*/ 1883389 w 1446663"/>
              <a:gd name="connsiteY2" fmla="*/ -436726 h 1446663"/>
              <a:gd name="connsiteX3" fmla="*/ 1446663 w 1446663"/>
              <a:gd name="connsiteY3" fmla="*/ 723332 h 1446663"/>
              <a:gd name="connsiteX4" fmla="*/ 723331 w 1446663"/>
              <a:gd name="connsiteY4" fmla="*/ 1446664 h 1446663"/>
              <a:gd name="connsiteX5" fmla="*/ -1 w 1446663"/>
              <a:gd name="connsiteY5" fmla="*/ 723332 h 1446663"/>
              <a:gd name="connsiteX6" fmla="*/ 0 w 1446663"/>
              <a:gd name="connsiteY6" fmla="*/ 723332 h 1446663"/>
              <a:gd name="connsiteX0-1" fmla="*/ 1 w 1883390"/>
              <a:gd name="connsiteY0-2" fmla="*/ 1160058 h 2044447"/>
              <a:gd name="connsiteX1-3" fmla="*/ 723333 w 1883390"/>
              <a:gd name="connsiteY1-4" fmla="*/ 436726 h 2044447"/>
              <a:gd name="connsiteX2-5" fmla="*/ 1883390 w 1883390"/>
              <a:gd name="connsiteY2-6" fmla="*/ 0 h 2044447"/>
              <a:gd name="connsiteX3-7" fmla="*/ 1446664 w 1883390"/>
              <a:gd name="connsiteY3-8" fmla="*/ 1160058 h 2044447"/>
              <a:gd name="connsiteX4-9" fmla="*/ 808273 w 1883390"/>
              <a:gd name="connsiteY4-10" fmla="*/ 2044447 h 2044447"/>
              <a:gd name="connsiteX5-11" fmla="*/ 0 w 1883390"/>
              <a:gd name="connsiteY5-12" fmla="*/ 1160058 h 2044447"/>
              <a:gd name="connsiteX6-13" fmla="*/ 1 w 1883390"/>
              <a:gd name="connsiteY6-14" fmla="*/ 1160058 h 2044447"/>
              <a:gd name="connsiteX0-15" fmla="*/ 1 w 1883390"/>
              <a:gd name="connsiteY0-16" fmla="*/ 1160058 h 2044447"/>
              <a:gd name="connsiteX1-17" fmla="*/ 723333 w 1883390"/>
              <a:gd name="connsiteY1-18" fmla="*/ 436726 h 2044447"/>
              <a:gd name="connsiteX2-19" fmla="*/ 1883390 w 1883390"/>
              <a:gd name="connsiteY2-20" fmla="*/ 0 h 2044447"/>
              <a:gd name="connsiteX3-21" fmla="*/ 1470592 w 1883390"/>
              <a:gd name="connsiteY3-22" fmla="*/ 1229549 h 2044447"/>
              <a:gd name="connsiteX4-23" fmla="*/ 808273 w 1883390"/>
              <a:gd name="connsiteY4-24" fmla="*/ 2044447 h 2044447"/>
              <a:gd name="connsiteX5-25" fmla="*/ 0 w 1883390"/>
              <a:gd name="connsiteY5-26" fmla="*/ 1160058 h 2044447"/>
              <a:gd name="connsiteX6-27" fmla="*/ 1 w 1883390"/>
              <a:gd name="connsiteY6-28" fmla="*/ 1160058 h 2044447"/>
              <a:gd name="connsiteX0-29" fmla="*/ 1 w 2183777"/>
              <a:gd name="connsiteY0-30" fmla="*/ 770304 h 1654693"/>
              <a:gd name="connsiteX1-31" fmla="*/ 723333 w 2183777"/>
              <a:gd name="connsiteY1-32" fmla="*/ 46972 h 1654693"/>
              <a:gd name="connsiteX2-33" fmla="*/ 2183777 w 2183777"/>
              <a:gd name="connsiteY2-34" fmla="*/ 0 h 1654693"/>
              <a:gd name="connsiteX3-35" fmla="*/ 1470592 w 2183777"/>
              <a:gd name="connsiteY3-36" fmla="*/ 839795 h 1654693"/>
              <a:gd name="connsiteX4-37" fmla="*/ 808273 w 2183777"/>
              <a:gd name="connsiteY4-38" fmla="*/ 1654693 h 1654693"/>
              <a:gd name="connsiteX5-39" fmla="*/ 0 w 2183777"/>
              <a:gd name="connsiteY5-40" fmla="*/ 770304 h 1654693"/>
              <a:gd name="connsiteX6-41" fmla="*/ 1 w 2183777"/>
              <a:gd name="connsiteY6-42" fmla="*/ 770304 h 1654693"/>
              <a:gd name="connsiteX0-43" fmla="*/ 1 w 2183777"/>
              <a:gd name="connsiteY0-44" fmla="*/ 770304 h 1654693"/>
              <a:gd name="connsiteX1-45" fmla="*/ 723333 w 2183777"/>
              <a:gd name="connsiteY1-46" fmla="*/ 46972 h 1654693"/>
              <a:gd name="connsiteX2-47" fmla="*/ 2183777 w 2183777"/>
              <a:gd name="connsiteY2-48" fmla="*/ 0 h 1654693"/>
              <a:gd name="connsiteX3-49" fmla="*/ 1559774 w 2183777"/>
              <a:gd name="connsiteY3-50" fmla="*/ 943106 h 1654693"/>
              <a:gd name="connsiteX4-51" fmla="*/ 808273 w 2183777"/>
              <a:gd name="connsiteY4-52" fmla="*/ 1654693 h 1654693"/>
              <a:gd name="connsiteX5-53" fmla="*/ 0 w 2183777"/>
              <a:gd name="connsiteY5-54" fmla="*/ 770304 h 1654693"/>
              <a:gd name="connsiteX6-55" fmla="*/ 1 w 2183777"/>
              <a:gd name="connsiteY6-56" fmla="*/ 770304 h 165469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2183777" h="1654693">
                <a:moveTo>
                  <a:pt x="1" y="770304"/>
                </a:moveTo>
                <a:cubicBezTo>
                  <a:pt x="1" y="370819"/>
                  <a:pt x="359370" y="175356"/>
                  <a:pt x="723333" y="46972"/>
                </a:cubicBezTo>
                <a:cubicBezTo>
                  <a:pt x="1087296" y="-81412"/>
                  <a:pt x="1797091" y="291151"/>
                  <a:pt x="2183777" y="0"/>
                </a:cubicBezTo>
                <a:cubicBezTo>
                  <a:pt x="1892626" y="386686"/>
                  <a:pt x="1789025" y="667324"/>
                  <a:pt x="1559774" y="943106"/>
                </a:cubicBezTo>
                <a:cubicBezTo>
                  <a:pt x="1330523" y="1218888"/>
                  <a:pt x="1207758" y="1654693"/>
                  <a:pt x="808273" y="1654693"/>
                </a:cubicBezTo>
                <a:cubicBezTo>
                  <a:pt x="408788" y="1654693"/>
                  <a:pt x="0" y="1169789"/>
                  <a:pt x="0" y="770304"/>
                </a:cubicBezTo>
                <a:lnTo>
                  <a:pt x="1" y="770304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6516454" y="1929616"/>
            <a:ext cx="1082810" cy="140500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zh-CN" altLang="en-US" dirty="0">
                <a:solidFill>
                  <a:srgbClr val="6D421F"/>
                </a:solidFill>
                <a:latin typeface="方正喵呜体" panose="02010600010101010101" pitchFamily="2" charset="-122"/>
                <a:ea typeface="方正喵呜体" panose="02010600010101010101" pitchFamily="2" charset="-122"/>
              </a:rPr>
              <a:t>请在此处添加详细描述文本</a:t>
            </a:r>
          </a:p>
        </p:txBody>
      </p:sp>
      <p:sp>
        <p:nvSpPr>
          <p:cNvPr id="15" name="泪滴形 6"/>
          <p:cNvSpPr/>
          <p:nvPr/>
        </p:nvSpPr>
        <p:spPr>
          <a:xfrm rot="7848092">
            <a:off x="7332272" y="1976776"/>
            <a:ext cx="2270130" cy="1622660"/>
          </a:xfrm>
          <a:custGeom>
            <a:avLst/>
            <a:gdLst>
              <a:gd name="connsiteX0" fmla="*/ 0 w 1446663"/>
              <a:gd name="connsiteY0" fmla="*/ 723332 h 1446663"/>
              <a:gd name="connsiteX1" fmla="*/ 723332 w 1446663"/>
              <a:gd name="connsiteY1" fmla="*/ 0 h 1446663"/>
              <a:gd name="connsiteX2" fmla="*/ 1883389 w 1446663"/>
              <a:gd name="connsiteY2" fmla="*/ -436726 h 1446663"/>
              <a:gd name="connsiteX3" fmla="*/ 1446663 w 1446663"/>
              <a:gd name="connsiteY3" fmla="*/ 723332 h 1446663"/>
              <a:gd name="connsiteX4" fmla="*/ 723331 w 1446663"/>
              <a:gd name="connsiteY4" fmla="*/ 1446664 h 1446663"/>
              <a:gd name="connsiteX5" fmla="*/ -1 w 1446663"/>
              <a:gd name="connsiteY5" fmla="*/ 723332 h 1446663"/>
              <a:gd name="connsiteX6" fmla="*/ 0 w 1446663"/>
              <a:gd name="connsiteY6" fmla="*/ 723332 h 1446663"/>
              <a:gd name="connsiteX0-1" fmla="*/ 1 w 1883390"/>
              <a:gd name="connsiteY0-2" fmla="*/ 1160058 h 2044447"/>
              <a:gd name="connsiteX1-3" fmla="*/ 723333 w 1883390"/>
              <a:gd name="connsiteY1-4" fmla="*/ 436726 h 2044447"/>
              <a:gd name="connsiteX2-5" fmla="*/ 1883390 w 1883390"/>
              <a:gd name="connsiteY2-6" fmla="*/ 0 h 2044447"/>
              <a:gd name="connsiteX3-7" fmla="*/ 1446664 w 1883390"/>
              <a:gd name="connsiteY3-8" fmla="*/ 1160058 h 2044447"/>
              <a:gd name="connsiteX4-9" fmla="*/ 808273 w 1883390"/>
              <a:gd name="connsiteY4-10" fmla="*/ 2044447 h 2044447"/>
              <a:gd name="connsiteX5-11" fmla="*/ 0 w 1883390"/>
              <a:gd name="connsiteY5-12" fmla="*/ 1160058 h 2044447"/>
              <a:gd name="connsiteX6-13" fmla="*/ 1 w 1883390"/>
              <a:gd name="connsiteY6-14" fmla="*/ 1160058 h 2044447"/>
              <a:gd name="connsiteX0-15" fmla="*/ 1 w 1883390"/>
              <a:gd name="connsiteY0-16" fmla="*/ 1160058 h 2044447"/>
              <a:gd name="connsiteX1-17" fmla="*/ 723333 w 1883390"/>
              <a:gd name="connsiteY1-18" fmla="*/ 436726 h 2044447"/>
              <a:gd name="connsiteX2-19" fmla="*/ 1883390 w 1883390"/>
              <a:gd name="connsiteY2-20" fmla="*/ 0 h 2044447"/>
              <a:gd name="connsiteX3-21" fmla="*/ 1470592 w 1883390"/>
              <a:gd name="connsiteY3-22" fmla="*/ 1229549 h 2044447"/>
              <a:gd name="connsiteX4-23" fmla="*/ 808273 w 1883390"/>
              <a:gd name="connsiteY4-24" fmla="*/ 2044447 h 2044447"/>
              <a:gd name="connsiteX5-25" fmla="*/ 0 w 1883390"/>
              <a:gd name="connsiteY5-26" fmla="*/ 1160058 h 2044447"/>
              <a:gd name="connsiteX6-27" fmla="*/ 1 w 1883390"/>
              <a:gd name="connsiteY6-28" fmla="*/ 1160058 h 2044447"/>
              <a:gd name="connsiteX0-29" fmla="*/ 1 w 2270130"/>
              <a:gd name="connsiteY0-30" fmla="*/ 738271 h 1622660"/>
              <a:gd name="connsiteX1-31" fmla="*/ 723333 w 2270130"/>
              <a:gd name="connsiteY1-32" fmla="*/ 14939 h 1622660"/>
              <a:gd name="connsiteX2-33" fmla="*/ 2270130 w 2270130"/>
              <a:gd name="connsiteY2-34" fmla="*/ 109776 h 1622660"/>
              <a:gd name="connsiteX3-35" fmla="*/ 1470592 w 2270130"/>
              <a:gd name="connsiteY3-36" fmla="*/ 807762 h 1622660"/>
              <a:gd name="connsiteX4-37" fmla="*/ 808273 w 2270130"/>
              <a:gd name="connsiteY4-38" fmla="*/ 1622660 h 1622660"/>
              <a:gd name="connsiteX5-39" fmla="*/ 0 w 2270130"/>
              <a:gd name="connsiteY5-40" fmla="*/ 738271 h 1622660"/>
              <a:gd name="connsiteX6-41" fmla="*/ 1 w 2270130"/>
              <a:gd name="connsiteY6-42" fmla="*/ 738271 h 1622660"/>
              <a:gd name="connsiteX0-43" fmla="*/ 1 w 2270130"/>
              <a:gd name="connsiteY0-44" fmla="*/ 738271 h 1622660"/>
              <a:gd name="connsiteX1-45" fmla="*/ 723333 w 2270130"/>
              <a:gd name="connsiteY1-46" fmla="*/ 14939 h 1622660"/>
              <a:gd name="connsiteX2-47" fmla="*/ 2270130 w 2270130"/>
              <a:gd name="connsiteY2-48" fmla="*/ 109776 h 1622660"/>
              <a:gd name="connsiteX3-49" fmla="*/ 1577608 w 2270130"/>
              <a:gd name="connsiteY3-50" fmla="*/ 931734 h 1622660"/>
              <a:gd name="connsiteX4-51" fmla="*/ 808273 w 2270130"/>
              <a:gd name="connsiteY4-52" fmla="*/ 1622660 h 1622660"/>
              <a:gd name="connsiteX5-53" fmla="*/ 0 w 2270130"/>
              <a:gd name="connsiteY5-54" fmla="*/ 738271 h 1622660"/>
              <a:gd name="connsiteX6-55" fmla="*/ 1 w 2270130"/>
              <a:gd name="connsiteY6-56" fmla="*/ 738271 h 162266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2270130" h="1622660">
                <a:moveTo>
                  <a:pt x="1" y="738271"/>
                </a:moveTo>
                <a:cubicBezTo>
                  <a:pt x="1" y="338786"/>
                  <a:pt x="344978" y="119688"/>
                  <a:pt x="723333" y="14939"/>
                </a:cubicBezTo>
                <a:cubicBezTo>
                  <a:pt x="1101688" y="-89810"/>
                  <a:pt x="1883444" y="400927"/>
                  <a:pt x="2270130" y="109776"/>
                </a:cubicBezTo>
                <a:cubicBezTo>
                  <a:pt x="1978979" y="496462"/>
                  <a:pt x="1821251" y="679587"/>
                  <a:pt x="1577608" y="931734"/>
                </a:cubicBezTo>
                <a:cubicBezTo>
                  <a:pt x="1333965" y="1183881"/>
                  <a:pt x="1207758" y="1622660"/>
                  <a:pt x="808273" y="1622660"/>
                </a:cubicBezTo>
                <a:cubicBezTo>
                  <a:pt x="408788" y="1622660"/>
                  <a:pt x="0" y="1137756"/>
                  <a:pt x="0" y="738271"/>
                </a:cubicBezTo>
                <a:lnTo>
                  <a:pt x="1" y="738271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8211930" y="1910024"/>
            <a:ext cx="1082810" cy="140500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zh-CN" altLang="en-US" dirty="0">
                <a:solidFill>
                  <a:srgbClr val="6D421F"/>
                </a:solidFill>
                <a:latin typeface="方正喵呜体" panose="02010600010101010101" pitchFamily="2" charset="-122"/>
                <a:ea typeface="方正喵呜体" panose="02010600010101010101" pitchFamily="2" charset="-122"/>
              </a:rPr>
              <a:t>请在此处添加详细描述文本</a:t>
            </a:r>
          </a:p>
        </p:txBody>
      </p:sp>
      <p:sp>
        <p:nvSpPr>
          <p:cNvPr id="17" name="泪滴形 6"/>
          <p:cNvSpPr/>
          <p:nvPr/>
        </p:nvSpPr>
        <p:spPr>
          <a:xfrm rot="7848092">
            <a:off x="8749965" y="2095102"/>
            <a:ext cx="2766366" cy="1617278"/>
          </a:xfrm>
          <a:custGeom>
            <a:avLst/>
            <a:gdLst>
              <a:gd name="connsiteX0" fmla="*/ 0 w 1446663"/>
              <a:gd name="connsiteY0" fmla="*/ 723332 h 1446663"/>
              <a:gd name="connsiteX1" fmla="*/ 723332 w 1446663"/>
              <a:gd name="connsiteY1" fmla="*/ 0 h 1446663"/>
              <a:gd name="connsiteX2" fmla="*/ 1883389 w 1446663"/>
              <a:gd name="connsiteY2" fmla="*/ -436726 h 1446663"/>
              <a:gd name="connsiteX3" fmla="*/ 1446663 w 1446663"/>
              <a:gd name="connsiteY3" fmla="*/ 723332 h 1446663"/>
              <a:gd name="connsiteX4" fmla="*/ 723331 w 1446663"/>
              <a:gd name="connsiteY4" fmla="*/ 1446664 h 1446663"/>
              <a:gd name="connsiteX5" fmla="*/ -1 w 1446663"/>
              <a:gd name="connsiteY5" fmla="*/ 723332 h 1446663"/>
              <a:gd name="connsiteX6" fmla="*/ 0 w 1446663"/>
              <a:gd name="connsiteY6" fmla="*/ 723332 h 1446663"/>
              <a:gd name="connsiteX0-1" fmla="*/ 1 w 1883390"/>
              <a:gd name="connsiteY0-2" fmla="*/ 1160058 h 2044447"/>
              <a:gd name="connsiteX1-3" fmla="*/ 723333 w 1883390"/>
              <a:gd name="connsiteY1-4" fmla="*/ 436726 h 2044447"/>
              <a:gd name="connsiteX2-5" fmla="*/ 1883390 w 1883390"/>
              <a:gd name="connsiteY2-6" fmla="*/ 0 h 2044447"/>
              <a:gd name="connsiteX3-7" fmla="*/ 1446664 w 1883390"/>
              <a:gd name="connsiteY3-8" fmla="*/ 1160058 h 2044447"/>
              <a:gd name="connsiteX4-9" fmla="*/ 808273 w 1883390"/>
              <a:gd name="connsiteY4-10" fmla="*/ 2044447 h 2044447"/>
              <a:gd name="connsiteX5-11" fmla="*/ 0 w 1883390"/>
              <a:gd name="connsiteY5-12" fmla="*/ 1160058 h 2044447"/>
              <a:gd name="connsiteX6-13" fmla="*/ 1 w 1883390"/>
              <a:gd name="connsiteY6-14" fmla="*/ 1160058 h 2044447"/>
              <a:gd name="connsiteX0-15" fmla="*/ 1 w 1883390"/>
              <a:gd name="connsiteY0-16" fmla="*/ 1160058 h 2044447"/>
              <a:gd name="connsiteX1-17" fmla="*/ 723333 w 1883390"/>
              <a:gd name="connsiteY1-18" fmla="*/ 436726 h 2044447"/>
              <a:gd name="connsiteX2-19" fmla="*/ 1883390 w 1883390"/>
              <a:gd name="connsiteY2-20" fmla="*/ 0 h 2044447"/>
              <a:gd name="connsiteX3-21" fmla="*/ 1470592 w 1883390"/>
              <a:gd name="connsiteY3-22" fmla="*/ 1229549 h 2044447"/>
              <a:gd name="connsiteX4-23" fmla="*/ 808273 w 1883390"/>
              <a:gd name="connsiteY4-24" fmla="*/ 2044447 h 2044447"/>
              <a:gd name="connsiteX5-25" fmla="*/ 0 w 1883390"/>
              <a:gd name="connsiteY5-26" fmla="*/ 1160058 h 2044447"/>
              <a:gd name="connsiteX6-27" fmla="*/ 1 w 1883390"/>
              <a:gd name="connsiteY6-28" fmla="*/ 1160058 h 2044447"/>
              <a:gd name="connsiteX0-29" fmla="*/ 1 w 2766366"/>
              <a:gd name="connsiteY0-30" fmla="*/ 732889 h 1617278"/>
              <a:gd name="connsiteX1-31" fmla="*/ 723333 w 2766366"/>
              <a:gd name="connsiteY1-32" fmla="*/ 9557 h 1617278"/>
              <a:gd name="connsiteX2-33" fmla="*/ 2766366 w 2766366"/>
              <a:gd name="connsiteY2-34" fmla="*/ 198880 h 1617278"/>
              <a:gd name="connsiteX3-35" fmla="*/ 1470592 w 2766366"/>
              <a:gd name="connsiteY3-36" fmla="*/ 802380 h 1617278"/>
              <a:gd name="connsiteX4-37" fmla="*/ 808273 w 2766366"/>
              <a:gd name="connsiteY4-38" fmla="*/ 1617278 h 1617278"/>
              <a:gd name="connsiteX5-39" fmla="*/ 0 w 2766366"/>
              <a:gd name="connsiteY5-40" fmla="*/ 732889 h 1617278"/>
              <a:gd name="connsiteX6-41" fmla="*/ 1 w 2766366"/>
              <a:gd name="connsiteY6-42" fmla="*/ 732889 h 161727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2766366" h="1617278">
                <a:moveTo>
                  <a:pt x="1" y="732889"/>
                </a:moveTo>
                <a:cubicBezTo>
                  <a:pt x="1" y="333404"/>
                  <a:pt x="262272" y="98559"/>
                  <a:pt x="723333" y="9557"/>
                </a:cubicBezTo>
                <a:cubicBezTo>
                  <a:pt x="1184394" y="-79445"/>
                  <a:pt x="2379680" y="490031"/>
                  <a:pt x="2766366" y="198880"/>
                </a:cubicBezTo>
                <a:cubicBezTo>
                  <a:pt x="2475215" y="585566"/>
                  <a:pt x="1796941" y="565980"/>
                  <a:pt x="1470592" y="802380"/>
                </a:cubicBezTo>
                <a:cubicBezTo>
                  <a:pt x="1144243" y="1038780"/>
                  <a:pt x="1207758" y="1617278"/>
                  <a:pt x="808273" y="1617278"/>
                </a:cubicBezTo>
                <a:cubicBezTo>
                  <a:pt x="408788" y="1617278"/>
                  <a:pt x="0" y="1132374"/>
                  <a:pt x="0" y="732889"/>
                </a:cubicBezTo>
                <a:lnTo>
                  <a:pt x="1" y="732889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10041908" y="1839598"/>
            <a:ext cx="1082810" cy="140500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zh-CN" altLang="en-US" dirty="0">
                <a:solidFill>
                  <a:srgbClr val="6D421F"/>
                </a:solidFill>
                <a:latin typeface="方正喵呜体" panose="02010600010101010101" pitchFamily="2" charset="-122"/>
                <a:ea typeface="方正喵呜体" panose="02010600010101010101" pitchFamily="2" charset="-122"/>
              </a:rPr>
              <a:t>请在此处添加详细描述文本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7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8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3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4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8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8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5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6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8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1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2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8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7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8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" presetClass="entr" presetSubtype="8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3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4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" presetClass="entr" presetSubtype="8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9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0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" presetClass="entr" presetSubtype="8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5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6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2" presetClass="entr" presetSubtype="8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1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2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2" presetClass="entr" presetSubtype="8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7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8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9" fill="hold">
                          <p:stCondLst>
                            <p:cond delay="indefinite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2" presetClass="entr" presetSubtype="8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3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4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5" fill="hold">
                          <p:stCondLst>
                            <p:cond delay="indefinite"/>
                          </p:stCondLst>
                          <p:childTnLst>
                            <p:par>
                              <p:cTn id="7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7" presetID="2" presetClass="entr" presetSubtype="8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9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0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1" fill="hold">
                          <p:stCondLst>
                            <p:cond delay="indefinite"/>
                          </p:stCondLst>
                          <p:childTnLst>
                            <p:par>
                              <p:cTn id="8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3" presetID="2" presetClass="entr" presetSubtype="8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85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6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7" grpId="0" animBg="1"/>
          <p:bldP spid="8" grpId="0"/>
          <p:bldP spid="9" grpId="0" animBg="1"/>
          <p:bldP spid="10" grpId="0"/>
          <p:bldP spid="11" grpId="0" animBg="1"/>
          <p:bldP spid="12" grpId="0"/>
          <p:bldP spid="13" grpId="0" animBg="1"/>
          <p:bldP spid="14" grpId="0"/>
          <p:bldP spid="15" grpId="0" animBg="1"/>
          <p:bldP spid="16" grpId="0"/>
          <p:bldP spid="17" grpId="0" animBg="1"/>
          <p:bldP spid="1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9" fill="hold">
                          <p:stCondLst>
                            <p:cond delay="indefinite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3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4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5" fill="hold">
                          <p:stCondLst>
                            <p:cond delay="indefinite"/>
                          </p:stCondLst>
                          <p:childTnLst>
                            <p:par>
                              <p:cTn id="7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7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1" fill="hold">
                          <p:stCondLst>
                            <p:cond delay="indefinite"/>
                          </p:stCondLst>
                          <p:childTnLst>
                            <p:par>
                              <p:cTn id="8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3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5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6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7" grpId="0" animBg="1"/>
          <p:bldP spid="8" grpId="0"/>
          <p:bldP spid="9" grpId="0" animBg="1"/>
          <p:bldP spid="10" grpId="0"/>
          <p:bldP spid="11" grpId="0" animBg="1"/>
          <p:bldP spid="12" grpId="0"/>
          <p:bldP spid="13" grpId="0" animBg="1"/>
          <p:bldP spid="14" grpId="0"/>
          <p:bldP spid="15" grpId="0" animBg="1"/>
          <p:bldP spid="16" grpId="0"/>
          <p:bldP spid="17" grpId="0" animBg="1"/>
          <p:bldP spid="18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CE6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690" y="899568"/>
            <a:ext cx="5060274" cy="738164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5056052" y="191682"/>
            <a:ext cx="199926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>
                <a:solidFill>
                  <a:srgbClr val="6D421F"/>
                </a:solidFill>
                <a:latin typeface="方正喵呜体" panose="02010600010101010101" pitchFamily="2" charset="-122"/>
                <a:ea typeface="方正喵呜体" panose="02010600010101010101" pitchFamily="2" charset="-122"/>
              </a:rPr>
              <a:t>1.</a:t>
            </a:r>
            <a:r>
              <a:rPr lang="zh-CN" altLang="en-US" sz="4000" b="1" dirty="0">
                <a:solidFill>
                  <a:srgbClr val="6D421F"/>
                </a:solidFill>
                <a:latin typeface="方正喵呜体" panose="02010600010101010101" pitchFamily="2" charset="-122"/>
                <a:ea typeface="方正喵呜体" panose="02010600010101010101" pitchFamily="2" charset="-122"/>
              </a:rPr>
              <a:t>生活篇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7661" y="1952657"/>
            <a:ext cx="3483654" cy="3957962"/>
          </a:xfrm>
          <a:prstGeom prst="rect">
            <a:avLst/>
          </a:prstGeom>
        </p:spPr>
      </p:pic>
      <p:sp>
        <p:nvSpPr>
          <p:cNvPr id="2" name="任意多边形 1"/>
          <p:cNvSpPr/>
          <p:nvPr/>
        </p:nvSpPr>
        <p:spPr>
          <a:xfrm>
            <a:off x="7642746" y="2521143"/>
            <a:ext cx="3395954" cy="1920956"/>
          </a:xfrm>
          <a:custGeom>
            <a:avLst/>
            <a:gdLst>
              <a:gd name="connsiteX0" fmla="*/ 0 w 3395954"/>
              <a:gd name="connsiteY0" fmla="*/ 1627776 h 1920956"/>
              <a:gd name="connsiteX1" fmla="*/ 491320 w 3395954"/>
              <a:gd name="connsiteY1" fmla="*/ 986332 h 1920956"/>
              <a:gd name="connsiteX2" fmla="*/ 1705970 w 3395954"/>
              <a:gd name="connsiteY2" fmla="*/ 17341 h 1920956"/>
              <a:gd name="connsiteX3" fmla="*/ 3330054 w 3395954"/>
              <a:gd name="connsiteY3" fmla="*/ 467717 h 1920956"/>
              <a:gd name="connsiteX4" fmla="*/ 2920621 w 3395954"/>
              <a:gd name="connsiteY4" fmla="*/ 1736958 h 1920956"/>
              <a:gd name="connsiteX5" fmla="*/ 1460311 w 3395954"/>
              <a:gd name="connsiteY5" fmla="*/ 1832493 h 1920956"/>
              <a:gd name="connsiteX6" fmla="*/ 818866 w 3395954"/>
              <a:gd name="connsiteY6" fmla="*/ 959036 h 1920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95954" h="1920956">
                <a:moveTo>
                  <a:pt x="0" y="1627776"/>
                </a:moveTo>
                <a:cubicBezTo>
                  <a:pt x="103496" y="1441257"/>
                  <a:pt x="206992" y="1254738"/>
                  <a:pt x="491320" y="986332"/>
                </a:cubicBezTo>
                <a:cubicBezTo>
                  <a:pt x="775648" y="717926"/>
                  <a:pt x="1232848" y="103777"/>
                  <a:pt x="1705970" y="17341"/>
                </a:cubicBezTo>
                <a:cubicBezTo>
                  <a:pt x="2179092" y="-69095"/>
                  <a:pt x="3127612" y="181114"/>
                  <a:pt x="3330054" y="467717"/>
                </a:cubicBezTo>
                <a:cubicBezTo>
                  <a:pt x="3532496" y="754320"/>
                  <a:pt x="3232245" y="1509495"/>
                  <a:pt x="2920621" y="1736958"/>
                </a:cubicBezTo>
                <a:cubicBezTo>
                  <a:pt x="2608997" y="1964421"/>
                  <a:pt x="1810604" y="1962147"/>
                  <a:pt x="1460311" y="1832493"/>
                </a:cubicBezTo>
                <a:cubicBezTo>
                  <a:pt x="1110019" y="1702839"/>
                  <a:pt x="964442" y="1330937"/>
                  <a:pt x="818866" y="959036"/>
                </a:cubicBezTo>
              </a:path>
            </a:pathLst>
          </a:custGeom>
          <a:noFill/>
          <a:ln w="28575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任意多边形 5"/>
          <p:cNvSpPr/>
          <p:nvPr/>
        </p:nvSpPr>
        <p:spPr>
          <a:xfrm>
            <a:off x="7533564" y="4611614"/>
            <a:ext cx="3482366" cy="1680030"/>
          </a:xfrm>
          <a:custGeom>
            <a:avLst/>
            <a:gdLst>
              <a:gd name="connsiteX0" fmla="*/ 0 w 3482366"/>
              <a:gd name="connsiteY0" fmla="*/ 1024911 h 1680030"/>
              <a:gd name="connsiteX1" fmla="*/ 818866 w 3482366"/>
              <a:gd name="connsiteY1" fmla="*/ 1598117 h 1680030"/>
              <a:gd name="connsiteX2" fmla="*/ 2975212 w 3482366"/>
              <a:gd name="connsiteY2" fmla="*/ 1543526 h 1680030"/>
              <a:gd name="connsiteX3" fmla="*/ 3398293 w 3482366"/>
              <a:gd name="connsiteY3" fmla="*/ 369819 h 1680030"/>
              <a:gd name="connsiteX4" fmla="*/ 1705970 w 3482366"/>
              <a:gd name="connsiteY4" fmla="*/ 1329 h 1680030"/>
              <a:gd name="connsiteX5" fmla="*/ 723332 w 3482366"/>
              <a:gd name="connsiteY5" fmla="*/ 465353 h 1680030"/>
              <a:gd name="connsiteX6" fmla="*/ 423081 w 3482366"/>
              <a:gd name="connsiteY6" fmla="*/ 1079502 h 1680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82366" h="1680030">
                <a:moveTo>
                  <a:pt x="0" y="1024911"/>
                </a:moveTo>
                <a:cubicBezTo>
                  <a:pt x="161498" y="1268296"/>
                  <a:pt x="322997" y="1511681"/>
                  <a:pt x="818866" y="1598117"/>
                </a:cubicBezTo>
                <a:cubicBezTo>
                  <a:pt x="1314735" y="1684553"/>
                  <a:pt x="2545308" y="1748242"/>
                  <a:pt x="2975212" y="1543526"/>
                </a:cubicBezTo>
                <a:cubicBezTo>
                  <a:pt x="3405116" y="1338810"/>
                  <a:pt x="3609833" y="626852"/>
                  <a:pt x="3398293" y="369819"/>
                </a:cubicBezTo>
                <a:cubicBezTo>
                  <a:pt x="3186753" y="112786"/>
                  <a:pt x="2151797" y="-14593"/>
                  <a:pt x="1705970" y="1329"/>
                </a:cubicBezTo>
                <a:cubicBezTo>
                  <a:pt x="1260143" y="17251"/>
                  <a:pt x="937147" y="285658"/>
                  <a:pt x="723332" y="465353"/>
                </a:cubicBezTo>
                <a:cubicBezTo>
                  <a:pt x="509517" y="645048"/>
                  <a:pt x="466299" y="862275"/>
                  <a:pt x="423081" y="1079502"/>
                </a:cubicBezTo>
              </a:path>
            </a:pathLst>
          </a:custGeom>
          <a:noFill/>
          <a:ln w="28575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任意多边形 6"/>
          <p:cNvSpPr/>
          <p:nvPr/>
        </p:nvSpPr>
        <p:spPr>
          <a:xfrm>
            <a:off x="927717" y="2237806"/>
            <a:ext cx="3507805" cy="2482203"/>
          </a:xfrm>
          <a:custGeom>
            <a:avLst/>
            <a:gdLst>
              <a:gd name="connsiteX0" fmla="*/ 3507805 w 3507805"/>
              <a:gd name="connsiteY0" fmla="*/ 1924761 h 2482203"/>
              <a:gd name="connsiteX1" fmla="*/ 2948247 w 3507805"/>
              <a:gd name="connsiteY1" fmla="*/ 737406 h 2482203"/>
              <a:gd name="connsiteX2" fmla="*/ 955674 w 3507805"/>
              <a:gd name="connsiteY2" fmla="*/ 427 h 2482203"/>
              <a:gd name="connsiteX3" fmla="*/ 331 w 3507805"/>
              <a:gd name="connsiteY3" fmla="*/ 832940 h 2482203"/>
              <a:gd name="connsiteX4" fmla="*/ 873787 w 3507805"/>
              <a:gd name="connsiteY4" fmla="*/ 2470672 h 2482203"/>
              <a:gd name="connsiteX5" fmla="*/ 2866361 w 3507805"/>
              <a:gd name="connsiteY5" fmla="*/ 1433442 h 2482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7805" h="2482203">
                <a:moveTo>
                  <a:pt x="3507805" y="1924761"/>
                </a:moveTo>
                <a:cubicBezTo>
                  <a:pt x="3440703" y="1491444"/>
                  <a:pt x="3373602" y="1058128"/>
                  <a:pt x="2948247" y="737406"/>
                </a:cubicBezTo>
                <a:cubicBezTo>
                  <a:pt x="2522892" y="416684"/>
                  <a:pt x="1446993" y="-15495"/>
                  <a:pt x="955674" y="427"/>
                </a:cubicBezTo>
                <a:cubicBezTo>
                  <a:pt x="464355" y="16349"/>
                  <a:pt x="13979" y="421233"/>
                  <a:pt x="331" y="832940"/>
                </a:cubicBezTo>
                <a:cubicBezTo>
                  <a:pt x="-13317" y="1244647"/>
                  <a:pt x="396115" y="2370588"/>
                  <a:pt x="873787" y="2470672"/>
                </a:cubicBezTo>
                <a:cubicBezTo>
                  <a:pt x="1351459" y="2570756"/>
                  <a:pt x="2108910" y="2002099"/>
                  <a:pt x="2866361" y="1433442"/>
                </a:cubicBezTo>
              </a:path>
            </a:pathLst>
          </a:custGeom>
          <a:noFill/>
          <a:ln w="28575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任意多边形 7"/>
          <p:cNvSpPr/>
          <p:nvPr/>
        </p:nvSpPr>
        <p:spPr>
          <a:xfrm>
            <a:off x="1173026" y="4679737"/>
            <a:ext cx="3535452" cy="1688998"/>
          </a:xfrm>
          <a:custGeom>
            <a:avLst/>
            <a:gdLst>
              <a:gd name="connsiteX0" fmla="*/ 3535452 w 3535452"/>
              <a:gd name="connsiteY0" fmla="*/ 956788 h 1688998"/>
              <a:gd name="connsiteX1" fmla="*/ 2197971 w 3535452"/>
              <a:gd name="connsiteY1" fmla="*/ 1666472 h 1688998"/>
              <a:gd name="connsiteX2" fmla="*/ 178102 w 3535452"/>
              <a:gd name="connsiteY2" fmla="*/ 1393517 h 1688998"/>
              <a:gd name="connsiteX3" fmla="*/ 246341 w 3535452"/>
              <a:gd name="connsiteY3" fmla="*/ 233457 h 1688998"/>
              <a:gd name="connsiteX4" fmla="*/ 1460992 w 3535452"/>
              <a:gd name="connsiteY4" fmla="*/ 110627 h 1688998"/>
              <a:gd name="connsiteX5" fmla="*/ 2825768 w 3535452"/>
              <a:gd name="connsiteY5" fmla="*/ 56036 h 1688998"/>
              <a:gd name="connsiteX6" fmla="*/ 3098723 w 3535452"/>
              <a:gd name="connsiteY6" fmla="*/ 956788 h 1688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35452" h="1688998">
                <a:moveTo>
                  <a:pt x="3535452" y="956788"/>
                </a:moveTo>
                <a:cubicBezTo>
                  <a:pt x="3146490" y="1275236"/>
                  <a:pt x="2757529" y="1593684"/>
                  <a:pt x="2197971" y="1666472"/>
                </a:cubicBezTo>
                <a:cubicBezTo>
                  <a:pt x="1638413" y="1739260"/>
                  <a:pt x="503373" y="1632353"/>
                  <a:pt x="178102" y="1393517"/>
                </a:cubicBezTo>
                <a:cubicBezTo>
                  <a:pt x="-147169" y="1154681"/>
                  <a:pt x="32526" y="447272"/>
                  <a:pt x="246341" y="233457"/>
                </a:cubicBezTo>
                <a:cubicBezTo>
                  <a:pt x="460156" y="19642"/>
                  <a:pt x="1031088" y="140197"/>
                  <a:pt x="1460992" y="110627"/>
                </a:cubicBezTo>
                <a:cubicBezTo>
                  <a:pt x="1890896" y="81057"/>
                  <a:pt x="2552813" y="-84991"/>
                  <a:pt x="2825768" y="56036"/>
                </a:cubicBezTo>
                <a:cubicBezTo>
                  <a:pt x="3098723" y="197063"/>
                  <a:pt x="3098723" y="576925"/>
                  <a:pt x="3098723" y="956788"/>
                </a:cubicBezTo>
              </a:path>
            </a:pathLst>
          </a:custGeom>
          <a:noFill/>
          <a:ln w="28575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1330932" y="2521143"/>
            <a:ext cx="1944530" cy="161717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800" dirty="0">
                <a:solidFill>
                  <a:srgbClr val="6D421F"/>
                </a:solidFill>
                <a:latin typeface="方正喵呜体" panose="02010600010101010101" pitchFamily="2" charset="-122"/>
                <a:ea typeface="方正喵呜体" panose="02010600010101010101" pitchFamily="2" charset="-122"/>
              </a:rPr>
              <a:t>请在此处添加详细描述文本</a:t>
            </a:r>
          </a:p>
        </p:txBody>
      </p:sp>
      <p:sp>
        <p:nvSpPr>
          <p:cNvPr id="10" name="矩形 9"/>
          <p:cNvSpPr/>
          <p:nvPr/>
        </p:nvSpPr>
        <p:spPr>
          <a:xfrm>
            <a:off x="8809054" y="2670320"/>
            <a:ext cx="1944530" cy="161717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800" dirty="0">
                <a:solidFill>
                  <a:srgbClr val="6D421F"/>
                </a:solidFill>
                <a:latin typeface="方正喵呜体" panose="02010600010101010101" pitchFamily="2" charset="-122"/>
                <a:ea typeface="方正喵呜体" panose="02010600010101010101" pitchFamily="2" charset="-122"/>
              </a:rPr>
              <a:t>请在此处添加详细描述文本</a:t>
            </a:r>
          </a:p>
        </p:txBody>
      </p:sp>
      <p:sp>
        <p:nvSpPr>
          <p:cNvPr id="11" name="矩形 10"/>
          <p:cNvSpPr/>
          <p:nvPr/>
        </p:nvSpPr>
        <p:spPr>
          <a:xfrm>
            <a:off x="1932853" y="4682256"/>
            <a:ext cx="1944530" cy="161717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800" dirty="0">
                <a:solidFill>
                  <a:srgbClr val="6D421F"/>
                </a:solidFill>
                <a:latin typeface="方正喵呜体" panose="02010600010101010101" pitchFamily="2" charset="-122"/>
                <a:ea typeface="方正喵呜体" panose="02010600010101010101" pitchFamily="2" charset="-122"/>
              </a:rPr>
              <a:t>请在此处添加详细描述文本</a:t>
            </a:r>
          </a:p>
        </p:txBody>
      </p:sp>
      <p:sp>
        <p:nvSpPr>
          <p:cNvPr id="12" name="矩形 11"/>
          <p:cNvSpPr/>
          <p:nvPr/>
        </p:nvSpPr>
        <p:spPr>
          <a:xfrm>
            <a:off x="8681871" y="4643042"/>
            <a:ext cx="1944530" cy="161717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800" dirty="0">
                <a:solidFill>
                  <a:srgbClr val="6D421F"/>
                </a:solidFill>
                <a:latin typeface="方正喵呜体" panose="02010600010101010101" pitchFamily="2" charset="-122"/>
                <a:ea typeface="方正喵呜体" panose="02010600010101010101" pitchFamily="2" charset="-122"/>
              </a:rPr>
              <a:t>请在此处添加详细描述文本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7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8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3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4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8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8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5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6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8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1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2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8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7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8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" presetClass="entr" presetSubtype="2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3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4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" presetClass="entr" presetSubtype="2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9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0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" presetClass="entr" presetSubtype="2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5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6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2" presetClass="entr" presetSubtype="2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1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2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2" grpId="0" animBg="1"/>
          <p:bldP spid="6" grpId="0" animBg="1"/>
          <p:bldP spid="7" grpId="0" animBg="1"/>
          <p:bldP spid="8" grpId="0" animBg="1"/>
          <p:bldP spid="9" grpId="0"/>
          <p:bldP spid="10" grpId="0"/>
          <p:bldP spid="11" grpId="0"/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2" grpId="0" animBg="1"/>
          <p:bldP spid="6" grpId="0" animBg="1"/>
          <p:bldP spid="7" grpId="0" animBg="1"/>
          <p:bldP spid="8" grpId="0" animBg="1"/>
          <p:bldP spid="9" grpId="0"/>
          <p:bldP spid="10" grpId="0"/>
          <p:bldP spid="11" grpId="0"/>
          <p:bldP spid="12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CE6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690" y="899568"/>
            <a:ext cx="5060274" cy="738164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5056052" y="191682"/>
            <a:ext cx="199926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>
                <a:solidFill>
                  <a:srgbClr val="6D421F"/>
                </a:solidFill>
                <a:latin typeface="方正喵呜体" panose="02010600010101010101" pitchFamily="2" charset="-122"/>
                <a:ea typeface="方正喵呜体" panose="02010600010101010101" pitchFamily="2" charset="-122"/>
              </a:rPr>
              <a:t>1.</a:t>
            </a:r>
            <a:r>
              <a:rPr lang="zh-CN" altLang="en-US" sz="4000" b="1" dirty="0">
                <a:solidFill>
                  <a:srgbClr val="6D421F"/>
                </a:solidFill>
                <a:latin typeface="方正喵呜体" panose="02010600010101010101" pitchFamily="2" charset="-122"/>
                <a:ea typeface="方正喵呜体" panose="02010600010101010101" pitchFamily="2" charset="-122"/>
              </a:rPr>
              <a:t>生活篇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257" y="2085886"/>
            <a:ext cx="2864461" cy="4353499"/>
          </a:xfrm>
          <a:prstGeom prst="rect">
            <a:avLst/>
          </a:prstGeom>
        </p:spPr>
      </p:pic>
      <p:sp>
        <p:nvSpPr>
          <p:cNvPr id="6" name="泪滴形 6"/>
          <p:cNvSpPr/>
          <p:nvPr/>
        </p:nvSpPr>
        <p:spPr>
          <a:xfrm rot="7848092">
            <a:off x="1618574" y="1176317"/>
            <a:ext cx="1982762" cy="4043021"/>
          </a:xfrm>
          <a:custGeom>
            <a:avLst/>
            <a:gdLst>
              <a:gd name="connsiteX0" fmla="*/ 0 w 1446663"/>
              <a:gd name="connsiteY0" fmla="*/ 723332 h 1446663"/>
              <a:gd name="connsiteX1" fmla="*/ 723332 w 1446663"/>
              <a:gd name="connsiteY1" fmla="*/ 0 h 1446663"/>
              <a:gd name="connsiteX2" fmla="*/ 1883389 w 1446663"/>
              <a:gd name="connsiteY2" fmla="*/ -436726 h 1446663"/>
              <a:gd name="connsiteX3" fmla="*/ 1446663 w 1446663"/>
              <a:gd name="connsiteY3" fmla="*/ 723332 h 1446663"/>
              <a:gd name="connsiteX4" fmla="*/ 723331 w 1446663"/>
              <a:gd name="connsiteY4" fmla="*/ 1446664 h 1446663"/>
              <a:gd name="connsiteX5" fmla="*/ -1 w 1446663"/>
              <a:gd name="connsiteY5" fmla="*/ 723332 h 1446663"/>
              <a:gd name="connsiteX6" fmla="*/ 0 w 1446663"/>
              <a:gd name="connsiteY6" fmla="*/ 723332 h 1446663"/>
              <a:gd name="connsiteX0-1" fmla="*/ 1 w 1883390"/>
              <a:gd name="connsiteY0-2" fmla="*/ 1160058 h 2044447"/>
              <a:gd name="connsiteX1-3" fmla="*/ 723333 w 1883390"/>
              <a:gd name="connsiteY1-4" fmla="*/ 436726 h 2044447"/>
              <a:gd name="connsiteX2-5" fmla="*/ 1883390 w 1883390"/>
              <a:gd name="connsiteY2-6" fmla="*/ 0 h 2044447"/>
              <a:gd name="connsiteX3-7" fmla="*/ 1446664 w 1883390"/>
              <a:gd name="connsiteY3-8" fmla="*/ 1160058 h 2044447"/>
              <a:gd name="connsiteX4-9" fmla="*/ 808273 w 1883390"/>
              <a:gd name="connsiteY4-10" fmla="*/ 2044447 h 2044447"/>
              <a:gd name="connsiteX5-11" fmla="*/ 0 w 1883390"/>
              <a:gd name="connsiteY5-12" fmla="*/ 1160058 h 2044447"/>
              <a:gd name="connsiteX6-13" fmla="*/ 1 w 1883390"/>
              <a:gd name="connsiteY6-14" fmla="*/ 1160058 h 2044447"/>
              <a:gd name="connsiteX0-15" fmla="*/ 1 w 1883390"/>
              <a:gd name="connsiteY0-16" fmla="*/ 1160058 h 2044447"/>
              <a:gd name="connsiteX1-17" fmla="*/ 723333 w 1883390"/>
              <a:gd name="connsiteY1-18" fmla="*/ 436726 h 2044447"/>
              <a:gd name="connsiteX2-19" fmla="*/ 1883390 w 1883390"/>
              <a:gd name="connsiteY2-20" fmla="*/ 0 h 2044447"/>
              <a:gd name="connsiteX3-21" fmla="*/ 1470592 w 1883390"/>
              <a:gd name="connsiteY3-22" fmla="*/ 1229549 h 2044447"/>
              <a:gd name="connsiteX4-23" fmla="*/ 808273 w 1883390"/>
              <a:gd name="connsiteY4-24" fmla="*/ 2044447 h 2044447"/>
              <a:gd name="connsiteX5-25" fmla="*/ 0 w 1883390"/>
              <a:gd name="connsiteY5-26" fmla="*/ 1160058 h 2044447"/>
              <a:gd name="connsiteX6-27" fmla="*/ 1 w 1883390"/>
              <a:gd name="connsiteY6-28" fmla="*/ 1160058 h 2044447"/>
              <a:gd name="connsiteX0-29" fmla="*/ 1 w 1470890"/>
              <a:gd name="connsiteY0-30" fmla="*/ 1643058 h 2527447"/>
              <a:gd name="connsiteX1-31" fmla="*/ 723333 w 1470890"/>
              <a:gd name="connsiteY1-32" fmla="*/ 919726 h 2527447"/>
              <a:gd name="connsiteX2-33" fmla="*/ 920009 w 1470890"/>
              <a:gd name="connsiteY2-34" fmla="*/ 0 h 2527447"/>
              <a:gd name="connsiteX3-35" fmla="*/ 1470592 w 1470890"/>
              <a:gd name="connsiteY3-36" fmla="*/ 1712549 h 2527447"/>
              <a:gd name="connsiteX4-37" fmla="*/ 808273 w 1470890"/>
              <a:gd name="connsiteY4-38" fmla="*/ 2527447 h 2527447"/>
              <a:gd name="connsiteX5-39" fmla="*/ 0 w 1470890"/>
              <a:gd name="connsiteY5-40" fmla="*/ 1643058 h 2527447"/>
              <a:gd name="connsiteX6-41" fmla="*/ 1 w 1470890"/>
              <a:gd name="connsiteY6-42" fmla="*/ 1643058 h 2527447"/>
              <a:gd name="connsiteX0-43" fmla="*/ 1 w 1471641"/>
              <a:gd name="connsiteY0-44" fmla="*/ 1643058 h 2527447"/>
              <a:gd name="connsiteX1-45" fmla="*/ 723333 w 1471641"/>
              <a:gd name="connsiteY1-46" fmla="*/ 919726 h 2527447"/>
              <a:gd name="connsiteX2-47" fmla="*/ 920009 w 1471641"/>
              <a:gd name="connsiteY2-48" fmla="*/ 0 h 2527447"/>
              <a:gd name="connsiteX3-49" fmla="*/ 1470592 w 1471641"/>
              <a:gd name="connsiteY3-50" fmla="*/ 1712549 h 2527447"/>
              <a:gd name="connsiteX4-51" fmla="*/ 808273 w 1471641"/>
              <a:gd name="connsiteY4-52" fmla="*/ 2527447 h 2527447"/>
              <a:gd name="connsiteX5-53" fmla="*/ 0 w 1471641"/>
              <a:gd name="connsiteY5-54" fmla="*/ 1643058 h 2527447"/>
              <a:gd name="connsiteX6-55" fmla="*/ 1 w 1471641"/>
              <a:gd name="connsiteY6-56" fmla="*/ 1643058 h 2527447"/>
              <a:gd name="connsiteX0-57" fmla="*/ 1 w 1471641"/>
              <a:gd name="connsiteY0-58" fmla="*/ 1643058 h 2527447"/>
              <a:gd name="connsiteX1-59" fmla="*/ 723333 w 1471641"/>
              <a:gd name="connsiteY1-60" fmla="*/ 919726 h 2527447"/>
              <a:gd name="connsiteX2-61" fmla="*/ 920009 w 1471641"/>
              <a:gd name="connsiteY2-62" fmla="*/ 0 h 2527447"/>
              <a:gd name="connsiteX3-63" fmla="*/ 1470592 w 1471641"/>
              <a:gd name="connsiteY3-64" fmla="*/ 1712549 h 2527447"/>
              <a:gd name="connsiteX4-65" fmla="*/ 808273 w 1471641"/>
              <a:gd name="connsiteY4-66" fmla="*/ 2527447 h 2527447"/>
              <a:gd name="connsiteX5-67" fmla="*/ 0 w 1471641"/>
              <a:gd name="connsiteY5-68" fmla="*/ 1643058 h 2527447"/>
              <a:gd name="connsiteX6-69" fmla="*/ 1 w 1471641"/>
              <a:gd name="connsiteY6-70" fmla="*/ 1643058 h 2527447"/>
              <a:gd name="connsiteX0-71" fmla="*/ 1 w 1471641"/>
              <a:gd name="connsiteY0-72" fmla="*/ 1643058 h 2527447"/>
              <a:gd name="connsiteX1-73" fmla="*/ 539700 w 1471641"/>
              <a:gd name="connsiteY1-74" fmla="*/ 884176 h 2527447"/>
              <a:gd name="connsiteX2-75" fmla="*/ 920009 w 1471641"/>
              <a:gd name="connsiteY2-76" fmla="*/ 0 h 2527447"/>
              <a:gd name="connsiteX3-77" fmla="*/ 1470592 w 1471641"/>
              <a:gd name="connsiteY3-78" fmla="*/ 1712549 h 2527447"/>
              <a:gd name="connsiteX4-79" fmla="*/ 808273 w 1471641"/>
              <a:gd name="connsiteY4-80" fmla="*/ 2527447 h 2527447"/>
              <a:gd name="connsiteX5-81" fmla="*/ 0 w 1471641"/>
              <a:gd name="connsiteY5-82" fmla="*/ 1643058 h 2527447"/>
              <a:gd name="connsiteX6-83" fmla="*/ 1 w 1471641"/>
              <a:gd name="connsiteY6-84" fmla="*/ 1643058 h 252744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1471641" h="2527447">
                <a:moveTo>
                  <a:pt x="1" y="1643058"/>
                </a:moveTo>
                <a:cubicBezTo>
                  <a:pt x="1" y="1243573"/>
                  <a:pt x="386365" y="1158019"/>
                  <a:pt x="539700" y="884176"/>
                </a:cubicBezTo>
                <a:cubicBezTo>
                  <a:pt x="693035" y="610333"/>
                  <a:pt x="952820" y="504610"/>
                  <a:pt x="920009" y="0"/>
                </a:cubicBezTo>
                <a:cubicBezTo>
                  <a:pt x="1258208" y="334862"/>
                  <a:pt x="1489215" y="1291308"/>
                  <a:pt x="1470592" y="1712549"/>
                </a:cubicBezTo>
                <a:cubicBezTo>
                  <a:pt x="1451969" y="2133790"/>
                  <a:pt x="1207758" y="2527447"/>
                  <a:pt x="808273" y="2527447"/>
                </a:cubicBezTo>
                <a:cubicBezTo>
                  <a:pt x="408788" y="2527447"/>
                  <a:pt x="0" y="2042543"/>
                  <a:pt x="0" y="1643058"/>
                </a:cubicBezTo>
                <a:lnTo>
                  <a:pt x="1" y="1643058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/>
          </a:p>
        </p:txBody>
      </p:sp>
      <p:sp>
        <p:nvSpPr>
          <p:cNvPr id="7" name="矩形 6"/>
          <p:cNvSpPr/>
          <p:nvPr/>
        </p:nvSpPr>
        <p:spPr>
          <a:xfrm>
            <a:off x="1194454" y="1967068"/>
            <a:ext cx="1732113" cy="161717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800" dirty="0">
                <a:solidFill>
                  <a:srgbClr val="6D421F"/>
                </a:solidFill>
                <a:latin typeface="方正喵呜体" panose="02010600010101010101" pitchFamily="2" charset="-122"/>
                <a:ea typeface="方正喵呜体" panose="02010600010101010101" pitchFamily="2" charset="-122"/>
              </a:rPr>
              <a:t>请在此处添加详细描述文本</a:t>
            </a:r>
          </a:p>
        </p:txBody>
      </p:sp>
      <p:sp>
        <p:nvSpPr>
          <p:cNvPr id="8" name="泪滴形 6"/>
          <p:cNvSpPr/>
          <p:nvPr/>
        </p:nvSpPr>
        <p:spPr>
          <a:xfrm rot="7848092">
            <a:off x="7840316" y="2511555"/>
            <a:ext cx="4311765" cy="2589471"/>
          </a:xfrm>
          <a:custGeom>
            <a:avLst/>
            <a:gdLst>
              <a:gd name="connsiteX0" fmla="*/ 0 w 1446663"/>
              <a:gd name="connsiteY0" fmla="*/ 723332 h 1446663"/>
              <a:gd name="connsiteX1" fmla="*/ 723332 w 1446663"/>
              <a:gd name="connsiteY1" fmla="*/ 0 h 1446663"/>
              <a:gd name="connsiteX2" fmla="*/ 1883389 w 1446663"/>
              <a:gd name="connsiteY2" fmla="*/ -436726 h 1446663"/>
              <a:gd name="connsiteX3" fmla="*/ 1446663 w 1446663"/>
              <a:gd name="connsiteY3" fmla="*/ 723332 h 1446663"/>
              <a:gd name="connsiteX4" fmla="*/ 723331 w 1446663"/>
              <a:gd name="connsiteY4" fmla="*/ 1446664 h 1446663"/>
              <a:gd name="connsiteX5" fmla="*/ -1 w 1446663"/>
              <a:gd name="connsiteY5" fmla="*/ 723332 h 1446663"/>
              <a:gd name="connsiteX6" fmla="*/ 0 w 1446663"/>
              <a:gd name="connsiteY6" fmla="*/ 723332 h 1446663"/>
              <a:gd name="connsiteX0-1" fmla="*/ 1 w 1883390"/>
              <a:gd name="connsiteY0-2" fmla="*/ 1160058 h 2044447"/>
              <a:gd name="connsiteX1-3" fmla="*/ 723333 w 1883390"/>
              <a:gd name="connsiteY1-4" fmla="*/ 436726 h 2044447"/>
              <a:gd name="connsiteX2-5" fmla="*/ 1883390 w 1883390"/>
              <a:gd name="connsiteY2-6" fmla="*/ 0 h 2044447"/>
              <a:gd name="connsiteX3-7" fmla="*/ 1446664 w 1883390"/>
              <a:gd name="connsiteY3-8" fmla="*/ 1160058 h 2044447"/>
              <a:gd name="connsiteX4-9" fmla="*/ 808273 w 1883390"/>
              <a:gd name="connsiteY4-10" fmla="*/ 2044447 h 2044447"/>
              <a:gd name="connsiteX5-11" fmla="*/ 0 w 1883390"/>
              <a:gd name="connsiteY5-12" fmla="*/ 1160058 h 2044447"/>
              <a:gd name="connsiteX6-13" fmla="*/ 1 w 1883390"/>
              <a:gd name="connsiteY6-14" fmla="*/ 1160058 h 2044447"/>
              <a:gd name="connsiteX0-15" fmla="*/ 1 w 1883390"/>
              <a:gd name="connsiteY0-16" fmla="*/ 1160058 h 2044447"/>
              <a:gd name="connsiteX1-17" fmla="*/ 723333 w 1883390"/>
              <a:gd name="connsiteY1-18" fmla="*/ 436726 h 2044447"/>
              <a:gd name="connsiteX2-19" fmla="*/ 1883390 w 1883390"/>
              <a:gd name="connsiteY2-20" fmla="*/ 0 h 2044447"/>
              <a:gd name="connsiteX3-21" fmla="*/ 1470592 w 1883390"/>
              <a:gd name="connsiteY3-22" fmla="*/ 1229549 h 2044447"/>
              <a:gd name="connsiteX4-23" fmla="*/ 808273 w 1883390"/>
              <a:gd name="connsiteY4-24" fmla="*/ 2044447 h 2044447"/>
              <a:gd name="connsiteX5-25" fmla="*/ 0 w 1883390"/>
              <a:gd name="connsiteY5-26" fmla="*/ 1160058 h 2044447"/>
              <a:gd name="connsiteX6-27" fmla="*/ 1 w 1883390"/>
              <a:gd name="connsiteY6-28" fmla="*/ 1160058 h 2044447"/>
              <a:gd name="connsiteX0-29" fmla="*/ 1 w 2766366"/>
              <a:gd name="connsiteY0-30" fmla="*/ 732889 h 1617278"/>
              <a:gd name="connsiteX1-31" fmla="*/ 723333 w 2766366"/>
              <a:gd name="connsiteY1-32" fmla="*/ 9557 h 1617278"/>
              <a:gd name="connsiteX2-33" fmla="*/ 2766366 w 2766366"/>
              <a:gd name="connsiteY2-34" fmla="*/ 198880 h 1617278"/>
              <a:gd name="connsiteX3-35" fmla="*/ 1470592 w 2766366"/>
              <a:gd name="connsiteY3-36" fmla="*/ 802380 h 1617278"/>
              <a:gd name="connsiteX4-37" fmla="*/ 808273 w 2766366"/>
              <a:gd name="connsiteY4-38" fmla="*/ 1617278 h 1617278"/>
              <a:gd name="connsiteX5-39" fmla="*/ 0 w 2766366"/>
              <a:gd name="connsiteY5-40" fmla="*/ 732889 h 1617278"/>
              <a:gd name="connsiteX6-41" fmla="*/ 1 w 2766366"/>
              <a:gd name="connsiteY6-42" fmla="*/ 732889 h 1617278"/>
              <a:gd name="connsiteX0-43" fmla="*/ 1 w 3200268"/>
              <a:gd name="connsiteY0-44" fmla="*/ 734388 h 1618777"/>
              <a:gd name="connsiteX1-45" fmla="*/ 723333 w 3200268"/>
              <a:gd name="connsiteY1-46" fmla="*/ 11056 h 1618777"/>
              <a:gd name="connsiteX2-47" fmla="*/ 3200268 w 3200268"/>
              <a:gd name="connsiteY2-48" fmla="*/ 1237403 h 1618777"/>
              <a:gd name="connsiteX3-49" fmla="*/ 1470592 w 3200268"/>
              <a:gd name="connsiteY3-50" fmla="*/ 803879 h 1618777"/>
              <a:gd name="connsiteX4-51" fmla="*/ 808273 w 3200268"/>
              <a:gd name="connsiteY4-52" fmla="*/ 1618777 h 1618777"/>
              <a:gd name="connsiteX5-53" fmla="*/ 0 w 3200268"/>
              <a:gd name="connsiteY5-54" fmla="*/ 734388 h 1618777"/>
              <a:gd name="connsiteX6-55" fmla="*/ 1 w 3200268"/>
              <a:gd name="connsiteY6-56" fmla="*/ 734388 h 1618777"/>
              <a:gd name="connsiteX0-57" fmla="*/ 1 w 3200268"/>
              <a:gd name="connsiteY0-58" fmla="*/ 734388 h 1618777"/>
              <a:gd name="connsiteX1-59" fmla="*/ 723333 w 3200268"/>
              <a:gd name="connsiteY1-60" fmla="*/ 11056 h 1618777"/>
              <a:gd name="connsiteX2-61" fmla="*/ 3200268 w 3200268"/>
              <a:gd name="connsiteY2-62" fmla="*/ 1237403 h 1618777"/>
              <a:gd name="connsiteX3-63" fmla="*/ 1470592 w 3200268"/>
              <a:gd name="connsiteY3-64" fmla="*/ 803879 h 1618777"/>
              <a:gd name="connsiteX4-65" fmla="*/ 808273 w 3200268"/>
              <a:gd name="connsiteY4-66" fmla="*/ 1618777 h 1618777"/>
              <a:gd name="connsiteX5-67" fmla="*/ 0 w 3200268"/>
              <a:gd name="connsiteY5-68" fmla="*/ 734388 h 1618777"/>
              <a:gd name="connsiteX6-69" fmla="*/ 1 w 3200268"/>
              <a:gd name="connsiteY6-70" fmla="*/ 734388 h 1618777"/>
              <a:gd name="connsiteX0-71" fmla="*/ 1 w 3200268"/>
              <a:gd name="connsiteY0-72" fmla="*/ 734388 h 1618777"/>
              <a:gd name="connsiteX1-73" fmla="*/ 723333 w 3200268"/>
              <a:gd name="connsiteY1-74" fmla="*/ 11056 h 1618777"/>
              <a:gd name="connsiteX2-75" fmla="*/ 3200268 w 3200268"/>
              <a:gd name="connsiteY2-76" fmla="*/ 1237403 h 1618777"/>
              <a:gd name="connsiteX3-77" fmla="*/ 1470592 w 3200268"/>
              <a:gd name="connsiteY3-78" fmla="*/ 803879 h 1618777"/>
              <a:gd name="connsiteX4-79" fmla="*/ 808273 w 3200268"/>
              <a:gd name="connsiteY4-80" fmla="*/ 1618777 h 1618777"/>
              <a:gd name="connsiteX5-81" fmla="*/ 0 w 3200268"/>
              <a:gd name="connsiteY5-82" fmla="*/ 734388 h 1618777"/>
              <a:gd name="connsiteX6-83" fmla="*/ 1 w 3200268"/>
              <a:gd name="connsiteY6-84" fmla="*/ 734388 h 161877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3200268" h="1618777">
                <a:moveTo>
                  <a:pt x="1" y="734388"/>
                </a:moveTo>
                <a:cubicBezTo>
                  <a:pt x="1" y="334903"/>
                  <a:pt x="189955" y="-72780"/>
                  <a:pt x="723333" y="11056"/>
                </a:cubicBezTo>
                <a:cubicBezTo>
                  <a:pt x="1256711" y="94892"/>
                  <a:pt x="2750608" y="1179863"/>
                  <a:pt x="3200268" y="1237403"/>
                </a:cubicBezTo>
                <a:cubicBezTo>
                  <a:pt x="2662835" y="1318506"/>
                  <a:pt x="1869258" y="740317"/>
                  <a:pt x="1470592" y="803879"/>
                </a:cubicBezTo>
                <a:cubicBezTo>
                  <a:pt x="1071926" y="867441"/>
                  <a:pt x="1207758" y="1618777"/>
                  <a:pt x="808273" y="1618777"/>
                </a:cubicBezTo>
                <a:cubicBezTo>
                  <a:pt x="408788" y="1618777"/>
                  <a:pt x="0" y="1133873"/>
                  <a:pt x="0" y="734388"/>
                </a:cubicBezTo>
                <a:lnTo>
                  <a:pt x="1" y="734388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/>
          </a:p>
        </p:txBody>
      </p:sp>
      <p:sp>
        <p:nvSpPr>
          <p:cNvPr id="9" name="矩形 8"/>
          <p:cNvSpPr/>
          <p:nvPr/>
        </p:nvSpPr>
        <p:spPr>
          <a:xfrm>
            <a:off x="10110146" y="2189116"/>
            <a:ext cx="1732113" cy="161717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800" dirty="0">
                <a:solidFill>
                  <a:srgbClr val="6D421F"/>
                </a:solidFill>
                <a:latin typeface="方正喵呜体" panose="02010600010101010101" pitchFamily="2" charset="-122"/>
                <a:ea typeface="方正喵呜体" panose="02010600010101010101" pitchFamily="2" charset="-122"/>
              </a:rPr>
              <a:t>请在此处添加详细描述文本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7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8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3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4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8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8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5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6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2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1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2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2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7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8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6" grpId="0" animBg="1"/>
          <p:bldP spid="7" grpId="0"/>
          <p:bldP spid="8" grpId="0" animBg="1"/>
          <p:bldP spid="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6" grpId="0" animBg="1"/>
          <p:bldP spid="7" grpId="0"/>
          <p:bldP spid="8" grpId="0" animBg="1"/>
          <p:bldP spid="9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CE6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846" y="136478"/>
            <a:ext cx="10031103" cy="5813946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5945035" y="2655551"/>
            <a:ext cx="249299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6000" b="1" dirty="0">
                <a:solidFill>
                  <a:srgbClr val="6D421F"/>
                </a:solidFill>
                <a:latin typeface="方正喵呜体" panose="02010600010101010101" pitchFamily="2" charset="-122"/>
                <a:ea typeface="方正喵呜体" panose="02010600010101010101" pitchFamily="2" charset="-122"/>
              </a:rPr>
              <a:t>学习篇</a:t>
            </a:r>
          </a:p>
        </p:txBody>
      </p:sp>
      <p:sp>
        <p:nvSpPr>
          <p:cNvPr id="4" name="矩形 3"/>
          <p:cNvSpPr/>
          <p:nvPr/>
        </p:nvSpPr>
        <p:spPr>
          <a:xfrm>
            <a:off x="6073337" y="3671214"/>
            <a:ext cx="36848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喵呜体" panose="02010600010101010101" pitchFamily="2" charset="-122"/>
                <a:ea typeface="方正喵呜体" panose="02010600010101010101" pitchFamily="2" charset="-122"/>
              </a:rPr>
              <a:t>寒假如期而至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喵呜体" panose="02010600010101010101" pitchFamily="2" charset="-122"/>
                <a:ea typeface="方正喵呜体" panose="02010600010101010101" pitchFamily="2" charset="-122"/>
              </a:rPr>
              <a:t>,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喵呜体" panose="02010600010101010101" pitchFamily="2" charset="-122"/>
                <a:ea typeface="方正喵呜体" panose="02010600010101010101" pitchFamily="2" charset="-122"/>
              </a:rPr>
              <a:t>你们是否如释重负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喵呜体" panose="02010600010101010101" pitchFamily="2" charset="-122"/>
                <a:ea typeface="方正喵呜体" panose="02010600010101010101" pitchFamily="2" charset="-122"/>
              </a:rPr>
              <a:t>?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喵呜体" panose="02010600010101010101" pitchFamily="2" charset="-122"/>
                <a:ea typeface="方正喵呜体" panose="02010600010101010101" pitchFamily="2" charset="-122"/>
              </a:rPr>
              <a:t>稍事休息之后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喵呜体" panose="02010600010101010101" pitchFamily="2" charset="-122"/>
                <a:ea typeface="方正喵呜体" panose="02010600010101010101" pitchFamily="2" charset="-122"/>
              </a:rPr>
              <a:t>,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喵呜体" panose="02010600010101010101" pitchFamily="2" charset="-122"/>
                <a:ea typeface="方正喵呜体" panose="02010600010101010101" pitchFamily="2" charset="-122"/>
              </a:rPr>
              <a:t>别忘了，寒假是你超越他人、超越自己的契机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方正喵呜体" panose="02010600010101010101" pitchFamily="2" charset="-122"/>
              <a:ea typeface="方正喵呜体" panose="02010600010101010101" pitchFamily="2" charset="-122"/>
            </a:endParaRPr>
          </a:p>
          <a:p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607" y="1499134"/>
            <a:ext cx="2557256" cy="34940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7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8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3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4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</p:bld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3111FEEE-C73F-4C77-ADFB-40B428C53962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PRESENTATION_TITLE" val="寒假生活1 - 副本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802</Words>
  <Application>Microsoft Office PowerPoint</Application>
  <PresentationFormat>宽屏</PresentationFormat>
  <Paragraphs>103</Paragraphs>
  <Slides>24</Slides>
  <Notes>24</Notes>
  <HiddenSlides>0</HiddenSlides>
  <MMClips>1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24</vt:i4>
      </vt:variant>
    </vt:vector>
  </HeadingPairs>
  <TitlesOfParts>
    <vt:vector size="31" baseType="lpstr">
      <vt:lpstr>等线</vt:lpstr>
      <vt:lpstr>等线 Light</vt:lpstr>
      <vt:lpstr>方正喵呜体</vt:lpstr>
      <vt:lpstr>微软雅黑</vt:lpstr>
      <vt:lpstr>Arial</vt:lpstr>
      <vt:lpstr>Office 主题​​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寒假生活1 - 副本</dc:title>
  <dc:creator>Administrator</dc:creator>
  <cp:lastModifiedBy>天 下</cp:lastModifiedBy>
  <cp:revision>338</cp:revision>
  <dcterms:created xsi:type="dcterms:W3CDTF">2018-01-08T09:45:00Z</dcterms:created>
  <dcterms:modified xsi:type="dcterms:W3CDTF">2021-01-04T15:16:03Z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