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6" r:id="rId2"/>
    <p:sldId id="258" r:id="rId3"/>
    <p:sldId id="259" r:id="rId4"/>
    <p:sldId id="257" r:id="rId5"/>
    <p:sldId id="263" r:id="rId6"/>
    <p:sldId id="264" r:id="rId7"/>
    <p:sldId id="260" r:id="rId8"/>
    <p:sldId id="265" r:id="rId9"/>
    <p:sldId id="266" r:id="rId10"/>
    <p:sldId id="267" r:id="rId11"/>
    <p:sldId id="261" r:id="rId12"/>
    <p:sldId id="274" r:id="rId13"/>
    <p:sldId id="270" r:id="rId14"/>
    <p:sldId id="275" r:id="rId15"/>
    <p:sldId id="262" r:id="rId16"/>
    <p:sldId id="273" r:id="rId17"/>
  </p:sldIdLst>
  <p:sldSz cx="12192000" cy="685800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9120"/>
    <a:srgbClr val="37AA7B"/>
    <a:srgbClr val="E9562B"/>
    <a:srgbClr val="C666A7"/>
    <a:srgbClr val="CACA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66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BCC24F-8772-4BC5-9CB1-7FE3D4E997AE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8E485A-6511-4731-9A7A-4C7BCE0FBFF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8E485A-6511-4731-9A7A-4C7BCE0FBFF0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8E485A-6511-4731-9A7A-4C7BCE0FBFF0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8E485A-6511-4731-9A7A-4C7BCE0FBFF0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8E485A-6511-4731-9A7A-4C7BCE0FBFF0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8E485A-6511-4731-9A7A-4C7BCE0FBFF0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8E485A-6511-4731-9A7A-4C7BCE0FBFF0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8E485A-6511-4731-9A7A-4C7BCE0FBFF0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8E485A-6511-4731-9A7A-4C7BCE0FBFF0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8E485A-6511-4731-9A7A-4C7BCE0FBFF0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8E485A-6511-4731-9A7A-4C7BCE0FBFF0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8E485A-6511-4731-9A7A-4C7BCE0FBFF0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8E485A-6511-4731-9A7A-4C7BCE0FBFF0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8E485A-6511-4731-9A7A-4C7BCE0FBFF0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8E485A-6511-4731-9A7A-4C7BCE0FBFF0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8E485A-6511-4731-9A7A-4C7BCE0FBFF0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8E485A-6511-4731-9A7A-4C7BCE0FBFF0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BA123-7A8A-4D82-B27F-19BB4E9CAD4E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C6963-1BCE-4AA7-9EEA-610ABB812D7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Tm="3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BA123-7A8A-4D82-B27F-19BB4E9CAD4E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C6963-1BCE-4AA7-9EEA-610ABB812D7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Tm="3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BA123-7A8A-4D82-B27F-19BB4E9CAD4E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C6963-1BCE-4AA7-9EEA-610ABB812D7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Tm="3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BA123-7A8A-4D82-B27F-19BB4E9CAD4E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C6963-1BCE-4AA7-9EEA-610ABB812D7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Tm="3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BA123-7A8A-4D82-B27F-19BB4E9CAD4E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C6963-1BCE-4AA7-9EEA-610ABB812D7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Tm="3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BA123-7A8A-4D82-B27F-19BB4E9CAD4E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C6963-1BCE-4AA7-9EEA-610ABB812D7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Tm="3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BA123-7A8A-4D82-B27F-19BB4E9CAD4E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C6963-1BCE-4AA7-9EEA-610ABB812D7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Tm="3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BA123-7A8A-4D82-B27F-19BB4E9CAD4E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C6963-1BCE-4AA7-9EEA-610ABB812D7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Tm="3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BA123-7A8A-4D82-B27F-19BB4E9CAD4E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C6963-1BCE-4AA7-9EEA-610ABB812D7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Tm="3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BA123-7A8A-4D82-B27F-19BB4E9CAD4E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C6963-1BCE-4AA7-9EEA-610ABB812D7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Tm="3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BA123-7A8A-4D82-B27F-19BB4E9CAD4E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C6963-1BCE-4AA7-9EEA-610ABB812D7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Tm="3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2BA123-7A8A-4D82-B27F-19BB4E9CAD4E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6C6963-1BCE-4AA7-9EEA-610ABB812D7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300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1.emf"/><Relationship Id="rId7" Type="http://schemas.openxmlformats.org/officeDocument/2006/relationships/image" Target="../media/image5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10" Type="http://schemas.openxmlformats.org/officeDocument/2006/relationships/image" Target="../media/image8.emf"/><Relationship Id="rId4" Type="http://schemas.openxmlformats.org/officeDocument/2006/relationships/image" Target="../media/image2.emf"/><Relationship Id="rId9" Type="http://schemas.openxmlformats.org/officeDocument/2006/relationships/image" Target="../media/image7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emf"/><Relationship Id="rId4" Type="http://schemas.openxmlformats.org/officeDocument/2006/relationships/image" Target="../media/image2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1.emf"/><Relationship Id="rId7" Type="http://schemas.openxmlformats.org/officeDocument/2006/relationships/image" Target="../media/image5.sv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10" Type="http://schemas.openxmlformats.org/officeDocument/2006/relationships/image" Target="../media/image8.emf"/><Relationship Id="rId4" Type="http://schemas.openxmlformats.org/officeDocument/2006/relationships/image" Target="../media/image2.emf"/><Relationship Id="rId9" Type="http://schemas.openxmlformats.org/officeDocument/2006/relationships/image" Target="../media/image7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1.emf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svg"/><Relationship Id="rId5" Type="http://schemas.openxmlformats.org/officeDocument/2006/relationships/image" Target="../media/image14.png"/><Relationship Id="rId4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A6ED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47" name="图片 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669" y="276708"/>
            <a:ext cx="11153044" cy="3658501"/>
          </a:xfrm>
          <a:prstGeom prst="rect">
            <a:avLst/>
          </a:prstGeom>
        </p:spPr>
      </p:pic>
      <p:sp>
        <p:nvSpPr>
          <p:cNvPr id="48" name="Freeform 5"/>
          <p:cNvSpPr>
            <a:spLocks noEditPoints="1"/>
          </p:cNvSpPr>
          <p:nvPr/>
        </p:nvSpPr>
        <p:spPr bwMode="auto">
          <a:xfrm>
            <a:off x="607219" y="624114"/>
            <a:ext cx="10977563" cy="6186205"/>
          </a:xfrm>
          <a:custGeom>
            <a:avLst/>
            <a:gdLst>
              <a:gd name="T0" fmla="*/ 5995 w 6021"/>
              <a:gd name="T1" fmla="*/ 2925 h 4063"/>
              <a:gd name="T2" fmla="*/ 5862 w 6021"/>
              <a:gd name="T3" fmla="*/ 2482 h 4063"/>
              <a:gd name="T4" fmla="*/ 5803 w 6021"/>
              <a:gd name="T5" fmla="*/ 2440 h 4063"/>
              <a:gd name="T6" fmla="*/ 5694 w 6021"/>
              <a:gd name="T7" fmla="*/ 2388 h 4063"/>
              <a:gd name="T8" fmla="*/ 5697 w 6021"/>
              <a:gd name="T9" fmla="*/ 2270 h 4063"/>
              <a:gd name="T10" fmla="*/ 5739 w 6021"/>
              <a:gd name="T11" fmla="*/ 2096 h 4063"/>
              <a:gd name="T12" fmla="*/ 5441 w 6021"/>
              <a:gd name="T13" fmla="*/ 1401 h 4063"/>
              <a:gd name="T14" fmla="*/ 5210 w 6021"/>
              <a:gd name="T15" fmla="*/ 1227 h 4063"/>
              <a:gd name="T16" fmla="*/ 4985 w 6021"/>
              <a:gd name="T17" fmla="*/ 1176 h 4063"/>
              <a:gd name="T18" fmla="*/ 4694 w 6021"/>
              <a:gd name="T19" fmla="*/ 432 h 4063"/>
              <a:gd name="T20" fmla="*/ 4607 w 6021"/>
              <a:gd name="T21" fmla="*/ 409 h 4063"/>
              <a:gd name="T22" fmla="*/ 4412 w 6021"/>
              <a:gd name="T23" fmla="*/ 380 h 4063"/>
              <a:gd name="T24" fmla="*/ 4266 w 6021"/>
              <a:gd name="T25" fmla="*/ 597 h 4063"/>
              <a:gd name="T26" fmla="*/ 3401 w 6021"/>
              <a:gd name="T27" fmla="*/ 410 h 4063"/>
              <a:gd name="T28" fmla="*/ 2404 w 6021"/>
              <a:gd name="T29" fmla="*/ 18 h 4063"/>
              <a:gd name="T30" fmla="*/ 2024 w 6021"/>
              <a:gd name="T31" fmla="*/ 25 h 4063"/>
              <a:gd name="T32" fmla="*/ 1906 w 6021"/>
              <a:gd name="T33" fmla="*/ 301 h 4063"/>
              <a:gd name="T34" fmla="*/ 1698 w 6021"/>
              <a:gd name="T35" fmla="*/ 629 h 4063"/>
              <a:gd name="T36" fmla="*/ 1686 w 6021"/>
              <a:gd name="T37" fmla="*/ 636 h 4063"/>
              <a:gd name="T38" fmla="*/ 1612 w 6021"/>
              <a:gd name="T39" fmla="*/ 672 h 4063"/>
              <a:gd name="T40" fmla="*/ 1614 w 6021"/>
              <a:gd name="T41" fmla="*/ 800 h 4063"/>
              <a:gd name="T42" fmla="*/ 1371 w 6021"/>
              <a:gd name="T43" fmla="*/ 1075 h 4063"/>
              <a:gd name="T44" fmla="*/ 1228 w 6021"/>
              <a:gd name="T45" fmla="*/ 1029 h 4063"/>
              <a:gd name="T46" fmla="*/ 827 w 6021"/>
              <a:gd name="T47" fmla="*/ 1038 h 4063"/>
              <a:gd name="T48" fmla="*/ 765 w 6021"/>
              <a:gd name="T49" fmla="*/ 1090 h 4063"/>
              <a:gd name="T50" fmla="*/ 478 w 6021"/>
              <a:gd name="T51" fmla="*/ 1520 h 4063"/>
              <a:gd name="T52" fmla="*/ 453 w 6021"/>
              <a:gd name="T53" fmla="*/ 1633 h 4063"/>
              <a:gd name="T54" fmla="*/ 347 w 6021"/>
              <a:gd name="T55" fmla="*/ 1918 h 4063"/>
              <a:gd name="T56" fmla="*/ 114 w 6021"/>
              <a:gd name="T57" fmla="*/ 2236 h 4063"/>
              <a:gd name="T58" fmla="*/ 391 w 6021"/>
              <a:gd name="T59" fmla="*/ 2098 h 4063"/>
              <a:gd name="T60" fmla="*/ 334 w 6021"/>
              <a:gd name="T61" fmla="*/ 2415 h 4063"/>
              <a:gd name="T62" fmla="*/ 206 w 6021"/>
              <a:gd name="T63" fmla="*/ 2560 h 4063"/>
              <a:gd name="T64" fmla="*/ 52 w 6021"/>
              <a:gd name="T65" fmla="*/ 2947 h 4063"/>
              <a:gd name="T66" fmla="*/ 335 w 6021"/>
              <a:gd name="T67" fmla="*/ 2624 h 4063"/>
              <a:gd name="T68" fmla="*/ 381 w 6021"/>
              <a:gd name="T69" fmla="*/ 2630 h 4063"/>
              <a:gd name="T70" fmla="*/ 75 w 6021"/>
              <a:gd name="T71" fmla="*/ 2952 h 4063"/>
              <a:gd name="T72" fmla="*/ 173 w 6021"/>
              <a:gd name="T73" fmla="*/ 3255 h 4063"/>
              <a:gd name="T74" fmla="*/ 767 w 6021"/>
              <a:gd name="T75" fmla="*/ 3517 h 4063"/>
              <a:gd name="T76" fmla="*/ 1241 w 6021"/>
              <a:gd name="T77" fmla="*/ 3658 h 4063"/>
              <a:gd name="T78" fmla="*/ 1880 w 6021"/>
              <a:gd name="T79" fmla="*/ 3639 h 4063"/>
              <a:gd name="T80" fmla="*/ 2151 w 6021"/>
              <a:gd name="T81" fmla="*/ 3612 h 4063"/>
              <a:gd name="T82" fmla="*/ 1960 w 6021"/>
              <a:gd name="T83" fmla="*/ 3737 h 4063"/>
              <a:gd name="T84" fmla="*/ 1707 w 6021"/>
              <a:gd name="T85" fmla="*/ 3856 h 4063"/>
              <a:gd name="T86" fmla="*/ 1962 w 6021"/>
              <a:gd name="T87" fmla="*/ 3862 h 4063"/>
              <a:gd name="T88" fmla="*/ 1850 w 6021"/>
              <a:gd name="T89" fmla="*/ 3986 h 4063"/>
              <a:gd name="T90" fmla="*/ 1776 w 6021"/>
              <a:gd name="T91" fmla="*/ 4033 h 4063"/>
              <a:gd name="T92" fmla="*/ 1783 w 6021"/>
              <a:gd name="T93" fmla="*/ 4042 h 4063"/>
              <a:gd name="T94" fmla="*/ 1915 w 6021"/>
              <a:gd name="T95" fmla="*/ 3985 h 4063"/>
              <a:gd name="T96" fmla="*/ 2575 w 6021"/>
              <a:gd name="T97" fmla="*/ 4050 h 4063"/>
              <a:gd name="T98" fmla="*/ 3129 w 6021"/>
              <a:gd name="T99" fmla="*/ 4040 h 4063"/>
              <a:gd name="T100" fmla="*/ 3447 w 6021"/>
              <a:gd name="T101" fmla="*/ 4014 h 4063"/>
              <a:gd name="T102" fmla="*/ 3813 w 6021"/>
              <a:gd name="T103" fmla="*/ 3920 h 4063"/>
              <a:gd name="T104" fmla="*/ 4005 w 6021"/>
              <a:gd name="T105" fmla="*/ 3888 h 4063"/>
              <a:gd name="T106" fmla="*/ 4143 w 6021"/>
              <a:gd name="T107" fmla="*/ 3887 h 4063"/>
              <a:gd name="T108" fmla="*/ 5112 w 6021"/>
              <a:gd name="T109" fmla="*/ 3874 h 4063"/>
              <a:gd name="T110" fmla="*/ 5121 w 6021"/>
              <a:gd name="T111" fmla="*/ 3504 h 4063"/>
              <a:gd name="T112" fmla="*/ 5211 w 6021"/>
              <a:gd name="T113" fmla="*/ 3552 h 4063"/>
              <a:gd name="T114" fmla="*/ 5583 w 6021"/>
              <a:gd name="T115" fmla="*/ 3427 h 4063"/>
              <a:gd name="T116" fmla="*/ 5859 w 6021"/>
              <a:gd name="T117" fmla="*/ 3023 h 4063"/>
              <a:gd name="T118" fmla="*/ 5865 w 6021"/>
              <a:gd name="T119" fmla="*/ 3119 h 4063"/>
              <a:gd name="T120" fmla="*/ 5991 w 6021"/>
              <a:gd name="T121" fmla="*/ 3141 h 4063"/>
              <a:gd name="T122" fmla="*/ 5038 w 6021"/>
              <a:gd name="T123" fmla="*/ 1208 h 4063"/>
              <a:gd name="T124" fmla="*/ 4341 w 6021"/>
              <a:gd name="T125" fmla="*/ 710 h 40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021" h="4063">
                <a:moveTo>
                  <a:pt x="6021" y="3021"/>
                </a:moveTo>
                <a:cubicBezTo>
                  <a:pt x="6021" y="3016"/>
                  <a:pt x="6020" y="3011"/>
                  <a:pt x="6019" y="3007"/>
                </a:cubicBezTo>
                <a:cubicBezTo>
                  <a:pt x="6019" y="3003"/>
                  <a:pt x="6018" y="2999"/>
                  <a:pt x="6017" y="2994"/>
                </a:cubicBezTo>
                <a:cubicBezTo>
                  <a:pt x="6016" y="2987"/>
                  <a:pt x="6015" y="2980"/>
                  <a:pt x="6013" y="2973"/>
                </a:cubicBezTo>
                <a:cubicBezTo>
                  <a:pt x="6011" y="2967"/>
                  <a:pt x="6011" y="2967"/>
                  <a:pt x="6011" y="2967"/>
                </a:cubicBezTo>
                <a:cubicBezTo>
                  <a:pt x="6010" y="2965"/>
                  <a:pt x="6010" y="2965"/>
                  <a:pt x="6010" y="2965"/>
                </a:cubicBezTo>
                <a:cubicBezTo>
                  <a:pt x="6009" y="2963"/>
                  <a:pt x="6009" y="2963"/>
                  <a:pt x="6009" y="2963"/>
                </a:cubicBezTo>
                <a:cubicBezTo>
                  <a:pt x="6009" y="2960"/>
                  <a:pt x="6008" y="2957"/>
                  <a:pt x="6007" y="2955"/>
                </a:cubicBezTo>
                <a:cubicBezTo>
                  <a:pt x="6005" y="2949"/>
                  <a:pt x="6003" y="2943"/>
                  <a:pt x="6001" y="2938"/>
                </a:cubicBezTo>
                <a:cubicBezTo>
                  <a:pt x="6000" y="2936"/>
                  <a:pt x="6000" y="2935"/>
                  <a:pt x="5999" y="2934"/>
                </a:cubicBezTo>
                <a:cubicBezTo>
                  <a:pt x="5998" y="2931"/>
                  <a:pt x="5998" y="2931"/>
                  <a:pt x="5998" y="2931"/>
                </a:cubicBezTo>
                <a:cubicBezTo>
                  <a:pt x="5995" y="2925"/>
                  <a:pt x="5995" y="2925"/>
                  <a:pt x="5995" y="2925"/>
                </a:cubicBezTo>
                <a:cubicBezTo>
                  <a:pt x="5994" y="2920"/>
                  <a:pt x="5991" y="2916"/>
                  <a:pt x="5990" y="2912"/>
                </a:cubicBezTo>
                <a:cubicBezTo>
                  <a:pt x="5988" y="2908"/>
                  <a:pt x="5986" y="2905"/>
                  <a:pt x="5985" y="2901"/>
                </a:cubicBezTo>
                <a:cubicBezTo>
                  <a:pt x="5982" y="2896"/>
                  <a:pt x="5982" y="2896"/>
                  <a:pt x="5982" y="2896"/>
                </a:cubicBezTo>
                <a:cubicBezTo>
                  <a:pt x="5980" y="2893"/>
                  <a:pt x="5980" y="2893"/>
                  <a:pt x="5980" y="2893"/>
                </a:cubicBezTo>
                <a:cubicBezTo>
                  <a:pt x="5979" y="2891"/>
                  <a:pt x="5979" y="2891"/>
                  <a:pt x="5979" y="2891"/>
                </a:cubicBezTo>
                <a:cubicBezTo>
                  <a:pt x="5978" y="2888"/>
                  <a:pt x="5976" y="2885"/>
                  <a:pt x="5974" y="2882"/>
                </a:cubicBezTo>
                <a:cubicBezTo>
                  <a:pt x="5971" y="2875"/>
                  <a:pt x="5968" y="2870"/>
                  <a:pt x="5965" y="2864"/>
                </a:cubicBezTo>
                <a:cubicBezTo>
                  <a:pt x="5952" y="2842"/>
                  <a:pt x="5940" y="2824"/>
                  <a:pt x="5922" y="2804"/>
                </a:cubicBezTo>
                <a:cubicBezTo>
                  <a:pt x="5901" y="2795"/>
                  <a:pt x="5901" y="2795"/>
                  <a:pt x="5901" y="2795"/>
                </a:cubicBezTo>
                <a:cubicBezTo>
                  <a:pt x="5898" y="2728"/>
                  <a:pt x="5886" y="2661"/>
                  <a:pt x="5872" y="2634"/>
                </a:cubicBezTo>
                <a:cubicBezTo>
                  <a:pt x="5859" y="2596"/>
                  <a:pt x="5901" y="2562"/>
                  <a:pt x="5919" y="2519"/>
                </a:cubicBezTo>
                <a:cubicBezTo>
                  <a:pt x="5888" y="2524"/>
                  <a:pt x="5893" y="2477"/>
                  <a:pt x="5862" y="2482"/>
                </a:cubicBezTo>
                <a:cubicBezTo>
                  <a:pt x="5865" y="2475"/>
                  <a:pt x="5849" y="2461"/>
                  <a:pt x="5828" y="2447"/>
                </a:cubicBezTo>
                <a:cubicBezTo>
                  <a:pt x="5825" y="2445"/>
                  <a:pt x="5822" y="2443"/>
                  <a:pt x="5819" y="2441"/>
                </a:cubicBezTo>
                <a:cubicBezTo>
                  <a:pt x="5817" y="2440"/>
                  <a:pt x="5819" y="2440"/>
                  <a:pt x="5819" y="2440"/>
                </a:cubicBezTo>
                <a:cubicBezTo>
                  <a:pt x="5820" y="2440"/>
                  <a:pt x="5820" y="2440"/>
                  <a:pt x="5820" y="2440"/>
                </a:cubicBezTo>
                <a:cubicBezTo>
                  <a:pt x="5822" y="2439"/>
                  <a:pt x="5823" y="2438"/>
                  <a:pt x="5825" y="2438"/>
                </a:cubicBezTo>
                <a:cubicBezTo>
                  <a:pt x="5825" y="2437"/>
                  <a:pt x="5824" y="2436"/>
                  <a:pt x="5824" y="2435"/>
                </a:cubicBezTo>
                <a:cubicBezTo>
                  <a:pt x="5824" y="2435"/>
                  <a:pt x="5823" y="2435"/>
                  <a:pt x="5823" y="2435"/>
                </a:cubicBezTo>
                <a:cubicBezTo>
                  <a:pt x="5823" y="2434"/>
                  <a:pt x="5823" y="2434"/>
                  <a:pt x="5823" y="2434"/>
                </a:cubicBezTo>
                <a:cubicBezTo>
                  <a:pt x="5822" y="2434"/>
                  <a:pt x="5822" y="2434"/>
                  <a:pt x="5822" y="2434"/>
                </a:cubicBezTo>
                <a:cubicBezTo>
                  <a:pt x="5822" y="2434"/>
                  <a:pt x="5819" y="2437"/>
                  <a:pt x="5814" y="2439"/>
                </a:cubicBezTo>
                <a:cubicBezTo>
                  <a:pt x="5813" y="2440"/>
                  <a:pt x="5812" y="2440"/>
                  <a:pt x="5811" y="2440"/>
                </a:cubicBezTo>
                <a:cubicBezTo>
                  <a:pt x="5808" y="2440"/>
                  <a:pt x="5806" y="2440"/>
                  <a:pt x="5803" y="2440"/>
                </a:cubicBezTo>
                <a:cubicBezTo>
                  <a:pt x="5798" y="2439"/>
                  <a:pt x="5792" y="2437"/>
                  <a:pt x="5786" y="2434"/>
                </a:cubicBezTo>
                <a:cubicBezTo>
                  <a:pt x="5777" y="2429"/>
                  <a:pt x="5769" y="2443"/>
                  <a:pt x="5762" y="2457"/>
                </a:cubicBezTo>
                <a:cubicBezTo>
                  <a:pt x="5769" y="2443"/>
                  <a:pt x="5769" y="2443"/>
                  <a:pt x="5777" y="2429"/>
                </a:cubicBezTo>
                <a:cubicBezTo>
                  <a:pt x="5774" y="2432"/>
                  <a:pt x="5772" y="2434"/>
                  <a:pt x="5769" y="2435"/>
                </a:cubicBezTo>
                <a:cubicBezTo>
                  <a:pt x="5766" y="2436"/>
                  <a:pt x="5763" y="2436"/>
                  <a:pt x="5760" y="2436"/>
                </a:cubicBezTo>
                <a:cubicBezTo>
                  <a:pt x="5755" y="2435"/>
                  <a:pt x="5750" y="2432"/>
                  <a:pt x="5746" y="2429"/>
                </a:cubicBezTo>
                <a:cubicBezTo>
                  <a:pt x="5736" y="2423"/>
                  <a:pt x="5728" y="2414"/>
                  <a:pt x="5718" y="2418"/>
                </a:cubicBezTo>
                <a:cubicBezTo>
                  <a:pt x="5725" y="2404"/>
                  <a:pt x="5725" y="2404"/>
                  <a:pt x="5733" y="2390"/>
                </a:cubicBezTo>
                <a:cubicBezTo>
                  <a:pt x="5730" y="2391"/>
                  <a:pt x="5728" y="2392"/>
                  <a:pt x="5725" y="2392"/>
                </a:cubicBezTo>
                <a:cubicBezTo>
                  <a:pt x="5722" y="2393"/>
                  <a:pt x="5719" y="2393"/>
                  <a:pt x="5717" y="2393"/>
                </a:cubicBezTo>
                <a:cubicBezTo>
                  <a:pt x="5711" y="2393"/>
                  <a:pt x="5706" y="2392"/>
                  <a:pt x="5701" y="2390"/>
                </a:cubicBezTo>
                <a:cubicBezTo>
                  <a:pt x="5699" y="2390"/>
                  <a:pt x="5696" y="2389"/>
                  <a:pt x="5694" y="2388"/>
                </a:cubicBezTo>
                <a:cubicBezTo>
                  <a:pt x="5692" y="2387"/>
                  <a:pt x="5689" y="2386"/>
                  <a:pt x="5687" y="2385"/>
                </a:cubicBezTo>
                <a:cubicBezTo>
                  <a:pt x="5682" y="2383"/>
                  <a:pt x="5677" y="2380"/>
                  <a:pt x="5672" y="2377"/>
                </a:cubicBezTo>
                <a:cubicBezTo>
                  <a:pt x="5662" y="2372"/>
                  <a:pt x="5652" y="2366"/>
                  <a:pt x="5642" y="2362"/>
                </a:cubicBezTo>
                <a:cubicBezTo>
                  <a:pt x="5633" y="2358"/>
                  <a:pt x="5623" y="2355"/>
                  <a:pt x="5612" y="2355"/>
                </a:cubicBezTo>
                <a:cubicBezTo>
                  <a:pt x="5619" y="2341"/>
                  <a:pt x="5619" y="2341"/>
                  <a:pt x="5625" y="2327"/>
                </a:cubicBezTo>
                <a:cubicBezTo>
                  <a:pt x="5622" y="2326"/>
                  <a:pt x="5620" y="2325"/>
                  <a:pt x="5618" y="2324"/>
                </a:cubicBezTo>
                <a:cubicBezTo>
                  <a:pt x="5616" y="2324"/>
                  <a:pt x="5615" y="2323"/>
                  <a:pt x="5613" y="2322"/>
                </a:cubicBezTo>
                <a:cubicBezTo>
                  <a:pt x="5610" y="2321"/>
                  <a:pt x="5607" y="2319"/>
                  <a:pt x="5605" y="2317"/>
                </a:cubicBezTo>
                <a:cubicBezTo>
                  <a:pt x="5604" y="2317"/>
                  <a:pt x="5604" y="2317"/>
                  <a:pt x="5604" y="2317"/>
                </a:cubicBezTo>
                <a:cubicBezTo>
                  <a:pt x="5628" y="2315"/>
                  <a:pt x="5648" y="2308"/>
                  <a:pt x="5664" y="2299"/>
                </a:cubicBezTo>
                <a:cubicBezTo>
                  <a:pt x="5673" y="2294"/>
                  <a:pt x="5681" y="2288"/>
                  <a:pt x="5687" y="2281"/>
                </a:cubicBezTo>
                <a:cubicBezTo>
                  <a:pt x="5691" y="2277"/>
                  <a:pt x="5694" y="2274"/>
                  <a:pt x="5697" y="2270"/>
                </a:cubicBezTo>
                <a:cubicBezTo>
                  <a:pt x="5698" y="2268"/>
                  <a:pt x="5698" y="2268"/>
                  <a:pt x="5698" y="2268"/>
                </a:cubicBezTo>
                <a:cubicBezTo>
                  <a:pt x="5703" y="2265"/>
                  <a:pt x="5703" y="2265"/>
                  <a:pt x="5703" y="2265"/>
                </a:cubicBezTo>
                <a:cubicBezTo>
                  <a:pt x="5713" y="2257"/>
                  <a:pt x="5713" y="2257"/>
                  <a:pt x="5713" y="2257"/>
                </a:cubicBezTo>
                <a:cubicBezTo>
                  <a:pt x="5721" y="2251"/>
                  <a:pt x="5728" y="2246"/>
                  <a:pt x="5736" y="2240"/>
                </a:cubicBezTo>
                <a:cubicBezTo>
                  <a:pt x="5743" y="2233"/>
                  <a:pt x="5750" y="2227"/>
                  <a:pt x="5758" y="2220"/>
                </a:cubicBezTo>
                <a:cubicBezTo>
                  <a:pt x="5761" y="2217"/>
                  <a:pt x="5765" y="2213"/>
                  <a:pt x="5768" y="2210"/>
                </a:cubicBezTo>
                <a:cubicBezTo>
                  <a:pt x="5773" y="2205"/>
                  <a:pt x="5773" y="2205"/>
                  <a:pt x="5773" y="2205"/>
                </a:cubicBezTo>
                <a:cubicBezTo>
                  <a:pt x="5776" y="2203"/>
                  <a:pt x="5776" y="2203"/>
                  <a:pt x="5776" y="2203"/>
                </a:cubicBezTo>
                <a:cubicBezTo>
                  <a:pt x="5777" y="2201"/>
                  <a:pt x="5777" y="2201"/>
                  <a:pt x="5777" y="2201"/>
                </a:cubicBezTo>
                <a:cubicBezTo>
                  <a:pt x="5778" y="2201"/>
                  <a:pt x="5778" y="2201"/>
                  <a:pt x="5778" y="2201"/>
                </a:cubicBezTo>
                <a:cubicBezTo>
                  <a:pt x="5782" y="2194"/>
                  <a:pt x="5784" y="2189"/>
                  <a:pt x="5786" y="2184"/>
                </a:cubicBezTo>
                <a:cubicBezTo>
                  <a:pt x="5789" y="2173"/>
                  <a:pt x="5761" y="2135"/>
                  <a:pt x="5739" y="2096"/>
                </a:cubicBezTo>
                <a:cubicBezTo>
                  <a:pt x="5716" y="2057"/>
                  <a:pt x="5697" y="2019"/>
                  <a:pt x="5697" y="2019"/>
                </a:cubicBezTo>
                <a:cubicBezTo>
                  <a:pt x="5690" y="2004"/>
                  <a:pt x="5680" y="1983"/>
                  <a:pt x="5669" y="1963"/>
                </a:cubicBezTo>
                <a:cubicBezTo>
                  <a:pt x="5658" y="1942"/>
                  <a:pt x="5647" y="1922"/>
                  <a:pt x="5636" y="1909"/>
                </a:cubicBezTo>
                <a:cubicBezTo>
                  <a:pt x="5628" y="1905"/>
                  <a:pt x="5617" y="1907"/>
                  <a:pt x="5604" y="1903"/>
                </a:cubicBezTo>
                <a:cubicBezTo>
                  <a:pt x="5591" y="1900"/>
                  <a:pt x="5573" y="1892"/>
                  <a:pt x="5554" y="1867"/>
                </a:cubicBezTo>
                <a:cubicBezTo>
                  <a:pt x="5545" y="1855"/>
                  <a:pt x="5552" y="1850"/>
                  <a:pt x="5558" y="1846"/>
                </a:cubicBezTo>
                <a:cubicBezTo>
                  <a:pt x="5540" y="1821"/>
                  <a:pt x="5518" y="1779"/>
                  <a:pt x="5503" y="1743"/>
                </a:cubicBezTo>
                <a:cubicBezTo>
                  <a:pt x="5488" y="1706"/>
                  <a:pt x="5480" y="1675"/>
                  <a:pt x="5485" y="1672"/>
                </a:cubicBezTo>
                <a:cubicBezTo>
                  <a:pt x="5481" y="1656"/>
                  <a:pt x="5481" y="1621"/>
                  <a:pt x="5485" y="1586"/>
                </a:cubicBezTo>
                <a:cubicBezTo>
                  <a:pt x="5489" y="1550"/>
                  <a:pt x="5497" y="1515"/>
                  <a:pt x="5497" y="1499"/>
                </a:cubicBezTo>
                <a:cubicBezTo>
                  <a:pt x="5500" y="1485"/>
                  <a:pt x="5491" y="1464"/>
                  <a:pt x="5474" y="1439"/>
                </a:cubicBezTo>
                <a:cubicBezTo>
                  <a:pt x="5466" y="1427"/>
                  <a:pt x="5454" y="1414"/>
                  <a:pt x="5441" y="1401"/>
                </a:cubicBezTo>
                <a:cubicBezTo>
                  <a:pt x="5428" y="1388"/>
                  <a:pt x="5414" y="1376"/>
                  <a:pt x="5398" y="1364"/>
                </a:cubicBezTo>
                <a:cubicBezTo>
                  <a:pt x="5403" y="1353"/>
                  <a:pt x="5382" y="1341"/>
                  <a:pt x="5361" y="1331"/>
                </a:cubicBezTo>
                <a:cubicBezTo>
                  <a:pt x="5361" y="1330"/>
                  <a:pt x="5355" y="1329"/>
                  <a:pt x="5346" y="1328"/>
                </a:cubicBezTo>
                <a:cubicBezTo>
                  <a:pt x="5328" y="1318"/>
                  <a:pt x="5309" y="1308"/>
                  <a:pt x="5291" y="1301"/>
                </a:cubicBezTo>
                <a:cubicBezTo>
                  <a:pt x="5260" y="1287"/>
                  <a:pt x="5230" y="1279"/>
                  <a:pt x="5208" y="1277"/>
                </a:cubicBezTo>
                <a:cubicBezTo>
                  <a:pt x="5208" y="1276"/>
                  <a:pt x="5208" y="1275"/>
                  <a:pt x="5208" y="1275"/>
                </a:cubicBezTo>
                <a:cubicBezTo>
                  <a:pt x="5208" y="1269"/>
                  <a:pt x="5208" y="1269"/>
                  <a:pt x="5208" y="1269"/>
                </a:cubicBezTo>
                <a:cubicBezTo>
                  <a:pt x="5208" y="1262"/>
                  <a:pt x="5208" y="1262"/>
                  <a:pt x="5208" y="1262"/>
                </a:cubicBezTo>
                <a:cubicBezTo>
                  <a:pt x="5208" y="1257"/>
                  <a:pt x="5209" y="1253"/>
                  <a:pt x="5209" y="1248"/>
                </a:cubicBezTo>
                <a:cubicBezTo>
                  <a:pt x="5210" y="1234"/>
                  <a:pt x="5210" y="1234"/>
                  <a:pt x="5210" y="1234"/>
                </a:cubicBezTo>
                <a:cubicBezTo>
                  <a:pt x="5210" y="1231"/>
                  <a:pt x="5210" y="1231"/>
                  <a:pt x="5210" y="1231"/>
                </a:cubicBezTo>
                <a:cubicBezTo>
                  <a:pt x="5210" y="1227"/>
                  <a:pt x="5210" y="1227"/>
                  <a:pt x="5210" y="1227"/>
                </a:cubicBezTo>
                <a:cubicBezTo>
                  <a:pt x="5210" y="1218"/>
                  <a:pt x="5210" y="1218"/>
                  <a:pt x="5210" y="1218"/>
                </a:cubicBezTo>
                <a:cubicBezTo>
                  <a:pt x="5210" y="1206"/>
                  <a:pt x="5209" y="1195"/>
                  <a:pt x="5208" y="1183"/>
                </a:cubicBezTo>
                <a:cubicBezTo>
                  <a:pt x="5207" y="1180"/>
                  <a:pt x="5207" y="1177"/>
                  <a:pt x="5206" y="1175"/>
                </a:cubicBezTo>
                <a:cubicBezTo>
                  <a:pt x="5206" y="1172"/>
                  <a:pt x="5205" y="1168"/>
                  <a:pt x="5204" y="1164"/>
                </a:cubicBezTo>
                <a:cubicBezTo>
                  <a:pt x="5202" y="1158"/>
                  <a:pt x="5200" y="1151"/>
                  <a:pt x="5197" y="1144"/>
                </a:cubicBezTo>
                <a:cubicBezTo>
                  <a:pt x="5192" y="1131"/>
                  <a:pt x="5185" y="1118"/>
                  <a:pt x="5175" y="1106"/>
                </a:cubicBezTo>
                <a:cubicBezTo>
                  <a:pt x="5166" y="1137"/>
                  <a:pt x="5138" y="1162"/>
                  <a:pt x="5158" y="1184"/>
                </a:cubicBezTo>
                <a:cubicBezTo>
                  <a:pt x="5153" y="1184"/>
                  <a:pt x="5146" y="1185"/>
                  <a:pt x="5140" y="1186"/>
                </a:cubicBezTo>
                <a:cubicBezTo>
                  <a:pt x="5137" y="1181"/>
                  <a:pt x="5135" y="1176"/>
                  <a:pt x="5132" y="1172"/>
                </a:cubicBezTo>
                <a:cubicBezTo>
                  <a:pt x="5119" y="1188"/>
                  <a:pt x="5101" y="1190"/>
                  <a:pt x="5085" y="1191"/>
                </a:cubicBezTo>
                <a:cubicBezTo>
                  <a:pt x="5073" y="1192"/>
                  <a:pt x="5062" y="1193"/>
                  <a:pt x="5053" y="1199"/>
                </a:cubicBezTo>
                <a:cubicBezTo>
                  <a:pt x="5031" y="1192"/>
                  <a:pt x="5008" y="1184"/>
                  <a:pt x="4985" y="1176"/>
                </a:cubicBezTo>
                <a:cubicBezTo>
                  <a:pt x="4975" y="1147"/>
                  <a:pt x="4963" y="1106"/>
                  <a:pt x="4953" y="1071"/>
                </a:cubicBezTo>
                <a:cubicBezTo>
                  <a:pt x="4943" y="1034"/>
                  <a:pt x="4935" y="1004"/>
                  <a:pt x="4937" y="1003"/>
                </a:cubicBezTo>
                <a:cubicBezTo>
                  <a:pt x="4933" y="988"/>
                  <a:pt x="4928" y="957"/>
                  <a:pt x="4920" y="926"/>
                </a:cubicBezTo>
                <a:cubicBezTo>
                  <a:pt x="4914" y="895"/>
                  <a:pt x="4906" y="865"/>
                  <a:pt x="4900" y="850"/>
                </a:cubicBezTo>
                <a:cubicBezTo>
                  <a:pt x="4896" y="827"/>
                  <a:pt x="4858" y="767"/>
                  <a:pt x="4824" y="706"/>
                </a:cubicBezTo>
                <a:cubicBezTo>
                  <a:pt x="4806" y="675"/>
                  <a:pt x="4788" y="645"/>
                  <a:pt x="4775" y="619"/>
                </a:cubicBezTo>
                <a:cubicBezTo>
                  <a:pt x="4762" y="593"/>
                  <a:pt x="4752" y="572"/>
                  <a:pt x="4747" y="561"/>
                </a:cubicBezTo>
                <a:cubicBezTo>
                  <a:pt x="4741" y="547"/>
                  <a:pt x="4734" y="529"/>
                  <a:pt x="4726" y="509"/>
                </a:cubicBezTo>
                <a:cubicBezTo>
                  <a:pt x="4718" y="489"/>
                  <a:pt x="4709" y="467"/>
                  <a:pt x="4700" y="446"/>
                </a:cubicBezTo>
                <a:cubicBezTo>
                  <a:pt x="4702" y="450"/>
                  <a:pt x="4702" y="449"/>
                  <a:pt x="4702" y="448"/>
                </a:cubicBezTo>
                <a:cubicBezTo>
                  <a:pt x="4701" y="446"/>
                  <a:pt x="4701" y="442"/>
                  <a:pt x="4699" y="439"/>
                </a:cubicBezTo>
                <a:cubicBezTo>
                  <a:pt x="4695" y="432"/>
                  <a:pt x="4692" y="424"/>
                  <a:pt x="4694" y="432"/>
                </a:cubicBezTo>
                <a:cubicBezTo>
                  <a:pt x="4691" y="425"/>
                  <a:pt x="4688" y="418"/>
                  <a:pt x="4685" y="413"/>
                </a:cubicBezTo>
                <a:cubicBezTo>
                  <a:pt x="4679" y="408"/>
                  <a:pt x="4674" y="406"/>
                  <a:pt x="4671" y="407"/>
                </a:cubicBezTo>
                <a:cubicBezTo>
                  <a:pt x="4671" y="407"/>
                  <a:pt x="4671" y="407"/>
                  <a:pt x="4671" y="409"/>
                </a:cubicBezTo>
                <a:cubicBezTo>
                  <a:pt x="4671" y="410"/>
                  <a:pt x="4672" y="412"/>
                  <a:pt x="4671" y="415"/>
                </a:cubicBezTo>
                <a:cubicBezTo>
                  <a:pt x="4671" y="419"/>
                  <a:pt x="4669" y="423"/>
                  <a:pt x="4664" y="425"/>
                </a:cubicBezTo>
                <a:cubicBezTo>
                  <a:pt x="4661" y="426"/>
                  <a:pt x="4665" y="440"/>
                  <a:pt x="4670" y="455"/>
                </a:cubicBezTo>
                <a:cubicBezTo>
                  <a:pt x="4665" y="440"/>
                  <a:pt x="4665" y="440"/>
                  <a:pt x="4661" y="426"/>
                </a:cubicBezTo>
                <a:cubicBezTo>
                  <a:pt x="4664" y="441"/>
                  <a:pt x="4662" y="441"/>
                  <a:pt x="4658" y="440"/>
                </a:cubicBezTo>
                <a:cubicBezTo>
                  <a:pt x="4654" y="439"/>
                  <a:pt x="4650" y="437"/>
                  <a:pt x="4650" y="445"/>
                </a:cubicBezTo>
                <a:cubicBezTo>
                  <a:pt x="4645" y="430"/>
                  <a:pt x="4645" y="430"/>
                  <a:pt x="4641" y="415"/>
                </a:cubicBezTo>
                <a:cubicBezTo>
                  <a:pt x="4641" y="447"/>
                  <a:pt x="4624" y="420"/>
                  <a:pt x="4616" y="438"/>
                </a:cubicBezTo>
                <a:cubicBezTo>
                  <a:pt x="4611" y="424"/>
                  <a:pt x="4611" y="424"/>
                  <a:pt x="4607" y="409"/>
                </a:cubicBezTo>
                <a:cubicBezTo>
                  <a:pt x="4604" y="410"/>
                  <a:pt x="4600" y="411"/>
                  <a:pt x="4597" y="410"/>
                </a:cubicBezTo>
                <a:cubicBezTo>
                  <a:pt x="4594" y="409"/>
                  <a:pt x="4591" y="406"/>
                  <a:pt x="4588" y="398"/>
                </a:cubicBezTo>
                <a:cubicBezTo>
                  <a:pt x="4583" y="384"/>
                  <a:pt x="4583" y="384"/>
                  <a:pt x="4578" y="369"/>
                </a:cubicBezTo>
                <a:cubicBezTo>
                  <a:pt x="4566" y="357"/>
                  <a:pt x="4562" y="390"/>
                  <a:pt x="4551" y="361"/>
                </a:cubicBezTo>
                <a:cubicBezTo>
                  <a:pt x="4557" y="376"/>
                  <a:pt x="4557" y="376"/>
                  <a:pt x="4562" y="390"/>
                </a:cubicBezTo>
                <a:cubicBezTo>
                  <a:pt x="4548" y="395"/>
                  <a:pt x="4535" y="395"/>
                  <a:pt x="4521" y="394"/>
                </a:cubicBezTo>
                <a:cubicBezTo>
                  <a:pt x="4514" y="393"/>
                  <a:pt x="4508" y="392"/>
                  <a:pt x="4501" y="391"/>
                </a:cubicBezTo>
                <a:cubicBezTo>
                  <a:pt x="4497" y="390"/>
                  <a:pt x="4494" y="389"/>
                  <a:pt x="4491" y="389"/>
                </a:cubicBezTo>
                <a:cubicBezTo>
                  <a:pt x="4485" y="385"/>
                  <a:pt x="4485" y="385"/>
                  <a:pt x="4485" y="385"/>
                </a:cubicBezTo>
                <a:cubicBezTo>
                  <a:pt x="4472" y="373"/>
                  <a:pt x="4461" y="367"/>
                  <a:pt x="4451" y="365"/>
                </a:cubicBezTo>
                <a:cubicBezTo>
                  <a:pt x="4440" y="363"/>
                  <a:pt x="4431" y="365"/>
                  <a:pt x="4424" y="370"/>
                </a:cubicBezTo>
                <a:cubicBezTo>
                  <a:pt x="4420" y="373"/>
                  <a:pt x="4416" y="376"/>
                  <a:pt x="4412" y="380"/>
                </a:cubicBezTo>
                <a:cubicBezTo>
                  <a:pt x="4408" y="384"/>
                  <a:pt x="4405" y="388"/>
                  <a:pt x="4401" y="393"/>
                </a:cubicBezTo>
                <a:cubicBezTo>
                  <a:pt x="4394" y="402"/>
                  <a:pt x="4388" y="413"/>
                  <a:pt x="4382" y="423"/>
                </a:cubicBezTo>
                <a:cubicBezTo>
                  <a:pt x="4378" y="425"/>
                  <a:pt x="4386" y="455"/>
                  <a:pt x="4402" y="482"/>
                </a:cubicBezTo>
                <a:cubicBezTo>
                  <a:pt x="4389" y="487"/>
                  <a:pt x="4389" y="487"/>
                  <a:pt x="4389" y="487"/>
                </a:cubicBezTo>
                <a:cubicBezTo>
                  <a:pt x="4381" y="490"/>
                  <a:pt x="4404" y="531"/>
                  <a:pt x="4396" y="535"/>
                </a:cubicBezTo>
                <a:cubicBezTo>
                  <a:pt x="4387" y="559"/>
                  <a:pt x="4373" y="575"/>
                  <a:pt x="4357" y="586"/>
                </a:cubicBezTo>
                <a:cubicBezTo>
                  <a:pt x="4353" y="589"/>
                  <a:pt x="4349" y="592"/>
                  <a:pt x="4345" y="594"/>
                </a:cubicBezTo>
                <a:cubicBezTo>
                  <a:pt x="4341" y="596"/>
                  <a:pt x="4336" y="599"/>
                  <a:pt x="4331" y="601"/>
                </a:cubicBezTo>
                <a:cubicBezTo>
                  <a:pt x="4322" y="605"/>
                  <a:pt x="4312" y="608"/>
                  <a:pt x="4303" y="611"/>
                </a:cubicBezTo>
                <a:cubicBezTo>
                  <a:pt x="4300" y="612"/>
                  <a:pt x="4297" y="613"/>
                  <a:pt x="4294" y="614"/>
                </a:cubicBezTo>
                <a:cubicBezTo>
                  <a:pt x="4288" y="607"/>
                  <a:pt x="4283" y="602"/>
                  <a:pt x="4278" y="599"/>
                </a:cubicBezTo>
                <a:cubicBezTo>
                  <a:pt x="4275" y="597"/>
                  <a:pt x="4270" y="597"/>
                  <a:pt x="4266" y="597"/>
                </a:cubicBezTo>
                <a:cubicBezTo>
                  <a:pt x="4261" y="598"/>
                  <a:pt x="4257" y="599"/>
                  <a:pt x="4253" y="601"/>
                </a:cubicBezTo>
                <a:cubicBezTo>
                  <a:pt x="4245" y="605"/>
                  <a:pt x="4238" y="612"/>
                  <a:pt x="4232" y="620"/>
                </a:cubicBezTo>
                <a:cubicBezTo>
                  <a:pt x="4230" y="623"/>
                  <a:pt x="4229" y="625"/>
                  <a:pt x="4227" y="627"/>
                </a:cubicBezTo>
                <a:cubicBezTo>
                  <a:pt x="4225" y="629"/>
                  <a:pt x="4222" y="632"/>
                  <a:pt x="4220" y="635"/>
                </a:cubicBezTo>
                <a:cubicBezTo>
                  <a:pt x="4216" y="640"/>
                  <a:pt x="4212" y="645"/>
                  <a:pt x="4208" y="650"/>
                </a:cubicBezTo>
                <a:cubicBezTo>
                  <a:pt x="4206" y="651"/>
                  <a:pt x="4206" y="654"/>
                  <a:pt x="4206" y="660"/>
                </a:cubicBezTo>
                <a:cubicBezTo>
                  <a:pt x="4201" y="666"/>
                  <a:pt x="4195" y="672"/>
                  <a:pt x="4190" y="679"/>
                </a:cubicBezTo>
                <a:cubicBezTo>
                  <a:pt x="4197" y="680"/>
                  <a:pt x="4205" y="682"/>
                  <a:pt x="4212" y="684"/>
                </a:cubicBezTo>
                <a:cubicBezTo>
                  <a:pt x="4213" y="686"/>
                  <a:pt x="4213" y="688"/>
                  <a:pt x="4214" y="690"/>
                </a:cubicBezTo>
                <a:cubicBezTo>
                  <a:pt x="4030" y="614"/>
                  <a:pt x="3839" y="555"/>
                  <a:pt x="3656" y="496"/>
                </a:cubicBezTo>
                <a:cubicBezTo>
                  <a:pt x="3598" y="477"/>
                  <a:pt x="3540" y="458"/>
                  <a:pt x="3485" y="439"/>
                </a:cubicBezTo>
                <a:cubicBezTo>
                  <a:pt x="3457" y="429"/>
                  <a:pt x="3429" y="420"/>
                  <a:pt x="3401" y="410"/>
                </a:cubicBezTo>
                <a:cubicBezTo>
                  <a:pt x="3387" y="405"/>
                  <a:pt x="3373" y="400"/>
                  <a:pt x="3359" y="395"/>
                </a:cubicBezTo>
                <a:cubicBezTo>
                  <a:pt x="3346" y="389"/>
                  <a:pt x="3333" y="384"/>
                  <a:pt x="3320" y="379"/>
                </a:cubicBezTo>
                <a:cubicBezTo>
                  <a:pt x="3293" y="369"/>
                  <a:pt x="3267" y="358"/>
                  <a:pt x="3241" y="347"/>
                </a:cubicBezTo>
                <a:cubicBezTo>
                  <a:pt x="3228" y="342"/>
                  <a:pt x="3215" y="336"/>
                  <a:pt x="3203" y="331"/>
                </a:cubicBezTo>
                <a:cubicBezTo>
                  <a:pt x="3190" y="325"/>
                  <a:pt x="3177" y="319"/>
                  <a:pt x="3164" y="313"/>
                </a:cubicBezTo>
                <a:cubicBezTo>
                  <a:pt x="3136" y="301"/>
                  <a:pt x="3109" y="288"/>
                  <a:pt x="3082" y="275"/>
                </a:cubicBezTo>
                <a:cubicBezTo>
                  <a:pt x="3054" y="261"/>
                  <a:pt x="3027" y="248"/>
                  <a:pt x="2999" y="234"/>
                </a:cubicBezTo>
                <a:cubicBezTo>
                  <a:pt x="2974" y="212"/>
                  <a:pt x="2924" y="167"/>
                  <a:pt x="2897" y="145"/>
                </a:cubicBezTo>
                <a:cubicBezTo>
                  <a:pt x="2840" y="120"/>
                  <a:pt x="2779" y="97"/>
                  <a:pt x="2713" y="79"/>
                </a:cubicBezTo>
                <a:cubicBezTo>
                  <a:pt x="2680" y="70"/>
                  <a:pt x="2647" y="61"/>
                  <a:pt x="2613" y="54"/>
                </a:cubicBezTo>
                <a:cubicBezTo>
                  <a:pt x="2579" y="46"/>
                  <a:pt x="2544" y="39"/>
                  <a:pt x="2509" y="33"/>
                </a:cubicBezTo>
                <a:cubicBezTo>
                  <a:pt x="2475" y="27"/>
                  <a:pt x="2439" y="22"/>
                  <a:pt x="2404" y="18"/>
                </a:cubicBezTo>
                <a:cubicBezTo>
                  <a:pt x="2386" y="16"/>
                  <a:pt x="2369" y="14"/>
                  <a:pt x="2352" y="12"/>
                </a:cubicBezTo>
                <a:cubicBezTo>
                  <a:pt x="2334" y="10"/>
                  <a:pt x="2317" y="8"/>
                  <a:pt x="2299" y="7"/>
                </a:cubicBezTo>
                <a:cubicBezTo>
                  <a:pt x="2264" y="5"/>
                  <a:pt x="2230" y="3"/>
                  <a:pt x="2196" y="1"/>
                </a:cubicBezTo>
                <a:cubicBezTo>
                  <a:pt x="2188" y="1"/>
                  <a:pt x="2179" y="0"/>
                  <a:pt x="2171" y="0"/>
                </a:cubicBezTo>
                <a:cubicBezTo>
                  <a:pt x="2167" y="0"/>
                  <a:pt x="2163" y="0"/>
                  <a:pt x="2160" y="0"/>
                </a:cubicBezTo>
                <a:cubicBezTo>
                  <a:pt x="2156" y="0"/>
                  <a:pt x="2152" y="0"/>
                  <a:pt x="2149" y="0"/>
                </a:cubicBezTo>
                <a:cubicBezTo>
                  <a:pt x="2134" y="0"/>
                  <a:pt x="2119" y="0"/>
                  <a:pt x="2105" y="0"/>
                </a:cubicBezTo>
                <a:cubicBezTo>
                  <a:pt x="2091" y="0"/>
                  <a:pt x="2076" y="3"/>
                  <a:pt x="2063" y="8"/>
                </a:cubicBezTo>
                <a:cubicBezTo>
                  <a:pt x="2056" y="10"/>
                  <a:pt x="2049" y="13"/>
                  <a:pt x="2042" y="16"/>
                </a:cubicBezTo>
                <a:cubicBezTo>
                  <a:pt x="2039" y="17"/>
                  <a:pt x="2035" y="19"/>
                  <a:pt x="2032" y="20"/>
                </a:cubicBezTo>
                <a:cubicBezTo>
                  <a:pt x="2027" y="23"/>
                  <a:pt x="2027" y="23"/>
                  <a:pt x="2027" y="23"/>
                </a:cubicBezTo>
                <a:cubicBezTo>
                  <a:pt x="2024" y="25"/>
                  <a:pt x="2024" y="25"/>
                  <a:pt x="2024" y="25"/>
                </a:cubicBezTo>
                <a:cubicBezTo>
                  <a:pt x="2021" y="26"/>
                  <a:pt x="2021" y="26"/>
                  <a:pt x="2021" y="26"/>
                </a:cubicBezTo>
                <a:cubicBezTo>
                  <a:pt x="1985" y="39"/>
                  <a:pt x="1952" y="58"/>
                  <a:pt x="1926" y="78"/>
                </a:cubicBezTo>
                <a:cubicBezTo>
                  <a:pt x="1874" y="118"/>
                  <a:pt x="1845" y="159"/>
                  <a:pt x="1845" y="159"/>
                </a:cubicBezTo>
                <a:cubicBezTo>
                  <a:pt x="1841" y="161"/>
                  <a:pt x="1841" y="161"/>
                  <a:pt x="1841" y="161"/>
                </a:cubicBezTo>
                <a:cubicBezTo>
                  <a:pt x="1838" y="164"/>
                  <a:pt x="1838" y="164"/>
                  <a:pt x="1838" y="164"/>
                </a:cubicBezTo>
                <a:cubicBezTo>
                  <a:pt x="1836" y="166"/>
                  <a:pt x="1834" y="168"/>
                  <a:pt x="1832" y="171"/>
                </a:cubicBezTo>
                <a:cubicBezTo>
                  <a:pt x="1828" y="175"/>
                  <a:pt x="1825" y="180"/>
                  <a:pt x="1821" y="185"/>
                </a:cubicBezTo>
                <a:cubicBezTo>
                  <a:pt x="1814" y="195"/>
                  <a:pt x="1808" y="207"/>
                  <a:pt x="1803" y="218"/>
                </a:cubicBezTo>
                <a:cubicBezTo>
                  <a:pt x="1795" y="241"/>
                  <a:pt x="1793" y="264"/>
                  <a:pt x="1807" y="280"/>
                </a:cubicBezTo>
                <a:cubicBezTo>
                  <a:pt x="1814" y="282"/>
                  <a:pt x="1822" y="284"/>
                  <a:pt x="1832" y="286"/>
                </a:cubicBezTo>
                <a:cubicBezTo>
                  <a:pt x="1842" y="289"/>
                  <a:pt x="1855" y="291"/>
                  <a:pt x="1867" y="293"/>
                </a:cubicBezTo>
                <a:cubicBezTo>
                  <a:pt x="1880" y="296"/>
                  <a:pt x="1893" y="299"/>
                  <a:pt x="1906" y="301"/>
                </a:cubicBezTo>
                <a:cubicBezTo>
                  <a:pt x="1919" y="305"/>
                  <a:pt x="1932" y="308"/>
                  <a:pt x="1945" y="312"/>
                </a:cubicBezTo>
                <a:cubicBezTo>
                  <a:pt x="1957" y="316"/>
                  <a:pt x="1969" y="321"/>
                  <a:pt x="1980" y="325"/>
                </a:cubicBezTo>
                <a:cubicBezTo>
                  <a:pt x="1989" y="330"/>
                  <a:pt x="1996" y="334"/>
                  <a:pt x="2003" y="340"/>
                </a:cubicBezTo>
                <a:cubicBezTo>
                  <a:pt x="2015" y="350"/>
                  <a:pt x="2022" y="363"/>
                  <a:pt x="2020" y="378"/>
                </a:cubicBezTo>
                <a:cubicBezTo>
                  <a:pt x="2019" y="385"/>
                  <a:pt x="2012" y="388"/>
                  <a:pt x="2001" y="389"/>
                </a:cubicBezTo>
                <a:cubicBezTo>
                  <a:pt x="1995" y="389"/>
                  <a:pt x="1989" y="389"/>
                  <a:pt x="1983" y="388"/>
                </a:cubicBezTo>
                <a:cubicBezTo>
                  <a:pt x="1979" y="388"/>
                  <a:pt x="1976" y="388"/>
                  <a:pt x="1973" y="387"/>
                </a:cubicBezTo>
                <a:cubicBezTo>
                  <a:pt x="1969" y="387"/>
                  <a:pt x="1965" y="387"/>
                  <a:pt x="1961" y="386"/>
                </a:cubicBezTo>
                <a:cubicBezTo>
                  <a:pt x="1956" y="417"/>
                  <a:pt x="1925" y="459"/>
                  <a:pt x="1895" y="494"/>
                </a:cubicBezTo>
                <a:cubicBezTo>
                  <a:pt x="1863" y="530"/>
                  <a:pt x="1832" y="559"/>
                  <a:pt x="1817" y="558"/>
                </a:cubicBezTo>
                <a:cubicBezTo>
                  <a:pt x="1809" y="566"/>
                  <a:pt x="1790" y="578"/>
                  <a:pt x="1766" y="592"/>
                </a:cubicBezTo>
                <a:cubicBezTo>
                  <a:pt x="1745" y="603"/>
                  <a:pt x="1722" y="616"/>
                  <a:pt x="1698" y="629"/>
                </a:cubicBezTo>
                <a:cubicBezTo>
                  <a:pt x="1681" y="628"/>
                  <a:pt x="1662" y="627"/>
                  <a:pt x="1639" y="625"/>
                </a:cubicBezTo>
                <a:cubicBezTo>
                  <a:pt x="1639" y="625"/>
                  <a:pt x="1639" y="625"/>
                  <a:pt x="1639" y="625"/>
                </a:cubicBezTo>
                <a:cubicBezTo>
                  <a:pt x="1730" y="632"/>
                  <a:pt x="1664" y="627"/>
                  <a:pt x="1685" y="628"/>
                </a:cubicBezTo>
                <a:cubicBezTo>
                  <a:pt x="1685" y="628"/>
                  <a:pt x="1685" y="628"/>
                  <a:pt x="1685" y="628"/>
                </a:cubicBezTo>
                <a:cubicBezTo>
                  <a:pt x="1685" y="629"/>
                  <a:pt x="1685" y="629"/>
                  <a:pt x="1685" y="629"/>
                </a:cubicBezTo>
                <a:cubicBezTo>
                  <a:pt x="1685" y="629"/>
                  <a:pt x="1685" y="629"/>
                  <a:pt x="1685" y="629"/>
                </a:cubicBezTo>
                <a:cubicBezTo>
                  <a:pt x="1685" y="629"/>
                  <a:pt x="1685" y="629"/>
                  <a:pt x="1685" y="629"/>
                </a:cubicBezTo>
                <a:cubicBezTo>
                  <a:pt x="1685" y="630"/>
                  <a:pt x="1685" y="630"/>
                  <a:pt x="1685" y="630"/>
                </a:cubicBezTo>
                <a:cubicBezTo>
                  <a:pt x="1686" y="631"/>
                  <a:pt x="1686" y="631"/>
                  <a:pt x="1686" y="631"/>
                </a:cubicBezTo>
                <a:cubicBezTo>
                  <a:pt x="1686" y="631"/>
                  <a:pt x="1687" y="632"/>
                  <a:pt x="1687" y="633"/>
                </a:cubicBezTo>
                <a:cubicBezTo>
                  <a:pt x="1688" y="633"/>
                  <a:pt x="1688" y="634"/>
                  <a:pt x="1689" y="634"/>
                </a:cubicBezTo>
                <a:cubicBezTo>
                  <a:pt x="1688" y="635"/>
                  <a:pt x="1687" y="635"/>
                  <a:pt x="1686" y="636"/>
                </a:cubicBezTo>
                <a:cubicBezTo>
                  <a:pt x="1682" y="635"/>
                  <a:pt x="1682" y="635"/>
                  <a:pt x="1682" y="635"/>
                </a:cubicBezTo>
                <a:cubicBezTo>
                  <a:pt x="1676" y="637"/>
                  <a:pt x="1670" y="639"/>
                  <a:pt x="1665" y="641"/>
                </a:cubicBezTo>
                <a:cubicBezTo>
                  <a:pt x="1659" y="643"/>
                  <a:pt x="1653" y="646"/>
                  <a:pt x="1648" y="648"/>
                </a:cubicBezTo>
                <a:cubicBezTo>
                  <a:pt x="1642" y="650"/>
                  <a:pt x="1638" y="653"/>
                  <a:pt x="1634" y="655"/>
                </a:cubicBezTo>
                <a:cubicBezTo>
                  <a:pt x="1633" y="657"/>
                  <a:pt x="1631" y="658"/>
                  <a:pt x="1629" y="659"/>
                </a:cubicBezTo>
                <a:cubicBezTo>
                  <a:pt x="1627" y="661"/>
                  <a:pt x="1627" y="661"/>
                  <a:pt x="1627" y="661"/>
                </a:cubicBezTo>
                <a:cubicBezTo>
                  <a:pt x="1626" y="662"/>
                  <a:pt x="1624" y="662"/>
                  <a:pt x="1623" y="663"/>
                </a:cubicBezTo>
                <a:cubicBezTo>
                  <a:pt x="1619" y="666"/>
                  <a:pt x="1615" y="668"/>
                  <a:pt x="1611" y="670"/>
                </a:cubicBezTo>
                <a:cubicBezTo>
                  <a:pt x="1611" y="671"/>
                  <a:pt x="1611" y="672"/>
                  <a:pt x="1611" y="672"/>
                </a:cubicBezTo>
                <a:cubicBezTo>
                  <a:pt x="1614" y="672"/>
                  <a:pt x="1611" y="672"/>
                  <a:pt x="1612" y="672"/>
                </a:cubicBezTo>
                <a:cubicBezTo>
                  <a:pt x="1612" y="672"/>
                  <a:pt x="1612" y="672"/>
                  <a:pt x="1612" y="672"/>
                </a:cubicBezTo>
                <a:cubicBezTo>
                  <a:pt x="1612" y="672"/>
                  <a:pt x="1612" y="672"/>
                  <a:pt x="1612" y="672"/>
                </a:cubicBezTo>
                <a:cubicBezTo>
                  <a:pt x="1612" y="672"/>
                  <a:pt x="1612" y="672"/>
                  <a:pt x="1612" y="672"/>
                </a:cubicBezTo>
                <a:cubicBezTo>
                  <a:pt x="1612" y="673"/>
                  <a:pt x="1612" y="673"/>
                  <a:pt x="1612" y="673"/>
                </a:cubicBezTo>
                <a:cubicBezTo>
                  <a:pt x="1612" y="674"/>
                  <a:pt x="1612" y="674"/>
                  <a:pt x="1612" y="674"/>
                </a:cubicBezTo>
                <a:cubicBezTo>
                  <a:pt x="1612" y="674"/>
                  <a:pt x="1612" y="674"/>
                  <a:pt x="1612" y="674"/>
                </a:cubicBezTo>
                <a:cubicBezTo>
                  <a:pt x="1612" y="674"/>
                  <a:pt x="1612" y="674"/>
                  <a:pt x="1612" y="674"/>
                </a:cubicBezTo>
                <a:cubicBezTo>
                  <a:pt x="1612" y="674"/>
                  <a:pt x="1612" y="674"/>
                  <a:pt x="1612" y="674"/>
                </a:cubicBezTo>
                <a:cubicBezTo>
                  <a:pt x="1612" y="674"/>
                  <a:pt x="1612" y="674"/>
                  <a:pt x="1612" y="674"/>
                </a:cubicBezTo>
                <a:cubicBezTo>
                  <a:pt x="1612" y="674"/>
                  <a:pt x="1612" y="674"/>
                  <a:pt x="1612" y="674"/>
                </a:cubicBezTo>
                <a:cubicBezTo>
                  <a:pt x="1614" y="735"/>
                  <a:pt x="1616" y="816"/>
                  <a:pt x="1616" y="799"/>
                </a:cubicBezTo>
                <a:cubicBezTo>
                  <a:pt x="1616" y="799"/>
                  <a:pt x="1616" y="799"/>
                  <a:pt x="1616" y="799"/>
                </a:cubicBezTo>
                <a:cubicBezTo>
                  <a:pt x="1615" y="799"/>
                  <a:pt x="1615" y="799"/>
                  <a:pt x="1615" y="799"/>
                </a:cubicBezTo>
                <a:cubicBezTo>
                  <a:pt x="1614" y="800"/>
                  <a:pt x="1614" y="800"/>
                  <a:pt x="1614" y="800"/>
                </a:cubicBezTo>
                <a:cubicBezTo>
                  <a:pt x="1614" y="808"/>
                  <a:pt x="1615" y="816"/>
                  <a:pt x="1615" y="823"/>
                </a:cubicBezTo>
                <a:cubicBezTo>
                  <a:pt x="1622" y="805"/>
                  <a:pt x="1628" y="786"/>
                  <a:pt x="1636" y="767"/>
                </a:cubicBezTo>
                <a:cubicBezTo>
                  <a:pt x="1663" y="896"/>
                  <a:pt x="1663" y="896"/>
                  <a:pt x="1663" y="896"/>
                </a:cubicBezTo>
                <a:cubicBezTo>
                  <a:pt x="1679" y="912"/>
                  <a:pt x="1696" y="927"/>
                  <a:pt x="1713" y="942"/>
                </a:cubicBezTo>
                <a:cubicBezTo>
                  <a:pt x="1727" y="952"/>
                  <a:pt x="1727" y="952"/>
                  <a:pt x="1727" y="952"/>
                </a:cubicBezTo>
                <a:cubicBezTo>
                  <a:pt x="1731" y="956"/>
                  <a:pt x="1734" y="959"/>
                  <a:pt x="1738" y="963"/>
                </a:cubicBezTo>
                <a:cubicBezTo>
                  <a:pt x="1746" y="969"/>
                  <a:pt x="1753" y="976"/>
                  <a:pt x="1760" y="982"/>
                </a:cubicBezTo>
                <a:cubicBezTo>
                  <a:pt x="1768" y="988"/>
                  <a:pt x="1775" y="994"/>
                  <a:pt x="1782" y="999"/>
                </a:cubicBezTo>
                <a:cubicBezTo>
                  <a:pt x="1785" y="1001"/>
                  <a:pt x="1787" y="1003"/>
                  <a:pt x="1789" y="1005"/>
                </a:cubicBezTo>
                <a:cubicBezTo>
                  <a:pt x="1751" y="1007"/>
                  <a:pt x="1713" y="1009"/>
                  <a:pt x="1675" y="1012"/>
                </a:cubicBezTo>
                <a:cubicBezTo>
                  <a:pt x="1596" y="1019"/>
                  <a:pt x="1521" y="1030"/>
                  <a:pt x="1450" y="1043"/>
                </a:cubicBezTo>
                <a:cubicBezTo>
                  <a:pt x="1421" y="1048"/>
                  <a:pt x="1395" y="1060"/>
                  <a:pt x="1371" y="1075"/>
                </a:cubicBezTo>
                <a:cubicBezTo>
                  <a:pt x="1360" y="1082"/>
                  <a:pt x="1349" y="1091"/>
                  <a:pt x="1338" y="1100"/>
                </a:cubicBezTo>
                <a:cubicBezTo>
                  <a:pt x="1336" y="1102"/>
                  <a:pt x="1333" y="1104"/>
                  <a:pt x="1330" y="1107"/>
                </a:cubicBezTo>
                <a:cubicBezTo>
                  <a:pt x="1327" y="1110"/>
                  <a:pt x="1327" y="1110"/>
                  <a:pt x="1327" y="1110"/>
                </a:cubicBezTo>
                <a:cubicBezTo>
                  <a:pt x="1326" y="1111"/>
                  <a:pt x="1326" y="1112"/>
                  <a:pt x="1326" y="1113"/>
                </a:cubicBezTo>
                <a:cubicBezTo>
                  <a:pt x="1325" y="1115"/>
                  <a:pt x="1325" y="1118"/>
                  <a:pt x="1324" y="1120"/>
                </a:cubicBezTo>
                <a:cubicBezTo>
                  <a:pt x="1323" y="1121"/>
                  <a:pt x="1322" y="1123"/>
                  <a:pt x="1321" y="1124"/>
                </a:cubicBezTo>
                <a:cubicBezTo>
                  <a:pt x="1320" y="1125"/>
                  <a:pt x="1319" y="1126"/>
                  <a:pt x="1319" y="1127"/>
                </a:cubicBezTo>
                <a:cubicBezTo>
                  <a:pt x="1309" y="1117"/>
                  <a:pt x="1297" y="1109"/>
                  <a:pt x="1284" y="1107"/>
                </a:cubicBezTo>
                <a:cubicBezTo>
                  <a:pt x="1259" y="1117"/>
                  <a:pt x="1241" y="1124"/>
                  <a:pt x="1215" y="1136"/>
                </a:cubicBezTo>
                <a:cubicBezTo>
                  <a:pt x="1200" y="1109"/>
                  <a:pt x="1200" y="1109"/>
                  <a:pt x="1200" y="1109"/>
                </a:cubicBezTo>
                <a:cubicBezTo>
                  <a:pt x="1219" y="1100"/>
                  <a:pt x="1252" y="1102"/>
                  <a:pt x="1263" y="1082"/>
                </a:cubicBezTo>
                <a:cubicBezTo>
                  <a:pt x="1265" y="1064"/>
                  <a:pt x="1226" y="1046"/>
                  <a:pt x="1228" y="1029"/>
                </a:cubicBezTo>
                <a:cubicBezTo>
                  <a:pt x="1237" y="1025"/>
                  <a:pt x="1247" y="1021"/>
                  <a:pt x="1249" y="1004"/>
                </a:cubicBezTo>
                <a:cubicBezTo>
                  <a:pt x="1222" y="1014"/>
                  <a:pt x="1191" y="1044"/>
                  <a:pt x="1153" y="1045"/>
                </a:cubicBezTo>
                <a:cubicBezTo>
                  <a:pt x="1145" y="1041"/>
                  <a:pt x="1136" y="1036"/>
                  <a:pt x="1127" y="1030"/>
                </a:cubicBezTo>
                <a:cubicBezTo>
                  <a:pt x="1118" y="1023"/>
                  <a:pt x="1109" y="1015"/>
                  <a:pt x="1101" y="1001"/>
                </a:cubicBezTo>
                <a:cubicBezTo>
                  <a:pt x="1095" y="1007"/>
                  <a:pt x="1089" y="1011"/>
                  <a:pt x="1083" y="1015"/>
                </a:cubicBezTo>
                <a:cubicBezTo>
                  <a:pt x="1076" y="1018"/>
                  <a:pt x="1069" y="1022"/>
                  <a:pt x="1062" y="1024"/>
                </a:cubicBezTo>
                <a:cubicBezTo>
                  <a:pt x="1047" y="1028"/>
                  <a:pt x="1031" y="1031"/>
                  <a:pt x="1013" y="1030"/>
                </a:cubicBezTo>
                <a:cubicBezTo>
                  <a:pt x="978" y="1030"/>
                  <a:pt x="936" y="1022"/>
                  <a:pt x="890" y="1009"/>
                </a:cubicBezTo>
                <a:cubicBezTo>
                  <a:pt x="881" y="1005"/>
                  <a:pt x="872" y="1007"/>
                  <a:pt x="861" y="1012"/>
                </a:cubicBezTo>
                <a:cubicBezTo>
                  <a:pt x="855" y="1015"/>
                  <a:pt x="850" y="1019"/>
                  <a:pt x="844" y="1023"/>
                </a:cubicBezTo>
                <a:cubicBezTo>
                  <a:pt x="841" y="1025"/>
                  <a:pt x="839" y="1027"/>
                  <a:pt x="836" y="1030"/>
                </a:cubicBezTo>
                <a:cubicBezTo>
                  <a:pt x="833" y="1032"/>
                  <a:pt x="830" y="1034"/>
                  <a:pt x="827" y="1038"/>
                </a:cubicBezTo>
                <a:cubicBezTo>
                  <a:pt x="819" y="1045"/>
                  <a:pt x="812" y="1052"/>
                  <a:pt x="805" y="1060"/>
                </a:cubicBezTo>
                <a:cubicBezTo>
                  <a:pt x="795" y="1072"/>
                  <a:pt x="795" y="1072"/>
                  <a:pt x="795" y="1072"/>
                </a:cubicBezTo>
                <a:cubicBezTo>
                  <a:pt x="790" y="1078"/>
                  <a:pt x="790" y="1078"/>
                  <a:pt x="790" y="1078"/>
                </a:cubicBezTo>
                <a:cubicBezTo>
                  <a:pt x="788" y="1079"/>
                  <a:pt x="788" y="1079"/>
                  <a:pt x="788" y="1079"/>
                </a:cubicBezTo>
                <a:cubicBezTo>
                  <a:pt x="788" y="1080"/>
                  <a:pt x="787" y="1080"/>
                  <a:pt x="787" y="1081"/>
                </a:cubicBezTo>
                <a:cubicBezTo>
                  <a:pt x="787" y="1081"/>
                  <a:pt x="787" y="1081"/>
                  <a:pt x="787" y="1081"/>
                </a:cubicBezTo>
                <a:cubicBezTo>
                  <a:pt x="786" y="1082"/>
                  <a:pt x="785" y="1082"/>
                  <a:pt x="784" y="1083"/>
                </a:cubicBezTo>
                <a:cubicBezTo>
                  <a:pt x="777" y="1085"/>
                  <a:pt x="777" y="1085"/>
                  <a:pt x="777" y="1085"/>
                </a:cubicBezTo>
                <a:cubicBezTo>
                  <a:pt x="770" y="1088"/>
                  <a:pt x="770" y="1088"/>
                  <a:pt x="770" y="1088"/>
                </a:cubicBezTo>
                <a:cubicBezTo>
                  <a:pt x="767" y="1089"/>
                  <a:pt x="767" y="1089"/>
                  <a:pt x="767" y="1089"/>
                </a:cubicBezTo>
                <a:cubicBezTo>
                  <a:pt x="765" y="1090"/>
                  <a:pt x="765" y="1090"/>
                  <a:pt x="765" y="1090"/>
                </a:cubicBezTo>
                <a:cubicBezTo>
                  <a:pt x="765" y="1090"/>
                  <a:pt x="765" y="1090"/>
                  <a:pt x="765" y="1090"/>
                </a:cubicBezTo>
                <a:cubicBezTo>
                  <a:pt x="768" y="1086"/>
                  <a:pt x="760" y="1095"/>
                  <a:pt x="761" y="1094"/>
                </a:cubicBezTo>
                <a:cubicBezTo>
                  <a:pt x="761" y="1094"/>
                  <a:pt x="761" y="1094"/>
                  <a:pt x="761" y="1094"/>
                </a:cubicBezTo>
                <a:cubicBezTo>
                  <a:pt x="761" y="1094"/>
                  <a:pt x="761" y="1094"/>
                  <a:pt x="761" y="1094"/>
                </a:cubicBezTo>
                <a:cubicBezTo>
                  <a:pt x="759" y="1095"/>
                  <a:pt x="759" y="1095"/>
                  <a:pt x="759" y="1095"/>
                </a:cubicBezTo>
                <a:cubicBezTo>
                  <a:pt x="747" y="1103"/>
                  <a:pt x="735" y="1111"/>
                  <a:pt x="723" y="1121"/>
                </a:cubicBezTo>
                <a:cubicBezTo>
                  <a:pt x="711" y="1130"/>
                  <a:pt x="699" y="1141"/>
                  <a:pt x="687" y="1151"/>
                </a:cubicBezTo>
                <a:cubicBezTo>
                  <a:pt x="681" y="1157"/>
                  <a:pt x="676" y="1163"/>
                  <a:pt x="670" y="1168"/>
                </a:cubicBezTo>
                <a:cubicBezTo>
                  <a:pt x="661" y="1177"/>
                  <a:pt x="661" y="1177"/>
                  <a:pt x="661" y="1177"/>
                </a:cubicBezTo>
                <a:cubicBezTo>
                  <a:pt x="653" y="1186"/>
                  <a:pt x="653" y="1186"/>
                  <a:pt x="653" y="1186"/>
                </a:cubicBezTo>
                <a:cubicBezTo>
                  <a:pt x="608" y="1236"/>
                  <a:pt x="566" y="1299"/>
                  <a:pt x="532" y="1372"/>
                </a:cubicBezTo>
                <a:cubicBezTo>
                  <a:pt x="515" y="1408"/>
                  <a:pt x="500" y="1448"/>
                  <a:pt x="487" y="1489"/>
                </a:cubicBezTo>
                <a:cubicBezTo>
                  <a:pt x="484" y="1499"/>
                  <a:pt x="481" y="1510"/>
                  <a:pt x="478" y="1520"/>
                </a:cubicBezTo>
                <a:cubicBezTo>
                  <a:pt x="473" y="1536"/>
                  <a:pt x="473" y="1536"/>
                  <a:pt x="473" y="1536"/>
                </a:cubicBezTo>
                <a:cubicBezTo>
                  <a:pt x="469" y="1557"/>
                  <a:pt x="469" y="1557"/>
                  <a:pt x="469" y="1557"/>
                </a:cubicBezTo>
                <a:cubicBezTo>
                  <a:pt x="465" y="1578"/>
                  <a:pt x="465" y="1578"/>
                  <a:pt x="465" y="1578"/>
                </a:cubicBezTo>
                <a:cubicBezTo>
                  <a:pt x="461" y="1599"/>
                  <a:pt x="461" y="1599"/>
                  <a:pt x="461" y="1599"/>
                </a:cubicBezTo>
                <a:cubicBezTo>
                  <a:pt x="459" y="1603"/>
                  <a:pt x="458" y="1607"/>
                  <a:pt x="456" y="1611"/>
                </a:cubicBezTo>
                <a:cubicBezTo>
                  <a:pt x="454" y="1614"/>
                  <a:pt x="454" y="1614"/>
                  <a:pt x="454" y="1614"/>
                </a:cubicBezTo>
                <a:cubicBezTo>
                  <a:pt x="454" y="1615"/>
                  <a:pt x="454" y="1615"/>
                  <a:pt x="454" y="1615"/>
                </a:cubicBezTo>
                <a:cubicBezTo>
                  <a:pt x="453" y="1616"/>
                  <a:pt x="453" y="1616"/>
                  <a:pt x="453" y="1616"/>
                </a:cubicBezTo>
                <a:cubicBezTo>
                  <a:pt x="453" y="1616"/>
                  <a:pt x="453" y="1616"/>
                  <a:pt x="453" y="1616"/>
                </a:cubicBezTo>
                <a:cubicBezTo>
                  <a:pt x="453" y="1613"/>
                  <a:pt x="453" y="1646"/>
                  <a:pt x="453" y="1632"/>
                </a:cubicBezTo>
                <a:cubicBezTo>
                  <a:pt x="453" y="1632"/>
                  <a:pt x="453" y="1632"/>
                  <a:pt x="453" y="1632"/>
                </a:cubicBezTo>
                <a:cubicBezTo>
                  <a:pt x="453" y="1633"/>
                  <a:pt x="453" y="1633"/>
                  <a:pt x="453" y="1633"/>
                </a:cubicBezTo>
                <a:cubicBezTo>
                  <a:pt x="450" y="1643"/>
                  <a:pt x="450" y="1643"/>
                  <a:pt x="450" y="1643"/>
                </a:cubicBezTo>
                <a:cubicBezTo>
                  <a:pt x="448" y="1650"/>
                  <a:pt x="446" y="1656"/>
                  <a:pt x="444" y="1663"/>
                </a:cubicBezTo>
                <a:cubicBezTo>
                  <a:pt x="440" y="1677"/>
                  <a:pt x="436" y="1691"/>
                  <a:pt x="432" y="1705"/>
                </a:cubicBezTo>
                <a:cubicBezTo>
                  <a:pt x="428" y="1720"/>
                  <a:pt x="423" y="1735"/>
                  <a:pt x="418" y="1749"/>
                </a:cubicBezTo>
                <a:cubicBezTo>
                  <a:pt x="414" y="1764"/>
                  <a:pt x="409" y="1780"/>
                  <a:pt x="404" y="1796"/>
                </a:cubicBezTo>
                <a:cubicBezTo>
                  <a:pt x="397" y="1804"/>
                  <a:pt x="387" y="1817"/>
                  <a:pt x="376" y="1831"/>
                </a:cubicBezTo>
                <a:cubicBezTo>
                  <a:pt x="366" y="1845"/>
                  <a:pt x="356" y="1858"/>
                  <a:pt x="350" y="1869"/>
                </a:cubicBezTo>
                <a:cubicBezTo>
                  <a:pt x="349" y="1876"/>
                  <a:pt x="348" y="1884"/>
                  <a:pt x="347" y="1892"/>
                </a:cubicBezTo>
                <a:cubicBezTo>
                  <a:pt x="347" y="1896"/>
                  <a:pt x="347" y="1900"/>
                  <a:pt x="347" y="1904"/>
                </a:cubicBezTo>
                <a:cubicBezTo>
                  <a:pt x="346" y="1910"/>
                  <a:pt x="346" y="1910"/>
                  <a:pt x="346" y="1910"/>
                </a:cubicBezTo>
                <a:cubicBezTo>
                  <a:pt x="346" y="1911"/>
                  <a:pt x="346" y="1912"/>
                  <a:pt x="347" y="1914"/>
                </a:cubicBezTo>
                <a:cubicBezTo>
                  <a:pt x="347" y="1918"/>
                  <a:pt x="347" y="1918"/>
                  <a:pt x="347" y="1918"/>
                </a:cubicBezTo>
                <a:cubicBezTo>
                  <a:pt x="348" y="1940"/>
                  <a:pt x="351" y="1963"/>
                  <a:pt x="356" y="1986"/>
                </a:cubicBezTo>
                <a:cubicBezTo>
                  <a:pt x="356" y="1987"/>
                  <a:pt x="356" y="1987"/>
                  <a:pt x="356" y="1987"/>
                </a:cubicBezTo>
                <a:cubicBezTo>
                  <a:pt x="356" y="1987"/>
                  <a:pt x="356" y="1987"/>
                  <a:pt x="356" y="1987"/>
                </a:cubicBezTo>
                <a:cubicBezTo>
                  <a:pt x="356" y="1988"/>
                  <a:pt x="356" y="1988"/>
                  <a:pt x="356" y="1988"/>
                </a:cubicBezTo>
                <a:cubicBezTo>
                  <a:pt x="356" y="1989"/>
                  <a:pt x="356" y="1989"/>
                  <a:pt x="356" y="1989"/>
                </a:cubicBezTo>
                <a:cubicBezTo>
                  <a:pt x="356" y="1992"/>
                  <a:pt x="356" y="1992"/>
                  <a:pt x="356" y="1992"/>
                </a:cubicBezTo>
                <a:cubicBezTo>
                  <a:pt x="356" y="1994"/>
                  <a:pt x="356" y="1994"/>
                  <a:pt x="356" y="1994"/>
                </a:cubicBezTo>
                <a:cubicBezTo>
                  <a:pt x="342" y="2001"/>
                  <a:pt x="328" y="2009"/>
                  <a:pt x="314" y="2017"/>
                </a:cubicBezTo>
                <a:cubicBezTo>
                  <a:pt x="280" y="2036"/>
                  <a:pt x="243" y="2060"/>
                  <a:pt x="205" y="2090"/>
                </a:cubicBezTo>
                <a:cubicBezTo>
                  <a:pt x="167" y="2120"/>
                  <a:pt x="128" y="2157"/>
                  <a:pt x="92" y="2201"/>
                </a:cubicBezTo>
                <a:cubicBezTo>
                  <a:pt x="56" y="2245"/>
                  <a:pt x="23" y="2296"/>
                  <a:pt x="0" y="2350"/>
                </a:cubicBezTo>
                <a:cubicBezTo>
                  <a:pt x="36" y="2302"/>
                  <a:pt x="77" y="2268"/>
                  <a:pt x="114" y="2236"/>
                </a:cubicBezTo>
                <a:cubicBezTo>
                  <a:pt x="152" y="2205"/>
                  <a:pt x="187" y="2177"/>
                  <a:pt x="219" y="2141"/>
                </a:cubicBezTo>
                <a:cubicBezTo>
                  <a:pt x="229" y="2152"/>
                  <a:pt x="251" y="2175"/>
                  <a:pt x="268" y="2162"/>
                </a:cubicBezTo>
                <a:cubicBezTo>
                  <a:pt x="283" y="2153"/>
                  <a:pt x="296" y="2145"/>
                  <a:pt x="309" y="2136"/>
                </a:cubicBezTo>
                <a:cubicBezTo>
                  <a:pt x="322" y="2128"/>
                  <a:pt x="335" y="2120"/>
                  <a:pt x="348" y="2112"/>
                </a:cubicBezTo>
                <a:cubicBezTo>
                  <a:pt x="354" y="2108"/>
                  <a:pt x="360" y="2104"/>
                  <a:pt x="366" y="2100"/>
                </a:cubicBezTo>
                <a:cubicBezTo>
                  <a:pt x="375" y="2095"/>
                  <a:pt x="375" y="2095"/>
                  <a:pt x="375" y="2095"/>
                </a:cubicBezTo>
                <a:cubicBezTo>
                  <a:pt x="377" y="2093"/>
                  <a:pt x="380" y="2092"/>
                  <a:pt x="383" y="2090"/>
                </a:cubicBezTo>
                <a:cubicBezTo>
                  <a:pt x="384" y="2090"/>
                  <a:pt x="385" y="2089"/>
                  <a:pt x="385" y="2089"/>
                </a:cubicBezTo>
                <a:cubicBezTo>
                  <a:pt x="386" y="2089"/>
                  <a:pt x="386" y="2090"/>
                  <a:pt x="386" y="2090"/>
                </a:cubicBezTo>
                <a:cubicBezTo>
                  <a:pt x="387" y="2092"/>
                  <a:pt x="389" y="2094"/>
                  <a:pt x="390" y="2096"/>
                </a:cubicBezTo>
                <a:cubicBezTo>
                  <a:pt x="391" y="2097"/>
                  <a:pt x="391" y="2097"/>
                  <a:pt x="391" y="2097"/>
                </a:cubicBezTo>
                <a:cubicBezTo>
                  <a:pt x="391" y="2097"/>
                  <a:pt x="391" y="2097"/>
                  <a:pt x="391" y="2098"/>
                </a:cubicBezTo>
                <a:cubicBezTo>
                  <a:pt x="393" y="2101"/>
                  <a:pt x="393" y="2101"/>
                  <a:pt x="393" y="2101"/>
                </a:cubicBezTo>
                <a:cubicBezTo>
                  <a:pt x="397" y="2108"/>
                  <a:pt x="397" y="2108"/>
                  <a:pt x="397" y="2108"/>
                </a:cubicBezTo>
                <a:cubicBezTo>
                  <a:pt x="401" y="2115"/>
                  <a:pt x="405" y="2121"/>
                  <a:pt x="409" y="2127"/>
                </a:cubicBezTo>
                <a:cubicBezTo>
                  <a:pt x="403" y="2135"/>
                  <a:pt x="398" y="2144"/>
                  <a:pt x="392" y="2152"/>
                </a:cubicBezTo>
                <a:cubicBezTo>
                  <a:pt x="386" y="2162"/>
                  <a:pt x="380" y="2172"/>
                  <a:pt x="374" y="2181"/>
                </a:cubicBezTo>
                <a:cubicBezTo>
                  <a:pt x="369" y="2192"/>
                  <a:pt x="363" y="2202"/>
                  <a:pt x="357" y="2212"/>
                </a:cubicBezTo>
                <a:cubicBezTo>
                  <a:pt x="349" y="2219"/>
                  <a:pt x="363" y="2248"/>
                  <a:pt x="393" y="2264"/>
                </a:cubicBezTo>
                <a:cubicBezTo>
                  <a:pt x="385" y="2271"/>
                  <a:pt x="377" y="2277"/>
                  <a:pt x="370" y="2284"/>
                </a:cubicBezTo>
                <a:cubicBezTo>
                  <a:pt x="353" y="2298"/>
                  <a:pt x="395" y="2325"/>
                  <a:pt x="378" y="2340"/>
                </a:cubicBezTo>
                <a:cubicBezTo>
                  <a:pt x="374" y="2350"/>
                  <a:pt x="369" y="2360"/>
                  <a:pt x="363" y="2370"/>
                </a:cubicBezTo>
                <a:cubicBezTo>
                  <a:pt x="357" y="2381"/>
                  <a:pt x="351" y="2391"/>
                  <a:pt x="344" y="2401"/>
                </a:cubicBezTo>
                <a:cubicBezTo>
                  <a:pt x="341" y="2406"/>
                  <a:pt x="338" y="2410"/>
                  <a:pt x="334" y="2415"/>
                </a:cubicBezTo>
                <a:cubicBezTo>
                  <a:pt x="323" y="2429"/>
                  <a:pt x="323" y="2429"/>
                  <a:pt x="323" y="2429"/>
                </a:cubicBezTo>
                <a:cubicBezTo>
                  <a:pt x="316" y="2439"/>
                  <a:pt x="308" y="2449"/>
                  <a:pt x="300" y="2458"/>
                </a:cubicBezTo>
                <a:cubicBezTo>
                  <a:pt x="284" y="2476"/>
                  <a:pt x="266" y="2497"/>
                  <a:pt x="248" y="2516"/>
                </a:cubicBezTo>
                <a:cubicBezTo>
                  <a:pt x="241" y="2523"/>
                  <a:pt x="241" y="2523"/>
                  <a:pt x="241" y="2523"/>
                </a:cubicBezTo>
                <a:cubicBezTo>
                  <a:pt x="238" y="2527"/>
                  <a:pt x="238" y="2527"/>
                  <a:pt x="238" y="2527"/>
                </a:cubicBezTo>
                <a:cubicBezTo>
                  <a:pt x="236" y="2528"/>
                  <a:pt x="236" y="2528"/>
                  <a:pt x="236" y="2528"/>
                </a:cubicBezTo>
                <a:cubicBezTo>
                  <a:pt x="230" y="2535"/>
                  <a:pt x="230" y="2535"/>
                  <a:pt x="230" y="2535"/>
                </a:cubicBezTo>
                <a:cubicBezTo>
                  <a:pt x="220" y="2545"/>
                  <a:pt x="220" y="2545"/>
                  <a:pt x="220" y="2545"/>
                </a:cubicBezTo>
                <a:cubicBezTo>
                  <a:pt x="210" y="2555"/>
                  <a:pt x="210" y="2555"/>
                  <a:pt x="210" y="2555"/>
                </a:cubicBezTo>
                <a:cubicBezTo>
                  <a:pt x="208" y="2558"/>
                  <a:pt x="208" y="2558"/>
                  <a:pt x="208" y="2558"/>
                </a:cubicBezTo>
                <a:cubicBezTo>
                  <a:pt x="207" y="2559"/>
                  <a:pt x="207" y="2559"/>
                  <a:pt x="207" y="2559"/>
                </a:cubicBezTo>
                <a:cubicBezTo>
                  <a:pt x="206" y="2560"/>
                  <a:pt x="206" y="2560"/>
                  <a:pt x="206" y="2560"/>
                </a:cubicBezTo>
                <a:cubicBezTo>
                  <a:pt x="206" y="2560"/>
                  <a:pt x="206" y="2560"/>
                  <a:pt x="205" y="2561"/>
                </a:cubicBezTo>
                <a:cubicBezTo>
                  <a:pt x="193" y="2575"/>
                  <a:pt x="193" y="2575"/>
                  <a:pt x="193" y="2575"/>
                </a:cubicBezTo>
                <a:cubicBezTo>
                  <a:pt x="176" y="2595"/>
                  <a:pt x="160" y="2615"/>
                  <a:pt x="145" y="2635"/>
                </a:cubicBezTo>
                <a:cubicBezTo>
                  <a:pt x="133" y="2652"/>
                  <a:pt x="121" y="2670"/>
                  <a:pt x="109" y="2688"/>
                </a:cubicBezTo>
                <a:cubicBezTo>
                  <a:pt x="103" y="2696"/>
                  <a:pt x="98" y="2706"/>
                  <a:pt x="93" y="2715"/>
                </a:cubicBezTo>
                <a:cubicBezTo>
                  <a:pt x="87" y="2725"/>
                  <a:pt x="82" y="2734"/>
                  <a:pt x="77" y="2744"/>
                </a:cubicBezTo>
                <a:cubicBezTo>
                  <a:pt x="67" y="2763"/>
                  <a:pt x="58" y="2783"/>
                  <a:pt x="50" y="2803"/>
                </a:cubicBezTo>
                <a:cubicBezTo>
                  <a:pt x="17" y="2884"/>
                  <a:pt x="2" y="2973"/>
                  <a:pt x="7" y="3054"/>
                </a:cubicBezTo>
                <a:cubicBezTo>
                  <a:pt x="13" y="3034"/>
                  <a:pt x="21" y="3015"/>
                  <a:pt x="28" y="2998"/>
                </a:cubicBezTo>
                <a:cubicBezTo>
                  <a:pt x="30" y="2994"/>
                  <a:pt x="32" y="2989"/>
                  <a:pt x="34" y="2985"/>
                </a:cubicBezTo>
                <a:cubicBezTo>
                  <a:pt x="36" y="2981"/>
                  <a:pt x="38" y="2976"/>
                  <a:pt x="40" y="2972"/>
                </a:cubicBezTo>
                <a:cubicBezTo>
                  <a:pt x="44" y="2964"/>
                  <a:pt x="48" y="2955"/>
                  <a:pt x="52" y="2947"/>
                </a:cubicBezTo>
                <a:cubicBezTo>
                  <a:pt x="56" y="2939"/>
                  <a:pt x="60" y="2930"/>
                  <a:pt x="63" y="2922"/>
                </a:cubicBezTo>
                <a:cubicBezTo>
                  <a:pt x="67" y="2913"/>
                  <a:pt x="71" y="2905"/>
                  <a:pt x="74" y="2896"/>
                </a:cubicBezTo>
                <a:cubicBezTo>
                  <a:pt x="77" y="2887"/>
                  <a:pt x="80" y="2878"/>
                  <a:pt x="82" y="2869"/>
                </a:cubicBezTo>
                <a:cubicBezTo>
                  <a:pt x="85" y="2859"/>
                  <a:pt x="87" y="2850"/>
                  <a:pt x="89" y="2839"/>
                </a:cubicBezTo>
                <a:cubicBezTo>
                  <a:pt x="104" y="2844"/>
                  <a:pt x="135" y="2855"/>
                  <a:pt x="142" y="2837"/>
                </a:cubicBezTo>
                <a:cubicBezTo>
                  <a:pt x="156" y="2811"/>
                  <a:pt x="171" y="2784"/>
                  <a:pt x="185" y="2758"/>
                </a:cubicBezTo>
                <a:cubicBezTo>
                  <a:pt x="192" y="2744"/>
                  <a:pt x="200" y="2732"/>
                  <a:pt x="208" y="2720"/>
                </a:cubicBezTo>
                <a:cubicBezTo>
                  <a:pt x="215" y="2708"/>
                  <a:pt x="223" y="2697"/>
                  <a:pt x="231" y="2685"/>
                </a:cubicBezTo>
                <a:cubicBezTo>
                  <a:pt x="241" y="2673"/>
                  <a:pt x="251" y="2661"/>
                  <a:pt x="262" y="2650"/>
                </a:cubicBezTo>
                <a:cubicBezTo>
                  <a:pt x="267" y="2644"/>
                  <a:pt x="272" y="2639"/>
                  <a:pt x="278" y="2635"/>
                </a:cubicBezTo>
                <a:cubicBezTo>
                  <a:pt x="283" y="2630"/>
                  <a:pt x="290" y="2624"/>
                  <a:pt x="291" y="2624"/>
                </a:cubicBezTo>
                <a:cubicBezTo>
                  <a:pt x="304" y="2620"/>
                  <a:pt x="318" y="2620"/>
                  <a:pt x="335" y="2624"/>
                </a:cubicBezTo>
                <a:cubicBezTo>
                  <a:pt x="337" y="2625"/>
                  <a:pt x="340" y="2625"/>
                  <a:pt x="343" y="2626"/>
                </a:cubicBezTo>
                <a:cubicBezTo>
                  <a:pt x="344" y="2627"/>
                  <a:pt x="346" y="2627"/>
                  <a:pt x="347" y="2628"/>
                </a:cubicBezTo>
                <a:cubicBezTo>
                  <a:pt x="350" y="2628"/>
                  <a:pt x="350" y="2628"/>
                  <a:pt x="350" y="2628"/>
                </a:cubicBezTo>
                <a:cubicBezTo>
                  <a:pt x="350" y="2628"/>
                  <a:pt x="350" y="2628"/>
                  <a:pt x="350" y="2628"/>
                </a:cubicBezTo>
                <a:cubicBezTo>
                  <a:pt x="349" y="2629"/>
                  <a:pt x="357" y="2621"/>
                  <a:pt x="354" y="2625"/>
                </a:cubicBezTo>
                <a:cubicBezTo>
                  <a:pt x="354" y="2625"/>
                  <a:pt x="354" y="2625"/>
                  <a:pt x="354" y="2625"/>
                </a:cubicBezTo>
                <a:cubicBezTo>
                  <a:pt x="354" y="2625"/>
                  <a:pt x="354" y="2625"/>
                  <a:pt x="354" y="2625"/>
                </a:cubicBezTo>
                <a:cubicBezTo>
                  <a:pt x="354" y="2625"/>
                  <a:pt x="354" y="2625"/>
                  <a:pt x="354" y="2625"/>
                </a:cubicBezTo>
                <a:cubicBezTo>
                  <a:pt x="354" y="2625"/>
                  <a:pt x="354" y="2625"/>
                  <a:pt x="354" y="2625"/>
                </a:cubicBezTo>
                <a:cubicBezTo>
                  <a:pt x="355" y="2625"/>
                  <a:pt x="355" y="2625"/>
                  <a:pt x="355" y="2625"/>
                </a:cubicBezTo>
                <a:cubicBezTo>
                  <a:pt x="356" y="2625"/>
                  <a:pt x="356" y="2625"/>
                  <a:pt x="356" y="2625"/>
                </a:cubicBezTo>
                <a:cubicBezTo>
                  <a:pt x="364" y="2627"/>
                  <a:pt x="372" y="2629"/>
                  <a:pt x="381" y="2630"/>
                </a:cubicBezTo>
                <a:cubicBezTo>
                  <a:pt x="397" y="2633"/>
                  <a:pt x="414" y="2632"/>
                  <a:pt x="426" y="2620"/>
                </a:cubicBezTo>
                <a:cubicBezTo>
                  <a:pt x="426" y="2620"/>
                  <a:pt x="426" y="2620"/>
                  <a:pt x="426" y="2620"/>
                </a:cubicBezTo>
                <a:cubicBezTo>
                  <a:pt x="402" y="2645"/>
                  <a:pt x="402" y="2645"/>
                  <a:pt x="402" y="2645"/>
                </a:cubicBezTo>
                <a:cubicBezTo>
                  <a:pt x="412" y="2652"/>
                  <a:pt x="429" y="2666"/>
                  <a:pt x="436" y="2672"/>
                </a:cubicBezTo>
                <a:cubicBezTo>
                  <a:pt x="427" y="2676"/>
                  <a:pt x="413" y="2674"/>
                  <a:pt x="398" y="2672"/>
                </a:cubicBezTo>
                <a:cubicBezTo>
                  <a:pt x="393" y="2703"/>
                  <a:pt x="370" y="2746"/>
                  <a:pt x="345" y="2781"/>
                </a:cubicBezTo>
                <a:cubicBezTo>
                  <a:pt x="320" y="2816"/>
                  <a:pt x="293" y="2843"/>
                  <a:pt x="282" y="2841"/>
                </a:cubicBezTo>
                <a:cubicBezTo>
                  <a:pt x="275" y="2848"/>
                  <a:pt x="259" y="2859"/>
                  <a:pt x="238" y="2870"/>
                </a:cubicBezTo>
                <a:cubicBezTo>
                  <a:pt x="218" y="2882"/>
                  <a:pt x="193" y="2894"/>
                  <a:pt x="167" y="2906"/>
                </a:cubicBezTo>
                <a:cubicBezTo>
                  <a:pt x="156" y="2910"/>
                  <a:pt x="146" y="2914"/>
                  <a:pt x="136" y="2917"/>
                </a:cubicBezTo>
                <a:cubicBezTo>
                  <a:pt x="126" y="2921"/>
                  <a:pt x="117" y="2925"/>
                  <a:pt x="109" y="2929"/>
                </a:cubicBezTo>
                <a:cubicBezTo>
                  <a:pt x="93" y="2937"/>
                  <a:pt x="81" y="2946"/>
                  <a:pt x="75" y="2952"/>
                </a:cubicBezTo>
                <a:cubicBezTo>
                  <a:pt x="53" y="2961"/>
                  <a:pt x="48" y="2989"/>
                  <a:pt x="55" y="3026"/>
                </a:cubicBezTo>
                <a:cubicBezTo>
                  <a:pt x="56" y="3044"/>
                  <a:pt x="59" y="3064"/>
                  <a:pt x="62" y="3085"/>
                </a:cubicBezTo>
                <a:cubicBezTo>
                  <a:pt x="62" y="3090"/>
                  <a:pt x="63" y="3095"/>
                  <a:pt x="64" y="3101"/>
                </a:cubicBezTo>
                <a:cubicBezTo>
                  <a:pt x="64" y="3104"/>
                  <a:pt x="65" y="3106"/>
                  <a:pt x="65" y="3109"/>
                </a:cubicBezTo>
                <a:cubicBezTo>
                  <a:pt x="65" y="3111"/>
                  <a:pt x="66" y="3112"/>
                  <a:pt x="67" y="3114"/>
                </a:cubicBezTo>
                <a:cubicBezTo>
                  <a:pt x="69" y="3119"/>
                  <a:pt x="69" y="3119"/>
                  <a:pt x="69" y="3119"/>
                </a:cubicBezTo>
                <a:cubicBezTo>
                  <a:pt x="76" y="3131"/>
                  <a:pt x="83" y="3144"/>
                  <a:pt x="91" y="3157"/>
                </a:cubicBezTo>
                <a:cubicBezTo>
                  <a:pt x="104" y="3175"/>
                  <a:pt x="119" y="3192"/>
                  <a:pt x="134" y="3209"/>
                </a:cubicBezTo>
                <a:cubicBezTo>
                  <a:pt x="140" y="3216"/>
                  <a:pt x="140" y="3216"/>
                  <a:pt x="140" y="3216"/>
                </a:cubicBezTo>
                <a:cubicBezTo>
                  <a:pt x="145" y="3222"/>
                  <a:pt x="145" y="3222"/>
                  <a:pt x="145" y="3222"/>
                </a:cubicBezTo>
                <a:cubicBezTo>
                  <a:pt x="155" y="3233"/>
                  <a:pt x="155" y="3233"/>
                  <a:pt x="155" y="3233"/>
                </a:cubicBezTo>
                <a:cubicBezTo>
                  <a:pt x="161" y="3241"/>
                  <a:pt x="167" y="3248"/>
                  <a:pt x="173" y="3255"/>
                </a:cubicBezTo>
                <a:cubicBezTo>
                  <a:pt x="186" y="3269"/>
                  <a:pt x="198" y="3281"/>
                  <a:pt x="209" y="3292"/>
                </a:cubicBezTo>
                <a:cubicBezTo>
                  <a:pt x="221" y="3303"/>
                  <a:pt x="232" y="3312"/>
                  <a:pt x="241" y="3318"/>
                </a:cubicBezTo>
                <a:cubicBezTo>
                  <a:pt x="284" y="3356"/>
                  <a:pt x="228" y="3394"/>
                  <a:pt x="220" y="3440"/>
                </a:cubicBezTo>
                <a:cubicBezTo>
                  <a:pt x="245" y="3436"/>
                  <a:pt x="262" y="3446"/>
                  <a:pt x="279" y="3457"/>
                </a:cubicBezTo>
                <a:cubicBezTo>
                  <a:pt x="296" y="3467"/>
                  <a:pt x="313" y="3477"/>
                  <a:pt x="339" y="3473"/>
                </a:cubicBezTo>
                <a:cubicBezTo>
                  <a:pt x="338" y="3477"/>
                  <a:pt x="346" y="3482"/>
                  <a:pt x="361" y="3487"/>
                </a:cubicBezTo>
                <a:cubicBezTo>
                  <a:pt x="375" y="3492"/>
                  <a:pt x="394" y="3498"/>
                  <a:pt x="417" y="3503"/>
                </a:cubicBezTo>
                <a:cubicBezTo>
                  <a:pt x="461" y="3514"/>
                  <a:pt x="515" y="3524"/>
                  <a:pt x="551" y="3528"/>
                </a:cubicBezTo>
                <a:cubicBezTo>
                  <a:pt x="551" y="3528"/>
                  <a:pt x="577" y="3515"/>
                  <a:pt x="649" y="3523"/>
                </a:cubicBezTo>
                <a:cubicBezTo>
                  <a:pt x="673" y="3525"/>
                  <a:pt x="674" y="3509"/>
                  <a:pt x="676" y="3494"/>
                </a:cubicBezTo>
                <a:cubicBezTo>
                  <a:pt x="674" y="3509"/>
                  <a:pt x="674" y="3509"/>
                  <a:pt x="673" y="3525"/>
                </a:cubicBezTo>
                <a:cubicBezTo>
                  <a:pt x="699" y="3496"/>
                  <a:pt x="742" y="3530"/>
                  <a:pt x="767" y="3517"/>
                </a:cubicBezTo>
                <a:cubicBezTo>
                  <a:pt x="766" y="3532"/>
                  <a:pt x="766" y="3532"/>
                  <a:pt x="764" y="3548"/>
                </a:cubicBezTo>
                <a:cubicBezTo>
                  <a:pt x="813" y="3521"/>
                  <a:pt x="857" y="3555"/>
                  <a:pt x="905" y="3543"/>
                </a:cubicBezTo>
                <a:cubicBezTo>
                  <a:pt x="903" y="3559"/>
                  <a:pt x="903" y="3559"/>
                  <a:pt x="902" y="3574"/>
                </a:cubicBezTo>
                <a:cubicBezTo>
                  <a:pt x="914" y="3575"/>
                  <a:pt x="925" y="3576"/>
                  <a:pt x="934" y="3579"/>
                </a:cubicBezTo>
                <a:cubicBezTo>
                  <a:pt x="942" y="3581"/>
                  <a:pt x="948" y="3585"/>
                  <a:pt x="947" y="3593"/>
                </a:cubicBezTo>
                <a:cubicBezTo>
                  <a:pt x="946" y="3608"/>
                  <a:pt x="946" y="3608"/>
                  <a:pt x="945" y="3624"/>
                </a:cubicBezTo>
                <a:cubicBezTo>
                  <a:pt x="967" y="3641"/>
                  <a:pt x="1015" y="3613"/>
                  <a:pt x="1012" y="3643"/>
                </a:cubicBezTo>
                <a:cubicBezTo>
                  <a:pt x="1014" y="3628"/>
                  <a:pt x="1014" y="3628"/>
                  <a:pt x="1015" y="3613"/>
                </a:cubicBezTo>
                <a:cubicBezTo>
                  <a:pt x="1060" y="3616"/>
                  <a:pt x="1100" y="3622"/>
                  <a:pt x="1137" y="3630"/>
                </a:cubicBezTo>
                <a:cubicBezTo>
                  <a:pt x="1155" y="3634"/>
                  <a:pt x="1173" y="3639"/>
                  <a:pt x="1190" y="3643"/>
                </a:cubicBezTo>
                <a:cubicBezTo>
                  <a:pt x="1199" y="3646"/>
                  <a:pt x="1208" y="3648"/>
                  <a:pt x="1216" y="3651"/>
                </a:cubicBezTo>
                <a:cubicBezTo>
                  <a:pt x="1224" y="3653"/>
                  <a:pt x="1232" y="3655"/>
                  <a:pt x="1241" y="3658"/>
                </a:cubicBezTo>
                <a:cubicBezTo>
                  <a:pt x="1284" y="3675"/>
                  <a:pt x="1330" y="3687"/>
                  <a:pt x="1378" y="3695"/>
                </a:cubicBezTo>
                <a:cubicBezTo>
                  <a:pt x="1427" y="3703"/>
                  <a:pt x="1477" y="3707"/>
                  <a:pt x="1528" y="3708"/>
                </a:cubicBezTo>
                <a:cubicBezTo>
                  <a:pt x="1541" y="3708"/>
                  <a:pt x="1554" y="3708"/>
                  <a:pt x="1566" y="3708"/>
                </a:cubicBezTo>
                <a:cubicBezTo>
                  <a:pt x="1579" y="3708"/>
                  <a:pt x="1591" y="3708"/>
                  <a:pt x="1604" y="3708"/>
                </a:cubicBezTo>
                <a:cubicBezTo>
                  <a:pt x="1617" y="3707"/>
                  <a:pt x="1630" y="3707"/>
                  <a:pt x="1642" y="3706"/>
                </a:cubicBezTo>
                <a:cubicBezTo>
                  <a:pt x="1654" y="3706"/>
                  <a:pt x="1665" y="3705"/>
                  <a:pt x="1677" y="3704"/>
                </a:cubicBezTo>
                <a:cubicBezTo>
                  <a:pt x="1689" y="3703"/>
                  <a:pt x="1700" y="3702"/>
                  <a:pt x="1712" y="3702"/>
                </a:cubicBezTo>
                <a:cubicBezTo>
                  <a:pt x="1723" y="3701"/>
                  <a:pt x="1734" y="3700"/>
                  <a:pt x="1745" y="3699"/>
                </a:cubicBezTo>
                <a:cubicBezTo>
                  <a:pt x="1765" y="3697"/>
                  <a:pt x="1786" y="3695"/>
                  <a:pt x="1806" y="3693"/>
                </a:cubicBezTo>
                <a:cubicBezTo>
                  <a:pt x="1823" y="3694"/>
                  <a:pt x="1844" y="3666"/>
                  <a:pt x="1831" y="3633"/>
                </a:cubicBezTo>
                <a:cubicBezTo>
                  <a:pt x="1840" y="3634"/>
                  <a:pt x="1847" y="3635"/>
                  <a:pt x="1855" y="3636"/>
                </a:cubicBezTo>
                <a:cubicBezTo>
                  <a:pt x="1864" y="3637"/>
                  <a:pt x="1872" y="3638"/>
                  <a:pt x="1880" y="3639"/>
                </a:cubicBezTo>
                <a:cubicBezTo>
                  <a:pt x="1888" y="3640"/>
                  <a:pt x="1893" y="3638"/>
                  <a:pt x="1897" y="3634"/>
                </a:cubicBezTo>
                <a:cubicBezTo>
                  <a:pt x="1901" y="3631"/>
                  <a:pt x="1904" y="3625"/>
                  <a:pt x="1907" y="3620"/>
                </a:cubicBezTo>
                <a:cubicBezTo>
                  <a:pt x="1912" y="3609"/>
                  <a:pt x="1918" y="3598"/>
                  <a:pt x="1933" y="3601"/>
                </a:cubicBezTo>
                <a:cubicBezTo>
                  <a:pt x="1940" y="3600"/>
                  <a:pt x="1947" y="3599"/>
                  <a:pt x="1954" y="3598"/>
                </a:cubicBezTo>
                <a:cubicBezTo>
                  <a:pt x="1961" y="3597"/>
                  <a:pt x="1968" y="3597"/>
                  <a:pt x="1975" y="3597"/>
                </a:cubicBezTo>
                <a:cubicBezTo>
                  <a:pt x="1982" y="3597"/>
                  <a:pt x="1990" y="3597"/>
                  <a:pt x="1997" y="3597"/>
                </a:cubicBezTo>
                <a:cubicBezTo>
                  <a:pt x="2008" y="3597"/>
                  <a:pt x="2008" y="3597"/>
                  <a:pt x="2008" y="3597"/>
                </a:cubicBezTo>
                <a:cubicBezTo>
                  <a:pt x="2013" y="3597"/>
                  <a:pt x="2013" y="3597"/>
                  <a:pt x="2013" y="3597"/>
                </a:cubicBezTo>
                <a:cubicBezTo>
                  <a:pt x="2016" y="3597"/>
                  <a:pt x="2016" y="3597"/>
                  <a:pt x="2016" y="3597"/>
                </a:cubicBezTo>
                <a:cubicBezTo>
                  <a:pt x="2019" y="3597"/>
                  <a:pt x="2019" y="3597"/>
                  <a:pt x="2019" y="3597"/>
                </a:cubicBezTo>
                <a:cubicBezTo>
                  <a:pt x="2055" y="3600"/>
                  <a:pt x="2091" y="3603"/>
                  <a:pt x="2126" y="3608"/>
                </a:cubicBezTo>
                <a:cubicBezTo>
                  <a:pt x="2135" y="3609"/>
                  <a:pt x="2143" y="3611"/>
                  <a:pt x="2151" y="3612"/>
                </a:cubicBezTo>
                <a:cubicBezTo>
                  <a:pt x="2176" y="3616"/>
                  <a:pt x="2176" y="3616"/>
                  <a:pt x="2176" y="3616"/>
                </a:cubicBezTo>
                <a:cubicBezTo>
                  <a:pt x="2193" y="3619"/>
                  <a:pt x="2209" y="3622"/>
                  <a:pt x="2225" y="3626"/>
                </a:cubicBezTo>
                <a:cubicBezTo>
                  <a:pt x="2242" y="3629"/>
                  <a:pt x="2258" y="3633"/>
                  <a:pt x="2274" y="3637"/>
                </a:cubicBezTo>
                <a:cubicBezTo>
                  <a:pt x="2278" y="3638"/>
                  <a:pt x="2282" y="3639"/>
                  <a:pt x="2286" y="3640"/>
                </a:cubicBezTo>
                <a:cubicBezTo>
                  <a:pt x="2287" y="3641"/>
                  <a:pt x="2287" y="3642"/>
                  <a:pt x="2287" y="3643"/>
                </a:cubicBezTo>
                <a:cubicBezTo>
                  <a:pt x="2294" y="3642"/>
                  <a:pt x="2294" y="3642"/>
                  <a:pt x="2294" y="3642"/>
                </a:cubicBezTo>
                <a:cubicBezTo>
                  <a:pt x="2304" y="3644"/>
                  <a:pt x="2314" y="3647"/>
                  <a:pt x="2323" y="3649"/>
                </a:cubicBezTo>
                <a:cubicBezTo>
                  <a:pt x="2333" y="3652"/>
                  <a:pt x="2343" y="3654"/>
                  <a:pt x="2353" y="3657"/>
                </a:cubicBezTo>
                <a:cubicBezTo>
                  <a:pt x="2354" y="3662"/>
                  <a:pt x="2354" y="3662"/>
                  <a:pt x="2354" y="3662"/>
                </a:cubicBezTo>
                <a:cubicBezTo>
                  <a:pt x="2252" y="3681"/>
                  <a:pt x="2252" y="3681"/>
                  <a:pt x="2252" y="3681"/>
                </a:cubicBezTo>
                <a:cubicBezTo>
                  <a:pt x="2218" y="3686"/>
                  <a:pt x="2185" y="3694"/>
                  <a:pt x="2151" y="3700"/>
                </a:cubicBezTo>
                <a:cubicBezTo>
                  <a:pt x="1960" y="3737"/>
                  <a:pt x="1960" y="3737"/>
                  <a:pt x="1960" y="3737"/>
                </a:cubicBezTo>
                <a:cubicBezTo>
                  <a:pt x="1963" y="3752"/>
                  <a:pt x="1967" y="3767"/>
                  <a:pt x="1997" y="3761"/>
                </a:cubicBezTo>
                <a:cubicBezTo>
                  <a:pt x="1990" y="3763"/>
                  <a:pt x="1983" y="3764"/>
                  <a:pt x="1976" y="3765"/>
                </a:cubicBezTo>
                <a:cubicBezTo>
                  <a:pt x="1969" y="3767"/>
                  <a:pt x="1962" y="3768"/>
                  <a:pt x="1955" y="3769"/>
                </a:cubicBezTo>
                <a:cubicBezTo>
                  <a:pt x="1942" y="3771"/>
                  <a:pt x="1928" y="3773"/>
                  <a:pt x="1915" y="3776"/>
                </a:cubicBezTo>
                <a:cubicBezTo>
                  <a:pt x="1902" y="3780"/>
                  <a:pt x="1888" y="3783"/>
                  <a:pt x="1875" y="3787"/>
                </a:cubicBezTo>
                <a:cubicBezTo>
                  <a:pt x="1862" y="3791"/>
                  <a:pt x="1849" y="3797"/>
                  <a:pt x="1835" y="3802"/>
                </a:cubicBezTo>
                <a:cubicBezTo>
                  <a:pt x="1815" y="3810"/>
                  <a:pt x="1815" y="3810"/>
                  <a:pt x="1815" y="3810"/>
                </a:cubicBezTo>
                <a:cubicBezTo>
                  <a:pt x="1794" y="3819"/>
                  <a:pt x="1794" y="3819"/>
                  <a:pt x="1794" y="3819"/>
                </a:cubicBezTo>
                <a:cubicBezTo>
                  <a:pt x="1779" y="3825"/>
                  <a:pt x="1765" y="3832"/>
                  <a:pt x="1750" y="3838"/>
                </a:cubicBezTo>
                <a:cubicBezTo>
                  <a:pt x="1743" y="3841"/>
                  <a:pt x="1735" y="3844"/>
                  <a:pt x="1728" y="3847"/>
                </a:cubicBezTo>
                <a:cubicBezTo>
                  <a:pt x="1724" y="3849"/>
                  <a:pt x="1720" y="3850"/>
                  <a:pt x="1716" y="3852"/>
                </a:cubicBezTo>
                <a:cubicBezTo>
                  <a:pt x="1707" y="3856"/>
                  <a:pt x="1707" y="3856"/>
                  <a:pt x="1707" y="3856"/>
                </a:cubicBezTo>
                <a:cubicBezTo>
                  <a:pt x="1700" y="3859"/>
                  <a:pt x="1693" y="3863"/>
                  <a:pt x="1687" y="3866"/>
                </a:cubicBezTo>
                <a:cubicBezTo>
                  <a:pt x="1680" y="3869"/>
                  <a:pt x="1674" y="3872"/>
                  <a:pt x="1666" y="3875"/>
                </a:cubicBezTo>
                <a:cubicBezTo>
                  <a:pt x="1659" y="3879"/>
                  <a:pt x="1652" y="3882"/>
                  <a:pt x="1645" y="3885"/>
                </a:cubicBezTo>
                <a:cubicBezTo>
                  <a:pt x="1638" y="3889"/>
                  <a:pt x="1632" y="3892"/>
                  <a:pt x="1625" y="3896"/>
                </a:cubicBezTo>
                <a:cubicBezTo>
                  <a:pt x="1612" y="3907"/>
                  <a:pt x="1616" y="3922"/>
                  <a:pt x="1636" y="3933"/>
                </a:cubicBezTo>
                <a:cubicBezTo>
                  <a:pt x="1655" y="3944"/>
                  <a:pt x="1702" y="3947"/>
                  <a:pt x="1745" y="3941"/>
                </a:cubicBezTo>
                <a:cubicBezTo>
                  <a:pt x="1758" y="3936"/>
                  <a:pt x="1770" y="3932"/>
                  <a:pt x="1782" y="3928"/>
                </a:cubicBezTo>
                <a:cubicBezTo>
                  <a:pt x="1794" y="3923"/>
                  <a:pt x="1805" y="3919"/>
                  <a:pt x="1816" y="3915"/>
                </a:cubicBezTo>
                <a:cubicBezTo>
                  <a:pt x="1834" y="3907"/>
                  <a:pt x="1852" y="3899"/>
                  <a:pt x="1870" y="3892"/>
                </a:cubicBezTo>
                <a:cubicBezTo>
                  <a:pt x="1885" y="3886"/>
                  <a:pt x="1898" y="3881"/>
                  <a:pt x="1913" y="3876"/>
                </a:cubicBezTo>
                <a:cubicBezTo>
                  <a:pt x="1921" y="3873"/>
                  <a:pt x="1929" y="3871"/>
                  <a:pt x="1937" y="3868"/>
                </a:cubicBezTo>
                <a:cubicBezTo>
                  <a:pt x="1945" y="3866"/>
                  <a:pt x="1953" y="3864"/>
                  <a:pt x="1962" y="3862"/>
                </a:cubicBezTo>
                <a:cubicBezTo>
                  <a:pt x="1970" y="3892"/>
                  <a:pt x="1970" y="3892"/>
                  <a:pt x="1970" y="3892"/>
                </a:cubicBezTo>
                <a:cubicBezTo>
                  <a:pt x="1947" y="3896"/>
                  <a:pt x="1919" y="3902"/>
                  <a:pt x="1892" y="3911"/>
                </a:cubicBezTo>
                <a:cubicBezTo>
                  <a:pt x="1885" y="3913"/>
                  <a:pt x="1878" y="3915"/>
                  <a:pt x="1869" y="3919"/>
                </a:cubicBezTo>
                <a:cubicBezTo>
                  <a:pt x="1865" y="3921"/>
                  <a:pt x="1861" y="3922"/>
                  <a:pt x="1856" y="3924"/>
                </a:cubicBezTo>
                <a:cubicBezTo>
                  <a:pt x="1852" y="3926"/>
                  <a:pt x="1847" y="3928"/>
                  <a:pt x="1843" y="3930"/>
                </a:cubicBezTo>
                <a:cubicBezTo>
                  <a:pt x="1839" y="3932"/>
                  <a:pt x="1834" y="3934"/>
                  <a:pt x="1830" y="3936"/>
                </a:cubicBezTo>
                <a:cubicBezTo>
                  <a:pt x="1825" y="3938"/>
                  <a:pt x="1821" y="3941"/>
                  <a:pt x="1816" y="3943"/>
                </a:cubicBezTo>
                <a:cubicBezTo>
                  <a:pt x="1807" y="3947"/>
                  <a:pt x="1799" y="3952"/>
                  <a:pt x="1791" y="3957"/>
                </a:cubicBezTo>
                <a:cubicBezTo>
                  <a:pt x="1783" y="3964"/>
                  <a:pt x="1785" y="3969"/>
                  <a:pt x="1791" y="3972"/>
                </a:cubicBezTo>
                <a:cubicBezTo>
                  <a:pt x="1795" y="3974"/>
                  <a:pt x="1800" y="3975"/>
                  <a:pt x="1805" y="3976"/>
                </a:cubicBezTo>
                <a:cubicBezTo>
                  <a:pt x="1810" y="3977"/>
                  <a:pt x="1815" y="3978"/>
                  <a:pt x="1821" y="3979"/>
                </a:cubicBezTo>
                <a:cubicBezTo>
                  <a:pt x="1832" y="3981"/>
                  <a:pt x="1843" y="3983"/>
                  <a:pt x="1850" y="3986"/>
                </a:cubicBezTo>
                <a:cubicBezTo>
                  <a:pt x="1853" y="3988"/>
                  <a:pt x="1855" y="3990"/>
                  <a:pt x="1855" y="3992"/>
                </a:cubicBezTo>
                <a:cubicBezTo>
                  <a:pt x="1856" y="3994"/>
                  <a:pt x="1855" y="3997"/>
                  <a:pt x="1851" y="4001"/>
                </a:cubicBezTo>
                <a:cubicBezTo>
                  <a:pt x="1842" y="4004"/>
                  <a:pt x="1833" y="4008"/>
                  <a:pt x="1824" y="4012"/>
                </a:cubicBezTo>
                <a:cubicBezTo>
                  <a:pt x="1817" y="4014"/>
                  <a:pt x="1817" y="4014"/>
                  <a:pt x="1817" y="4014"/>
                </a:cubicBezTo>
                <a:cubicBezTo>
                  <a:pt x="1810" y="4017"/>
                  <a:pt x="1810" y="4017"/>
                  <a:pt x="1810" y="4017"/>
                </a:cubicBezTo>
                <a:cubicBezTo>
                  <a:pt x="1805" y="4019"/>
                  <a:pt x="1800" y="4021"/>
                  <a:pt x="1795" y="4024"/>
                </a:cubicBezTo>
                <a:cubicBezTo>
                  <a:pt x="1790" y="4026"/>
                  <a:pt x="1785" y="4028"/>
                  <a:pt x="1780" y="4031"/>
                </a:cubicBezTo>
                <a:cubicBezTo>
                  <a:pt x="1778" y="4032"/>
                  <a:pt x="1778" y="4032"/>
                  <a:pt x="1778" y="4032"/>
                </a:cubicBezTo>
                <a:cubicBezTo>
                  <a:pt x="1777" y="4032"/>
                  <a:pt x="1777" y="4032"/>
                  <a:pt x="1777" y="4032"/>
                </a:cubicBezTo>
                <a:cubicBezTo>
                  <a:pt x="1777" y="4032"/>
                  <a:pt x="1777" y="4032"/>
                  <a:pt x="1777" y="4032"/>
                </a:cubicBezTo>
                <a:cubicBezTo>
                  <a:pt x="1776" y="4032"/>
                  <a:pt x="1776" y="4032"/>
                  <a:pt x="1776" y="4032"/>
                </a:cubicBezTo>
                <a:cubicBezTo>
                  <a:pt x="1776" y="4033"/>
                  <a:pt x="1776" y="4033"/>
                  <a:pt x="1776" y="4033"/>
                </a:cubicBezTo>
                <a:cubicBezTo>
                  <a:pt x="1776" y="4033"/>
                  <a:pt x="1782" y="4031"/>
                  <a:pt x="1779" y="4032"/>
                </a:cubicBezTo>
                <a:cubicBezTo>
                  <a:pt x="1779" y="4032"/>
                  <a:pt x="1779" y="4032"/>
                  <a:pt x="1779" y="4032"/>
                </a:cubicBezTo>
                <a:cubicBezTo>
                  <a:pt x="1779" y="4032"/>
                  <a:pt x="1779" y="4032"/>
                  <a:pt x="1779" y="4032"/>
                </a:cubicBezTo>
                <a:cubicBezTo>
                  <a:pt x="1777" y="4033"/>
                  <a:pt x="1777" y="4033"/>
                  <a:pt x="1777" y="4033"/>
                </a:cubicBezTo>
                <a:cubicBezTo>
                  <a:pt x="1775" y="4034"/>
                  <a:pt x="1773" y="4035"/>
                  <a:pt x="1772" y="4036"/>
                </a:cubicBezTo>
                <a:cubicBezTo>
                  <a:pt x="1765" y="4041"/>
                  <a:pt x="1759" y="4046"/>
                  <a:pt x="1753" y="4052"/>
                </a:cubicBezTo>
                <a:cubicBezTo>
                  <a:pt x="1758" y="4050"/>
                  <a:pt x="1764" y="4048"/>
                  <a:pt x="1769" y="4046"/>
                </a:cubicBezTo>
                <a:cubicBezTo>
                  <a:pt x="1772" y="4045"/>
                  <a:pt x="1774" y="4045"/>
                  <a:pt x="1777" y="4044"/>
                </a:cubicBezTo>
                <a:cubicBezTo>
                  <a:pt x="1781" y="4042"/>
                  <a:pt x="1781" y="4042"/>
                  <a:pt x="1781" y="4042"/>
                </a:cubicBezTo>
                <a:cubicBezTo>
                  <a:pt x="1782" y="4042"/>
                  <a:pt x="1782" y="4042"/>
                  <a:pt x="1782" y="4042"/>
                </a:cubicBezTo>
                <a:cubicBezTo>
                  <a:pt x="1783" y="4042"/>
                  <a:pt x="1783" y="4042"/>
                  <a:pt x="1783" y="4042"/>
                </a:cubicBezTo>
                <a:cubicBezTo>
                  <a:pt x="1783" y="4042"/>
                  <a:pt x="1783" y="4042"/>
                  <a:pt x="1783" y="4042"/>
                </a:cubicBezTo>
                <a:cubicBezTo>
                  <a:pt x="1783" y="4041"/>
                  <a:pt x="1783" y="4041"/>
                  <a:pt x="1783" y="4041"/>
                </a:cubicBezTo>
                <a:cubicBezTo>
                  <a:pt x="1783" y="4041"/>
                  <a:pt x="1784" y="4041"/>
                  <a:pt x="1783" y="4041"/>
                </a:cubicBezTo>
                <a:cubicBezTo>
                  <a:pt x="1783" y="4041"/>
                  <a:pt x="1783" y="4041"/>
                  <a:pt x="1783" y="4041"/>
                </a:cubicBezTo>
                <a:cubicBezTo>
                  <a:pt x="1783" y="4042"/>
                  <a:pt x="1783" y="4042"/>
                  <a:pt x="1783" y="4042"/>
                </a:cubicBezTo>
                <a:cubicBezTo>
                  <a:pt x="1782" y="4042"/>
                  <a:pt x="1781" y="4042"/>
                  <a:pt x="1780" y="4042"/>
                </a:cubicBezTo>
                <a:cubicBezTo>
                  <a:pt x="1780" y="4042"/>
                  <a:pt x="1780" y="4042"/>
                  <a:pt x="1780" y="4042"/>
                </a:cubicBezTo>
                <a:cubicBezTo>
                  <a:pt x="1783" y="4041"/>
                  <a:pt x="1783" y="4041"/>
                  <a:pt x="1783" y="4041"/>
                </a:cubicBezTo>
                <a:cubicBezTo>
                  <a:pt x="1791" y="4038"/>
                  <a:pt x="1799" y="4035"/>
                  <a:pt x="1807" y="4032"/>
                </a:cubicBezTo>
                <a:cubicBezTo>
                  <a:pt x="1816" y="4029"/>
                  <a:pt x="1824" y="4026"/>
                  <a:pt x="1831" y="4023"/>
                </a:cubicBezTo>
                <a:cubicBezTo>
                  <a:pt x="1845" y="4017"/>
                  <a:pt x="1861" y="4010"/>
                  <a:pt x="1873" y="4005"/>
                </a:cubicBezTo>
                <a:cubicBezTo>
                  <a:pt x="1884" y="3999"/>
                  <a:pt x="1896" y="3994"/>
                  <a:pt x="1908" y="3988"/>
                </a:cubicBezTo>
                <a:cubicBezTo>
                  <a:pt x="1915" y="3985"/>
                  <a:pt x="1915" y="3985"/>
                  <a:pt x="1915" y="3985"/>
                </a:cubicBezTo>
                <a:cubicBezTo>
                  <a:pt x="1917" y="3984"/>
                  <a:pt x="1919" y="3983"/>
                  <a:pt x="1921" y="3982"/>
                </a:cubicBezTo>
                <a:cubicBezTo>
                  <a:pt x="1932" y="3977"/>
                  <a:pt x="1932" y="3977"/>
                  <a:pt x="1932" y="3977"/>
                </a:cubicBezTo>
                <a:cubicBezTo>
                  <a:pt x="1939" y="3974"/>
                  <a:pt x="1947" y="3972"/>
                  <a:pt x="1955" y="3969"/>
                </a:cubicBezTo>
                <a:cubicBezTo>
                  <a:pt x="1962" y="3967"/>
                  <a:pt x="1970" y="3965"/>
                  <a:pt x="1978" y="3964"/>
                </a:cubicBezTo>
                <a:cubicBezTo>
                  <a:pt x="1985" y="3963"/>
                  <a:pt x="1993" y="3963"/>
                  <a:pt x="2000" y="3963"/>
                </a:cubicBezTo>
                <a:cubicBezTo>
                  <a:pt x="2002" y="3963"/>
                  <a:pt x="2003" y="3963"/>
                  <a:pt x="2004" y="3963"/>
                </a:cubicBezTo>
                <a:cubicBezTo>
                  <a:pt x="2005" y="3963"/>
                  <a:pt x="2006" y="3963"/>
                  <a:pt x="2007" y="3963"/>
                </a:cubicBezTo>
                <a:cubicBezTo>
                  <a:pt x="2010" y="3963"/>
                  <a:pt x="2010" y="3963"/>
                  <a:pt x="2010" y="3963"/>
                </a:cubicBezTo>
                <a:cubicBezTo>
                  <a:pt x="2043" y="3972"/>
                  <a:pt x="2077" y="3981"/>
                  <a:pt x="2083" y="4012"/>
                </a:cubicBezTo>
                <a:cubicBezTo>
                  <a:pt x="2157" y="3989"/>
                  <a:pt x="2226" y="3984"/>
                  <a:pt x="2291" y="3991"/>
                </a:cubicBezTo>
                <a:cubicBezTo>
                  <a:pt x="2354" y="3999"/>
                  <a:pt x="2411" y="4020"/>
                  <a:pt x="2462" y="4050"/>
                </a:cubicBezTo>
                <a:cubicBezTo>
                  <a:pt x="2480" y="4063"/>
                  <a:pt x="2524" y="4059"/>
                  <a:pt x="2575" y="4050"/>
                </a:cubicBezTo>
                <a:cubicBezTo>
                  <a:pt x="2601" y="4044"/>
                  <a:pt x="2624" y="4041"/>
                  <a:pt x="2648" y="4037"/>
                </a:cubicBezTo>
                <a:cubicBezTo>
                  <a:pt x="2671" y="4037"/>
                  <a:pt x="2695" y="4038"/>
                  <a:pt x="2718" y="4038"/>
                </a:cubicBezTo>
                <a:cubicBezTo>
                  <a:pt x="2728" y="4038"/>
                  <a:pt x="2728" y="4038"/>
                  <a:pt x="2728" y="4038"/>
                </a:cubicBezTo>
                <a:cubicBezTo>
                  <a:pt x="2739" y="4038"/>
                  <a:pt x="2739" y="4038"/>
                  <a:pt x="2739" y="4038"/>
                </a:cubicBezTo>
                <a:cubicBezTo>
                  <a:pt x="2761" y="4039"/>
                  <a:pt x="2761" y="4039"/>
                  <a:pt x="2761" y="4039"/>
                </a:cubicBezTo>
                <a:cubicBezTo>
                  <a:pt x="2775" y="4039"/>
                  <a:pt x="2790" y="4039"/>
                  <a:pt x="2804" y="4039"/>
                </a:cubicBezTo>
                <a:cubicBezTo>
                  <a:pt x="2818" y="4040"/>
                  <a:pt x="2833" y="4040"/>
                  <a:pt x="2847" y="4040"/>
                </a:cubicBezTo>
                <a:cubicBezTo>
                  <a:pt x="2869" y="4040"/>
                  <a:pt x="2869" y="4040"/>
                  <a:pt x="2869" y="4040"/>
                </a:cubicBezTo>
                <a:cubicBezTo>
                  <a:pt x="2892" y="4040"/>
                  <a:pt x="2892" y="4040"/>
                  <a:pt x="2892" y="4040"/>
                </a:cubicBezTo>
                <a:cubicBezTo>
                  <a:pt x="2922" y="4041"/>
                  <a:pt x="2952" y="4041"/>
                  <a:pt x="2982" y="4041"/>
                </a:cubicBezTo>
                <a:cubicBezTo>
                  <a:pt x="3015" y="4041"/>
                  <a:pt x="3047" y="4041"/>
                  <a:pt x="3079" y="4041"/>
                </a:cubicBezTo>
                <a:cubicBezTo>
                  <a:pt x="3129" y="4040"/>
                  <a:pt x="3129" y="4040"/>
                  <a:pt x="3129" y="4040"/>
                </a:cubicBezTo>
                <a:cubicBezTo>
                  <a:pt x="3154" y="4040"/>
                  <a:pt x="3154" y="4040"/>
                  <a:pt x="3154" y="4040"/>
                </a:cubicBezTo>
                <a:cubicBezTo>
                  <a:pt x="3167" y="4040"/>
                  <a:pt x="3167" y="4040"/>
                  <a:pt x="3167" y="4040"/>
                </a:cubicBezTo>
                <a:cubicBezTo>
                  <a:pt x="3178" y="4040"/>
                  <a:pt x="3178" y="4040"/>
                  <a:pt x="3178" y="4040"/>
                </a:cubicBezTo>
                <a:cubicBezTo>
                  <a:pt x="3189" y="4039"/>
                  <a:pt x="3189" y="4039"/>
                  <a:pt x="3189" y="4039"/>
                </a:cubicBezTo>
                <a:cubicBezTo>
                  <a:pt x="3200" y="4039"/>
                  <a:pt x="3200" y="4039"/>
                  <a:pt x="3200" y="4039"/>
                </a:cubicBezTo>
                <a:cubicBezTo>
                  <a:pt x="3210" y="4039"/>
                  <a:pt x="3210" y="4039"/>
                  <a:pt x="3210" y="4039"/>
                </a:cubicBezTo>
                <a:cubicBezTo>
                  <a:pt x="3224" y="4039"/>
                  <a:pt x="3224" y="4039"/>
                  <a:pt x="3224" y="4039"/>
                </a:cubicBezTo>
                <a:cubicBezTo>
                  <a:pt x="3237" y="4039"/>
                  <a:pt x="3237" y="4039"/>
                  <a:pt x="3237" y="4039"/>
                </a:cubicBezTo>
                <a:cubicBezTo>
                  <a:pt x="3245" y="4038"/>
                  <a:pt x="3245" y="4038"/>
                  <a:pt x="3245" y="4038"/>
                </a:cubicBezTo>
                <a:cubicBezTo>
                  <a:pt x="3253" y="4038"/>
                  <a:pt x="3253" y="4038"/>
                  <a:pt x="3253" y="4038"/>
                </a:cubicBezTo>
                <a:cubicBezTo>
                  <a:pt x="3265" y="4038"/>
                  <a:pt x="3275" y="4037"/>
                  <a:pt x="3289" y="4036"/>
                </a:cubicBezTo>
                <a:cubicBezTo>
                  <a:pt x="3332" y="4033"/>
                  <a:pt x="3386" y="4027"/>
                  <a:pt x="3447" y="4014"/>
                </a:cubicBezTo>
                <a:cubicBezTo>
                  <a:pt x="3441" y="4015"/>
                  <a:pt x="3436" y="4017"/>
                  <a:pt x="3431" y="4018"/>
                </a:cubicBezTo>
                <a:cubicBezTo>
                  <a:pt x="3462" y="4012"/>
                  <a:pt x="3493" y="4006"/>
                  <a:pt x="3524" y="3999"/>
                </a:cubicBezTo>
                <a:cubicBezTo>
                  <a:pt x="3551" y="3993"/>
                  <a:pt x="3577" y="3986"/>
                  <a:pt x="3603" y="3979"/>
                </a:cubicBezTo>
                <a:cubicBezTo>
                  <a:pt x="3607" y="3978"/>
                  <a:pt x="3609" y="3977"/>
                  <a:pt x="3612" y="3976"/>
                </a:cubicBezTo>
                <a:cubicBezTo>
                  <a:pt x="3620" y="3974"/>
                  <a:pt x="3620" y="3974"/>
                  <a:pt x="3620" y="3974"/>
                </a:cubicBezTo>
                <a:cubicBezTo>
                  <a:pt x="3624" y="3973"/>
                  <a:pt x="3624" y="3973"/>
                  <a:pt x="3624" y="3973"/>
                </a:cubicBezTo>
                <a:cubicBezTo>
                  <a:pt x="3636" y="3973"/>
                  <a:pt x="3647" y="3972"/>
                  <a:pt x="3658" y="3972"/>
                </a:cubicBezTo>
                <a:cubicBezTo>
                  <a:pt x="3669" y="3973"/>
                  <a:pt x="3681" y="3966"/>
                  <a:pt x="3688" y="3954"/>
                </a:cubicBezTo>
                <a:cubicBezTo>
                  <a:pt x="3700" y="3950"/>
                  <a:pt x="3713" y="3946"/>
                  <a:pt x="3726" y="3943"/>
                </a:cubicBezTo>
                <a:cubicBezTo>
                  <a:pt x="3736" y="3939"/>
                  <a:pt x="3742" y="3938"/>
                  <a:pt x="3749" y="3936"/>
                </a:cubicBezTo>
                <a:cubicBezTo>
                  <a:pt x="3770" y="3931"/>
                  <a:pt x="3770" y="3931"/>
                  <a:pt x="3770" y="3931"/>
                </a:cubicBezTo>
                <a:cubicBezTo>
                  <a:pt x="3784" y="3927"/>
                  <a:pt x="3799" y="3924"/>
                  <a:pt x="3813" y="3920"/>
                </a:cubicBezTo>
                <a:cubicBezTo>
                  <a:pt x="3842" y="3913"/>
                  <a:pt x="3868" y="3907"/>
                  <a:pt x="3901" y="3900"/>
                </a:cubicBezTo>
                <a:cubicBezTo>
                  <a:pt x="3917" y="3897"/>
                  <a:pt x="3932" y="3894"/>
                  <a:pt x="3948" y="3891"/>
                </a:cubicBezTo>
                <a:cubicBezTo>
                  <a:pt x="3972" y="3886"/>
                  <a:pt x="3972" y="3886"/>
                  <a:pt x="3972" y="3886"/>
                </a:cubicBezTo>
                <a:cubicBezTo>
                  <a:pt x="3984" y="3884"/>
                  <a:pt x="3984" y="3884"/>
                  <a:pt x="3984" y="3884"/>
                </a:cubicBezTo>
                <a:cubicBezTo>
                  <a:pt x="3987" y="3883"/>
                  <a:pt x="3987" y="3883"/>
                  <a:pt x="3987" y="3883"/>
                </a:cubicBezTo>
                <a:cubicBezTo>
                  <a:pt x="3987" y="3883"/>
                  <a:pt x="3987" y="3883"/>
                  <a:pt x="3987" y="3883"/>
                </a:cubicBezTo>
                <a:cubicBezTo>
                  <a:pt x="3987" y="3883"/>
                  <a:pt x="3987" y="3883"/>
                  <a:pt x="3988" y="3883"/>
                </a:cubicBezTo>
                <a:cubicBezTo>
                  <a:pt x="3988" y="3883"/>
                  <a:pt x="3988" y="3883"/>
                  <a:pt x="3988" y="3883"/>
                </a:cubicBezTo>
                <a:cubicBezTo>
                  <a:pt x="3990" y="3884"/>
                  <a:pt x="3990" y="3884"/>
                  <a:pt x="3990" y="3884"/>
                </a:cubicBezTo>
                <a:cubicBezTo>
                  <a:pt x="3992" y="3884"/>
                  <a:pt x="3994" y="3885"/>
                  <a:pt x="3996" y="3885"/>
                </a:cubicBezTo>
                <a:cubicBezTo>
                  <a:pt x="3998" y="3886"/>
                  <a:pt x="4000" y="3887"/>
                  <a:pt x="4002" y="3887"/>
                </a:cubicBezTo>
                <a:cubicBezTo>
                  <a:pt x="4005" y="3888"/>
                  <a:pt x="4005" y="3888"/>
                  <a:pt x="4005" y="3888"/>
                </a:cubicBezTo>
                <a:cubicBezTo>
                  <a:pt x="4005" y="3888"/>
                  <a:pt x="4005" y="3888"/>
                  <a:pt x="4005" y="3888"/>
                </a:cubicBezTo>
                <a:cubicBezTo>
                  <a:pt x="4005" y="3888"/>
                  <a:pt x="4005" y="3888"/>
                  <a:pt x="4006" y="3888"/>
                </a:cubicBezTo>
                <a:cubicBezTo>
                  <a:pt x="4009" y="3888"/>
                  <a:pt x="4009" y="3888"/>
                  <a:pt x="4009" y="3888"/>
                </a:cubicBezTo>
                <a:cubicBezTo>
                  <a:pt x="4014" y="3888"/>
                  <a:pt x="4014" y="3888"/>
                  <a:pt x="4014" y="3888"/>
                </a:cubicBezTo>
                <a:cubicBezTo>
                  <a:pt x="4022" y="3887"/>
                  <a:pt x="4030" y="3887"/>
                  <a:pt x="4037" y="3887"/>
                </a:cubicBezTo>
                <a:cubicBezTo>
                  <a:pt x="4049" y="3886"/>
                  <a:pt x="4049" y="3886"/>
                  <a:pt x="4049" y="3886"/>
                </a:cubicBezTo>
                <a:cubicBezTo>
                  <a:pt x="4055" y="3886"/>
                  <a:pt x="4055" y="3886"/>
                  <a:pt x="4055" y="3886"/>
                </a:cubicBezTo>
                <a:cubicBezTo>
                  <a:pt x="4060" y="3886"/>
                  <a:pt x="4060" y="3886"/>
                  <a:pt x="4060" y="3886"/>
                </a:cubicBezTo>
                <a:cubicBezTo>
                  <a:pt x="4067" y="3886"/>
                  <a:pt x="4074" y="3886"/>
                  <a:pt x="4081" y="3886"/>
                </a:cubicBezTo>
                <a:cubicBezTo>
                  <a:pt x="4095" y="3886"/>
                  <a:pt x="4109" y="3886"/>
                  <a:pt x="4123" y="3886"/>
                </a:cubicBezTo>
                <a:cubicBezTo>
                  <a:pt x="4133" y="3886"/>
                  <a:pt x="4133" y="3886"/>
                  <a:pt x="4133" y="3886"/>
                </a:cubicBezTo>
                <a:cubicBezTo>
                  <a:pt x="4143" y="3887"/>
                  <a:pt x="4143" y="3887"/>
                  <a:pt x="4143" y="3887"/>
                </a:cubicBezTo>
                <a:cubicBezTo>
                  <a:pt x="4149" y="3888"/>
                  <a:pt x="4156" y="3888"/>
                  <a:pt x="4162" y="3889"/>
                </a:cubicBezTo>
                <a:cubicBezTo>
                  <a:pt x="4175" y="3890"/>
                  <a:pt x="4187" y="3891"/>
                  <a:pt x="4199" y="3893"/>
                </a:cubicBezTo>
                <a:cubicBezTo>
                  <a:pt x="4206" y="3895"/>
                  <a:pt x="4214" y="3899"/>
                  <a:pt x="4223" y="3903"/>
                </a:cubicBezTo>
                <a:cubicBezTo>
                  <a:pt x="4232" y="3908"/>
                  <a:pt x="4242" y="3912"/>
                  <a:pt x="4252" y="3917"/>
                </a:cubicBezTo>
                <a:cubicBezTo>
                  <a:pt x="4272" y="3926"/>
                  <a:pt x="4290" y="3935"/>
                  <a:pt x="4306" y="3941"/>
                </a:cubicBezTo>
                <a:cubicBezTo>
                  <a:pt x="4334" y="3944"/>
                  <a:pt x="4363" y="3945"/>
                  <a:pt x="4393" y="3946"/>
                </a:cubicBezTo>
                <a:cubicBezTo>
                  <a:pt x="4420" y="3948"/>
                  <a:pt x="4447" y="3948"/>
                  <a:pt x="4475" y="3948"/>
                </a:cubicBezTo>
                <a:cubicBezTo>
                  <a:pt x="4503" y="3948"/>
                  <a:pt x="4532" y="3948"/>
                  <a:pt x="4561" y="3947"/>
                </a:cubicBezTo>
                <a:cubicBezTo>
                  <a:pt x="4576" y="3947"/>
                  <a:pt x="4591" y="3946"/>
                  <a:pt x="4606" y="3946"/>
                </a:cubicBezTo>
                <a:cubicBezTo>
                  <a:pt x="4622" y="3945"/>
                  <a:pt x="4637" y="3945"/>
                  <a:pt x="4652" y="3944"/>
                </a:cubicBezTo>
                <a:cubicBezTo>
                  <a:pt x="4774" y="3937"/>
                  <a:pt x="4905" y="3925"/>
                  <a:pt x="5027" y="3910"/>
                </a:cubicBezTo>
                <a:cubicBezTo>
                  <a:pt x="5057" y="3906"/>
                  <a:pt x="5086" y="3892"/>
                  <a:pt x="5112" y="3874"/>
                </a:cubicBezTo>
                <a:cubicBezTo>
                  <a:pt x="5138" y="3856"/>
                  <a:pt x="5161" y="3833"/>
                  <a:pt x="5181" y="3811"/>
                </a:cubicBezTo>
                <a:cubicBezTo>
                  <a:pt x="5219" y="3767"/>
                  <a:pt x="5243" y="3725"/>
                  <a:pt x="5243" y="3725"/>
                </a:cubicBezTo>
                <a:cubicBezTo>
                  <a:pt x="5274" y="3694"/>
                  <a:pt x="5304" y="3633"/>
                  <a:pt x="5274" y="3602"/>
                </a:cubicBezTo>
                <a:cubicBezTo>
                  <a:pt x="5212" y="3586"/>
                  <a:pt x="5057" y="3586"/>
                  <a:pt x="5057" y="3525"/>
                </a:cubicBezTo>
                <a:cubicBezTo>
                  <a:pt x="5057" y="3510"/>
                  <a:pt x="5088" y="3509"/>
                  <a:pt x="5119" y="3509"/>
                </a:cubicBezTo>
                <a:cubicBezTo>
                  <a:pt x="5119" y="3503"/>
                  <a:pt x="5120" y="3496"/>
                  <a:pt x="5121" y="3489"/>
                </a:cubicBezTo>
                <a:cubicBezTo>
                  <a:pt x="5122" y="3490"/>
                  <a:pt x="5122" y="3490"/>
                  <a:pt x="5122" y="3490"/>
                </a:cubicBezTo>
                <a:cubicBezTo>
                  <a:pt x="5122" y="3492"/>
                  <a:pt x="5122" y="3492"/>
                  <a:pt x="5122" y="3492"/>
                </a:cubicBezTo>
                <a:cubicBezTo>
                  <a:pt x="5122" y="3493"/>
                  <a:pt x="5123" y="3494"/>
                  <a:pt x="5123" y="3496"/>
                </a:cubicBezTo>
                <a:cubicBezTo>
                  <a:pt x="5125" y="3498"/>
                  <a:pt x="5123" y="3500"/>
                  <a:pt x="5123" y="3501"/>
                </a:cubicBezTo>
                <a:cubicBezTo>
                  <a:pt x="5122" y="3503"/>
                  <a:pt x="5122" y="3503"/>
                  <a:pt x="5122" y="3503"/>
                </a:cubicBezTo>
                <a:cubicBezTo>
                  <a:pt x="5121" y="3504"/>
                  <a:pt x="5121" y="3504"/>
                  <a:pt x="5121" y="3504"/>
                </a:cubicBezTo>
                <a:cubicBezTo>
                  <a:pt x="5122" y="3505"/>
                  <a:pt x="5122" y="3505"/>
                  <a:pt x="5122" y="3505"/>
                </a:cubicBezTo>
                <a:cubicBezTo>
                  <a:pt x="5122" y="3506"/>
                  <a:pt x="5123" y="3507"/>
                  <a:pt x="5124" y="3508"/>
                </a:cubicBezTo>
                <a:cubicBezTo>
                  <a:pt x="5124" y="3509"/>
                  <a:pt x="5124" y="3509"/>
                  <a:pt x="5124" y="3509"/>
                </a:cubicBezTo>
                <a:cubicBezTo>
                  <a:pt x="5125" y="3509"/>
                  <a:pt x="5125" y="3509"/>
                  <a:pt x="5125" y="3509"/>
                </a:cubicBezTo>
                <a:cubicBezTo>
                  <a:pt x="5125" y="3510"/>
                  <a:pt x="5125" y="3510"/>
                  <a:pt x="5125" y="3510"/>
                </a:cubicBezTo>
                <a:cubicBezTo>
                  <a:pt x="5127" y="3511"/>
                  <a:pt x="5127" y="3511"/>
                  <a:pt x="5127" y="3511"/>
                </a:cubicBezTo>
                <a:cubicBezTo>
                  <a:pt x="5131" y="3514"/>
                  <a:pt x="5135" y="3516"/>
                  <a:pt x="5140" y="3519"/>
                </a:cubicBezTo>
                <a:cubicBezTo>
                  <a:pt x="5144" y="3522"/>
                  <a:pt x="5149" y="3524"/>
                  <a:pt x="5153" y="3526"/>
                </a:cubicBezTo>
                <a:cubicBezTo>
                  <a:pt x="5163" y="3531"/>
                  <a:pt x="5163" y="3531"/>
                  <a:pt x="5163" y="3531"/>
                </a:cubicBezTo>
                <a:cubicBezTo>
                  <a:pt x="5175" y="3537"/>
                  <a:pt x="5175" y="3537"/>
                  <a:pt x="5175" y="3537"/>
                </a:cubicBezTo>
                <a:cubicBezTo>
                  <a:pt x="5183" y="3540"/>
                  <a:pt x="5191" y="3544"/>
                  <a:pt x="5199" y="3547"/>
                </a:cubicBezTo>
                <a:cubicBezTo>
                  <a:pt x="5211" y="3552"/>
                  <a:pt x="5211" y="3552"/>
                  <a:pt x="5211" y="3552"/>
                </a:cubicBezTo>
                <a:cubicBezTo>
                  <a:pt x="5227" y="3558"/>
                  <a:pt x="5227" y="3558"/>
                  <a:pt x="5227" y="3558"/>
                </a:cubicBezTo>
                <a:cubicBezTo>
                  <a:pt x="5240" y="3563"/>
                  <a:pt x="5252" y="3567"/>
                  <a:pt x="5264" y="3572"/>
                </a:cubicBezTo>
                <a:cubicBezTo>
                  <a:pt x="5277" y="3577"/>
                  <a:pt x="5290" y="3581"/>
                  <a:pt x="5303" y="3585"/>
                </a:cubicBezTo>
                <a:cubicBezTo>
                  <a:pt x="5319" y="3590"/>
                  <a:pt x="5335" y="3594"/>
                  <a:pt x="5351" y="3599"/>
                </a:cubicBezTo>
                <a:cubicBezTo>
                  <a:pt x="5362" y="3602"/>
                  <a:pt x="5362" y="3602"/>
                  <a:pt x="5362" y="3602"/>
                </a:cubicBezTo>
                <a:cubicBezTo>
                  <a:pt x="5365" y="3602"/>
                  <a:pt x="5365" y="3602"/>
                  <a:pt x="5366" y="3602"/>
                </a:cubicBezTo>
                <a:cubicBezTo>
                  <a:pt x="5368" y="3602"/>
                  <a:pt x="5368" y="3602"/>
                  <a:pt x="5368" y="3602"/>
                </a:cubicBezTo>
                <a:cubicBezTo>
                  <a:pt x="5371" y="3603"/>
                  <a:pt x="5374" y="3603"/>
                  <a:pt x="5377" y="3603"/>
                </a:cubicBezTo>
                <a:cubicBezTo>
                  <a:pt x="5390" y="3604"/>
                  <a:pt x="5402" y="3605"/>
                  <a:pt x="5414" y="3605"/>
                </a:cubicBezTo>
                <a:cubicBezTo>
                  <a:pt x="5437" y="3605"/>
                  <a:pt x="5473" y="3569"/>
                  <a:pt x="5503" y="3532"/>
                </a:cubicBezTo>
                <a:cubicBezTo>
                  <a:pt x="5533" y="3496"/>
                  <a:pt x="5558" y="3460"/>
                  <a:pt x="5558" y="3460"/>
                </a:cubicBezTo>
                <a:cubicBezTo>
                  <a:pt x="5565" y="3451"/>
                  <a:pt x="5574" y="3440"/>
                  <a:pt x="5583" y="3427"/>
                </a:cubicBezTo>
                <a:cubicBezTo>
                  <a:pt x="5691" y="3439"/>
                  <a:pt x="5799" y="3449"/>
                  <a:pt x="5908" y="3456"/>
                </a:cubicBezTo>
                <a:cubicBezTo>
                  <a:pt x="5798" y="3430"/>
                  <a:pt x="5708" y="3399"/>
                  <a:pt x="5608" y="3382"/>
                </a:cubicBezTo>
                <a:cubicBezTo>
                  <a:pt x="5613" y="3370"/>
                  <a:pt x="5616" y="3359"/>
                  <a:pt x="5616" y="3349"/>
                </a:cubicBezTo>
                <a:cubicBezTo>
                  <a:pt x="5600" y="3327"/>
                  <a:pt x="5545" y="3307"/>
                  <a:pt x="5568" y="3249"/>
                </a:cubicBezTo>
                <a:cubicBezTo>
                  <a:pt x="5574" y="3235"/>
                  <a:pt x="5585" y="3239"/>
                  <a:pt x="5596" y="3243"/>
                </a:cubicBezTo>
                <a:cubicBezTo>
                  <a:pt x="5620" y="3185"/>
                  <a:pt x="5701" y="3083"/>
                  <a:pt x="5712" y="3087"/>
                </a:cubicBezTo>
                <a:cubicBezTo>
                  <a:pt x="5726" y="3073"/>
                  <a:pt x="5768" y="3045"/>
                  <a:pt x="5805" y="3021"/>
                </a:cubicBezTo>
                <a:cubicBezTo>
                  <a:pt x="5807" y="3021"/>
                  <a:pt x="5807" y="3021"/>
                  <a:pt x="5807" y="3021"/>
                </a:cubicBezTo>
                <a:cubicBezTo>
                  <a:pt x="5815" y="3019"/>
                  <a:pt x="5824" y="3017"/>
                  <a:pt x="5834" y="3017"/>
                </a:cubicBezTo>
                <a:cubicBezTo>
                  <a:pt x="5837" y="3017"/>
                  <a:pt x="5839" y="3017"/>
                  <a:pt x="5842" y="3017"/>
                </a:cubicBezTo>
                <a:cubicBezTo>
                  <a:pt x="5845" y="3018"/>
                  <a:pt x="5847" y="3018"/>
                  <a:pt x="5850" y="3019"/>
                </a:cubicBezTo>
                <a:cubicBezTo>
                  <a:pt x="5853" y="3020"/>
                  <a:pt x="5856" y="3022"/>
                  <a:pt x="5859" y="3023"/>
                </a:cubicBezTo>
                <a:cubicBezTo>
                  <a:pt x="5860" y="3024"/>
                  <a:pt x="5862" y="3025"/>
                  <a:pt x="5863" y="3026"/>
                </a:cubicBezTo>
                <a:cubicBezTo>
                  <a:pt x="5865" y="3027"/>
                  <a:pt x="5867" y="3029"/>
                  <a:pt x="5868" y="3030"/>
                </a:cubicBezTo>
                <a:cubicBezTo>
                  <a:pt x="5870" y="3031"/>
                  <a:pt x="5871" y="3034"/>
                  <a:pt x="5873" y="3035"/>
                </a:cubicBezTo>
                <a:cubicBezTo>
                  <a:pt x="5875" y="3038"/>
                  <a:pt x="5875" y="3038"/>
                  <a:pt x="5875" y="3038"/>
                </a:cubicBezTo>
                <a:cubicBezTo>
                  <a:pt x="5876" y="3040"/>
                  <a:pt x="5876" y="3040"/>
                  <a:pt x="5876" y="3040"/>
                </a:cubicBezTo>
                <a:cubicBezTo>
                  <a:pt x="5877" y="3042"/>
                  <a:pt x="5877" y="3042"/>
                  <a:pt x="5877" y="3042"/>
                </a:cubicBezTo>
                <a:cubicBezTo>
                  <a:pt x="5879" y="3045"/>
                  <a:pt x="5880" y="3048"/>
                  <a:pt x="5881" y="3051"/>
                </a:cubicBezTo>
                <a:cubicBezTo>
                  <a:pt x="5882" y="3053"/>
                  <a:pt x="5883" y="3057"/>
                  <a:pt x="5883" y="3061"/>
                </a:cubicBezTo>
                <a:cubicBezTo>
                  <a:pt x="5884" y="3065"/>
                  <a:pt x="5884" y="3068"/>
                  <a:pt x="5884" y="3072"/>
                </a:cubicBezTo>
                <a:cubicBezTo>
                  <a:pt x="5884" y="3076"/>
                  <a:pt x="5884" y="3080"/>
                  <a:pt x="5883" y="3083"/>
                </a:cubicBezTo>
                <a:cubicBezTo>
                  <a:pt x="5881" y="3091"/>
                  <a:pt x="5879" y="3097"/>
                  <a:pt x="5876" y="3103"/>
                </a:cubicBezTo>
                <a:cubicBezTo>
                  <a:pt x="5873" y="3109"/>
                  <a:pt x="5870" y="3114"/>
                  <a:pt x="5865" y="3119"/>
                </a:cubicBezTo>
                <a:cubicBezTo>
                  <a:pt x="5863" y="3122"/>
                  <a:pt x="5861" y="3124"/>
                  <a:pt x="5859" y="3126"/>
                </a:cubicBezTo>
                <a:cubicBezTo>
                  <a:pt x="5857" y="3128"/>
                  <a:pt x="5854" y="3130"/>
                  <a:pt x="5855" y="3130"/>
                </a:cubicBezTo>
                <a:cubicBezTo>
                  <a:pt x="5855" y="3132"/>
                  <a:pt x="5855" y="3134"/>
                  <a:pt x="5856" y="3136"/>
                </a:cubicBezTo>
                <a:cubicBezTo>
                  <a:pt x="5854" y="3152"/>
                  <a:pt x="5870" y="3174"/>
                  <a:pt x="5895" y="3198"/>
                </a:cubicBezTo>
                <a:cubicBezTo>
                  <a:pt x="5898" y="3201"/>
                  <a:pt x="5901" y="3204"/>
                  <a:pt x="5904" y="3207"/>
                </a:cubicBezTo>
                <a:cubicBezTo>
                  <a:pt x="5906" y="3209"/>
                  <a:pt x="5906" y="3209"/>
                  <a:pt x="5906" y="3209"/>
                </a:cubicBezTo>
                <a:cubicBezTo>
                  <a:pt x="5906" y="3209"/>
                  <a:pt x="5906" y="3209"/>
                  <a:pt x="5906" y="3209"/>
                </a:cubicBezTo>
                <a:cubicBezTo>
                  <a:pt x="5912" y="3207"/>
                  <a:pt x="5912" y="3207"/>
                  <a:pt x="5912" y="3207"/>
                </a:cubicBezTo>
                <a:cubicBezTo>
                  <a:pt x="5919" y="3204"/>
                  <a:pt x="5926" y="3200"/>
                  <a:pt x="5934" y="3195"/>
                </a:cubicBezTo>
                <a:cubicBezTo>
                  <a:pt x="5941" y="3191"/>
                  <a:pt x="5948" y="3186"/>
                  <a:pt x="5954" y="3180"/>
                </a:cubicBezTo>
                <a:cubicBezTo>
                  <a:pt x="5961" y="3175"/>
                  <a:pt x="5967" y="3169"/>
                  <a:pt x="5974" y="3162"/>
                </a:cubicBezTo>
                <a:cubicBezTo>
                  <a:pt x="5980" y="3156"/>
                  <a:pt x="5985" y="3149"/>
                  <a:pt x="5991" y="3141"/>
                </a:cubicBezTo>
                <a:cubicBezTo>
                  <a:pt x="5996" y="3132"/>
                  <a:pt x="6002" y="3122"/>
                  <a:pt x="6006" y="3112"/>
                </a:cubicBezTo>
                <a:cubicBezTo>
                  <a:pt x="6008" y="3107"/>
                  <a:pt x="6010" y="3102"/>
                  <a:pt x="6012" y="3097"/>
                </a:cubicBezTo>
                <a:cubicBezTo>
                  <a:pt x="6014" y="3091"/>
                  <a:pt x="6015" y="3087"/>
                  <a:pt x="6016" y="3081"/>
                </a:cubicBezTo>
                <a:cubicBezTo>
                  <a:pt x="6019" y="3071"/>
                  <a:pt x="6020" y="3060"/>
                  <a:pt x="6021" y="3049"/>
                </a:cubicBezTo>
                <a:cubicBezTo>
                  <a:pt x="6021" y="3043"/>
                  <a:pt x="6021" y="3039"/>
                  <a:pt x="6021" y="3035"/>
                </a:cubicBezTo>
                <a:cubicBezTo>
                  <a:pt x="6021" y="3030"/>
                  <a:pt x="6021" y="3025"/>
                  <a:pt x="6021" y="3021"/>
                </a:cubicBezTo>
                <a:close/>
                <a:moveTo>
                  <a:pt x="5043" y="1210"/>
                </a:moveTo>
                <a:cubicBezTo>
                  <a:pt x="5042" y="1209"/>
                  <a:pt x="5042" y="1209"/>
                  <a:pt x="5042" y="1209"/>
                </a:cubicBezTo>
                <a:cubicBezTo>
                  <a:pt x="5042" y="1209"/>
                  <a:pt x="5042" y="1209"/>
                  <a:pt x="5043" y="1209"/>
                </a:cubicBezTo>
                <a:cubicBezTo>
                  <a:pt x="5043" y="1210"/>
                  <a:pt x="5043" y="1210"/>
                  <a:pt x="5043" y="1210"/>
                </a:cubicBezTo>
                <a:close/>
                <a:moveTo>
                  <a:pt x="5025" y="1203"/>
                </a:moveTo>
                <a:cubicBezTo>
                  <a:pt x="5030" y="1205"/>
                  <a:pt x="5034" y="1206"/>
                  <a:pt x="5038" y="1208"/>
                </a:cubicBezTo>
                <a:cubicBezTo>
                  <a:pt x="5033" y="1207"/>
                  <a:pt x="5025" y="1209"/>
                  <a:pt x="5016" y="1211"/>
                </a:cubicBezTo>
                <a:cubicBezTo>
                  <a:pt x="5016" y="1207"/>
                  <a:pt x="5019" y="1204"/>
                  <a:pt x="5025" y="1203"/>
                </a:cubicBezTo>
                <a:close/>
                <a:moveTo>
                  <a:pt x="4360" y="705"/>
                </a:moveTo>
                <a:cubicBezTo>
                  <a:pt x="4359" y="711"/>
                  <a:pt x="4363" y="722"/>
                  <a:pt x="4367" y="733"/>
                </a:cubicBezTo>
                <a:cubicBezTo>
                  <a:pt x="4362" y="719"/>
                  <a:pt x="4362" y="719"/>
                  <a:pt x="4356" y="704"/>
                </a:cubicBezTo>
                <a:cubicBezTo>
                  <a:pt x="4357" y="708"/>
                  <a:pt x="4357" y="711"/>
                  <a:pt x="4358" y="713"/>
                </a:cubicBezTo>
                <a:cubicBezTo>
                  <a:pt x="4358" y="715"/>
                  <a:pt x="4358" y="717"/>
                  <a:pt x="4358" y="718"/>
                </a:cubicBezTo>
                <a:cubicBezTo>
                  <a:pt x="4358" y="720"/>
                  <a:pt x="4357" y="720"/>
                  <a:pt x="4355" y="719"/>
                </a:cubicBezTo>
                <a:cubicBezTo>
                  <a:pt x="4353" y="718"/>
                  <a:pt x="4349" y="715"/>
                  <a:pt x="4351" y="723"/>
                </a:cubicBezTo>
                <a:cubicBezTo>
                  <a:pt x="4346" y="711"/>
                  <a:pt x="4345" y="709"/>
                  <a:pt x="4342" y="701"/>
                </a:cubicBezTo>
                <a:cubicBezTo>
                  <a:pt x="4348" y="701"/>
                  <a:pt x="4353" y="702"/>
                  <a:pt x="4360" y="705"/>
                </a:cubicBezTo>
                <a:close/>
                <a:moveTo>
                  <a:pt x="4341" y="710"/>
                </a:moveTo>
                <a:cubicBezTo>
                  <a:pt x="4339" y="706"/>
                  <a:pt x="4338" y="703"/>
                  <a:pt x="4338" y="701"/>
                </a:cubicBezTo>
                <a:cubicBezTo>
                  <a:pt x="4339" y="701"/>
                  <a:pt x="4340" y="701"/>
                  <a:pt x="4341" y="701"/>
                </a:cubicBezTo>
                <a:cubicBezTo>
                  <a:pt x="4342" y="704"/>
                  <a:pt x="4343" y="706"/>
                  <a:pt x="4343" y="707"/>
                </a:cubicBezTo>
                <a:cubicBezTo>
                  <a:pt x="4343" y="708"/>
                  <a:pt x="4342" y="708"/>
                  <a:pt x="4341" y="707"/>
                </a:cubicBezTo>
                <a:cubicBezTo>
                  <a:pt x="4340" y="706"/>
                  <a:pt x="4339" y="702"/>
                  <a:pt x="4341" y="71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49" name="图片 4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25393" y="325315"/>
            <a:ext cx="1360988" cy="1299160"/>
          </a:xfrm>
          <a:prstGeom prst="rect">
            <a:avLst/>
          </a:prstGeom>
        </p:spPr>
      </p:pic>
      <p:grpSp>
        <p:nvGrpSpPr>
          <p:cNvPr id="57" name="组合 56"/>
          <p:cNvGrpSpPr/>
          <p:nvPr/>
        </p:nvGrpSpPr>
        <p:grpSpPr>
          <a:xfrm>
            <a:off x="1996551" y="3923244"/>
            <a:ext cx="8198898" cy="3302830"/>
            <a:chOff x="1548265" y="3628625"/>
            <a:chExt cx="8930255" cy="3597449"/>
          </a:xfrm>
        </p:grpSpPr>
        <p:pic>
          <p:nvPicPr>
            <p:cNvPr id="51" name="图片 50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1548265" y="3628625"/>
              <a:ext cx="1549862" cy="3597449"/>
            </a:xfrm>
            <a:prstGeom prst="rect">
              <a:avLst/>
            </a:prstGeom>
          </p:spPr>
        </p:pic>
        <p:pic>
          <p:nvPicPr>
            <p:cNvPr id="52" name="图形 51"/>
            <p:cNvPicPr>
              <a:picLocks noChangeAspect="1"/>
            </p:cNvPicPr>
            <p:nvPr/>
          </p:nvPicPr>
          <p:blipFill>
            <a:blip r:embed="rId6" cstate="email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515565" y="3845153"/>
              <a:ext cx="1304450" cy="3380921"/>
            </a:xfrm>
            <a:prstGeom prst="rect">
              <a:avLst/>
            </a:prstGeom>
          </p:spPr>
        </p:pic>
        <p:pic>
          <p:nvPicPr>
            <p:cNvPr id="53" name="图片 52"/>
            <p:cNvPicPr>
              <a:picLocks noChangeAspect="1"/>
            </p:cNvPicPr>
            <p:nvPr/>
          </p:nvPicPr>
          <p:blipFill>
            <a:blip r:embed="rId8" cstate="email"/>
            <a:stretch>
              <a:fillRect/>
            </a:stretch>
          </p:blipFill>
          <p:spPr>
            <a:xfrm>
              <a:off x="5237453" y="3628625"/>
              <a:ext cx="1307437" cy="3554690"/>
            </a:xfrm>
            <a:prstGeom prst="rect">
              <a:avLst/>
            </a:prstGeom>
          </p:spPr>
        </p:pic>
        <p:pic>
          <p:nvPicPr>
            <p:cNvPr id="54" name="图片 53"/>
            <p:cNvPicPr>
              <a:picLocks noChangeAspect="1"/>
            </p:cNvPicPr>
            <p:nvPr/>
          </p:nvPicPr>
          <p:blipFill>
            <a:blip r:embed="rId9" cstate="email"/>
            <a:stretch>
              <a:fillRect/>
            </a:stretch>
          </p:blipFill>
          <p:spPr>
            <a:xfrm>
              <a:off x="6962328" y="4022292"/>
              <a:ext cx="1158635" cy="3203782"/>
            </a:xfrm>
            <a:prstGeom prst="rect">
              <a:avLst/>
            </a:prstGeom>
          </p:spPr>
        </p:pic>
        <p:pic>
          <p:nvPicPr>
            <p:cNvPr id="55" name="图片 54"/>
            <p:cNvPicPr>
              <a:picLocks noChangeAspect="1"/>
            </p:cNvPicPr>
            <p:nvPr/>
          </p:nvPicPr>
          <p:blipFill>
            <a:blip r:embed="rId10" cstate="email"/>
            <a:stretch>
              <a:fillRect/>
            </a:stretch>
          </p:blipFill>
          <p:spPr>
            <a:xfrm>
              <a:off x="8538400" y="3845153"/>
              <a:ext cx="1940120" cy="3359542"/>
            </a:xfrm>
            <a:prstGeom prst="rect">
              <a:avLst/>
            </a:prstGeom>
          </p:spPr>
        </p:pic>
      </p:grpSp>
      <p:sp>
        <p:nvSpPr>
          <p:cNvPr id="56" name="文本框 55"/>
          <p:cNvSpPr txBox="1"/>
          <p:nvPr/>
        </p:nvSpPr>
        <p:spPr>
          <a:xfrm>
            <a:off x="2227123" y="2105959"/>
            <a:ext cx="7737753" cy="92333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5400" b="1" dirty="0">
                <a:ln w="28575">
                  <a:solidFill>
                    <a:prstClr val="white"/>
                  </a:solidFill>
                </a:ln>
                <a:solidFill>
                  <a:srgbClr val="E9562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儿童暑假生活主题模板</a:t>
            </a:r>
            <a:endParaRPr kumimoji="0" lang="zh-CN" altLang="en-US" sz="5400" b="1" u="none" strike="noStrike" kern="1200" cap="none" spc="0" normalizeH="0" baseline="0" noProof="0" dirty="0">
              <a:ln w="28575">
                <a:solidFill>
                  <a:prstClr val="white"/>
                </a:solidFill>
              </a:ln>
              <a:solidFill>
                <a:srgbClr val="E9562B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矩形: 圆角 58"/>
          <p:cNvSpPr/>
          <p:nvPr/>
        </p:nvSpPr>
        <p:spPr>
          <a:xfrm>
            <a:off x="4978400" y="3193143"/>
            <a:ext cx="2235200" cy="524073"/>
          </a:xfrm>
          <a:prstGeom prst="roundRect">
            <a:avLst>
              <a:gd name="adj" fmla="val 50000"/>
            </a:avLst>
          </a:prstGeom>
          <a:solidFill>
            <a:srgbClr val="F59120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三年一班  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xiazaii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advTm="300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A6ED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Freeform 6"/>
          <p:cNvSpPr/>
          <p:nvPr/>
        </p:nvSpPr>
        <p:spPr bwMode="auto">
          <a:xfrm>
            <a:off x="2531384" y="5817074"/>
            <a:ext cx="19050" cy="4049"/>
          </a:xfrm>
          <a:custGeom>
            <a:avLst/>
            <a:gdLst>
              <a:gd name="T0" fmla="*/ 0 w 12"/>
              <a:gd name="T1" fmla="*/ 3 h 3"/>
              <a:gd name="T2" fmla="*/ 12 w 12"/>
              <a:gd name="T3" fmla="*/ 0 h 3"/>
              <a:gd name="T4" fmla="*/ 12 w 12"/>
              <a:gd name="T5" fmla="*/ 0 h 3"/>
              <a:gd name="T6" fmla="*/ 0 w 12"/>
              <a:gd name="T7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" h="3">
                <a:moveTo>
                  <a:pt x="0" y="3"/>
                </a:moveTo>
                <a:lnTo>
                  <a:pt x="12" y="0"/>
                </a:lnTo>
                <a:lnTo>
                  <a:pt x="12" y="0"/>
                </a:lnTo>
                <a:lnTo>
                  <a:pt x="0" y="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6" name="Freeform 42"/>
          <p:cNvSpPr/>
          <p:nvPr/>
        </p:nvSpPr>
        <p:spPr bwMode="auto">
          <a:xfrm>
            <a:off x="-1768394" y="449250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" name="Freeform 5"/>
          <p:cNvSpPr>
            <a:spLocks noEditPoints="1"/>
          </p:cNvSpPr>
          <p:nvPr/>
        </p:nvSpPr>
        <p:spPr bwMode="auto">
          <a:xfrm>
            <a:off x="-712391" y="-684620"/>
            <a:ext cx="13680745" cy="7709534"/>
          </a:xfrm>
          <a:custGeom>
            <a:avLst/>
            <a:gdLst>
              <a:gd name="T0" fmla="*/ 5995 w 6021"/>
              <a:gd name="T1" fmla="*/ 2925 h 4063"/>
              <a:gd name="T2" fmla="*/ 5862 w 6021"/>
              <a:gd name="T3" fmla="*/ 2482 h 4063"/>
              <a:gd name="T4" fmla="*/ 5803 w 6021"/>
              <a:gd name="T5" fmla="*/ 2440 h 4063"/>
              <a:gd name="T6" fmla="*/ 5694 w 6021"/>
              <a:gd name="T7" fmla="*/ 2388 h 4063"/>
              <a:gd name="T8" fmla="*/ 5697 w 6021"/>
              <a:gd name="T9" fmla="*/ 2270 h 4063"/>
              <a:gd name="T10" fmla="*/ 5739 w 6021"/>
              <a:gd name="T11" fmla="*/ 2096 h 4063"/>
              <a:gd name="T12" fmla="*/ 5441 w 6021"/>
              <a:gd name="T13" fmla="*/ 1401 h 4063"/>
              <a:gd name="T14" fmla="*/ 5210 w 6021"/>
              <a:gd name="T15" fmla="*/ 1227 h 4063"/>
              <a:gd name="T16" fmla="*/ 4985 w 6021"/>
              <a:gd name="T17" fmla="*/ 1176 h 4063"/>
              <a:gd name="T18" fmla="*/ 4694 w 6021"/>
              <a:gd name="T19" fmla="*/ 432 h 4063"/>
              <a:gd name="T20" fmla="*/ 4607 w 6021"/>
              <a:gd name="T21" fmla="*/ 409 h 4063"/>
              <a:gd name="T22" fmla="*/ 4412 w 6021"/>
              <a:gd name="T23" fmla="*/ 380 h 4063"/>
              <a:gd name="T24" fmla="*/ 4266 w 6021"/>
              <a:gd name="T25" fmla="*/ 597 h 4063"/>
              <a:gd name="T26" fmla="*/ 3401 w 6021"/>
              <a:gd name="T27" fmla="*/ 410 h 4063"/>
              <a:gd name="T28" fmla="*/ 2404 w 6021"/>
              <a:gd name="T29" fmla="*/ 18 h 4063"/>
              <a:gd name="T30" fmla="*/ 2024 w 6021"/>
              <a:gd name="T31" fmla="*/ 25 h 4063"/>
              <a:gd name="T32" fmla="*/ 1906 w 6021"/>
              <a:gd name="T33" fmla="*/ 301 h 4063"/>
              <a:gd name="T34" fmla="*/ 1698 w 6021"/>
              <a:gd name="T35" fmla="*/ 629 h 4063"/>
              <a:gd name="T36" fmla="*/ 1686 w 6021"/>
              <a:gd name="T37" fmla="*/ 636 h 4063"/>
              <a:gd name="T38" fmla="*/ 1612 w 6021"/>
              <a:gd name="T39" fmla="*/ 672 h 4063"/>
              <a:gd name="T40" fmla="*/ 1614 w 6021"/>
              <a:gd name="T41" fmla="*/ 800 h 4063"/>
              <a:gd name="T42" fmla="*/ 1371 w 6021"/>
              <a:gd name="T43" fmla="*/ 1075 h 4063"/>
              <a:gd name="T44" fmla="*/ 1228 w 6021"/>
              <a:gd name="T45" fmla="*/ 1029 h 4063"/>
              <a:gd name="T46" fmla="*/ 827 w 6021"/>
              <a:gd name="T47" fmla="*/ 1038 h 4063"/>
              <a:gd name="T48" fmla="*/ 765 w 6021"/>
              <a:gd name="T49" fmla="*/ 1090 h 4063"/>
              <a:gd name="T50" fmla="*/ 478 w 6021"/>
              <a:gd name="T51" fmla="*/ 1520 h 4063"/>
              <a:gd name="T52" fmla="*/ 453 w 6021"/>
              <a:gd name="T53" fmla="*/ 1633 h 4063"/>
              <a:gd name="T54" fmla="*/ 347 w 6021"/>
              <a:gd name="T55" fmla="*/ 1918 h 4063"/>
              <a:gd name="T56" fmla="*/ 114 w 6021"/>
              <a:gd name="T57" fmla="*/ 2236 h 4063"/>
              <a:gd name="T58" fmla="*/ 391 w 6021"/>
              <a:gd name="T59" fmla="*/ 2098 h 4063"/>
              <a:gd name="T60" fmla="*/ 334 w 6021"/>
              <a:gd name="T61" fmla="*/ 2415 h 4063"/>
              <a:gd name="T62" fmla="*/ 206 w 6021"/>
              <a:gd name="T63" fmla="*/ 2560 h 4063"/>
              <a:gd name="T64" fmla="*/ 52 w 6021"/>
              <a:gd name="T65" fmla="*/ 2947 h 4063"/>
              <a:gd name="T66" fmla="*/ 335 w 6021"/>
              <a:gd name="T67" fmla="*/ 2624 h 4063"/>
              <a:gd name="T68" fmla="*/ 381 w 6021"/>
              <a:gd name="T69" fmla="*/ 2630 h 4063"/>
              <a:gd name="T70" fmla="*/ 75 w 6021"/>
              <a:gd name="T71" fmla="*/ 2952 h 4063"/>
              <a:gd name="T72" fmla="*/ 173 w 6021"/>
              <a:gd name="T73" fmla="*/ 3255 h 4063"/>
              <a:gd name="T74" fmla="*/ 767 w 6021"/>
              <a:gd name="T75" fmla="*/ 3517 h 4063"/>
              <a:gd name="T76" fmla="*/ 1241 w 6021"/>
              <a:gd name="T77" fmla="*/ 3658 h 4063"/>
              <a:gd name="T78" fmla="*/ 1880 w 6021"/>
              <a:gd name="T79" fmla="*/ 3639 h 4063"/>
              <a:gd name="T80" fmla="*/ 2151 w 6021"/>
              <a:gd name="T81" fmla="*/ 3612 h 4063"/>
              <a:gd name="T82" fmla="*/ 1960 w 6021"/>
              <a:gd name="T83" fmla="*/ 3737 h 4063"/>
              <a:gd name="T84" fmla="*/ 1707 w 6021"/>
              <a:gd name="T85" fmla="*/ 3856 h 4063"/>
              <a:gd name="T86" fmla="*/ 1962 w 6021"/>
              <a:gd name="T87" fmla="*/ 3862 h 4063"/>
              <a:gd name="T88" fmla="*/ 1850 w 6021"/>
              <a:gd name="T89" fmla="*/ 3986 h 4063"/>
              <a:gd name="T90" fmla="*/ 1776 w 6021"/>
              <a:gd name="T91" fmla="*/ 4033 h 4063"/>
              <a:gd name="T92" fmla="*/ 1783 w 6021"/>
              <a:gd name="T93" fmla="*/ 4042 h 4063"/>
              <a:gd name="T94" fmla="*/ 1915 w 6021"/>
              <a:gd name="T95" fmla="*/ 3985 h 4063"/>
              <a:gd name="T96" fmla="*/ 2575 w 6021"/>
              <a:gd name="T97" fmla="*/ 4050 h 4063"/>
              <a:gd name="T98" fmla="*/ 3129 w 6021"/>
              <a:gd name="T99" fmla="*/ 4040 h 4063"/>
              <a:gd name="T100" fmla="*/ 3447 w 6021"/>
              <a:gd name="T101" fmla="*/ 4014 h 4063"/>
              <a:gd name="T102" fmla="*/ 3813 w 6021"/>
              <a:gd name="T103" fmla="*/ 3920 h 4063"/>
              <a:gd name="T104" fmla="*/ 4005 w 6021"/>
              <a:gd name="T105" fmla="*/ 3888 h 4063"/>
              <a:gd name="T106" fmla="*/ 4143 w 6021"/>
              <a:gd name="T107" fmla="*/ 3887 h 4063"/>
              <a:gd name="T108" fmla="*/ 5112 w 6021"/>
              <a:gd name="T109" fmla="*/ 3874 h 4063"/>
              <a:gd name="T110" fmla="*/ 5121 w 6021"/>
              <a:gd name="T111" fmla="*/ 3504 h 4063"/>
              <a:gd name="T112" fmla="*/ 5211 w 6021"/>
              <a:gd name="T113" fmla="*/ 3552 h 4063"/>
              <a:gd name="T114" fmla="*/ 5583 w 6021"/>
              <a:gd name="T115" fmla="*/ 3427 h 4063"/>
              <a:gd name="T116" fmla="*/ 5859 w 6021"/>
              <a:gd name="T117" fmla="*/ 3023 h 4063"/>
              <a:gd name="T118" fmla="*/ 5865 w 6021"/>
              <a:gd name="T119" fmla="*/ 3119 h 4063"/>
              <a:gd name="T120" fmla="*/ 5991 w 6021"/>
              <a:gd name="T121" fmla="*/ 3141 h 4063"/>
              <a:gd name="T122" fmla="*/ 5038 w 6021"/>
              <a:gd name="T123" fmla="*/ 1208 h 4063"/>
              <a:gd name="T124" fmla="*/ 4341 w 6021"/>
              <a:gd name="T125" fmla="*/ 710 h 40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021" h="4063">
                <a:moveTo>
                  <a:pt x="6021" y="3021"/>
                </a:moveTo>
                <a:cubicBezTo>
                  <a:pt x="6021" y="3016"/>
                  <a:pt x="6020" y="3011"/>
                  <a:pt x="6019" y="3007"/>
                </a:cubicBezTo>
                <a:cubicBezTo>
                  <a:pt x="6019" y="3003"/>
                  <a:pt x="6018" y="2999"/>
                  <a:pt x="6017" y="2994"/>
                </a:cubicBezTo>
                <a:cubicBezTo>
                  <a:pt x="6016" y="2987"/>
                  <a:pt x="6015" y="2980"/>
                  <a:pt x="6013" y="2973"/>
                </a:cubicBezTo>
                <a:cubicBezTo>
                  <a:pt x="6011" y="2967"/>
                  <a:pt x="6011" y="2967"/>
                  <a:pt x="6011" y="2967"/>
                </a:cubicBezTo>
                <a:cubicBezTo>
                  <a:pt x="6010" y="2965"/>
                  <a:pt x="6010" y="2965"/>
                  <a:pt x="6010" y="2965"/>
                </a:cubicBezTo>
                <a:cubicBezTo>
                  <a:pt x="6009" y="2963"/>
                  <a:pt x="6009" y="2963"/>
                  <a:pt x="6009" y="2963"/>
                </a:cubicBezTo>
                <a:cubicBezTo>
                  <a:pt x="6009" y="2960"/>
                  <a:pt x="6008" y="2957"/>
                  <a:pt x="6007" y="2955"/>
                </a:cubicBezTo>
                <a:cubicBezTo>
                  <a:pt x="6005" y="2949"/>
                  <a:pt x="6003" y="2943"/>
                  <a:pt x="6001" y="2938"/>
                </a:cubicBezTo>
                <a:cubicBezTo>
                  <a:pt x="6000" y="2936"/>
                  <a:pt x="6000" y="2935"/>
                  <a:pt x="5999" y="2934"/>
                </a:cubicBezTo>
                <a:cubicBezTo>
                  <a:pt x="5998" y="2931"/>
                  <a:pt x="5998" y="2931"/>
                  <a:pt x="5998" y="2931"/>
                </a:cubicBezTo>
                <a:cubicBezTo>
                  <a:pt x="5995" y="2925"/>
                  <a:pt x="5995" y="2925"/>
                  <a:pt x="5995" y="2925"/>
                </a:cubicBezTo>
                <a:cubicBezTo>
                  <a:pt x="5994" y="2920"/>
                  <a:pt x="5991" y="2916"/>
                  <a:pt x="5990" y="2912"/>
                </a:cubicBezTo>
                <a:cubicBezTo>
                  <a:pt x="5988" y="2908"/>
                  <a:pt x="5986" y="2905"/>
                  <a:pt x="5985" y="2901"/>
                </a:cubicBezTo>
                <a:cubicBezTo>
                  <a:pt x="5982" y="2896"/>
                  <a:pt x="5982" y="2896"/>
                  <a:pt x="5982" y="2896"/>
                </a:cubicBezTo>
                <a:cubicBezTo>
                  <a:pt x="5980" y="2893"/>
                  <a:pt x="5980" y="2893"/>
                  <a:pt x="5980" y="2893"/>
                </a:cubicBezTo>
                <a:cubicBezTo>
                  <a:pt x="5979" y="2891"/>
                  <a:pt x="5979" y="2891"/>
                  <a:pt x="5979" y="2891"/>
                </a:cubicBezTo>
                <a:cubicBezTo>
                  <a:pt x="5978" y="2888"/>
                  <a:pt x="5976" y="2885"/>
                  <a:pt x="5974" y="2882"/>
                </a:cubicBezTo>
                <a:cubicBezTo>
                  <a:pt x="5971" y="2875"/>
                  <a:pt x="5968" y="2870"/>
                  <a:pt x="5965" y="2864"/>
                </a:cubicBezTo>
                <a:cubicBezTo>
                  <a:pt x="5952" y="2842"/>
                  <a:pt x="5940" y="2824"/>
                  <a:pt x="5922" y="2804"/>
                </a:cubicBezTo>
                <a:cubicBezTo>
                  <a:pt x="5901" y="2795"/>
                  <a:pt x="5901" y="2795"/>
                  <a:pt x="5901" y="2795"/>
                </a:cubicBezTo>
                <a:cubicBezTo>
                  <a:pt x="5898" y="2728"/>
                  <a:pt x="5886" y="2661"/>
                  <a:pt x="5872" y="2634"/>
                </a:cubicBezTo>
                <a:cubicBezTo>
                  <a:pt x="5859" y="2596"/>
                  <a:pt x="5901" y="2562"/>
                  <a:pt x="5919" y="2519"/>
                </a:cubicBezTo>
                <a:cubicBezTo>
                  <a:pt x="5888" y="2524"/>
                  <a:pt x="5893" y="2477"/>
                  <a:pt x="5862" y="2482"/>
                </a:cubicBezTo>
                <a:cubicBezTo>
                  <a:pt x="5865" y="2475"/>
                  <a:pt x="5849" y="2461"/>
                  <a:pt x="5828" y="2447"/>
                </a:cubicBezTo>
                <a:cubicBezTo>
                  <a:pt x="5825" y="2445"/>
                  <a:pt x="5822" y="2443"/>
                  <a:pt x="5819" y="2441"/>
                </a:cubicBezTo>
                <a:cubicBezTo>
                  <a:pt x="5817" y="2440"/>
                  <a:pt x="5819" y="2440"/>
                  <a:pt x="5819" y="2440"/>
                </a:cubicBezTo>
                <a:cubicBezTo>
                  <a:pt x="5820" y="2440"/>
                  <a:pt x="5820" y="2440"/>
                  <a:pt x="5820" y="2440"/>
                </a:cubicBezTo>
                <a:cubicBezTo>
                  <a:pt x="5822" y="2439"/>
                  <a:pt x="5823" y="2438"/>
                  <a:pt x="5825" y="2438"/>
                </a:cubicBezTo>
                <a:cubicBezTo>
                  <a:pt x="5825" y="2437"/>
                  <a:pt x="5824" y="2436"/>
                  <a:pt x="5824" y="2435"/>
                </a:cubicBezTo>
                <a:cubicBezTo>
                  <a:pt x="5824" y="2435"/>
                  <a:pt x="5823" y="2435"/>
                  <a:pt x="5823" y="2435"/>
                </a:cubicBezTo>
                <a:cubicBezTo>
                  <a:pt x="5823" y="2434"/>
                  <a:pt x="5823" y="2434"/>
                  <a:pt x="5823" y="2434"/>
                </a:cubicBezTo>
                <a:cubicBezTo>
                  <a:pt x="5822" y="2434"/>
                  <a:pt x="5822" y="2434"/>
                  <a:pt x="5822" y="2434"/>
                </a:cubicBezTo>
                <a:cubicBezTo>
                  <a:pt x="5822" y="2434"/>
                  <a:pt x="5819" y="2437"/>
                  <a:pt x="5814" y="2439"/>
                </a:cubicBezTo>
                <a:cubicBezTo>
                  <a:pt x="5813" y="2440"/>
                  <a:pt x="5812" y="2440"/>
                  <a:pt x="5811" y="2440"/>
                </a:cubicBezTo>
                <a:cubicBezTo>
                  <a:pt x="5808" y="2440"/>
                  <a:pt x="5806" y="2440"/>
                  <a:pt x="5803" y="2440"/>
                </a:cubicBezTo>
                <a:cubicBezTo>
                  <a:pt x="5798" y="2439"/>
                  <a:pt x="5792" y="2437"/>
                  <a:pt x="5786" y="2434"/>
                </a:cubicBezTo>
                <a:cubicBezTo>
                  <a:pt x="5777" y="2429"/>
                  <a:pt x="5769" y="2443"/>
                  <a:pt x="5762" y="2457"/>
                </a:cubicBezTo>
                <a:cubicBezTo>
                  <a:pt x="5769" y="2443"/>
                  <a:pt x="5769" y="2443"/>
                  <a:pt x="5777" y="2429"/>
                </a:cubicBezTo>
                <a:cubicBezTo>
                  <a:pt x="5774" y="2432"/>
                  <a:pt x="5772" y="2434"/>
                  <a:pt x="5769" y="2435"/>
                </a:cubicBezTo>
                <a:cubicBezTo>
                  <a:pt x="5766" y="2436"/>
                  <a:pt x="5763" y="2436"/>
                  <a:pt x="5760" y="2436"/>
                </a:cubicBezTo>
                <a:cubicBezTo>
                  <a:pt x="5755" y="2435"/>
                  <a:pt x="5750" y="2432"/>
                  <a:pt x="5746" y="2429"/>
                </a:cubicBezTo>
                <a:cubicBezTo>
                  <a:pt x="5736" y="2423"/>
                  <a:pt x="5728" y="2414"/>
                  <a:pt x="5718" y="2418"/>
                </a:cubicBezTo>
                <a:cubicBezTo>
                  <a:pt x="5725" y="2404"/>
                  <a:pt x="5725" y="2404"/>
                  <a:pt x="5733" y="2390"/>
                </a:cubicBezTo>
                <a:cubicBezTo>
                  <a:pt x="5730" y="2391"/>
                  <a:pt x="5728" y="2392"/>
                  <a:pt x="5725" y="2392"/>
                </a:cubicBezTo>
                <a:cubicBezTo>
                  <a:pt x="5722" y="2393"/>
                  <a:pt x="5719" y="2393"/>
                  <a:pt x="5717" y="2393"/>
                </a:cubicBezTo>
                <a:cubicBezTo>
                  <a:pt x="5711" y="2393"/>
                  <a:pt x="5706" y="2392"/>
                  <a:pt x="5701" y="2390"/>
                </a:cubicBezTo>
                <a:cubicBezTo>
                  <a:pt x="5699" y="2390"/>
                  <a:pt x="5696" y="2389"/>
                  <a:pt x="5694" y="2388"/>
                </a:cubicBezTo>
                <a:cubicBezTo>
                  <a:pt x="5692" y="2387"/>
                  <a:pt x="5689" y="2386"/>
                  <a:pt x="5687" y="2385"/>
                </a:cubicBezTo>
                <a:cubicBezTo>
                  <a:pt x="5682" y="2383"/>
                  <a:pt x="5677" y="2380"/>
                  <a:pt x="5672" y="2377"/>
                </a:cubicBezTo>
                <a:cubicBezTo>
                  <a:pt x="5662" y="2372"/>
                  <a:pt x="5652" y="2366"/>
                  <a:pt x="5642" y="2362"/>
                </a:cubicBezTo>
                <a:cubicBezTo>
                  <a:pt x="5633" y="2358"/>
                  <a:pt x="5623" y="2355"/>
                  <a:pt x="5612" y="2355"/>
                </a:cubicBezTo>
                <a:cubicBezTo>
                  <a:pt x="5619" y="2341"/>
                  <a:pt x="5619" y="2341"/>
                  <a:pt x="5625" y="2327"/>
                </a:cubicBezTo>
                <a:cubicBezTo>
                  <a:pt x="5622" y="2326"/>
                  <a:pt x="5620" y="2325"/>
                  <a:pt x="5618" y="2324"/>
                </a:cubicBezTo>
                <a:cubicBezTo>
                  <a:pt x="5616" y="2324"/>
                  <a:pt x="5615" y="2323"/>
                  <a:pt x="5613" y="2322"/>
                </a:cubicBezTo>
                <a:cubicBezTo>
                  <a:pt x="5610" y="2321"/>
                  <a:pt x="5607" y="2319"/>
                  <a:pt x="5605" y="2317"/>
                </a:cubicBezTo>
                <a:cubicBezTo>
                  <a:pt x="5604" y="2317"/>
                  <a:pt x="5604" y="2317"/>
                  <a:pt x="5604" y="2317"/>
                </a:cubicBezTo>
                <a:cubicBezTo>
                  <a:pt x="5628" y="2315"/>
                  <a:pt x="5648" y="2308"/>
                  <a:pt x="5664" y="2299"/>
                </a:cubicBezTo>
                <a:cubicBezTo>
                  <a:pt x="5673" y="2294"/>
                  <a:pt x="5681" y="2288"/>
                  <a:pt x="5687" y="2281"/>
                </a:cubicBezTo>
                <a:cubicBezTo>
                  <a:pt x="5691" y="2277"/>
                  <a:pt x="5694" y="2274"/>
                  <a:pt x="5697" y="2270"/>
                </a:cubicBezTo>
                <a:cubicBezTo>
                  <a:pt x="5698" y="2268"/>
                  <a:pt x="5698" y="2268"/>
                  <a:pt x="5698" y="2268"/>
                </a:cubicBezTo>
                <a:cubicBezTo>
                  <a:pt x="5703" y="2265"/>
                  <a:pt x="5703" y="2265"/>
                  <a:pt x="5703" y="2265"/>
                </a:cubicBezTo>
                <a:cubicBezTo>
                  <a:pt x="5713" y="2257"/>
                  <a:pt x="5713" y="2257"/>
                  <a:pt x="5713" y="2257"/>
                </a:cubicBezTo>
                <a:cubicBezTo>
                  <a:pt x="5721" y="2251"/>
                  <a:pt x="5728" y="2246"/>
                  <a:pt x="5736" y="2240"/>
                </a:cubicBezTo>
                <a:cubicBezTo>
                  <a:pt x="5743" y="2233"/>
                  <a:pt x="5750" y="2227"/>
                  <a:pt x="5758" y="2220"/>
                </a:cubicBezTo>
                <a:cubicBezTo>
                  <a:pt x="5761" y="2217"/>
                  <a:pt x="5765" y="2213"/>
                  <a:pt x="5768" y="2210"/>
                </a:cubicBezTo>
                <a:cubicBezTo>
                  <a:pt x="5773" y="2205"/>
                  <a:pt x="5773" y="2205"/>
                  <a:pt x="5773" y="2205"/>
                </a:cubicBezTo>
                <a:cubicBezTo>
                  <a:pt x="5776" y="2203"/>
                  <a:pt x="5776" y="2203"/>
                  <a:pt x="5776" y="2203"/>
                </a:cubicBezTo>
                <a:cubicBezTo>
                  <a:pt x="5777" y="2201"/>
                  <a:pt x="5777" y="2201"/>
                  <a:pt x="5777" y="2201"/>
                </a:cubicBezTo>
                <a:cubicBezTo>
                  <a:pt x="5778" y="2201"/>
                  <a:pt x="5778" y="2201"/>
                  <a:pt x="5778" y="2201"/>
                </a:cubicBezTo>
                <a:cubicBezTo>
                  <a:pt x="5782" y="2194"/>
                  <a:pt x="5784" y="2189"/>
                  <a:pt x="5786" y="2184"/>
                </a:cubicBezTo>
                <a:cubicBezTo>
                  <a:pt x="5789" y="2173"/>
                  <a:pt x="5761" y="2135"/>
                  <a:pt x="5739" y="2096"/>
                </a:cubicBezTo>
                <a:cubicBezTo>
                  <a:pt x="5716" y="2057"/>
                  <a:pt x="5697" y="2019"/>
                  <a:pt x="5697" y="2019"/>
                </a:cubicBezTo>
                <a:cubicBezTo>
                  <a:pt x="5690" y="2004"/>
                  <a:pt x="5680" y="1983"/>
                  <a:pt x="5669" y="1963"/>
                </a:cubicBezTo>
                <a:cubicBezTo>
                  <a:pt x="5658" y="1942"/>
                  <a:pt x="5647" y="1922"/>
                  <a:pt x="5636" y="1909"/>
                </a:cubicBezTo>
                <a:cubicBezTo>
                  <a:pt x="5628" y="1905"/>
                  <a:pt x="5617" y="1907"/>
                  <a:pt x="5604" y="1903"/>
                </a:cubicBezTo>
                <a:cubicBezTo>
                  <a:pt x="5591" y="1900"/>
                  <a:pt x="5573" y="1892"/>
                  <a:pt x="5554" y="1867"/>
                </a:cubicBezTo>
                <a:cubicBezTo>
                  <a:pt x="5545" y="1855"/>
                  <a:pt x="5552" y="1850"/>
                  <a:pt x="5558" y="1846"/>
                </a:cubicBezTo>
                <a:cubicBezTo>
                  <a:pt x="5540" y="1821"/>
                  <a:pt x="5518" y="1779"/>
                  <a:pt x="5503" y="1743"/>
                </a:cubicBezTo>
                <a:cubicBezTo>
                  <a:pt x="5488" y="1706"/>
                  <a:pt x="5480" y="1675"/>
                  <a:pt x="5485" y="1672"/>
                </a:cubicBezTo>
                <a:cubicBezTo>
                  <a:pt x="5481" y="1656"/>
                  <a:pt x="5481" y="1621"/>
                  <a:pt x="5485" y="1586"/>
                </a:cubicBezTo>
                <a:cubicBezTo>
                  <a:pt x="5489" y="1550"/>
                  <a:pt x="5497" y="1515"/>
                  <a:pt x="5497" y="1499"/>
                </a:cubicBezTo>
                <a:cubicBezTo>
                  <a:pt x="5500" y="1485"/>
                  <a:pt x="5491" y="1464"/>
                  <a:pt x="5474" y="1439"/>
                </a:cubicBezTo>
                <a:cubicBezTo>
                  <a:pt x="5466" y="1427"/>
                  <a:pt x="5454" y="1414"/>
                  <a:pt x="5441" y="1401"/>
                </a:cubicBezTo>
                <a:cubicBezTo>
                  <a:pt x="5428" y="1388"/>
                  <a:pt x="5414" y="1376"/>
                  <a:pt x="5398" y="1364"/>
                </a:cubicBezTo>
                <a:cubicBezTo>
                  <a:pt x="5403" y="1353"/>
                  <a:pt x="5382" y="1341"/>
                  <a:pt x="5361" y="1331"/>
                </a:cubicBezTo>
                <a:cubicBezTo>
                  <a:pt x="5361" y="1330"/>
                  <a:pt x="5355" y="1329"/>
                  <a:pt x="5346" y="1328"/>
                </a:cubicBezTo>
                <a:cubicBezTo>
                  <a:pt x="5328" y="1318"/>
                  <a:pt x="5309" y="1308"/>
                  <a:pt x="5291" y="1301"/>
                </a:cubicBezTo>
                <a:cubicBezTo>
                  <a:pt x="5260" y="1287"/>
                  <a:pt x="5230" y="1279"/>
                  <a:pt x="5208" y="1277"/>
                </a:cubicBezTo>
                <a:cubicBezTo>
                  <a:pt x="5208" y="1276"/>
                  <a:pt x="5208" y="1275"/>
                  <a:pt x="5208" y="1275"/>
                </a:cubicBezTo>
                <a:cubicBezTo>
                  <a:pt x="5208" y="1269"/>
                  <a:pt x="5208" y="1269"/>
                  <a:pt x="5208" y="1269"/>
                </a:cubicBezTo>
                <a:cubicBezTo>
                  <a:pt x="5208" y="1262"/>
                  <a:pt x="5208" y="1262"/>
                  <a:pt x="5208" y="1262"/>
                </a:cubicBezTo>
                <a:cubicBezTo>
                  <a:pt x="5208" y="1257"/>
                  <a:pt x="5209" y="1253"/>
                  <a:pt x="5209" y="1248"/>
                </a:cubicBezTo>
                <a:cubicBezTo>
                  <a:pt x="5210" y="1234"/>
                  <a:pt x="5210" y="1234"/>
                  <a:pt x="5210" y="1234"/>
                </a:cubicBezTo>
                <a:cubicBezTo>
                  <a:pt x="5210" y="1231"/>
                  <a:pt x="5210" y="1231"/>
                  <a:pt x="5210" y="1231"/>
                </a:cubicBezTo>
                <a:cubicBezTo>
                  <a:pt x="5210" y="1227"/>
                  <a:pt x="5210" y="1227"/>
                  <a:pt x="5210" y="1227"/>
                </a:cubicBezTo>
                <a:cubicBezTo>
                  <a:pt x="5210" y="1218"/>
                  <a:pt x="5210" y="1218"/>
                  <a:pt x="5210" y="1218"/>
                </a:cubicBezTo>
                <a:cubicBezTo>
                  <a:pt x="5210" y="1206"/>
                  <a:pt x="5209" y="1195"/>
                  <a:pt x="5208" y="1183"/>
                </a:cubicBezTo>
                <a:cubicBezTo>
                  <a:pt x="5207" y="1180"/>
                  <a:pt x="5207" y="1177"/>
                  <a:pt x="5206" y="1175"/>
                </a:cubicBezTo>
                <a:cubicBezTo>
                  <a:pt x="5206" y="1172"/>
                  <a:pt x="5205" y="1168"/>
                  <a:pt x="5204" y="1164"/>
                </a:cubicBezTo>
                <a:cubicBezTo>
                  <a:pt x="5202" y="1158"/>
                  <a:pt x="5200" y="1151"/>
                  <a:pt x="5197" y="1144"/>
                </a:cubicBezTo>
                <a:cubicBezTo>
                  <a:pt x="5192" y="1131"/>
                  <a:pt x="5185" y="1118"/>
                  <a:pt x="5175" y="1106"/>
                </a:cubicBezTo>
                <a:cubicBezTo>
                  <a:pt x="5166" y="1137"/>
                  <a:pt x="5138" y="1162"/>
                  <a:pt x="5158" y="1184"/>
                </a:cubicBezTo>
                <a:cubicBezTo>
                  <a:pt x="5153" y="1184"/>
                  <a:pt x="5146" y="1185"/>
                  <a:pt x="5140" y="1186"/>
                </a:cubicBezTo>
                <a:cubicBezTo>
                  <a:pt x="5137" y="1181"/>
                  <a:pt x="5135" y="1176"/>
                  <a:pt x="5132" y="1172"/>
                </a:cubicBezTo>
                <a:cubicBezTo>
                  <a:pt x="5119" y="1188"/>
                  <a:pt x="5101" y="1190"/>
                  <a:pt x="5085" y="1191"/>
                </a:cubicBezTo>
                <a:cubicBezTo>
                  <a:pt x="5073" y="1192"/>
                  <a:pt x="5062" y="1193"/>
                  <a:pt x="5053" y="1199"/>
                </a:cubicBezTo>
                <a:cubicBezTo>
                  <a:pt x="5031" y="1192"/>
                  <a:pt x="5008" y="1184"/>
                  <a:pt x="4985" y="1176"/>
                </a:cubicBezTo>
                <a:cubicBezTo>
                  <a:pt x="4975" y="1147"/>
                  <a:pt x="4963" y="1106"/>
                  <a:pt x="4953" y="1071"/>
                </a:cubicBezTo>
                <a:cubicBezTo>
                  <a:pt x="4943" y="1034"/>
                  <a:pt x="4935" y="1004"/>
                  <a:pt x="4937" y="1003"/>
                </a:cubicBezTo>
                <a:cubicBezTo>
                  <a:pt x="4933" y="988"/>
                  <a:pt x="4928" y="957"/>
                  <a:pt x="4920" y="926"/>
                </a:cubicBezTo>
                <a:cubicBezTo>
                  <a:pt x="4914" y="895"/>
                  <a:pt x="4906" y="865"/>
                  <a:pt x="4900" y="850"/>
                </a:cubicBezTo>
                <a:cubicBezTo>
                  <a:pt x="4896" y="827"/>
                  <a:pt x="4858" y="767"/>
                  <a:pt x="4824" y="706"/>
                </a:cubicBezTo>
                <a:cubicBezTo>
                  <a:pt x="4806" y="675"/>
                  <a:pt x="4788" y="645"/>
                  <a:pt x="4775" y="619"/>
                </a:cubicBezTo>
                <a:cubicBezTo>
                  <a:pt x="4762" y="593"/>
                  <a:pt x="4752" y="572"/>
                  <a:pt x="4747" y="561"/>
                </a:cubicBezTo>
                <a:cubicBezTo>
                  <a:pt x="4741" y="547"/>
                  <a:pt x="4734" y="529"/>
                  <a:pt x="4726" y="509"/>
                </a:cubicBezTo>
                <a:cubicBezTo>
                  <a:pt x="4718" y="489"/>
                  <a:pt x="4709" y="467"/>
                  <a:pt x="4700" y="446"/>
                </a:cubicBezTo>
                <a:cubicBezTo>
                  <a:pt x="4702" y="450"/>
                  <a:pt x="4702" y="449"/>
                  <a:pt x="4702" y="448"/>
                </a:cubicBezTo>
                <a:cubicBezTo>
                  <a:pt x="4701" y="446"/>
                  <a:pt x="4701" y="442"/>
                  <a:pt x="4699" y="439"/>
                </a:cubicBezTo>
                <a:cubicBezTo>
                  <a:pt x="4695" y="432"/>
                  <a:pt x="4692" y="424"/>
                  <a:pt x="4694" y="432"/>
                </a:cubicBezTo>
                <a:cubicBezTo>
                  <a:pt x="4691" y="425"/>
                  <a:pt x="4688" y="418"/>
                  <a:pt x="4685" y="413"/>
                </a:cubicBezTo>
                <a:cubicBezTo>
                  <a:pt x="4679" y="408"/>
                  <a:pt x="4674" y="406"/>
                  <a:pt x="4671" y="407"/>
                </a:cubicBezTo>
                <a:cubicBezTo>
                  <a:pt x="4671" y="407"/>
                  <a:pt x="4671" y="407"/>
                  <a:pt x="4671" y="409"/>
                </a:cubicBezTo>
                <a:cubicBezTo>
                  <a:pt x="4671" y="410"/>
                  <a:pt x="4672" y="412"/>
                  <a:pt x="4671" y="415"/>
                </a:cubicBezTo>
                <a:cubicBezTo>
                  <a:pt x="4671" y="419"/>
                  <a:pt x="4669" y="423"/>
                  <a:pt x="4664" y="425"/>
                </a:cubicBezTo>
                <a:cubicBezTo>
                  <a:pt x="4661" y="426"/>
                  <a:pt x="4665" y="440"/>
                  <a:pt x="4670" y="455"/>
                </a:cubicBezTo>
                <a:cubicBezTo>
                  <a:pt x="4665" y="440"/>
                  <a:pt x="4665" y="440"/>
                  <a:pt x="4661" y="426"/>
                </a:cubicBezTo>
                <a:cubicBezTo>
                  <a:pt x="4664" y="441"/>
                  <a:pt x="4662" y="441"/>
                  <a:pt x="4658" y="440"/>
                </a:cubicBezTo>
                <a:cubicBezTo>
                  <a:pt x="4654" y="439"/>
                  <a:pt x="4650" y="437"/>
                  <a:pt x="4650" y="445"/>
                </a:cubicBezTo>
                <a:cubicBezTo>
                  <a:pt x="4645" y="430"/>
                  <a:pt x="4645" y="430"/>
                  <a:pt x="4641" y="415"/>
                </a:cubicBezTo>
                <a:cubicBezTo>
                  <a:pt x="4641" y="447"/>
                  <a:pt x="4624" y="420"/>
                  <a:pt x="4616" y="438"/>
                </a:cubicBezTo>
                <a:cubicBezTo>
                  <a:pt x="4611" y="424"/>
                  <a:pt x="4611" y="424"/>
                  <a:pt x="4607" y="409"/>
                </a:cubicBezTo>
                <a:cubicBezTo>
                  <a:pt x="4604" y="410"/>
                  <a:pt x="4600" y="411"/>
                  <a:pt x="4597" y="410"/>
                </a:cubicBezTo>
                <a:cubicBezTo>
                  <a:pt x="4594" y="409"/>
                  <a:pt x="4591" y="406"/>
                  <a:pt x="4588" y="398"/>
                </a:cubicBezTo>
                <a:cubicBezTo>
                  <a:pt x="4583" y="384"/>
                  <a:pt x="4583" y="384"/>
                  <a:pt x="4578" y="369"/>
                </a:cubicBezTo>
                <a:cubicBezTo>
                  <a:pt x="4566" y="357"/>
                  <a:pt x="4562" y="390"/>
                  <a:pt x="4551" y="361"/>
                </a:cubicBezTo>
                <a:cubicBezTo>
                  <a:pt x="4557" y="376"/>
                  <a:pt x="4557" y="376"/>
                  <a:pt x="4562" y="390"/>
                </a:cubicBezTo>
                <a:cubicBezTo>
                  <a:pt x="4548" y="395"/>
                  <a:pt x="4535" y="395"/>
                  <a:pt x="4521" y="394"/>
                </a:cubicBezTo>
                <a:cubicBezTo>
                  <a:pt x="4514" y="393"/>
                  <a:pt x="4508" y="392"/>
                  <a:pt x="4501" y="391"/>
                </a:cubicBezTo>
                <a:cubicBezTo>
                  <a:pt x="4497" y="390"/>
                  <a:pt x="4494" y="389"/>
                  <a:pt x="4491" y="389"/>
                </a:cubicBezTo>
                <a:cubicBezTo>
                  <a:pt x="4485" y="385"/>
                  <a:pt x="4485" y="385"/>
                  <a:pt x="4485" y="385"/>
                </a:cubicBezTo>
                <a:cubicBezTo>
                  <a:pt x="4472" y="373"/>
                  <a:pt x="4461" y="367"/>
                  <a:pt x="4451" y="365"/>
                </a:cubicBezTo>
                <a:cubicBezTo>
                  <a:pt x="4440" y="363"/>
                  <a:pt x="4431" y="365"/>
                  <a:pt x="4424" y="370"/>
                </a:cubicBezTo>
                <a:cubicBezTo>
                  <a:pt x="4420" y="373"/>
                  <a:pt x="4416" y="376"/>
                  <a:pt x="4412" y="380"/>
                </a:cubicBezTo>
                <a:cubicBezTo>
                  <a:pt x="4408" y="384"/>
                  <a:pt x="4405" y="388"/>
                  <a:pt x="4401" y="393"/>
                </a:cubicBezTo>
                <a:cubicBezTo>
                  <a:pt x="4394" y="402"/>
                  <a:pt x="4388" y="413"/>
                  <a:pt x="4382" y="423"/>
                </a:cubicBezTo>
                <a:cubicBezTo>
                  <a:pt x="4378" y="425"/>
                  <a:pt x="4386" y="455"/>
                  <a:pt x="4402" y="482"/>
                </a:cubicBezTo>
                <a:cubicBezTo>
                  <a:pt x="4389" y="487"/>
                  <a:pt x="4389" y="487"/>
                  <a:pt x="4389" y="487"/>
                </a:cubicBezTo>
                <a:cubicBezTo>
                  <a:pt x="4381" y="490"/>
                  <a:pt x="4404" y="531"/>
                  <a:pt x="4396" y="535"/>
                </a:cubicBezTo>
                <a:cubicBezTo>
                  <a:pt x="4387" y="559"/>
                  <a:pt x="4373" y="575"/>
                  <a:pt x="4357" y="586"/>
                </a:cubicBezTo>
                <a:cubicBezTo>
                  <a:pt x="4353" y="589"/>
                  <a:pt x="4349" y="592"/>
                  <a:pt x="4345" y="594"/>
                </a:cubicBezTo>
                <a:cubicBezTo>
                  <a:pt x="4341" y="596"/>
                  <a:pt x="4336" y="599"/>
                  <a:pt x="4331" y="601"/>
                </a:cubicBezTo>
                <a:cubicBezTo>
                  <a:pt x="4322" y="605"/>
                  <a:pt x="4312" y="608"/>
                  <a:pt x="4303" y="611"/>
                </a:cubicBezTo>
                <a:cubicBezTo>
                  <a:pt x="4300" y="612"/>
                  <a:pt x="4297" y="613"/>
                  <a:pt x="4294" y="614"/>
                </a:cubicBezTo>
                <a:cubicBezTo>
                  <a:pt x="4288" y="607"/>
                  <a:pt x="4283" y="602"/>
                  <a:pt x="4278" y="599"/>
                </a:cubicBezTo>
                <a:cubicBezTo>
                  <a:pt x="4275" y="597"/>
                  <a:pt x="4270" y="597"/>
                  <a:pt x="4266" y="597"/>
                </a:cubicBezTo>
                <a:cubicBezTo>
                  <a:pt x="4261" y="598"/>
                  <a:pt x="4257" y="599"/>
                  <a:pt x="4253" y="601"/>
                </a:cubicBezTo>
                <a:cubicBezTo>
                  <a:pt x="4245" y="605"/>
                  <a:pt x="4238" y="612"/>
                  <a:pt x="4232" y="620"/>
                </a:cubicBezTo>
                <a:cubicBezTo>
                  <a:pt x="4230" y="623"/>
                  <a:pt x="4229" y="625"/>
                  <a:pt x="4227" y="627"/>
                </a:cubicBezTo>
                <a:cubicBezTo>
                  <a:pt x="4225" y="629"/>
                  <a:pt x="4222" y="632"/>
                  <a:pt x="4220" y="635"/>
                </a:cubicBezTo>
                <a:cubicBezTo>
                  <a:pt x="4216" y="640"/>
                  <a:pt x="4212" y="645"/>
                  <a:pt x="4208" y="650"/>
                </a:cubicBezTo>
                <a:cubicBezTo>
                  <a:pt x="4206" y="651"/>
                  <a:pt x="4206" y="654"/>
                  <a:pt x="4206" y="660"/>
                </a:cubicBezTo>
                <a:cubicBezTo>
                  <a:pt x="4201" y="666"/>
                  <a:pt x="4195" y="672"/>
                  <a:pt x="4190" y="679"/>
                </a:cubicBezTo>
                <a:cubicBezTo>
                  <a:pt x="4197" y="680"/>
                  <a:pt x="4205" y="682"/>
                  <a:pt x="4212" y="684"/>
                </a:cubicBezTo>
                <a:cubicBezTo>
                  <a:pt x="4213" y="686"/>
                  <a:pt x="4213" y="688"/>
                  <a:pt x="4214" y="690"/>
                </a:cubicBezTo>
                <a:cubicBezTo>
                  <a:pt x="4030" y="614"/>
                  <a:pt x="3839" y="555"/>
                  <a:pt x="3656" y="496"/>
                </a:cubicBezTo>
                <a:cubicBezTo>
                  <a:pt x="3598" y="477"/>
                  <a:pt x="3540" y="458"/>
                  <a:pt x="3485" y="439"/>
                </a:cubicBezTo>
                <a:cubicBezTo>
                  <a:pt x="3457" y="429"/>
                  <a:pt x="3429" y="420"/>
                  <a:pt x="3401" y="410"/>
                </a:cubicBezTo>
                <a:cubicBezTo>
                  <a:pt x="3387" y="405"/>
                  <a:pt x="3373" y="400"/>
                  <a:pt x="3359" y="395"/>
                </a:cubicBezTo>
                <a:cubicBezTo>
                  <a:pt x="3346" y="389"/>
                  <a:pt x="3333" y="384"/>
                  <a:pt x="3320" y="379"/>
                </a:cubicBezTo>
                <a:cubicBezTo>
                  <a:pt x="3293" y="369"/>
                  <a:pt x="3267" y="358"/>
                  <a:pt x="3241" y="347"/>
                </a:cubicBezTo>
                <a:cubicBezTo>
                  <a:pt x="3228" y="342"/>
                  <a:pt x="3215" y="336"/>
                  <a:pt x="3203" y="331"/>
                </a:cubicBezTo>
                <a:cubicBezTo>
                  <a:pt x="3190" y="325"/>
                  <a:pt x="3177" y="319"/>
                  <a:pt x="3164" y="313"/>
                </a:cubicBezTo>
                <a:cubicBezTo>
                  <a:pt x="3136" y="301"/>
                  <a:pt x="3109" y="288"/>
                  <a:pt x="3082" y="275"/>
                </a:cubicBezTo>
                <a:cubicBezTo>
                  <a:pt x="3054" y="261"/>
                  <a:pt x="3027" y="248"/>
                  <a:pt x="2999" y="234"/>
                </a:cubicBezTo>
                <a:cubicBezTo>
                  <a:pt x="2974" y="212"/>
                  <a:pt x="2924" y="167"/>
                  <a:pt x="2897" y="145"/>
                </a:cubicBezTo>
                <a:cubicBezTo>
                  <a:pt x="2840" y="120"/>
                  <a:pt x="2779" y="97"/>
                  <a:pt x="2713" y="79"/>
                </a:cubicBezTo>
                <a:cubicBezTo>
                  <a:pt x="2680" y="70"/>
                  <a:pt x="2647" y="61"/>
                  <a:pt x="2613" y="54"/>
                </a:cubicBezTo>
                <a:cubicBezTo>
                  <a:pt x="2579" y="46"/>
                  <a:pt x="2544" y="39"/>
                  <a:pt x="2509" y="33"/>
                </a:cubicBezTo>
                <a:cubicBezTo>
                  <a:pt x="2475" y="27"/>
                  <a:pt x="2439" y="22"/>
                  <a:pt x="2404" y="18"/>
                </a:cubicBezTo>
                <a:cubicBezTo>
                  <a:pt x="2386" y="16"/>
                  <a:pt x="2369" y="14"/>
                  <a:pt x="2352" y="12"/>
                </a:cubicBezTo>
                <a:cubicBezTo>
                  <a:pt x="2334" y="10"/>
                  <a:pt x="2317" y="8"/>
                  <a:pt x="2299" y="7"/>
                </a:cubicBezTo>
                <a:cubicBezTo>
                  <a:pt x="2264" y="5"/>
                  <a:pt x="2230" y="3"/>
                  <a:pt x="2196" y="1"/>
                </a:cubicBezTo>
                <a:cubicBezTo>
                  <a:pt x="2188" y="1"/>
                  <a:pt x="2179" y="0"/>
                  <a:pt x="2171" y="0"/>
                </a:cubicBezTo>
                <a:cubicBezTo>
                  <a:pt x="2167" y="0"/>
                  <a:pt x="2163" y="0"/>
                  <a:pt x="2160" y="0"/>
                </a:cubicBezTo>
                <a:cubicBezTo>
                  <a:pt x="2156" y="0"/>
                  <a:pt x="2152" y="0"/>
                  <a:pt x="2149" y="0"/>
                </a:cubicBezTo>
                <a:cubicBezTo>
                  <a:pt x="2134" y="0"/>
                  <a:pt x="2119" y="0"/>
                  <a:pt x="2105" y="0"/>
                </a:cubicBezTo>
                <a:cubicBezTo>
                  <a:pt x="2091" y="0"/>
                  <a:pt x="2076" y="3"/>
                  <a:pt x="2063" y="8"/>
                </a:cubicBezTo>
                <a:cubicBezTo>
                  <a:pt x="2056" y="10"/>
                  <a:pt x="2049" y="13"/>
                  <a:pt x="2042" y="16"/>
                </a:cubicBezTo>
                <a:cubicBezTo>
                  <a:pt x="2039" y="17"/>
                  <a:pt x="2035" y="19"/>
                  <a:pt x="2032" y="20"/>
                </a:cubicBezTo>
                <a:cubicBezTo>
                  <a:pt x="2027" y="23"/>
                  <a:pt x="2027" y="23"/>
                  <a:pt x="2027" y="23"/>
                </a:cubicBezTo>
                <a:cubicBezTo>
                  <a:pt x="2024" y="25"/>
                  <a:pt x="2024" y="25"/>
                  <a:pt x="2024" y="25"/>
                </a:cubicBezTo>
                <a:cubicBezTo>
                  <a:pt x="2021" y="26"/>
                  <a:pt x="2021" y="26"/>
                  <a:pt x="2021" y="26"/>
                </a:cubicBezTo>
                <a:cubicBezTo>
                  <a:pt x="1985" y="39"/>
                  <a:pt x="1952" y="58"/>
                  <a:pt x="1926" y="78"/>
                </a:cubicBezTo>
                <a:cubicBezTo>
                  <a:pt x="1874" y="118"/>
                  <a:pt x="1845" y="159"/>
                  <a:pt x="1845" y="159"/>
                </a:cubicBezTo>
                <a:cubicBezTo>
                  <a:pt x="1841" y="161"/>
                  <a:pt x="1841" y="161"/>
                  <a:pt x="1841" y="161"/>
                </a:cubicBezTo>
                <a:cubicBezTo>
                  <a:pt x="1838" y="164"/>
                  <a:pt x="1838" y="164"/>
                  <a:pt x="1838" y="164"/>
                </a:cubicBezTo>
                <a:cubicBezTo>
                  <a:pt x="1836" y="166"/>
                  <a:pt x="1834" y="168"/>
                  <a:pt x="1832" y="171"/>
                </a:cubicBezTo>
                <a:cubicBezTo>
                  <a:pt x="1828" y="175"/>
                  <a:pt x="1825" y="180"/>
                  <a:pt x="1821" y="185"/>
                </a:cubicBezTo>
                <a:cubicBezTo>
                  <a:pt x="1814" y="195"/>
                  <a:pt x="1808" y="207"/>
                  <a:pt x="1803" y="218"/>
                </a:cubicBezTo>
                <a:cubicBezTo>
                  <a:pt x="1795" y="241"/>
                  <a:pt x="1793" y="264"/>
                  <a:pt x="1807" y="280"/>
                </a:cubicBezTo>
                <a:cubicBezTo>
                  <a:pt x="1814" y="282"/>
                  <a:pt x="1822" y="284"/>
                  <a:pt x="1832" y="286"/>
                </a:cubicBezTo>
                <a:cubicBezTo>
                  <a:pt x="1842" y="289"/>
                  <a:pt x="1855" y="291"/>
                  <a:pt x="1867" y="293"/>
                </a:cubicBezTo>
                <a:cubicBezTo>
                  <a:pt x="1880" y="296"/>
                  <a:pt x="1893" y="299"/>
                  <a:pt x="1906" y="301"/>
                </a:cubicBezTo>
                <a:cubicBezTo>
                  <a:pt x="1919" y="305"/>
                  <a:pt x="1932" y="308"/>
                  <a:pt x="1945" y="312"/>
                </a:cubicBezTo>
                <a:cubicBezTo>
                  <a:pt x="1957" y="316"/>
                  <a:pt x="1969" y="321"/>
                  <a:pt x="1980" y="325"/>
                </a:cubicBezTo>
                <a:cubicBezTo>
                  <a:pt x="1989" y="330"/>
                  <a:pt x="1996" y="334"/>
                  <a:pt x="2003" y="340"/>
                </a:cubicBezTo>
                <a:cubicBezTo>
                  <a:pt x="2015" y="350"/>
                  <a:pt x="2022" y="363"/>
                  <a:pt x="2020" y="378"/>
                </a:cubicBezTo>
                <a:cubicBezTo>
                  <a:pt x="2019" y="385"/>
                  <a:pt x="2012" y="388"/>
                  <a:pt x="2001" y="389"/>
                </a:cubicBezTo>
                <a:cubicBezTo>
                  <a:pt x="1995" y="389"/>
                  <a:pt x="1989" y="389"/>
                  <a:pt x="1983" y="388"/>
                </a:cubicBezTo>
                <a:cubicBezTo>
                  <a:pt x="1979" y="388"/>
                  <a:pt x="1976" y="388"/>
                  <a:pt x="1973" y="387"/>
                </a:cubicBezTo>
                <a:cubicBezTo>
                  <a:pt x="1969" y="387"/>
                  <a:pt x="1965" y="387"/>
                  <a:pt x="1961" y="386"/>
                </a:cubicBezTo>
                <a:cubicBezTo>
                  <a:pt x="1956" y="417"/>
                  <a:pt x="1925" y="459"/>
                  <a:pt x="1895" y="494"/>
                </a:cubicBezTo>
                <a:cubicBezTo>
                  <a:pt x="1863" y="530"/>
                  <a:pt x="1832" y="559"/>
                  <a:pt x="1817" y="558"/>
                </a:cubicBezTo>
                <a:cubicBezTo>
                  <a:pt x="1809" y="566"/>
                  <a:pt x="1790" y="578"/>
                  <a:pt x="1766" y="592"/>
                </a:cubicBezTo>
                <a:cubicBezTo>
                  <a:pt x="1745" y="603"/>
                  <a:pt x="1722" y="616"/>
                  <a:pt x="1698" y="629"/>
                </a:cubicBezTo>
                <a:cubicBezTo>
                  <a:pt x="1681" y="628"/>
                  <a:pt x="1662" y="627"/>
                  <a:pt x="1639" y="625"/>
                </a:cubicBezTo>
                <a:cubicBezTo>
                  <a:pt x="1639" y="625"/>
                  <a:pt x="1639" y="625"/>
                  <a:pt x="1639" y="625"/>
                </a:cubicBezTo>
                <a:cubicBezTo>
                  <a:pt x="1730" y="632"/>
                  <a:pt x="1664" y="627"/>
                  <a:pt x="1685" y="628"/>
                </a:cubicBezTo>
                <a:cubicBezTo>
                  <a:pt x="1685" y="628"/>
                  <a:pt x="1685" y="628"/>
                  <a:pt x="1685" y="628"/>
                </a:cubicBezTo>
                <a:cubicBezTo>
                  <a:pt x="1685" y="629"/>
                  <a:pt x="1685" y="629"/>
                  <a:pt x="1685" y="629"/>
                </a:cubicBezTo>
                <a:cubicBezTo>
                  <a:pt x="1685" y="629"/>
                  <a:pt x="1685" y="629"/>
                  <a:pt x="1685" y="629"/>
                </a:cubicBezTo>
                <a:cubicBezTo>
                  <a:pt x="1685" y="629"/>
                  <a:pt x="1685" y="629"/>
                  <a:pt x="1685" y="629"/>
                </a:cubicBezTo>
                <a:cubicBezTo>
                  <a:pt x="1685" y="630"/>
                  <a:pt x="1685" y="630"/>
                  <a:pt x="1685" y="630"/>
                </a:cubicBezTo>
                <a:cubicBezTo>
                  <a:pt x="1686" y="631"/>
                  <a:pt x="1686" y="631"/>
                  <a:pt x="1686" y="631"/>
                </a:cubicBezTo>
                <a:cubicBezTo>
                  <a:pt x="1686" y="631"/>
                  <a:pt x="1687" y="632"/>
                  <a:pt x="1687" y="633"/>
                </a:cubicBezTo>
                <a:cubicBezTo>
                  <a:pt x="1688" y="633"/>
                  <a:pt x="1688" y="634"/>
                  <a:pt x="1689" y="634"/>
                </a:cubicBezTo>
                <a:cubicBezTo>
                  <a:pt x="1688" y="635"/>
                  <a:pt x="1687" y="635"/>
                  <a:pt x="1686" y="636"/>
                </a:cubicBezTo>
                <a:cubicBezTo>
                  <a:pt x="1682" y="635"/>
                  <a:pt x="1682" y="635"/>
                  <a:pt x="1682" y="635"/>
                </a:cubicBezTo>
                <a:cubicBezTo>
                  <a:pt x="1676" y="637"/>
                  <a:pt x="1670" y="639"/>
                  <a:pt x="1665" y="641"/>
                </a:cubicBezTo>
                <a:cubicBezTo>
                  <a:pt x="1659" y="643"/>
                  <a:pt x="1653" y="646"/>
                  <a:pt x="1648" y="648"/>
                </a:cubicBezTo>
                <a:cubicBezTo>
                  <a:pt x="1642" y="650"/>
                  <a:pt x="1638" y="653"/>
                  <a:pt x="1634" y="655"/>
                </a:cubicBezTo>
                <a:cubicBezTo>
                  <a:pt x="1633" y="657"/>
                  <a:pt x="1631" y="658"/>
                  <a:pt x="1629" y="659"/>
                </a:cubicBezTo>
                <a:cubicBezTo>
                  <a:pt x="1627" y="661"/>
                  <a:pt x="1627" y="661"/>
                  <a:pt x="1627" y="661"/>
                </a:cubicBezTo>
                <a:cubicBezTo>
                  <a:pt x="1626" y="662"/>
                  <a:pt x="1624" y="662"/>
                  <a:pt x="1623" y="663"/>
                </a:cubicBezTo>
                <a:cubicBezTo>
                  <a:pt x="1619" y="666"/>
                  <a:pt x="1615" y="668"/>
                  <a:pt x="1611" y="670"/>
                </a:cubicBezTo>
                <a:cubicBezTo>
                  <a:pt x="1611" y="671"/>
                  <a:pt x="1611" y="672"/>
                  <a:pt x="1611" y="672"/>
                </a:cubicBezTo>
                <a:cubicBezTo>
                  <a:pt x="1614" y="672"/>
                  <a:pt x="1611" y="672"/>
                  <a:pt x="1612" y="672"/>
                </a:cubicBezTo>
                <a:cubicBezTo>
                  <a:pt x="1612" y="672"/>
                  <a:pt x="1612" y="672"/>
                  <a:pt x="1612" y="672"/>
                </a:cubicBezTo>
                <a:cubicBezTo>
                  <a:pt x="1612" y="672"/>
                  <a:pt x="1612" y="672"/>
                  <a:pt x="1612" y="672"/>
                </a:cubicBezTo>
                <a:cubicBezTo>
                  <a:pt x="1612" y="672"/>
                  <a:pt x="1612" y="672"/>
                  <a:pt x="1612" y="672"/>
                </a:cubicBezTo>
                <a:cubicBezTo>
                  <a:pt x="1612" y="673"/>
                  <a:pt x="1612" y="673"/>
                  <a:pt x="1612" y="673"/>
                </a:cubicBezTo>
                <a:cubicBezTo>
                  <a:pt x="1612" y="674"/>
                  <a:pt x="1612" y="674"/>
                  <a:pt x="1612" y="674"/>
                </a:cubicBezTo>
                <a:cubicBezTo>
                  <a:pt x="1612" y="674"/>
                  <a:pt x="1612" y="674"/>
                  <a:pt x="1612" y="674"/>
                </a:cubicBezTo>
                <a:cubicBezTo>
                  <a:pt x="1612" y="674"/>
                  <a:pt x="1612" y="674"/>
                  <a:pt x="1612" y="674"/>
                </a:cubicBezTo>
                <a:cubicBezTo>
                  <a:pt x="1612" y="674"/>
                  <a:pt x="1612" y="674"/>
                  <a:pt x="1612" y="674"/>
                </a:cubicBezTo>
                <a:cubicBezTo>
                  <a:pt x="1612" y="674"/>
                  <a:pt x="1612" y="674"/>
                  <a:pt x="1612" y="674"/>
                </a:cubicBezTo>
                <a:cubicBezTo>
                  <a:pt x="1612" y="674"/>
                  <a:pt x="1612" y="674"/>
                  <a:pt x="1612" y="674"/>
                </a:cubicBezTo>
                <a:cubicBezTo>
                  <a:pt x="1614" y="735"/>
                  <a:pt x="1616" y="816"/>
                  <a:pt x="1616" y="799"/>
                </a:cubicBezTo>
                <a:cubicBezTo>
                  <a:pt x="1616" y="799"/>
                  <a:pt x="1616" y="799"/>
                  <a:pt x="1616" y="799"/>
                </a:cubicBezTo>
                <a:cubicBezTo>
                  <a:pt x="1615" y="799"/>
                  <a:pt x="1615" y="799"/>
                  <a:pt x="1615" y="799"/>
                </a:cubicBezTo>
                <a:cubicBezTo>
                  <a:pt x="1614" y="800"/>
                  <a:pt x="1614" y="800"/>
                  <a:pt x="1614" y="800"/>
                </a:cubicBezTo>
                <a:cubicBezTo>
                  <a:pt x="1614" y="808"/>
                  <a:pt x="1615" y="816"/>
                  <a:pt x="1615" y="823"/>
                </a:cubicBezTo>
                <a:cubicBezTo>
                  <a:pt x="1622" y="805"/>
                  <a:pt x="1628" y="786"/>
                  <a:pt x="1636" y="767"/>
                </a:cubicBezTo>
                <a:cubicBezTo>
                  <a:pt x="1663" y="896"/>
                  <a:pt x="1663" y="896"/>
                  <a:pt x="1663" y="896"/>
                </a:cubicBezTo>
                <a:cubicBezTo>
                  <a:pt x="1679" y="912"/>
                  <a:pt x="1696" y="927"/>
                  <a:pt x="1713" y="942"/>
                </a:cubicBezTo>
                <a:cubicBezTo>
                  <a:pt x="1727" y="952"/>
                  <a:pt x="1727" y="952"/>
                  <a:pt x="1727" y="952"/>
                </a:cubicBezTo>
                <a:cubicBezTo>
                  <a:pt x="1731" y="956"/>
                  <a:pt x="1734" y="959"/>
                  <a:pt x="1738" y="963"/>
                </a:cubicBezTo>
                <a:cubicBezTo>
                  <a:pt x="1746" y="969"/>
                  <a:pt x="1753" y="976"/>
                  <a:pt x="1760" y="982"/>
                </a:cubicBezTo>
                <a:cubicBezTo>
                  <a:pt x="1768" y="988"/>
                  <a:pt x="1775" y="994"/>
                  <a:pt x="1782" y="999"/>
                </a:cubicBezTo>
                <a:cubicBezTo>
                  <a:pt x="1785" y="1001"/>
                  <a:pt x="1787" y="1003"/>
                  <a:pt x="1789" y="1005"/>
                </a:cubicBezTo>
                <a:cubicBezTo>
                  <a:pt x="1751" y="1007"/>
                  <a:pt x="1713" y="1009"/>
                  <a:pt x="1675" y="1012"/>
                </a:cubicBezTo>
                <a:cubicBezTo>
                  <a:pt x="1596" y="1019"/>
                  <a:pt x="1521" y="1030"/>
                  <a:pt x="1450" y="1043"/>
                </a:cubicBezTo>
                <a:cubicBezTo>
                  <a:pt x="1421" y="1048"/>
                  <a:pt x="1395" y="1060"/>
                  <a:pt x="1371" y="1075"/>
                </a:cubicBezTo>
                <a:cubicBezTo>
                  <a:pt x="1360" y="1082"/>
                  <a:pt x="1349" y="1091"/>
                  <a:pt x="1338" y="1100"/>
                </a:cubicBezTo>
                <a:cubicBezTo>
                  <a:pt x="1336" y="1102"/>
                  <a:pt x="1333" y="1104"/>
                  <a:pt x="1330" y="1107"/>
                </a:cubicBezTo>
                <a:cubicBezTo>
                  <a:pt x="1327" y="1110"/>
                  <a:pt x="1327" y="1110"/>
                  <a:pt x="1327" y="1110"/>
                </a:cubicBezTo>
                <a:cubicBezTo>
                  <a:pt x="1326" y="1111"/>
                  <a:pt x="1326" y="1112"/>
                  <a:pt x="1326" y="1113"/>
                </a:cubicBezTo>
                <a:cubicBezTo>
                  <a:pt x="1325" y="1115"/>
                  <a:pt x="1325" y="1118"/>
                  <a:pt x="1324" y="1120"/>
                </a:cubicBezTo>
                <a:cubicBezTo>
                  <a:pt x="1323" y="1121"/>
                  <a:pt x="1322" y="1123"/>
                  <a:pt x="1321" y="1124"/>
                </a:cubicBezTo>
                <a:cubicBezTo>
                  <a:pt x="1320" y="1125"/>
                  <a:pt x="1319" y="1126"/>
                  <a:pt x="1319" y="1127"/>
                </a:cubicBezTo>
                <a:cubicBezTo>
                  <a:pt x="1309" y="1117"/>
                  <a:pt x="1297" y="1109"/>
                  <a:pt x="1284" y="1107"/>
                </a:cubicBezTo>
                <a:cubicBezTo>
                  <a:pt x="1259" y="1117"/>
                  <a:pt x="1241" y="1124"/>
                  <a:pt x="1215" y="1136"/>
                </a:cubicBezTo>
                <a:cubicBezTo>
                  <a:pt x="1200" y="1109"/>
                  <a:pt x="1200" y="1109"/>
                  <a:pt x="1200" y="1109"/>
                </a:cubicBezTo>
                <a:cubicBezTo>
                  <a:pt x="1219" y="1100"/>
                  <a:pt x="1252" y="1102"/>
                  <a:pt x="1263" y="1082"/>
                </a:cubicBezTo>
                <a:cubicBezTo>
                  <a:pt x="1265" y="1064"/>
                  <a:pt x="1226" y="1046"/>
                  <a:pt x="1228" y="1029"/>
                </a:cubicBezTo>
                <a:cubicBezTo>
                  <a:pt x="1237" y="1025"/>
                  <a:pt x="1247" y="1021"/>
                  <a:pt x="1249" y="1004"/>
                </a:cubicBezTo>
                <a:cubicBezTo>
                  <a:pt x="1222" y="1014"/>
                  <a:pt x="1191" y="1044"/>
                  <a:pt x="1153" y="1045"/>
                </a:cubicBezTo>
                <a:cubicBezTo>
                  <a:pt x="1145" y="1041"/>
                  <a:pt x="1136" y="1036"/>
                  <a:pt x="1127" y="1030"/>
                </a:cubicBezTo>
                <a:cubicBezTo>
                  <a:pt x="1118" y="1023"/>
                  <a:pt x="1109" y="1015"/>
                  <a:pt x="1101" y="1001"/>
                </a:cubicBezTo>
                <a:cubicBezTo>
                  <a:pt x="1095" y="1007"/>
                  <a:pt x="1089" y="1011"/>
                  <a:pt x="1083" y="1015"/>
                </a:cubicBezTo>
                <a:cubicBezTo>
                  <a:pt x="1076" y="1018"/>
                  <a:pt x="1069" y="1022"/>
                  <a:pt x="1062" y="1024"/>
                </a:cubicBezTo>
                <a:cubicBezTo>
                  <a:pt x="1047" y="1028"/>
                  <a:pt x="1031" y="1031"/>
                  <a:pt x="1013" y="1030"/>
                </a:cubicBezTo>
                <a:cubicBezTo>
                  <a:pt x="978" y="1030"/>
                  <a:pt x="936" y="1022"/>
                  <a:pt x="890" y="1009"/>
                </a:cubicBezTo>
                <a:cubicBezTo>
                  <a:pt x="881" y="1005"/>
                  <a:pt x="872" y="1007"/>
                  <a:pt x="861" y="1012"/>
                </a:cubicBezTo>
                <a:cubicBezTo>
                  <a:pt x="855" y="1015"/>
                  <a:pt x="850" y="1019"/>
                  <a:pt x="844" y="1023"/>
                </a:cubicBezTo>
                <a:cubicBezTo>
                  <a:pt x="841" y="1025"/>
                  <a:pt x="839" y="1027"/>
                  <a:pt x="836" y="1030"/>
                </a:cubicBezTo>
                <a:cubicBezTo>
                  <a:pt x="833" y="1032"/>
                  <a:pt x="830" y="1034"/>
                  <a:pt x="827" y="1038"/>
                </a:cubicBezTo>
                <a:cubicBezTo>
                  <a:pt x="819" y="1045"/>
                  <a:pt x="812" y="1052"/>
                  <a:pt x="805" y="1060"/>
                </a:cubicBezTo>
                <a:cubicBezTo>
                  <a:pt x="795" y="1072"/>
                  <a:pt x="795" y="1072"/>
                  <a:pt x="795" y="1072"/>
                </a:cubicBezTo>
                <a:cubicBezTo>
                  <a:pt x="790" y="1078"/>
                  <a:pt x="790" y="1078"/>
                  <a:pt x="790" y="1078"/>
                </a:cubicBezTo>
                <a:cubicBezTo>
                  <a:pt x="788" y="1079"/>
                  <a:pt x="788" y="1079"/>
                  <a:pt x="788" y="1079"/>
                </a:cubicBezTo>
                <a:cubicBezTo>
                  <a:pt x="788" y="1080"/>
                  <a:pt x="787" y="1080"/>
                  <a:pt x="787" y="1081"/>
                </a:cubicBezTo>
                <a:cubicBezTo>
                  <a:pt x="787" y="1081"/>
                  <a:pt x="787" y="1081"/>
                  <a:pt x="787" y="1081"/>
                </a:cubicBezTo>
                <a:cubicBezTo>
                  <a:pt x="786" y="1082"/>
                  <a:pt x="785" y="1082"/>
                  <a:pt x="784" y="1083"/>
                </a:cubicBezTo>
                <a:cubicBezTo>
                  <a:pt x="777" y="1085"/>
                  <a:pt x="777" y="1085"/>
                  <a:pt x="777" y="1085"/>
                </a:cubicBezTo>
                <a:cubicBezTo>
                  <a:pt x="770" y="1088"/>
                  <a:pt x="770" y="1088"/>
                  <a:pt x="770" y="1088"/>
                </a:cubicBezTo>
                <a:cubicBezTo>
                  <a:pt x="767" y="1089"/>
                  <a:pt x="767" y="1089"/>
                  <a:pt x="767" y="1089"/>
                </a:cubicBezTo>
                <a:cubicBezTo>
                  <a:pt x="765" y="1090"/>
                  <a:pt x="765" y="1090"/>
                  <a:pt x="765" y="1090"/>
                </a:cubicBezTo>
                <a:cubicBezTo>
                  <a:pt x="765" y="1090"/>
                  <a:pt x="765" y="1090"/>
                  <a:pt x="765" y="1090"/>
                </a:cubicBezTo>
                <a:cubicBezTo>
                  <a:pt x="768" y="1086"/>
                  <a:pt x="760" y="1095"/>
                  <a:pt x="761" y="1094"/>
                </a:cubicBezTo>
                <a:cubicBezTo>
                  <a:pt x="761" y="1094"/>
                  <a:pt x="761" y="1094"/>
                  <a:pt x="761" y="1094"/>
                </a:cubicBezTo>
                <a:cubicBezTo>
                  <a:pt x="761" y="1094"/>
                  <a:pt x="761" y="1094"/>
                  <a:pt x="761" y="1094"/>
                </a:cubicBezTo>
                <a:cubicBezTo>
                  <a:pt x="759" y="1095"/>
                  <a:pt x="759" y="1095"/>
                  <a:pt x="759" y="1095"/>
                </a:cubicBezTo>
                <a:cubicBezTo>
                  <a:pt x="747" y="1103"/>
                  <a:pt x="735" y="1111"/>
                  <a:pt x="723" y="1121"/>
                </a:cubicBezTo>
                <a:cubicBezTo>
                  <a:pt x="711" y="1130"/>
                  <a:pt x="699" y="1141"/>
                  <a:pt x="687" y="1151"/>
                </a:cubicBezTo>
                <a:cubicBezTo>
                  <a:pt x="681" y="1157"/>
                  <a:pt x="676" y="1163"/>
                  <a:pt x="670" y="1168"/>
                </a:cubicBezTo>
                <a:cubicBezTo>
                  <a:pt x="661" y="1177"/>
                  <a:pt x="661" y="1177"/>
                  <a:pt x="661" y="1177"/>
                </a:cubicBezTo>
                <a:cubicBezTo>
                  <a:pt x="653" y="1186"/>
                  <a:pt x="653" y="1186"/>
                  <a:pt x="653" y="1186"/>
                </a:cubicBezTo>
                <a:cubicBezTo>
                  <a:pt x="608" y="1236"/>
                  <a:pt x="566" y="1299"/>
                  <a:pt x="532" y="1372"/>
                </a:cubicBezTo>
                <a:cubicBezTo>
                  <a:pt x="515" y="1408"/>
                  <a:pt x="500" y="1448"/>
                  <a:pt x="487" y="1489"/>
                </a:cubicBezTo>
                <a:cubicBezTo>
                  <a:pt x="484" y="1499"/>
                  <a:pt x="481" y="1510"/>
                  <a:pt x="478" y="1520"/>
                </a:cubicBezTo>
                <a:cubicBezTo>
                  <a:pt x="473" y="1536"/>
                  <a:pt x="473" y="1536"/>
                  <a:pt x="473" y="1536"/>
                </a:cubicBezTo>
                <a:cubicBezTo>
                  <a:pt x="469" y="1557"/>
                  <a:pt x="469" y="1557"/>
                  <a:pt x="469" y="1557"/>
                </a:cubicBezTo>
                <a:cubicBezTo>
                  <a:pt x="465" y="1578"/>
                  <a:pt x="465" y="1578"/>
                  <a:pt x="465" y="1578"/>
                </a:cubicBezTo>
                <a:cubicBezTo>
                  <a:pt x="461" y="1599"/>
                  <a:pt x="461" y="1599"/>
                  <a:pt x="461" y="1599"/>
                </a:cubicBezTo>
                <a:cubicBezTo>
                  <a:pt x="459" y="1603"/>
                  <a:pt x="458" y="1607"/>
                  <a:pt x="456" y="1611"/>
                </a:cubicBezTo>
                <a:cubicBezTo>
                  <a:pt x="454" y="1614"/>
                  <a:pt x="454" y="1614"/>
                  <a:pt x="454" y="1614"/>
                </a:cubicBezTo>
                <a:cubicBezTo>
                  <a:pt x="454" y="1615"/>
                  <a:pt x="454" y="1615"/>
                  <a:pt x="454" y="1615"/>
                </a:cubicBezTo>
                <a:cubicBezTo>
                  <a:pt x="453" y="1616"/>
                  <a:pt x="453" y="1616"/>
                  <a:pt x="453" y="1616"/>
                </a:cubicBezTo>
                <a:cubicBezTo>
                  <a:pt x="453" y="1616"/>
                  <a:pt x="453" y="1616"/>
                  <a:pt x="453" y="1616"/>
                </a:cubicBezTo>
                <a:cubicBezTo>
                  <a:pt x="453" y="1613"/>
                  <a:pt x="453" y="1646"/>
                  <a:pt x="453" y="1632"/>
                </a:cubicBezTo>
                <a:cubicBezTo>
                  <a:pt x="453" y="1632"/>
                  <a:pt x="453" y="1632"/>
                  <a:pt x="453" y="1632"/>
                </a:cubicBezTo>
                <a:cubicBezTo>
                  <a:pt x="453" y="1633"/>
                  <a:pt x="453" y="1633"/>
                  <a:pt x="453" y="1633"/>
                </a:cubicBezTo>
                <a:cubicBezTo>
                  <a:pt x="450" y="1643"/>
                  <a:pt x="450" y="1643"/>
                  <a:pt x="450" y="1643"/>
                </a:cubicBezTo>
                <a:cubicBezTo>
                  <a:pt x="448" y="1650"/>
                  <a:pt x="446" y="1656"/>
                  <a:pt x="444" y="1663"/>
                </a:cubicBezTo>
                <a:cubicBezTo>
                  <a:pt x="440" y="1677"/>
                  <a:pt x="436" y="1691"/>
                  <a:pt x="432" y="1705"/>
                </a:cubicBezTo>
                <a:cubicBezTo>
                  <a:pt x="428" y="1720"/>
                  <a:pt x="423" y="1735"/>
                  <a:pt x="418" y="1749"/>
                </a:cubicBezTo>
                <a:cubicBezTo>
                  <a:pt x="414" y="1764"/>
                  <a:pt x="409" y="1780"/>
                  <a:pt x="404" y="1796"/>
                </a:cubicBezTo>
                <a:cubicBezTo>
                  <a:pt x="397" y="1804"/>
                  <a:pt x="387" y="1817"/>
                  <a:pt x="376" y="1831"/>
                </a:cubicBezTo>
                <a:cubicBezTo>
                  <a:pt x="366" y="1845"/>
                  <a:pt x="356" y="1858"/>
                  <a:pt x="350" y="1869"/>
                </a:cubicBezTo>
                <a:cubicBezTo>
                  <a:pt x="349" y="1876"/>
                  <a:pt x="348" y="1884"/>
                  <a:pt x="347" y="1892"/>
                </a:cubicBezTo>
                <a:cubicBezTo>
                  <a:pt x="347" y="1896"/>
                  <a:pt x="347" y="1900"/>
                  <a:pt x="347" y="1904"/>
                </a:cubicBezTo>
                <a:cubicBezTo>
                  <a:pt x="346" y="1910"/>
                  <a:pt x="346" y="1910"/>
                  <a:pt x="346" y="1910"/>
                </a:cubicBezTo>
                <a:cubicBezTo>
                  <a:pt x="346" y="1911"/>
                  <a:pt x="346" y="1912"/>
                  <a:pt x="347" y="1914"/>
                </a:cubicBezTo>
                <a:cubicBezTo>
                  <a:pt x="347" y="1918"/>
                  <a:pt x="347" y="1918"/>
                  <a:pt x="347" y="1918"/>
                </a:cubicBezTo>
                <a:cubicBezTo>
                  <a:pt x="348" y="1940"/>
                  <a:pt x="351" y="1963"/>
                  <a:pt x="356" y="1986"/>
                </a:cubicBezTo>
                <a:cubicBezTo>
                  <a:pt x="356" y="1987"/>
                  <a:pt x="356" y="1987"/>
                  <a:pt x="356" y="1987"/>
                </a:cubicBezTo>
                <a:cubicBezTo>
                  <a:pt x="356" y="1987"/>
                  <a:pt x="356" y="1987"/>
                  <a:pt x="356" y="1987"/>
                </a:cubicBezTo>
                <a:cubicBezTo>
                  <a:pt x="356" y="1988"/>
                  <a:pt x="356" y="1988"/>
                  <a:pt x="356" y="1988"/>
                </a:cubicBezTo>
                <a:cubicBezTo>
                  <a:pt x="356" y="1989"/>
                  <a:pt x="356" y="1989"/>
                  <a:pt x="356" y="1989"/>
                </a:cubicBezTo>
                <a:cubicBezTo>
                  <a:pt x="356" y="1992"/>
                  <a:pt x="356" y="1992"/>
                  <a:pt x="356" y="1992"/>
                </a:cubicBezTo>
                <a:cubicBezTo>
                  <a:pt x="356" y="1994"/>
                  <a:pt x="356" y="1994"/>
                  <a:pt x="356" y="1994"/>
                </a:cubicBezTo>
                <a:cubicBezTo>
                  <a:pt x="342" y="2001"/>
                  <a:pt x="328" y="2009"/>
                  <a:pt x="314" y="2017"/>
                </a:cubicBezTo>
                <a:cubicBezTo>
                  <a:pt x="280" y="2036"/>
                  <a:pt x="243" y="2060"/>
                  <a:pt x="205" y="2090"/>
                </a:cubicBezTo>
                <a:cubicBezTo>
                  <a:pt x="167" y="2120"/>
                  <a:pt x="128" y="2157"/>
                  <a:pt x="92" y="2201"/>
                </a:cubicBezTo>
                <a:cubicBezTo>
                  <a:pt x="56" y="2245"/>
                  <a:pt x="23" y="2296"/>
                  <a:pt x="0" y="2350"/>
                </a:cubicBezTo>
                <a:cubicBezTo>
                  <a:pt x="36" y="2302"/>
                  <a:pt x="77" y="2268"/>
                  <a:pt x="114" y="2236"/>
                </a:cubicBezTo>
                <a:cubicBezTo>
                  <a:pt x="152" y="2205"/>
                  <a:pt x="187" y="2177"/>
                  <a:pt x="219" y="2141"/>
                </a:cubicBezTo>
                <a:cubicBezTo>
                  <a:pt x="229" y="2152"/>
                  <a:pt x="251" y="2175"/>
                  <a:pt x="268" y="2162"/>
                </a:cubicBezTo>
                <a:cubicBezTo>
                  <a:pt x="283" y="2153"/>
                  <a:pt x="296" y="2145"/>
                  <a:pt x="309" y="2136"/>
                </a:cubicBezTo>
                <a:cubicBezTo>
                  <a:pt x="322" y="2128"/>
                  <a:pt x="335" y="2120"/>
                  <a:pt x="348" y="2112"/>
                </a:cubicBezTo>
                <a:cubicBezTo>
                  <a:pt x="354" y="2108"/>
                  <a:pt x="360" y="2104"/>
                  <a:pt x="366" y="2100"/>
                </a:cubicBezTo>
                <a:cubicBezTo>
                  <a:pt x="375" y="2095"/>
                  <a:pt x="375" y="2095"/>
                  <a:pt x="375" y="2095"/>
                </a:cubicBezTo>
                <a:cubicBezTo>
                  <a:pt x="377" y="2093"/>
                  <a:pt x="380" y="2092"/>
                  <a:pt x="383" y="2090"/>
                </a:cubicBezTo>
                <a:cubicBezTo>
                  <a:pt x="384" y="2090"/>
                  <a:pt x="385" y="2089"/>
                  <a:pt x="385" y="2089"/>
                </a:cubicBezTo>
                <a:cubicBezTo>
                  <a:pt x="386" y="2089"/>
                  <a:pt x="386" y="2090"/>
                  <a:pt x="386" y="2090"/>
                </a:cubicBezTo>
                <a:cubicBezTo>
                  <a:pt x="387" y="2092"/>
                  <a:pt x="389" y="2094"/>
                  <a:pt x="390" y="2096"/>
                </a:cubicBezTo>
                <a:cubicBezTo>
                  <a:pt x="391" y="2097"/>
                  <a:pt x="391" y="2097"/>
                  <a:pt x="391" y="2097"/>
                </a:cubicBezTo>
                <a:cubicBezTo>
                  <a:pt x="391" y="2097"/>
                  <a:pt x="391" y="2097"/>
                  <a:pt x="391" y="2098"/>
                </a:cubicBezTo>
                <a:cubicBezTo>
                  <a:pt x="393" y="2101"/>
                  <a:pt x="393" y="2101"/>
                  <a:pt x="393" y="2101"/>
                </a:cubicBezTo>
                <a:cubicBezTo>
                  <a:pt x="397" y="2108"/>
                  <a:pt x="397" y="2108"/>
                  <a:pt x="397" y="2108"/>
                </a:cubicBezTo>
                <a:cubicBezTo>
                  <a:pt x="401" y="2115"/>
                  <a:pt x="405" y="2121"/>
                  <a:pt x="409" y="2127"/>
                </a:cubicBezTo>
                <a:cubicBezTo>
                  <a:pt x="403" y="2135"/>
                  <a:pt x="398" y="2144"/>
                  <a:pt x="392" y="2152"/>
                </a:cubicBezTo>
                <a:cubicBezTo>
                  <a:pt x="386" y="2162"/>
                  <a:pt x="380" y="2172"/>
                  <a:pt x="374" y="2181"/>
                </a:cubicBezTo>
                <a:cubicBezTo>
                  <a:pt x="369" y="2192"/>
                  <a:pt x="363" y="2202"/>
                  <a:pt x="357" y="2212"/>
                </a:cubicBezTo>
                <a:cubicBezTo>
                  <a:pt x="349" y="2219"/>
                  <a:pt x="363" y="2248"/>
                  <a:pt x="393" y="2264"/>
                </a:cubicBezTo>
                <a:cubicBezTo>
                  <a:pt x="385" y="2271"/>
                  <a:pt x="377" y="2277"/>
                  <a:pt x="370" y="2284"/>
                </a:cubicBezTo>
                <a:cubicBezTo>
                  <a:pt x="353" y="2298"/>
                  <a:pt x="395" y="2325"/>
                  <a:pt x="378" y="2340"/>
                </a:cubicBezTo>
                <a:cubicBezTo>
                  <a:pt x="374" y="2350"/>
                  <a:pt x="369" y="2360"/>
                  <a:pt x="363" y="2370"/>
                </a:cubicBezTo>
                <a:cubicBezTo>
                  <a:pt x="357" y="2381"/>
                  <a:pt x="351" y="2391"/>
                  <a:pt x="344" y="2401"/>
                </a:cubicBezTo>
                <a:cubicBezTo>
                  <a:pt x="341" y="2406"/>
                  <a:pt x="338" y="2410"/>
                  <a:pt x="334" y="2415"/>
                </a:cubicBezTo>
                <a:cubicBezTo>
                  <a:pt x="323" y="2429"/>
                  <a:pt x="323" y="2429"/>
                  <a:pt x="323" y="2429"/>
                </a:cubicBezTo>
                <a:cubicBezTo>
                  <a:pt x="316" y="2439"/>
                  <a:pt x="308" y="2449"/>
                  <a:pt x="300" y="2458"/>
                </a:cubicBezTo>
                <a:cubicBezTo>
                  <a:pt x="284" y="2476"/>
                  <a:pt x="266" y="2497"/>
                  <a:pt x="248" y="2516"/>
                </a:cubicBezTo>
                <a:cubicBezTo>
                  <a:pt x="241" y="2523"/>
                  <a:pt x="241" y="2523"/>
                  <a:pt x="241" y="2523"/>
                </a:cubicBezTo>
                <a:cubicBezTo>
                  <a:pt x="238" y="2527"/>
                  <a:pt x="238" y="2527"/>
                  <a:pt x="238" y="2527"/>
                </a:cubicBezTo>
                <a:cubicBezTo>
                  <a:pt x="236" y="2528"/>
                  <a:pt x="236" y="2528"/>
                  <a:pt x="236" y="2528"/>
                </a:cubicBezTo>
                <a:cubicBezTo>
                  <a:pt x="230" y="2535"/>
                  <a:pt x="230" y="2535"/>
                  <a:pt x="230" y="2535"/>
                </a:cubicBezTo>
                <a:cubicBezTo>
                  <a:pt x="220" y="2545"/>
                  <a:pt x="220" y="2545"/>
                  <a:pt x="220" y="2545"/>
                </a:cubicBezTo>
                <a:cubicBezTo>
                  <a:pt x="210" y="2555"/>
                  <a:pt x="210" y="2555"/>
                  <a:pt x="210" y="2555"/>
                </a:cubicBezTo>
                <a:cubicBezTo>
                  <a:pt x="208" y="2558"/>
                  <a:pt x="208" y="2558"/>
                  <a:pt x="208" y="2558"/>
                </a:cubicBezTo>
                <a:cubicBezTo>
                  <a:pt x="207" y="2559"/>
                  <a:pt x="207" y="2559"/>
                  <a:pt x="207" y="2559"/>
                </a:cubicBezTo>
                <a:cubicBezTo>
                  <a:pt x="206" y="2560"/>
                  <a:pt x="206" y="2560"/>
                  <a:pt x="206" y="2560"/>
                </a:cubicBezTo>
                <a:cubicBezTo>
                  <a:pt x="206" y="2560"/>
                  <a:pt x="206" y="2560"/>
                  <a:pt x="205" y="2561"/>
                </a:cubicBezTo>
                <a:cubicBezTo>
                  <a:pt x="193" y="2575"/>
                  <a:pt x="193" y="2575"/>
                  <a:pt x="193" y="2575"/>
                </a:cubicBezTo>
                <a:cubicBezTo>
                  <a:pt x="176" y="2595"/>
                  <a:pt x="160" y="2615"/>
                  <a:pt x="145" y="2635"/>
                </a:cubicBezTo>
                <a:cubicBezTo>
                  <a:pt x="133" y="2652"/>
                  <a:pt x="121" y="2670"/>
                  <a:pt x="109" y="2688"/>
                </a:cubicBezTo>
                <a:cubicBezTo>
                  <a:pt x="103" y="2696"/>
                  <a:pt x="98" y="2706"/>
                  <a:pt x="93" y="2715"/>
                </a:cubicBezTo>
                <a:cubicBezTo>
                  <a:pt x="87" y="2725"/>
                  <a:pt x="82" y="2734"/>
                  <a:pt x="77" y="2744"/>
                </a:cubicBezTo>
                <a:cubicBezTo>
                  <a:pt x="67" y="2763"/>
                  <a:pt x="58" y="2783"/>
                  <a:pt x="50" y="2803"/>
                </a:cubicBezTo>
                <a:cubicBezTo>
                  <a:pt x="17" y="2884"/>
                  <a:pt x="2" y="2973"/>
                  <a:pt x="7" y="3054"/>
                </a:cubicBezTo>
                <a:cubicBezTo>
                  <a:pt x="13" y="3034"/>
                  <a:pt x="21" y="3015"/>
                  <a:pt x="28" y="2998"/>
                </a:cubicBezTo>
                <a:cubicBezTo>
                  <a:pt x="30" y="2994"/>
                  <a:pt x="32" y="2989"/>
                  <a:pt x="34" y="2985"/>
                </a:cubicBezTo>
                <a:cubicBezTo>
                  <a:pt x="36" y="2981"/>
                  <a:pt x="38" y="2976"/>
                  <a:pt x="40" y="2972"/>
                </a:cubicBezTo>
                <a:cubicBezTo>
                  <a:pt x="44" y="2964"/>
                  <a:pt x="48" y="2955"/>
                  <a:pt x="52" y="2947"/>
                </a:cubicBezTo>
                <a:cubicBezTo>
                  <a:pt x="56" y="2939"/>
                  <a:pt x="60" y="2930"/>
                  <a:pt x="63" y="2922"/>
                </a:cubicBezTo>
                <a:cubicBezTo>
                  <a:pt x="67" y="2913"/>
                  <a:pt x="71" y="2905"/>
                  <a:pt x="74" y="2896"/>
                </a:cubicBezTo>
                <a:cubicBezTo>
                  <a:pt x="77" y="2887"/>
                  <a:pt x="80" y="2878"/>
                  <a:pt x="82" y="2869"/>
                </a:cubicBezTo>
                <a:cubicBezTo>
                  <a:pt x="85" y="2859"/>
                  <a:pt x="87" y="2850"/>
                  <a:pt x="89" y="2839"/>
                </a:cubicBezTo>
                <a:cubicBezTo>
                  <a:pt x="104" y="2844"/>
                  <a:pt x="135" y="2855"/>
                  <a:pt x="142" y="2837"/>
                </a:cubicBezTo>
                <a:cubicBezTo>
                  <a:pt x="156" y="2811"/>
                  <a:pt x="171" y="2784"/>
                  <a:pt x="185" y="2758"/>
                </a:cubicBezTo>
                <a:cubicBezTo>
                  <a:pt x="192" y="2744"/>
                  <a:pt x="200" y="2732"/>
                  <a:pt x="208" y="2720"/>
                </a:cubicBezTo>
                <a:cubicBezTo>
                  <a:pt x="215" y="2708"/>
                  <a:pt x="223" y="2697"/>
                  <a:pt x="231" y="2685"/>
                </a:cubicBezTo>
                <a:cubicBezTo>
                  <a:pt x="241" y="2673"/>
                  <a:pt x="251" y="2661"/>
                  <a:pt x="262" y="2650"/>
                </a:cubicBezTo>
                <a:cubicBezTo>
                  <a:pt x="267" y="2644"/>
                  <a:pt x="272" y="2639"/>
                  <a:pt x="278" y="2635"/>
                </a:cubicBezTo>
                <a:cubicBezTo>
                  <a:pt x="283" y="2630"/>
                  <a:pt x="290" y="2624"/>
                  <a:pt x="291" y="2624"/>
                </a:cubicBezTo>
                <a:cubicBezTo>
                  <a:pt x="304" y="2620"/>
                  <a:pt x="318" y="2620"/>
                  <a:pt x="335" y="2624"/>
                </a:cubicBezTo>
                <a:cubicBezTo>
                  <a:pt x="337" y="2625"/>
                  <a:pt x="340" y="2625"/>
                  <a:pt x="343" y="2626"/>
                </a:cubicBezTo>
                <a:cubicBezTo>
                  <a:pt x="344" y="2627"/>
                  <a:pt x="346" y="2627"/>
                  <a:pt x="347" y="2628"/>
                </a:cubicBezTo>
                <a:cubicBezTo>
                  <a:pt x="350" y="2628"/>
                  <a:pt x="350" y="2628"/>
                  <a:pt x="350" y="2628"/>
                </a:cubicBezTo>
                <a:cubicBezTo>
                  <a:pt x="350" y="2628"/>
                  <a:pt x="350" y="2628"/>
                  <a:pt x="350" y="2628"/>
                </a:cubicBezTo>
                <a:cubicBezTo>
                  <a:pt x="349" y="2629"/>
                  <a:pt x="357" y="2621"/>
                  <a:pt x="354" y="2625"/>
                </a:cubicBezTo>
                <a:cubicBezTo>
                  <a:pt x="354" y="2625"/>
                  <a:pt x="354" y="2625"/>
                  <a:pt x="354" y="2625"/>
                </a:cubicBezTo>
                <a:cubicBezTo>
                  <a:pt x="354" y="2625"/>
                  <a:pt x="354" y="2625"/>
                  <a:pt x="354" y="2625"/>
                </a:cubicBezTo>
                <a:cubicBezTo>
                  <a:pt x="354" y="2625"/>
                  <a:pt x="354" y="2625"/>
                  <a:pt x="354" y="2625"/>
                </a:cubicBezTo>
                <a:cubicBezTo>
                  <a:pt x="354" y="2625"/>
                  <a:pt x="354" y="2625"/>
                  <a:pt x="354" y="2625"/>
                </a:cubicBezTo>
                <a:cubicBezTo>
                  <a:pt x="355" y="2625"/>
                  <a:pt x="355" y="2625"/>
                  <a:pt x="355" y="2625"/>
                </a:cubicBezTo>
                <a:cubicBezTo>
                  <a:pt x="356" y="2625"/>
                  <a:pt x="356" y="2625"/>
                  <a:pt x="356" y="2625"/>
                </a:cubicBezTo>
                <a:cubicBezTo>
                  <a:pt x="364" y="2627"/>
                  <a:pt x="372" y="2629"/>
                  <a:pt x="381" y="2630"/>
                </a:cubicBezTo>
                <a:cubicBezTo>
                  <a:pt x="397" y="2633"/>
                  <a:pt x="414" y="2632"/>
                  <a:pt x="426" y="2620"/>
                </a:cubicBezTo>
                <a:cubicBezTo>
                  <a:pt x="426" y="2620"/>
                  <a:pt x="426" y="2620"/>
                  <a:pt x="426" y="2620"/>
                </a:cubicBezTo>
                <a:cubicBezTo>
                  <a:pt x="402" y="2645"/>
                  <a:pt x="402" y="2645"/>
                  <a:pt x="402" y="2645"/>
                </a:cubicBezTo>
                <a:cubicBezTo>
                  <a:pt x="412" y="2652"/>
                  <a:pt x="429" y="2666"/>
                  <a:pt x="436" y="2672"/>
                </a:cubicBezTo>
                <a:cubicBezTo>
                  <a:pt x="427" y="2676"/>
                  <a:pt x="413" y="2674"/>
                  <a:pt x="398" y="2672"/>
                </a:cubicBezTo>
                <a:cubicBezTo>
                  <a:pt x="393" y="2703"/>
                  <a:pt x="370" y="2746"/>
                  <a:pt x="345" y="2781"/>
                </a:cubicBezTo>
                <a:cubicBezTo>
                  <a:pt x="320" y="2816"/>
                  <a:pt x="293" y="2843"/>
                  <a:pt x="282" y="2841"/>
                </a:cubicBezTo>
                <a:cubicBezTo>
                  <a:pt x="275" y="2848"/>
                  <a:pt x="259" y="2859"/>
                  <a:pt x="238" y="2870"/>
                </a:cubicBezTo>
                <a:cubicBezTo>
                  <a:pt x="218" y="2882"/>
                  <a:pt x="193" y="2894"/>
                  <a:pt x="167" y="2906"/>
                </a:cubicBezTo>
                <a:cubicBezTo>
                  <a:pt x="156" y="2910"/>
                  <a:pt x="146" y="2914"/>
                  <a:pt x="136" y="2917"/>
                </a:cubicBezTo>
                <a:cubicBezTo>
                  <a:pt x="126" y="2921"/>
                  <a:pt x="117" y="2925"/>
                  <a:pt x="109" y="2929"/>
                </a:cubicBezTo>
                <a:cubicBezTo>
                  <a:pt x="93" y="2937"/>
                  <a:pt x="81" y="2946"/>
                  <a:pt x="75" y="2952"/>
                </a:cubicBezTo>
                <a:cubicBezTo>
                  <a:pt x="53" y="2961"/>
                  <a:pt x="48" y="2989"/>
                  <a:pt x="55" y="3026"/>
                </a:cubicBezTo>
                <a:cubicBezTo>
                  <a:pt x="56" y="3044"/>
                  <a:pt x="59" y="3064"/>
                  <a:pt x="62" y="3085"/>
                </a:cubicBezTo>
                <a:cubicBezTo>
                  <a:pt x="62" y="3090"/>
                  <a:pt x="63" y="3095"/>
                  <a:pt x="64" y="3101"/>
                </a:cubicBezTo>
                <a:cubicBezTo>
                  <a:pt x="64" y="3104"/>
                  <a:pt x="65" y="3106"/>
                  <a:pt x="65" y="3109"/>
                </a:cubicBezTo>
                <a:cubicBezTo>
                  <a:pt x="65" y="3111"/>
                  <a:pt x="66" y="3112"/>
                  <a:pt x="67" y="3114"/>
                </a:cubicBezTo>
                <a:cubicBezTo>
                  <a:pt x="69" y="3119"/>
                  <a:pt x="69" y="3119"/>
                  <a:pt x="69" y="3119"/>
                </a:cubicBezTo>
                <a:cubicBezTo>
                  <a:pt x="76" y="3131"/>
                  <a:pt x="83" y="3144"/>
                  <a:pt x="91" y="3157"/>
                </a:cubicBezTo>
                <a:cubicBezTo>
                  <a:pt x="104" y="3175"/>
                  <a:pt x="119" y="3192"/>
                  <a:pt x="134" y="3209"/>
                </a:cubicBezTo>
                <a:cubicBezTo>
                  <a:pt x="140" y="3216"/>
                  <a:pt x="140" y="3216"/>
                  <a:pt x="140" y="3216"/>
                </a:cubicBezTo>
                <a:cubicBezTo>
                  <a:pt x="145" y="3222"/>
                  <a:pt x="145" y="3222"/>
                  <a:pt x="145" y="3222"/>
                </a:cubicBezTo>
                <a:cubicBezTo>
                  <a:pt x="155" y="3233"/>
                  <a:pt x="155" y="3233"/>
                  <a:pt x="155" y="3233"/>
                </a:cubicBezTo>
                <a:cubicBezTo>
                  <a:pt x="161" y="3241"/>
                  <a:pt x="167" y="3248"/>
                  <a:pt x="173" y="3255"/>
                </a:cubicBezTo>
                <a:cubicBezTo>
                  <a:pt x="186" y="3269"/>
                  <a:pt x="198" y="3281"/>
                  <a:pt x="209" y="3292"/>
                </a:cubicBezTo>
                <a:cubicBezTo>
                  <a:pt x="221" y="3303"/>
                  <a:pt x="232" y="3312"/>
                  <a:pt x="241" y="3318"/>
                </a:cubicBezTo>
                <a:cubicBezTo>
                  <a:pt x="284" y="3356"/>
                  <a:pt x="228" y="3394"/>
                  <a:pt x="220" y="3440"/>
                </a:cubicBezTo>
                <a:cubicBezTo>
                  <a:pt x="245" y="3436"/>
                  <a:pt x="262" y="3446"/>
                  <a:pt x="279" y="3457"/>
                </a:cubicBezTo>
                <a:cubicBezTo>
                  <a:pt x="296" y="3467"/>
                  <a:pt x="313" y="3477"/>
                  <a:pt x="339" y="3473"/>
                </a:cubicBezTo>
                <a:cubicBezTo>
                  <a:pt x="338" y="3477"/>
                  <a:pt x="346" y="3482"/>
                  <a:pt x="361" y="3487"/>
                </a:cubicBezTo>
                <a:cubicBezTo>
                  <a:pt x="375" y="3492"/>
                  <a:pt x="394" y="3498"/>
                  <a:pt x="417" y="3503"/>
                </a:cubicBezTo>
                <a:cubicBezTo>
                  <a:pt x="461" y="3514"/>
                  <a:pt x="515" y="3524"/>
                  <a:pt x="551" y="3528"/>
                </a:cubicBezTo>
                <a:cubicBezTo>
                  <a:pt x="551" y="3528"/>
                  <a:pt x="577" y="3515"/>
                  <a:pt x="649" y="3523"/>
                </a:cubicBezTo>
                <a:cubicBezTo>
                  <a:pt x="673" y="3525"/>
                  <a:pt x="674" y="3509"/>
                  <a:pt x="676" y="3494"/>
                </a:cubicBezTo>
                <a:cubicBezTo>
                  <a:pt x="674" y="3509"/>
                  <a:pt x="674" y="3509"/>
                  <a:pt x="673" y="3525"/>
                </a:cubicBezTo>
                <a:cubicBezTo>
                  <a:pt x="699" y="3496"/>
                  <a:pt x="742" y="3530"/>
                  <a:pt x="767" y="3517"/>
                </a:cubicBezTo>
                <a:cubicBezTo>
                  <a:pt x="766" y="3532"/>
                  <a:pt x="766" y="3532"/>
                  <a:pt x="764" y="3548"/>
                </a:cubicBezTo>
                <a:cubicBezTo>
                  <a:pt x="813" y="3521"/>
                  <a:pt x="857" y="3555"/>
                  <a:pt x="905" y="3543"/>
                </a:cubicBezTo>
                <a:cubicBezTo>
                  <a:pt x="903" y="3559"/>
                  <a:pt x="903" y="3559"/>
                  <a:pt x="902" y="3574"/>
                </a:cubicBezTo>
                <a:cubicBezTo>
                  <a:pt x="914" y="3575"/>
                  <a:pt x="925" y="3576"/>
                  <a:pt x="934" y="3579"/>
                </a:cubicBezTo>
                <a:cubicBezTo>
                  <a:pt x="942" y="3581"/>
                  <a:pt x="948" y="3585"/>
                  <a:pt x="947" y="3593"/>
                </a:cubicBezTo>
                <a:cubicBezTo>
                  <a:pt x="946" y="3608"/>
                  <a:pt x="946" y="3608"/>
                  <a:pt x="945" y="3624"/>
                </a:cubicBezTo>
                <a:cubicBezTo>
                  <a:pt x="967" y="3641"/>
                  <a:pt x="1015" y="3613"/>
                  <a:pt x="1012" y="3643"/>
                </a:cubicBezTo>
                <a:cubicBezTo>
                  <a:pt x="1014" y="3628"/>
                  <a:pt x="1014" y="3628"/>
                  <a:pt x="1015" y="3613"/>
                </a:cubicBezTo>
                <a:cubicBezTo>
                  <a:pt x="1060" y="3616"/>
                  <a:pt x="1100" y="3622"/>
                  <a:pt x="1137" y="3630"/>
                </a:cubicBezTo>
                <a:cubicBezTo>
                  <a:pt x="1155" y="3634"/>
                  <a:pt x="1173" y="3639"/>
                  <a:pt x="1190" y="3643"/>
                </a:cubicBezTo>
                <a:cubicBezTo>
                  <a:pt x="1199" y="3646"/>
                  <a:pt x="1208" y="3648"/>
                  <a:pt x="1216" y="3651"/>
                </a:cubicBezTo>
                <a:cubicBezTo>
                  <a:pt x="1224" y="3653"/>
                  <a:pt x="1232" y="3655"/>
                  <a:pt x="1241" y="3658"/>
                </a:cubicBezTo>
                <a:cubicBezTo>
                  <a:pt x="1284" y="3675"/>
                  <a:pt x="1330" y="3687"/>
                  <a:pt x="1378" y="3695"/>
                </a:cubicBezTo>
                <a:cubicBezTo>
                  <a:pt x="1427" y="3703"/>
                  <a:pt x="1477" y="3707"/>
                  <a:pt x="1528" y="3708"/>
                </a:cubicBezTo>
                <a:cubicBezTo>
                  <a:pt x="1541" y="3708"/>
                  <a:pt x="1554" y="3708"/>
                  <a:pt x="1566" y="3708"/>
                </a:cubicBezTo>
                <a:cubicBezTo>
                  <a:pt x="1579" y="3708"/>
                  <a:pt x="1591" y="3708"/>
                  <a:pt x="1604" y="3708"/>
                </a:cubicBezTo>
                <a:cubicBezTo>
                  <a:pt x="1617" y="3707"/>
                  <a:pt x="1630" y="3707"/>
                  <a:pt x="1642" y="3706"/>
                </a:cubicBezTo>
                <a:cubicBezTo>
                  <a:pt x="1654" y="3706"/>
                  <a:pt x="1665" y="3705"/>
                  <a:pt x="1677" y="3704"/>
                </a:cubicBezTo>
                <a:cubicBezTo>
                  <a:pt x="1689" y="3703"/>
                  <a:pt x="1700" y="3702"/>
                  <a:pt x="1712" y="3702"/>
                </a:cubicBezTo>
                <a:cubicBezTo>
                  <a:pt x="1723" y="3701"/>
                  <a:pt x="1734" y="3700"/>
                  <a:pt x="1745" y="3699"/>
                </a:cubicBezTo>
                <a:cubicBezTo>
                  <a:pt x="1765" y="3697"/>
                  <a:pt x="1786" y="3695"/>
                  <a:pt x="1806" y="3693"/>
                </a:cubicBezTo>
                <a:cubicBezTo>
                  <a:pt x="1823" y="3694"/>
                  <a:pt x="1844" y="3666"/>
                  <a:pt x="1831" y="3633"/>
                </a:cubicBezTo>
                <a:cubicBezTo>
                  <a:pt x="1840" y="3634"/>
                  <a:pt x="1847" y="3635"/>
                  <a:pt x="1855" y="3636"/>
                </a:cubicBezTo>
                <a:cubicBezTo>
                  <a:pt x="1864" y="3637"/>
                  <a:pt x="1872" y="3638"/>
                  <a:pt x="1880" y="3639"/>
                </a:cubicBezTo>
                <a:cubicBezTo>
                  <a:pt x="1888" y="3640"/>
                  <a:pt x="1893" y="3638"/>
                  <a:pt x="1897" y="3634"/>
                </a:cubicBezTo>
                <a:cubicBezTo>
                  <a:pt x="1901" y="3631"/>
                  <a:pt x="1904" y="3625"/>
                  <a:pt x="1907" y="3620"/>
                </a:cubicBezTo>
                <a:cubicBezTo>
                  <a:pt x="1912" y="3609"/>
                  <a:pt x="1918" y="3598"/>
                  <a:pt x="1933" y="3601"/>
                </a:cubicBezTo>
                <a:cubicBezTo>
                  <a:pt x="1940" y="3600"/>
                  <a:pt x="1947" y="3599"/>
                  <a:pt x="1954" y="3598"/>
                </a:cubicBezTo>
                <a:cubicBezTo>
                  <a:pt x="1961" y="3597"/>
                  <a:pt x="1968" y="3597"/>
                  <a:pt x="1975" y="3597"/>
                </a:cubicBezTo>
                <a:cubicBezTo>
                  <a:pt x="1982" y="3597"/>
                  <a:pt x="1990" y="3597"/>
                  <a:pt x="1997" y="3597"/>
                </a:cubicBezTo>
                <a:cubicBezTo>
                  <a:pt x="2008" y="3597"/>
                  <a:pt x="2008" y="3597"/>
                  <a:pt x="2008" y="3597"/>
                </a:cubicBezTo>
                <a:cubicBezTo>
                  <a:pt x="2013" y="3597"/>
                  <a:pt x="2013" y="3597"/>
                  <a:pt x="2013" y="3597"/>
                </a:cubicBezTo>
                <a:cubicBezTo>
                  <a:pt x="2016" y="3597"/>
                  <a:pt x="2016" y="3597"/>
                  <a:pt x="2016" y="3597"/>
                </a:cubicBezTo>
                <a:cubicBezTo>
                  <a:pt x="2019" y="3597"/>
                  <a:pt x="2019" y="3597"/>
                  <a:pt x="2019" y="3597"/>
                </a:cubicBezTo>
                <a:cubicBezTo>
                  <a:pt x="2055" y="3600"/>
                  <a:pt x="2091" y="3603"/>
                  <a:pt x="2126" y="3608"/>
                </a:cubicBezTo>
                <a:cubicBezTo>
                  <a:pt x="2135" y="3609"/>
                  <a:pt x="2143" y="3611"/>
                  <a:pt x="2151" y="3612"/>
                </a:cubicBezTo>
                <a:cubicBezTo>
                  <a:pt x="2176" y="3616"/>
                  <a:pt x="2176" y="3616"/>
                  <a:pt x="2176" y="3616"/>
                </a:cubicBezTo>
                <a:cubicBezTo>
                  <a:pt x="2193" y="3619"/>
                  <a:pt x="2209" y="3622"/>
                  <a:pt x="2225" y="3626"/>
                </a:cubicBezTo>
                <a:cubicBezTo>
                  <a:pt x="2242" y="3629"/>
                  <a:pt x="2258" y="3633"/>
                  <a:pt x="2274" y="3637"/>
                </a:cubicBezTo>
                <a:cubicBezTo>
                  <a:pt x="2278" y="3638"/>
                  <a:pt x="2282" y="3639"/>
                  <a:pt x="2286" y="3640"/>
                </a:cubicBezTo>
                <a:cubicBezTo>
                  <a:pt x="2287" y="3641"/>
                  <a:pt x="2287" y="3642"/>
                  <a:pt x="2287" y="3643"/>
                </a:cubicBezTo>
                <a:cubicBezTo>
                  <a:pt x="2294" y="3642"/>
                  <a:pt x="2294" y="3642"/>
                  <a:pt x="2294" y="3642"/>
                </a:cubicBezTo>
                <a:cubicBezTo>
                  <a:pt x="2304" y="3644"/>
                  <a:pt x="2314" y="3647"/>
                  <a:pt x="2323" y="3649"/>
                </a:cubicBezTo>
                <a:cubicBezTo>
                  <a:pt x="2333" y="3652"/>
                  <a:pt x="2343" y="3654"/>
                  <a:pt x="2353" y="3657"/>
                </a:cubicBezTo>
                <a:cubicBezTo>
                  <a:pt x="2354" y="3662"/>
                  <a:pt x="2354" y="3662"/>
                  <a:pt x="2354" y="3662"/>
                </a:cubicBezTo>
                <a:cubicBezTo>
                  <a:pt x="2252" y="3681"/>
                  <a:pt x="2252" y="3681"/>
                  <a:pt x="2252" y="3681"/>
                </a:cubicBezTo>
                <a:cubicBezTo>
                  <a:pt x="2218" y="3686"/>
                  <a:pt x="2185" y="3694"/>
                  <a:pt x="2151" y="3700"/>
                </a:cubicBezTo>
                <a:cubicBezTo>
                  <a:pt x="1960" y="3737"/>
                  <a:pt x="1960" y="3737"/>
                  <a:pt x="1960" y="3737"/>
                </a:cubicBezTo>
                <a:cubicBezTo>
                  <a:pt x="1963" y="3752"/>
                  <a:pt x="1967" y="3767"/>
                  <a:pt x="1997" y="3761"/>
                </a:cubicBezTo>
                <a:cubicBezTo>
                  <a:pt x="1990" y="3763"/>
                  <a:pt x="1983" y="3764"/>
                  <a:pt x="1976" y="3765"/>
                </a:cubicBezTo>
                <a:cubicBezTo>
                  <a:pt x="1969" y="3767"/>
                  <a:pt x="1962" y="3768"/>
                  <a:pt x="1955" y="3769"/>
                </a:cubicBezTo>
                <a:cubicBezTo>
                  <a:pt x="1942" y="3771"/>
                  <a:pt x="1928" y="3773"/>
                  <a:pt x="1915" y="3776"/>
                </a:cubicBezTo>
                <a:cubicBezTo>
                  <a:pt x="1902" y="3780"/>
                  <a:pt x="1888" y="3783"/>
                  <a:pt x="1875" y="3787"/>
                </a:cubicBezTo>
                <a:cubicBezTo>
                  <a:pt x="1862" y="3791"/>
                  <a:pt x="1849" y="3797"/>
                  <a:pt x="1835" y="3802"/>
                </a:cubicBezTo>
                <a:cubicBezTo>
                  <a:pt x="1815" y="3810"/>
                  <a:pt x="1815" y="3810"/>
                  <a:pt x="1815" y="3810"/>
                </a:cubicBezTo>
                <a:cubicBezTo>
                  <a:pt x="1794" y="3819"/>
                  <a:pt x="1794" y="3819"/>
                  <a:pt x="1794" y="3819"/>
                </a:cubicBezTo>
                <a:cubicBezTo>
                  <a:pt x="1779" y="3825"/>
                  <a:pt x="1765" y="3832"/>
                  <a:pt x="1750" y="3838"/>
                </a:cubicBezTo>
                <a:cubicBezTo>
                  <a:pt x="1743" y="3841"/>
                  <a:pt x="1735" y="3844"/>
                  <a:pt x="1728" y="3847"/>
                </a:cubicBezTo>
                <a:cubicBezTo>
                  <a:pt x="1724" y="3849"/>
                  <a:pt x="1720" y="3850"/>
                  <a:pt x="1716" y="3852"/>
                </a:cubicBezTo>
                <a:cubicBezTo>
                  <a:pt x="1707" y="3856"/>
                  <a:pt x="1707" y="3856"/>
                  <a:pt x="1707" y="3856"/>
                </a:cubicBezTo>
                <a:cubicBezTo>
                  <a:pt x="1700" y="3859"/>
                  <a:pt x="1693" y="3863"/>
                  <a:pt x="1687" y="3866"/>
                </a:cubicBezTo>
                <a:cubicBezTo>
                  <a:pt x="1680" y="3869"/>
                  <a:pt x="1674" y="3872"/>
                  <a:pt x="1666" y="3875"/>
                </a:cubicBezTo>
                <a:cubicBezTo>
                  <a:pt x="1659" y="3879"/>
                  <a:pt x="1652" y="3882"/>
                  <a:pt x="1645" y="3885"/>
                </a:cubicBezTo>
                <a:cubicBezTo>
                  <a:pt x="1638" y="3889"/>
                  <a:pt x="1632" y="3892"/>
                  <a:pt x="1625" y="3896"/>
                </a:cubicBezTo>
                <a:cubicBezTo>
                  <a:pt x="1612" y="3907"/>
                  <a:pt x="1616" y="3922"/>
                  <a:pt x="1636" y="3933"/>
                </a:cubicBezTo>
                <a:cubicBezTo>
                  <a:pt x="1655" y="3944"/>
                  <a:pt x="1702" y="3947"/>
                  <a:pt x="1745" y="3941"/>
                </a:cubicBezTo>
                <a:cubicBezTo>
                  <a:pt x="1758" y="3936"/>
                  <a:pt x="1770" y="3932"/>
                  <a:pt x="1782" y="3928"/>
                </a:cubicBezTo>
                <a:cubicBezTo>
                  <a:pt x="1794" y="3923"/>
                  <a:pt x="1805" y="3919"/>
                  <a:pt x="1816" y="3915"/>
                </a:cubicBezTo>
                <a:cubicBezTo>
                  <a:pt x="1834" y="3907"/>
                  <a:pt x="1852" y="3899"/>
                  <a:pt x="1870" y="3892"/>
                </a:cubicBezTo>
                <a:cubicBezTo>
                  <a:pt x="1885" y="3886"/>
                  <a:pt x="1898" y="3881"/>
                  <a:pt x="1913" y="3876"/>
                </a:cubicBezTo>
                <a:cubicBezTo>
                  <a:pt x="1921" y="3873"/>
                  <a:pt x="1929" y="3871"/>
                  <a:pt x="1937" y="3868"/>
                </a:cubicBezTo>
                <a:cubicBezTo>
                  <a:pt x="1945" y="3866"/>
                  <a:pt x="1953" y="3864"/>
                  <a:pt x="1962" y="3862"/>
                </a:cubicBezTo>
                <a:cubicBezTo>
                  <a:pt x="1970" y="3892"/>
                  <a:pt x="1970" y="3892"/>
                  <a:pt x="1970" y="3892"/>
                </a:cubicBezTo>
                <a:cubicBezTo>
                  <a:pt x="1947" y="3896"/>
                  <a:pt x="1919" y="3902"/>
                  <a:pt x="1892" y="3911"/>
                </a:cubicBezTo>
                <a:cubicBezTo>
                  <a:pt x="1885" y="3913"/>
                  <a:pt x="1878" y="3915"/>
                  <a:pt x="1869" y="3919"/>
                </a:cubicBezTo>
                <a:cubicBezTo>
                  <a:pt x="1865" y="3921"/>
                  <a:pt x="1861" y="3922"/>
                  <a:pt x="1856" y="3924"/>
                </a:cubicBezTo>
                <a:cubicBezTo>
                  <a:pt x="1852" y="3926"/>
                  <a:pt x="1847" y="3928"/>
                  <a:pt x="1843" y="3930"/>
                </a:cubicBezTo>
                <a:cubicBezTo>
                  <a:pt x="1839" y="3932"/>
                  <a:pt x="1834" y="3934"/>
                  <a:pt x="1830" y="3936"/>
                </a:cubicBezTo>
                <a:cubicBezTo>
                  <a:pt x="1825" y="3938"/>
                  <a:pt x="1821" y="3941"/>
                  <a:pt x="1816" y="3943"/>
                </a:cubicBezTo>
                <a:cubicBezTo>
                  <a:pt x="1807" y="3947"/>
                  <a:pt x="1799" y="3952"/>
                  <a:pt x="1791" y="3957"/>
                </a:cubicBezTo>
                <a:cubicBezTo>
                  <a:pt x="1783" y="3964"/>
                  <a:pt x="1785" y="3969"/>
                  <a:pt x="1791" y="3972"/>
                </a:cubicBezTo>
                <a:cubicBezTo>
                  <a:pt x="1795" y="3974"/>
                  <a:pt x="1800" y="3975"/>
                  <a:pt x="1805" y="3976"/>
                </a:cubicBezTo>
                <a:cubicBezTo>
                  <a:pt x="1810" y="3977"/>
                  <a:pt x="1815" y="3978"/>
                  <a:pt x="1821" y="3979"/>
                </a:cubicBezTo>
                <a:cubicBezTo>
                  <a:pt x="1832" y="3981"/>
                  <a:pt x="1843" y="3983"/>
                  <a:pt x="1850" y="3986"/>
                </a:cubicBezTo>
                <a:cubicBezTo>
                  <a:pt x="1853" y="3988"/>
                  <a:pt x="1855" y="3990"/>
                  <a:pt x="1855" y="3992"/>
                </a:cubicBezTo>
                <a:cubicBezTo>
                  <a:pt x="1856" y="3994"/>
                  <a:pt x="1855" y="3997"/>
                  <a:pt x="1851" y="4001"/>
                </a:cubicBezTo>
                <a:cubicBezTo>
                  <a:pt x="1842" y="4004"/>
                  <a:pt x="1833" y="4008"/>
                  <a:pt x="1824" y="4012"/>
                </a:cubicBezTo>
                <a:cubicBezTo>
                  <a:pt x="1817" y="4014"/>
                  <a:pt x="1817" y="4014"/>
                  <a:pt x="1817" y="4014"/>
                </a:cubicBezTo>
                <a:cubicBezTo>
                  <a:pt x="1810" y="4017"/>
                  <a:pt x="1810" y="4017"/>
                  <a:pt x="1810" y="4017"/>
                </a:cubicBezTo>
                <a:cubicBezTo>
                  <a:pt x="1805" y="4019"/>
                  <a:pt x="1800" y="4021"/>
                  <a:pt x="1795" y="4024"/>
                </a:cubicBezTo>
                <a:cubicBezTo>
                  <a:pt x="1790" y="4026"/>
                  <a:pt x="1785" y="4028"/>
                  <a:pt x="1780" y="4031"/>
                </a:cubicBezTo>
                <a:cubicBezTo>
                  <a:pt x="1778" y="4032"/>
                  <a:pt x="1778" y="4032"/>
                  <a:pt x="1778" y="4032"/>
                </a:cubicBezTo>
                <a:cubicBezTo>
                  <a:pt x="1777" y="4032"/>
                  <a:pt x="1777" y="4032"/>
                  <a:pt x="1777" y="4032"/>
                </a:cubicBezTo>
                <a:cubicBezTo>
                  <a:pt x="1777" y="4032"/>
                  <a:pt x="1777" y="4032"/>
                  <a:pt x="1777" y="4032"/>
                </a:cubicBezTo>
                <a:cubicBezTo>
                  <a:pt x="1776" y="4032"/>
                  <a:pt x="1776" y="4032"/>
                  <a:pt x="1776" y="4032"/>
                </a:cubicBezTo>
                <a:cubicBezTo>
                  <a:pt x="1776" y="4033"/>
                  <a:pt x="1776" y="4033"/>
                  <a:pt x="1776" y="4033"/>
                </a:cubicBezTo>
                <a:cubicBezTo>
                  <a:pt x="1776" y="4033"/>
                  <a:pt x="1782" y="4031"/>
                  <a:pt x="1779" y="4032"/>
                </a:cubicBezTo>
                <a:cubicBezTo>
                  <a:pt x="1779" y="4032"/>
                  <a:pt x="1779" y="4032"/>
                  <a:pt x="1779" y="4032"/>
                </a:cubicBezTo>
                <a:cubicBezTo>
                  <a:pt x="1779" y="4032"/>
                  <a:pt x="1779" y="4032"/>
                  <a:pt x="1779" y="4032"/>
                </a:cubicBezTo>
                <a:cubicBezTo>
                  <a:pt x="1777" y="4033"/>
                  <a:pt x="1777" y="4033"/>
                  <a:pt x="1777" y="4033"/>
                </a:cubicBezTo>
                <a:cubicBezTo>
                  <a:pt x="1775" y="4034"/>
                  <a:pt x="1773" y="4035"/>
                  <a:pt x="1772" y="4036"/>
                </a:cubicBezTo>
                <a:cubicBezTo>
                  <a:pt x="1765" y="4041"/>
                  <a:pt x="1759" y="4046"/>
                  <a:pt x="1753" y="4052"/>
                </a:cubicBezTo>
                <a:cubicBezTo>
                  <a:pt x="1758" y="4050"/>
                  <a:pt x="1764" y="4048"/>
                  <a:pt x="1769" y="4046"/>
                </a:cubicBezTo>
                <a:cubicBezTo>
                  <a:pt x="1772" y="4045"/>
                  <a:pt x="1774" y="4045"/>
                  <a:pt x="1777" y="4044"/>
                </a:cubicBezTo>
                <a:cubicBezTo>
                  <a:pt x="1781" y="4042"/>
                  <a:pt x="1781" y="4042"/>
                  <a:pt x="1781" y="4042"/>
                </a:cubicBezTo>
                <a:cubicBezTo>
                  <a:pt x="1782" y="4042"/>
                  <a:pt x="1782" y="4042"/>
                  <a:pt x="1782" y="4042"/>
                </a:cubicBezTo>
                <a:cubicBezTo>
                  <a:pt x="1783" y="4042"/>
                  <a:pt x="1783" y="4042"/>
                  <a:pt x="1783" y="4042"/>
                </a:cubicBezTo>
                <a:cubicBezTo>
                  <a:pt x="1783" y="4042"/>
                  <a:pt x="1783" y="4042"/>
                  <a:pt x="1783" y="4042"/>
                </a:cubicBezTo>
                <a:cubicBezTo>
                  <a:pt x="1783" y="4041"/>
                  <a:pt x="1783" y="4041"/>
                  <a:pt x="1783" y="4041"/>
                </a:cubicBezTo>
                <a:cubicBezTo>
                  <a:pt x="1783" y="4041"/>
                  <a:pt x="1784" y="4041"/>
                  <a:pt x="1783" y="4041"/>
                </a:cubicBezTo>
                <a:cubicBezTo>
                  <a:pt x="1783" y="4041"/>
                  <a:pt x="1783" y="4041"/>
                  <a:pt x="1783" y="4041"/>
                </a:cubicBezTo>
                <a:cubicBezTo>
                  <a:pt x="1783" y="4042"/>
                  <a:pt x="1783" y="4042"/>
                  <a:pt x="1783" y="4042"/>
                </a:cubicBezTo>
                <a:cubicBezTo>
                  <a:pt x="1782" y="4042"/>
                  <a:pt x="1781" y="4042"/>
                  <a:pt x="1780" y="4042"/>
                </a:cubicBezTo>
                <a:cubicBezTo>
                  <a:pt x="1780" y="4042"/>
                  <a:pt x="1780" y="4042"/>
                  <a:pt x="1780" y="4042"/>
                </a:cubicBezTo>
                <a:cubicBezTo>
                  <a:pt x="1783" y="4041"/>
                  <a:pt x="1783" y="4041"/>
                  <a:pt x="1783" y="4041"/>
                </a:cubicBezTo>
                <a:cubicBezTo>
                  <a:pt x="1791" y="4038"/>
                  <a:pt x="1799" y="4035"/>
                  <a:pt x="1807" y="4032"/>
                </a:cubicBezTo>
                <a:cubicBezTo>
                  <a:pt x="1816" y="4029"/>
                  <a:pt x="1824" y="4026"/>
                  <a:pt x="1831" y="4023"/>
                </a:cubicBezTo>
                <a:cubicBezTo>
                  <a:pt x="1845" y="4017"/>
                  <a:pt x="1861" y="4010"/>
                  <a:pt x="1873" y="4005"/>
                </a:cubicBezTo>
                <a:cubicBezTo>
                  <a:pt x="1884" y="3999"/>
                  <a:pt x="1896" y="3994"/>
                  <a:pt x="1908" y="3988"/>
                </a:cubicBezTo>
                <a:cubicBezTo>
                  <a:pt x="1915" y="3985"/>
                  <a:pt x="1915" y="3985"/>
                  <a:pt x="1915" y="3985"/>
                </a:cubicBezTo>
                <a:cubicBezTo>
                  <a:pt x="1917" y="3984"/>
                  <a:pt x="1919" y="3983"/>
                  <a:pt x="1921" y="3982"/>
                </a:cubicBezTo>
                <a:cubicBezTo>
                  <a:pt x="1932" y="3977"/>
                  <a:pt x="1932" y="3977"/>
                  <a:pt x="1932" y="3977"/>
                </a:cubicBezTo>
                <a:cubicBezTo>
                  <a:pt x="1939" y="3974"/>
                  <a:pt x="1947" y="3972"/>
                  <a:pt x="1955" y="3969"/>
                </a:cubicBezTo>
                <a:cubicBezTo>
                  <a:pt x="1962" y="3967"/>
                  <a:pt x="1970" y="3965"/>
                  <a:pt x="1978" y="3964"/>
                </a:cubicBezTo>
                <a:cubicBezTo>
                  <a:pt x="1985" y="3963"/>
                  <a:pt x="1993" y="3963"/>
                  <a:pt x="2000" y="3963"/>
                </a:cubicBezTo>
                <a:cubicBezTo>
                  <a:pt x="2002" y="3963"/>
                  <a:pt x="2003" y="3963"/>
                  <a:pt x="2004" y="3963"/>
                </a:cubicBezTo>
                <a:cubicBezTo>
                  <a:pt x="2005" y="3963"/>
                  <a:pt x="2006" y="3963"/>
                  <a:pt x="2007" y="3963"/>
                </a:cubicBezTo>
                <a:cubicBezTo>
                  <a:pt x="2010" y="3963"/>
                  <a:pt x="2010" y="3963"/>
                  <a:pt x="2010" y="3963"/>
                </a:cubicBezTo>
                <a:cubicBezTo>
                  <a:pt x="2043" y="3972"/>
                  <a:pt x="2077" y="3981"/>
                  <a:pt x="2083" y="4012"/>
                </a:cubicBezTo>
                <a:cubicBezTo>
                  <a:pt x="2157" y="3989"/>
                  <a:pt x="2226" y="3984"/>
                  <a:pt x="2291" y="3991"/>
                </a:cubicBezTo>
                <a:cubicBezTo>
                  <a:pt x="2354" y="3999"/>
                  <a:pt x="2411" y="4020"/>
                  <a:pt x="2462" y="4050"/>
                </a:cubicBezTo>
                <a:cubicBezTo>
                  <a:pt x="2480" y="4063"/>
                  <a:pt x="2524" y="4059"/>
                  <a:pt x="2575" y="4050"/>
                </a:cubicBezTo>
                <a:cubicBezTo>
                  <a:pt x="2601" y="4044"/>
                  <a:pt x="2624" y="4041"/>
                  <a:pt x="2648" y="4037"/>
                </a:cubicBezTo>
                <a:cubicBezTo>
                  <a:pt x="2671" y="4037"/>
                  <a:pt x="2695" y="4038"/>
                  <a:pt x="2718" y="4038"/>
                </a:cubicBezTo>
                <a:cubicBezTo>
                  <a:pt x="2728" y="4038"/>
                  <a:pt x="2728" y="4038"/>
                  <a:pt x="2728" y="4038"/>
                </a:cubicBezTo>
                <a:cubicBezTo>
                  <a:pt x="2739" y="4038"/>
                  <a:pt x="2739" y="4038"/>
                  <a:pt x="2739" y="4038"/>
                </a:cubicBezTo>
                <a:cubicBezTo>
                  <a:pt x="2761" y="4039"/>
                  <a:pt x="2761" y="4039"/>
                  <a:pt x="2761" y="4039"/>
                </a:cubicBezTo>
                <a:cubicBezTo>
                  <a:pt x="2775" y="4039"/>
                  <a:pt x="2790" y="4039"/>
                  <a:pt x="2804" y="4039"/>
                </a:cubicBezTo>
                <a:cubicBezTo>
                  <a:pt x="2818" y="4040"/>
                  <a:pt x="2833" y="4040"/>
                  <a:pt x="2847" y="4040"/>
                </a:cubicBezTo>
                <a:cubicBezTo>
                  <a:pt x="2869" y="4040"/>
                  <a:pt x="2869" y="4040"/>
                  <a:pt x="2869" y="4040"/>
                </a:cubicBezTo>
                <a:cubicBezTo>
                  <a:pt x="2892" y="4040"/>
                  <a:pt x="2892" y="4040"/>
                  <a:pt x="2892" y="4040"/>
                </a:cubicBezTo>
                <a:cubicBezTo>
                  <a:pt x="2922" y="4041"/>
                  <a:pt x="2952" y="4041"/>
                  <a:pt x="2982" y="4041"/>
                </a:cubicBezTo>
                <a:cubicBezTo>
                  <a:pt x="3015" y="4041"/>
                  <a:pt x="3047" y="4041"/>
                  <a:pt x="3079" y="4041"/>
                </a:cubicBezTo>
                <a:cubicBezTo>
                  <a:pt x="3129" y="4040"/>
                  <a:pt x="3129" y="4040"/>
                  <a:pt x="3129" y="4040"/>
                </a:cubicBezTo>
                <a:cubicBezTo>
                  <a:pt x="3154" y="4040"/>
                  <a:pt x="3154" y="4040"/>
                  <a:pt x="3154" y="4040"/>
                </a:cubicBezTo>
                <a:cubicBezTo>
                  <a:pt x="3167" y="4040"/>
                  <a:pt x="3167" y="4040"/>
                  <a:pt x="3167" y="4040"/>
                </a:cubicBezTo>
                <a:cubicBezTo>
                  <a:pt x="3178" y="4040"/>
                  <a:pt x="3178" y="4040"/>
                  <a:pt x="3178" y="4040"/>
                </a:cubicBezTo>
                <a:cubicBezTo>
                  <a:pt x="3189" y="4039"/>
                  <a:pt x="3189" y="4039"/>
                  <a:pt x="3189" y="4039"/>
                </a:cubicBezTo>
                <a:cubicBezTo>
                  <a:pt x="3200" y="4039"/>
                  <a:pt x="3200" y="4039"/>
                  <a:pt x="3200" y="4039"/>
                </a:cubicBezTo>
                <a:cubicBezTo>
                  <a:pt x="3210" y="4039"/>
                  <a:pt x="3210" y="4039"/>
                  <a:pt x="3210" y="4039"/>
                </a:cubicBezTo>
                <a:cubicBezTo>
                  <a:pt x="3224" y="4039"/>
                  <a:pt x="3224" y="4039"/>
                  <a:pt x="3224" y="4039"/>
                </a:cubicBezTo>
                <a:cubicBezTo>
                  <a:pt x="3237" y="4039"/>
                  <a:pt x="3237" y="4039"/>
                  <a:pt x="3237" y="4039"/>
                </a:cubicBezTo>
                <a:cubicBezTo>
                  <a:pt x="3245" y="4038"/>
                  <a:pt x="3245" y="4038"/>
                  <a:pt x="3245" y="4038"/>
                </a:cubicBezTo>
                <a:cubicBezTo>
                  <a:pt x="3253" y="4038"/>
                  <a:pt x="3253" y="4038"/>
                  <a:pt x="3253" y="4038"/>
                </a:cubicBezTo>
                <a:cubicBezTo>
                  <a:pt x="3265" y="4038"/>
                  <a:pt x="3275" y="4037"/>
                  <a:pt x="3289" y="4036"/>
                </a:cubicBezTo>
                <a:cubicBezTo>
                  <a:pt x="3332" y="4033"/>
                  <a:pt x="3386" y="4027"/>
                  <a:pt x="3447" y="4014"/>
                </a:cubicBezTo>
                <a:cubicBezTo>
                  <a:pt x="3441" y="4015"/>
                  <a:pt x="3436" y="4017"/>
                  <a:pt x="3431" y="4018"/>
                </a:cubicBezTo>
                <a:cubicBezTo>
                  <a:pt x="3462" y="4012"/>
                  <a:pt x="3493" y="4006"/>
                  <a:pt x="3524" y="3999"/>
                </a:cubicBezTo>
                <a:cubicBezTo>
                  <a:pt x="3551" y="3993"/>
                  <a:pt x="3577" y="3986"/>
                  <a:pt x="3603" y="3979"/>
                </a:cubicBezTo>
                <a:cubicBezTo>
                  <a:pt x="3607" y="3978"/>
                  <a:pt x="3609" y="3977"/>
                  <a:pt x="3612" y="3976"/>
                </a:cubicBezTo>
                <a:cubicBezTo>
                  <a:pt x="3620" y="3974"/>
                  <a:pt x="3620" y="3974"/>
                  <a:pt x="3620" y="3974"/>
                </a:cubicBezTo>
                <a:cubicBezTo>
                  <a:pt x="3624" y="3973"/>
                  <a:pt x="3624" y="3973"/>
                  <a:pt x="3624" y="3973"/>
                </a:cubicBezTo>
                <a:cubicBezTo>
                  <a:pt x="3636" y="3973"/>
                  <a:pt x="3647" y="3972"/>
                  <a:pt x="3658" y="3972"/>
                </a:cubicBezTo>
                <a:cubicBezTo>
                  <a:pt x="3669" y="3973"/>
                  <a:pt x="3681" y="3966"/>
                  <a:pt x="3688" y="3954"/>
                </a:cubicBezTo>
                <a:cubicBezTo>
                  <a:pt x="3700" y="3950"/>
                  <a:pt x="3713" y="3946"/>
                  <a:pt x="3726" y="3943"/>
                </a:cubicBezTo>
                <a:cubicBezTo>
                  <a:pt x="3736" y="3939"/>
                  <a:pt x="3742" y="3938"/>
                  <a:pt x="3749" y="3936"/>
                </a:cubicBezTo>
                <a:cubicBezTo>
                  <a:pt x="3770" y="3931"/>
                  <a:pt x="3770" y="3931"/>
                  <a:pt x="3770" y="3931"/>
                </a:cubicBezTo>
                <a:cubicBezTo>
                  <a:pt x="3784" y="3927"/>
                  <a:pt x="3799" y="3924"/>
                  <a:pt x="3813" y="3920"/>
                </a:cubicBezTo>
                <a:cubicBezTo>
                  <a:pt x="3842" y="3913"/>
                  <a:pt x="3868" y="3907"/>
                  <a:pt x="3901" y="3900"/>
                </a:cubicBezTo>
                <a:cubicBezTo>
                  <a:pt x="3917" y="3897"/>
                  <a:pt x="3932" y="3894"/>
                  <a:pt x="3948" y="3891"/>
                </a:cubicBezTo>
                <a:cubicBezTo>
                  <a:pt x="3972" y="3886"/>
                  <a:pt x="3972" y="3886"/>
                  <a:pt x="3972" y="3886"/>
                </a:cubicBezTo>
                <a:cubicBezTo>
                  <a:pt x="3984" y="3884"/>
                  <a:pt x="3984" y="3884"/>
                  <a:pt x="3984" y="3884"/>
                </a:cubicBezTo>
                <a:cubicBezTo>
                  <a:pt x="3987" y="3883"/>
                  <a:pt x="3987" y="3883"/>
                  <a:pt x="3987" y="3883"/>
                </a:cubicBezTo>
                <a:cubicBezTo>
                  <a:pt x="3987" y="3883"/>
                  <a:pt x="3987" y="3883"/>
                  <a:pt x="3987" y="3883"/>
                </a:cubicBezTo>
                <a:cubicBezTo>
                  <a:pt x="3987" y="3883"/>
                  <a:pt x="3987" y="3883"/>
                  <a:pt x="3988" y="3883"/>
                </a:cubicBezTo>
                <a:cubicBezTo>
                  <a:pt x="3988" y="3883"/>
                  <a:pt x="3988" y="3883"/>
                  <a:pt x="3988" y="3883"/>
                </a:cubicBezTo>
                <a:cubicBezTo>
                  <a:pt x="3990" y="3884"/>
                  <a:pt x="3990" y="3884"/>
                  <a:pt x="3990" y="3884"/>
                </a:cubicBezTo>
                <a:cubicBezTo>
                  <a:pt x="3992" y="3884"/>
                  <a:pt x="3994" y="3885"/>
                  <a:pt x="3996" y="3885"/>
                </a:cubicBezTo>
                <a:cubicBezTo>
                  <a:pt x="3998" y="3886"/>
                  <a:pt x="4000" y="3887"/>
                  <a:pt x="4002" y="3887"/>
                </a:cubicBezTo>
                <a:cubicBezTo>
                  <a:pt x="4005" y="3888"/>
                  <a:pt x="4005" y="3888"/>
                  <a:pt x="4005" y="3888"/>
                </a:cubicBezTo>
                <a:cubicBezTo>
                  <a:pt x="4005" y="3888"/>
                  <a:pt x="4005" y="3888"/>
                  <a:pt x="4005" y="3888"/>
                </a:cubicBezTo>
                <a:cubicBezTo>
                  <a:pt x="4005" y="3888"/>
                  <a:pt x="4005" y="3888"/>
                  <a:pt x="4006" y="3888"/>
                </a:cubicBezTo>
                <a:cubicBezTo>
                  <a:pt x="4009" y="3888"/>
                  <a:pt x="4009" y="3888"/>
                  <a:pt x="4009" y="3888"/>
                </a:cubicBezTo>
                <a:cubicBezTo>
                  <a:pt x="4014" y="3888"/>
                  <a:pt x="4014" y="3888"/>
                  <a:pt x="4014" y="3888"/>
                </a:cubicBezTo>
                <a:cubicBezTo>
                  <a:pt x="4022" y="3887"/>
                  <a:pt x="4030" y="3887"/>
                  <a:pt x="4037" y="3887"/>
                </a:cubicBezTo>
                <a:cubicBezTo>
                  <a:pt x="4049" y="3886"/>
                  <a:pt x="4049" y="3886"/>
                  <a:pt x="4049" y="3886"/>
                </a:cubicBezTo>
                <a:cubicBezTo>
                  <a:pt x="4055" y="3886"/>
                  <a:pt x="4055" y="3886"/>
                  <a:pt x="4055" y="3886"/>
                </a:cubicBezTo>
                <a:cubicBezTo>
                  <a:pt x="4060" y="3886"/>
                  <a:pt x="4060" y="3886"/>
                  <a:pt x="4060" y="3886"/>
                </a:cubicBezTo>
                <a:cubicBezTo>
                  <a:pt x="4067" y="3886"/>
                  <a:pt x="4074" y="3886"/>
                  <a:pt x="4081" y="3886"/>
                </a:cubicBezTo>
                <a:cubicBezTo>
                  <a:pt x="4095" y="3886"/>
                  <a:pt x="4109" y="3886"/>
                  <a:pt x="4123" y="3886"/>
                </a:cubicBezTo>
                <a:cubicBezTo>
                  <a:pt x="4133" y="3886"/>
                  <a:pt x="4133" y="3886"/>
                  <a:pt x="4133" y="3886"/>
                </a:cubicBezTo>
                <a:cubicBezTo>
                  <a:pt x="4143" y="3887"/>
                  <a:pt x="4143" y="3887"/>
                  <a:pt x="4143" y="3887"/>
                </a:cubicBezTo>
                <a:cubicBezTo>
                  <a:pt x="4149" y="3888"/>
                  <a:pt x="4156" y="3888"/>
                  <a:pt x="4162" y="3889"/>
                </a:cubicBezTo>
                <a:cubicBezTo>
                  <a:pt x="4175" y="3890"/>
                  <a:pt x="4187" y="3891"/>
                  <a:pt x="4199" y="3893"/>
                </a:cubicBezTo>
                <a:cubicBezTo>
                  <a:pt x="4206" y="3895"/>
                  <a:pt x="4214" y="3899"/>
                  <a:pt x="4223" y="3903"/>
                </a:cubicBezTo>
                <a:cubicBezTo>
                  <a:pt x="4232" y="3908"/>
                  <a:pt x="4242" y="3912"/>
                  <a:pt x="4252" y="3917"/>
                </a:cubicBezTo>
                <a:cubicBezTo>
                  <a:pt x="4272" y="3926"/>
                  <a:pt x="4290" y="3935"/>
                  <a:pt x="4306" y="3941"/>
                </a:cubicBezTo>
                <a:cubicBezTo>
                  <a:pt x="4334" y="3944"/>
                  <a:pt x="4363" y="3945"/>
                  <a:pt x="4393" y="3946"/>
                </a:cubicBezTo>
                <a:cubicBezTo>
                  <a:pt x="4420" y="3948"/>
                  <a:pt x="4447" y="3948"/>
                  <a:pt x="4475" y="3948"/>
                </a:cubicBezTo>
                <a:cubicBezTo>
                  <a:pt x="4503" y="3948"/>
                  <a:pt x="4532" y="3948"/>
                  <a:pt x="4561" y="3947"/>
                </a:cubicBezTo>
                <a:cubicBezTo>
                  <a:pt x="4576" y="3947"/>
                  <a:pt x="4591" y="3946"/>
                  <a:pt x="4606" y="3946"/>
                </a:cubicBezTo>
                <a:cubicBezTo>
                  <a:pt x="4622" y="3945"/>
                  <a:pt x="4637" y="3945"/>
                  <a:pt x="4652" y="3944"/>
                </a:cubicBezTo>
                <a:cubicBezTo>
                  <a:pt x="4774" y="3937"/>
                  <a:pt x="4905" y="3925"/>
                  <a:pt x="5027" y="3910"/>
                </a:cubicBezTo>
                <a:cubicBezTo>
                  <a:pt x="5057" y="3906"/>
                  <a:pt x="5086" y="3892"/>
                  <a:pt x="5112" y="3874"/>
                </a:cubicBezTo>
                <a:cubicBezTo>
                  <a:pt x="5138" y="3856"/>
                  <a:pt x="5161" y="3833"/>
                  <a:pt x="5181" y="3811"/>
                </a:cubicBezTo>
                <a:cubicBezTo>
                  <a:pt x="5219" y="3767"/>
                  <a:pt x="5243" y="3725"/>
                  <a:pt x="5243" y="3725"/>
                </a:cubicBezTo>
                <a:cubicBezTo>
                  <a:pt x="5274" y="3694"/>
                  <a:pt x="5304" y="3633"/>
                  <a:pt x="5274" y="3602"/>
                </a:cubicBezTo>
                <a:cubicBezTo>
                  <a:pt x="5212" y="3586"/>
                  <a:pt x="5057" y="3586"/>
                  <a:pt x="5057" y="3525"/>
                </a:cubicBezTo>
                <a:cubicBezTo>
                  <a:pt x="5057" y="3510"/>
                  <a:pt x="5088" y="3509"/>
                  <a:pt x="5119" y="3509"/>
                </a:cubicBezTo>
                <a:cubicBezTo>
                  <a:pt x="5119" y="3503"/>
                  <a:pt x="5120" y="3496"/>
                  <a:pt x="5121" y="3489"/>
                </a:cubicBezTo>
                <a:cubicBezTo>
                  <a:pt x="5122" y="3490"/>
                  <a:pt x="5122" y="3490"/>
                  <a:pt x="5122" y="3490"/>
                </a:cubicBezTo>
                <a:cubicBezTo>
                  <a:pt x="5122" y="3492"/>
                  <a:pt x="5122" y="3492"/>
                  <a:pt x="5122" y="3492"/>
                </a:cubicBezTo>
                <a:cubicBezTo>
                  <a:pt x="5122" y="3493"/>
                  <a:pt x="5123" y="3494"/>
                  <a:pt x="5123" y="3496"/>
                </a:cubicBezTo>
                <a:cubicBezTo>
                  <a:pt x="5125" y="3498"/>
                  <a:pt x="5123" y="3500"/>
                  <a:pt x="5123" y="3501"/>
                </a:cubicBezTo>
                <a:cubicBezTo>
                  <a:pt x="5122" y="3503"/>
                  <a:pt x="5122" y="3503"/>
                  <a:pt x="5122" y="3503"/>
                </a:cubicBezTo>
                <a:cubicBezTo>
                  <a:pt x="5121" y="3504"/>
                  <a:pt x="5121" y="3504"/>
                  <a:pt x="5121" y="3504"/>
                </a:cubicBezTo>
                <a:cubicBezTo>
                  <a:pt x="5122" y="3505"/>
                  <a:pt x="5122" y="3505"/>
                  <a:pt x="5122" y="3505"/>
                </a:cubicBezTo>
                <a:cubicBezTo>
                  <a:pt x="5122" y="3506"/>
                  <a:pt x="5123" y="3507"/>
                  <a:pt x="5124" y="3508"/>
                </a:cubicBezTo>
                <a:cubicBezTo>
                  <a:pt x="5124" y="3509"/>
                  <a:pt x="5124" y="3509"/>
                  <a:pt x="5124" y="3509"/>
                </a:cubicBezTo>
                <a:cubicBezTo>
                  <a:pt x="5125" y="3509"/>
                  <a:pt x="5125" y="3509"/>
                  <a:pt x="5125" y="3509"/>
                </a:cubicBezTo>
                <a:cubicBezTo>
                  <a:pt x="5125" y="3510"/>
                  <a:pt x="5125" y="3510"/>
                  <a:pt x="5125" y="3510"/>
                </a:cubicBezTo>
                <a:cubicBezTo>
                  <a:pt x="5127" y="3511"/>
                  <a:pt x="5127" y="3511"/>
                  <a:pt x="5127" y="3511"/>
                </a:cubicBezTo>
                <a:cubicBezTo>
                  <a:pt x="5131" y="3514"/>
                  <a:pt x="5135" y="3516"/>
                  <a:pt x="5140" y="3519"/>
                </a:cubicBezTo>
                <a:cubicBezTo>
                  <a:pt x="5144" y="3522"/>
                  <a:pt x="5149" y="3524"/>
                  <a:pt x="5153" y="3526"/>
                </a:cubicBezTo>
                <a:cubicBezTo>
                  <a:pt x="5163" y="3531"/>
                  <a:pt x="5163" y="3531"/>
                  <a:pt x="5163" y="3531"/>
                </a:cubicBezTo>
                <a:cubicBezTo>
                  <a:pt x="5175" y="3537"/>
                  <a:pt x="5175" y="3537"/>
                  <a:pt x="5175" y="3537"/>
                </a:cubicBezTo>
                <a:cubicBezTo>
                  <a:pt x="5183" y="3540"/>
                  <a:pt x="5191" y="3544"/>
                  <a:pt x="5199" y="3547"/>
                </a:cubicBezTo>
                <a:cubicBezTo>
                  <a:pt x="5211" y="3552"/>
                  <a:pt x="5211" y="3552"/>
                  <a:pt x="5211" y="3552"/>
                </a:cubicBezTo>
                <a:cubicBezTo>
                  <a:pt x="5227" y="3558"/>
                  <a:pt x="5227" y="3558"/>
                  <a:pt x="5227" y="3558"/>
                </a:cubicBezTo>
                <a:cubicBezTo>
                  <a:pt x="5240" y="3563"/>
                  <a:pt x="5252" y="3567"/>
                  <a:pt x="5264" y="3572"/>
                </a:cubicBezTo>
                <a:cubicBezTo>
                  <a:pt x="5277" y="3577"/>
                  <a:pt x="5290" y="3581"/>
                  <a:pt x="5303" y="3585"/>
                </a:cubicBezTo>
                <a:cubicBezTo>
                  <a:pt x="5319" y="3590"/>
                  <a:pt x="5335" y="3594"/>
                  <a:pt x="5351" y="3599"/>
                </a:cubicBezTo>
                <a:cubicBezTo>
                  <a:pt x="5362" y="3602"/>
                  <a:pt x="5362" y="3602"/>
                  <a:pt x="5362" y="3602"/>
                </a:cubicBezTo>
                <a:cubicBezTo>
                  <a:pt x="5365" y="3602"/>
                  <a:pt x="5365" y="3602"/>
                  <a:pt x="5366" y="3602"/>
                </a:cubicBezTo>
                <a:cubicBezTo>
                  <a:pt x="5368" y="3602"/>
                  <a:pt x="5368" y="3602"/>
                  <a:pt x="5368" y="3602"/>
                </a:cubicBezTo>
                <a:cubicBezTo>
                  <a:pt x="5371" y="3603"/>
                  <a:pt x="5374" y="3603"/>
                  <a:pt x="5377" y="3603"/>
                </a:cubicBezTo>
                <a:cubicBezTo>
                  <a:pt x="5390" y="3604"/>
                  <a:pt x="5402" y="3605"/>
                  <a:pt x="5414" y="3605"/>
                </a:cubicBezTo>
                <a:cubicBezTo>
                  <a:pt x="5437" y="3605"/>
                  <a:pt x="5473" y="3569"/>
                  <a:pt x="5503" y="3532"/>
                </a:cubicBezTo>
                <a:cubicBezTo>
                  <a:pt x="5533" y="3496"/>
                  <a:pt x="5558" y="3460"/>
                  <a:pt x="5558" y="3460"/>
                </a:cubicBezTo>
                <a:cubicBezTo>
                  <a:pt x="5565" y="3451"/>
                  <a:pt x="5574" y="3440"/>
                  <a:pt x="5583" y="3427"/>
                </a:cubicBezTo>
                <a:cubicBezTo>
                  <a:pt x="5691" y="3439"/>
                  <a:pt x="5799" y="3449"/>
                  <a:pt x="5908" y="3456"/>
                </a:cubicBezTo>
                <a:cubicBezTo>
                  <a:pt x="5798" y="3430"/>
                  <a:pt x="5708" y="3399"/>
                  <a:pt x="5608" y="3382"/>
                </a:cubicBezTo>
                <a:cubicBezTo>
                  <a:pt x="5613" y="3370"/>
                  <a:pt x="5616" y="3359"/>
                  <a:pt x="5616" y="3349"/>
                </a:cubicBezTo>
                <a:cubicBezTo>
                  <a:pt x="5600" y="3327"/>
                  <a:pt x="5545" y="3307"/>
                  <a:pt x="5568" y="3249"/>
                </a:cubicBezTo>
                <a:cubicBezTo>
                  <a:pt x="5574" y="3235"/>
                  <a:pt x="5585" y="3239"/>
                  <a:pt x="5596" y="3243"/>
                </a:cubicBezTo>
                <a:cubicBezTo>
                  <a:pt x="5620" y="3185"/>
                  <a:pt x="5701" y="3083"/>
                  <a:pt x="5712" y="3087"/>
                </a:cubicBezTo>
                <a:cubicBezTo>
                  <a:pt x="5726" y="3073"/>
                  <a:pt x="5768" y="3045"/>
                  <a:pt x="5805" y="3021"/>
                </a:cubicBezTo>
                <a:cubicBezTo>
                  <a:pt x="5807" y="3021"/>
                  <a:pt x="5807" y="3021"/>
                  <a:pt x="5807" y="3021"/>
                </a:cubicBezTo>
                <a:cubicBezTo>
                  <a:pt x="5815" y="3019"/>
                  <a:pt x="5824" y="3017"/>
                  <a:pt x="5834" y="3017"/>
                </a:cubicBezTo>
                <a:cubicBezTo>
                  <a:pt x="5837" y="3017"/>
                  <a:pt x="5839" y="3017"/>
                  <a:pt x="5842" y="3017"/>
                </a:cubicBezTo>
                <a:cubicBezTo>
                  <a:pt x="5845" y="3018"/>
                  <a:pt x="5847" y="3018"/>
                  <a:pt x="5850" y="3019"/>
                </a:cubicBezTo>
                <a:cubicBezTo>
                  <a:pt x="5853" y="3020"/>
                  <a:pt x="5856" y="3022"/>
                  <a:pt x="5859" y="3023"/>
                </a:cubicBezTo>
                <a:cubicBezTo>
                  <a:pt x="5860" y="3024"/>
                  <a:pt x="5862" y="3025"/>
                  <a:pt x="5863" y="3026"/>
                </a:cubicBezTo>
                <a:cubicBezTo>
                  <a:pt x="5865" y="3027"/>
                  <a:pt x="5867" y="3029"/>
                  <a:pt x="5868" y="3030"/>
                </a:cubicBezTo>
                <a:cubicBezTo>
                  <a:pt x="5870" y="3031"/>
                  <a:pt x="5871" y="3034"/>
                  <a:pt x="5873" y="3035"/>
                </a:cubicBezTo>
                <a:cubicBezTo>
                  <a:pt x="5875" y="3038"/>
                  <a:pt x="5875" y="3038"/>
                  <a:pt x="5875" y="3038"/>
                </a:cubicBezTo>
                <a:cubicBezTo>
                  <a:pt x="5876" y="3040"/>
                  <a:pt x="5876" y="3040"/>
                  <a:pt x="5876" y="3040"/>
                </a:cubicBezTo>
                <a:cubicBezTo>
                  <a:pt x="5877" y="3042"/>
                  <a:pt x="5877" y="3042"/>
                  <a:pt x="5877" y="3042"/>
                </a:cubicBezTo>
                <a:cubicBezTo>
                  <a:pt x="5879" y="3045"/>
                  <a:pt x="5880" y="3048"/>
                  <a:pt x="5881" y="3051"/>
                </a:cubicBezTo>
                <a:cubicBezTo>
                  <a:pt x="5882" y="3053"/>
                  <a:pt x="5883" y="3057"/>
                  <a:pt x="5883" y="3061"/>
                </a:cubicBezTo>
                <a:cubicBezTo>
                  <a:pt x="5884" y="3065"/>
                  <a:pt x="5884" y="3068"/>
                  <a:pt x="5884" y="3072"/>
                </a:cubicBezTo>
                <a:cubicBezTo>
                  <a:pt x="5884" y="3076"/>
                  <a:pt x="5884" y="3080"/>
                  <a:pt x="5883" y="3083"/>
                </a:cubicBezTo>
                <a:cubicBezTo>
                  <a:pt x="5881" y="3091"/>
                  <a:pt x="5879" y="3097"/>
                  <a:pt x="5876" y="3103"/>
                </a:cubicBezTo>
                <a:cubicBezTo>
                  <a:pt x="5873" y="3109"/>
                  <a:pt x="5870" y="3114"/>
                  <a:pt x="5865" y="3119"/>
                </a:cubicBezTo>
                <a:cubicBezTo>
                  <a:pt x="5863" y="3122"/>
                  <a:pt x="5861" y="3124"/>
                  <a:pt x="5859" y="3126"/>
                </a:cubicBezTo>
                <a:cubicBezTo>
                  <a:pt x="5857" y="3128"/>
                  <a:pt x="5854" y="3130"/>
                  <a:pt x="5855" y="3130"/>
                </a:cubicBezTo>
                <a:cubicBezTo>
                  <a:pt x="5855" y="3132"/>
                  <a:pt x="5855" y="3134"/>
                  <a:pt x="5856" y="3136"/>
                </a:cubicBezTo>
                <a:cubicBezTo>
                  <a:pt x="5854" y="3152"/>
                  <a:pt x="5870" y="3174"/>
                  <a:pt x="5895" y="3198"/>
                </a:cubicBezTo>
                <a:cubicBezTo>
                  <a:pt x="5898" y="3201"/>
                  <a:pt x="5901" y="3204"/>
                  <a:pt x="5904" y="3207"/>
                </a:cubicBezTo>
                <a:cubicBezTo>
                  <a:pt x="5906" y="3209"/>
                  <a:pt x="5906" y="3209"/>
                  <a:pt x="5906" y="3209"/>
                </a:cubicBezTo>
                <a:cubicBezTo>
                  <a:pt x="5906" y="3209"/>
                  <a:pt x="5906" y="3209"/>
                  <a:pt x="5906" y="3209"/>
                </a:cubicBezTo>
                <a:cubicBezTo>
                  <a:pt x="5912" y="3207"/>
                  <a:pt x="5912" y="3207"/>
                  <a:pt x="5912" y="3207"/>
                </a:cubicBezTo>
                <a:cubicBezTo>
                  <a:pt x="5919" y="3204"/>
                  <a:pt x="5926" y="3200"/>
                  <a:pt x="5934" y="3195"/>
                </a:cubicBezTo>
                <a:cubicBezTo>
                  <a:pt x="5941" y="3191"/>
                  <a:pt x="5948" y="3186"/>
                  <a:pt x="5954" y="3180"/>
                </a:cubicBezTo>
                <a:cubicBezTo>
                  <a:pt x="5961" y="3175"/>
                  <a:pt x="5967" y="3169"/>
                  <a:pt x="5974" y="3162"/>
                </a:cubicBezTo>
                <a:cubicBezTo>
                  <a:pt x="5980" y="3156"/>
                  <a:pt x="5985" y="3149"/>
                  <a:pt x="5991" y="3141"/>
                </a:cubicBezTo>
                <a:cubicBezTo>
                  <a:pt x="5996" y="3132"/>
                  <a:pt x="6002" y="3122"/>
                  <a:pt x="6006" y="3112"/>
                </a:cubicBezTo>
                <a:cubicBezTo>
                  <a:pt x="6008" y="3107"/>
                  <a:pt x="6010" y="3102"/>
                  <a:pt x="6012" y="3097"/>
                </a:cubicBezTo>
                <a:cubicBezTo>
                  <a:pt x="6014" y="3091"/>
                  <a:pt x="6015" y="3087"/>
                  <a:pt x="6016" y="3081"/>
                </a:cubicBezTo>
                <a:cubicBezTo>
                  <a:pt x="6019" y="3071"/>
                  <a:pt x="6020" y="3060"/>
                  <a:pt x="6021" y="3049"/>
                </a:cubicBezTo>
                <a:cubicBezTo>
                  <a:pt x="6021" y="3043"/>
                  <a:pt x="6021" y="3039"/>
                  <a:pt x="6021" y="3035"/>
                </a:cubicBezTo>
                <a:cubicBezTo>
                  <a:pt x="6021" y="3030"/>
                  <a:pt x="6021" y="3025"/>
                  <a:pt x="6021" y="3021"/>
                </a:cubicBezTo>
                <a:close/>
                <a:moveTo>
                  <a:pt x="5043" y="1210"/>
                </a:moveTo>
                <a:cubicBezTo>
                  <a:pt x="5042" y="1209"/>
                  <a:pt x="5042" y="1209"/>
                  <a:pt x="5042" y="1209"/>
                </a:cubicBezTo>
                <a:cubicBezTo>
                  <a:pt x="5042" y="1209"/>
                  <a:pt x="5042" y="1209"/>
                  <a:pt x="5043" y="1209"/>
                </a:cubicBezTo>
                <a:cubicBezTo>
                  <a:pt x="5043" y="1210"/>
                  <a:pt x="5043" y="1210"/>
                  <a:pt x="5043" y="1210"/>
                </a:cubicBezTo>
                <a:close/>
                <a:moveTo>
                  <a:pt x="5025" y="1203"/>
                </a:moveTo>
                <a:cubicBezTo>
                  <a:pt x="5030" y="1205"/>
                  <a:pt x="5034" y="1206"/>
                  <a:pt x="5038" y="1208"/>
                </a:cubicBezTo>
                <a:cubicBezTo>
                  <a:pt x="5033" y="1207"/>
                  <a:pt x="5025" y="1209"/>
                  <a:pt x="5016" y="1211"/>
                </a:cubicBezTo>
                <a:cubicBezTo>
                  <a:pt x="5016" y="1207"/>
                  <a:pt x="5019" y="1204"/>
                  <a:pt x="5025" y="1203"/>
                </a:cubicBezTo>
                <a:close/>
                <a:moveTo>
                  <a:pt x="4360" y="705"/>
                </a:moveTo>
                <a:cubicBezTo>
                  <a:pt x="4359" y="711"/>
                  <a:pt x="4363" y="722"/>
                  <a:pt x="4367" y="733"/>
                </a:cubicBezTo>
                <a:cubicBezTo>
                  <a:pt x="4362" y="719"/>
                  <a:pt x="4362" y="719"/>
                  <a:pt x="4356" y="704"/>
                </a:cubicBezTo>
                <a:cubicBezTo>
                  <a:pt x="4357" y="708"/>
                  <a:pt x="4357" y="711"/>
                  <a:pt x="4358" y="713"/>
                </a:cubicBezTo>
                <a:cubicBezTo>
                  <a:pt x="4358" y="715"/>
                  <a:pt x="4358" y="717"/>
                  <a:pt x="4358" y="718"/>
                </a:cubicBezTo>
                <a:cubicBezTo>
                  <a:pt x="4358" y="720"/>
                  <a:pt x="4357" y="720"/>
                  <a:pt x="4355" y="719"/>
                </a:cubicBezTo>
                <a:cubicBezTo>
                  <a:pt x="4353" y="718"/>
                  <a:pt x="4349" y="715"/>
                  <a:pt x="4351" y="723"/>
                </a:cubicBezTo>
                <a:cubicBezTo>
                  <a:pt x="4346" y="711"/>
                  <a:pt x="4345" y="709"/>
                  <a:pt x="4342" y="701"/>
                </a:cubicBezTo>
                <a:cubicBezTo>
                  <a:pt x="4348" y="701"/>
                  <a:pt x="4353" y="702"/>
                  <a:pt x="4360" y="705"/>
                </a:cubicBezTo>
                <a:close/>
                <a:moveTo>
                  <a:pt x="4341" y="710"/>
                </a:moveTo>
                <a:cubicBezTo>
                  <a:pt x="4339" y="706"/>
                  <a:pt x="4338" y="703"/>
                  <a:pt x="4338" y="701"/>
                </a:cubicBezTo>
                <a:cubicBezTo>
                  <a:pt x="4339" y="701"/>
                  <a:pt x="4340" y="701"/>
                  <a:pt x="4341" y="701"/>
                </a:cubicBezTo>
                <a:cubicBezTo>
                  <a:pt x="4342" y="704"/>
                  <a:pt x="4343" y="706"/>
                  <a:pt x="4343" y="707"/>
                </a:cubicBezTo>
                <a:cubicBezTo>
                  <a:pt x="4343" y="708"/>
                  <a:pt x="4342" y="708"/>
                  <a:pt x="4341" y="707"/>
                </a:cubicBezTo>
                <a:cubicBezTo>
                  <a:pt x="4340" y="706"/>
                  <a:pt x="4339" y="702"/>
                  <a:pt x="4341" y="71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9" name="文本框 48"/>
          <p:cNvSpPr txBox="1"/>
          <p:nvPr/>
        </p:nvSpPr>
        <p:spPr>
          <a:xfrm>
            <a:off x="4309315" y="396757"/>
            <a:ext cx="35733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>
                <a:solidFill>
                  <a:srgbClr val="F5912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添加您的标题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5805715" y="1025074"/>
            <a:ext cx="580571" cy="0"/>
          </a:xfrm>
          <a:prstGeom prst="line">
            <a:avLst/>
          </a:prstGeom>
          <a:ln>
            <a:solidFill>
              <a:srgbClr val="F591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hape 1188"/>
          <p:cNvSpPr/>
          <p:nvPr/>
        </p:nvSpPr>
        <p:spPr>
          <a:xfrm>
            <a:off x="1961267" y="2551885"/>
            <a:ext cx="989602" cy="989602"/>
          </a:xfrm>
          <a:prstGeom prst="ellipse">
            <a:avLst/>
          </a:prstGeom>
          <a:solidFill>
            <a:srgbClr val="E9562B"/>
          </a:solidFill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</a:pPr>
            <a:r>
              <a:rPr lang="en-US" altLang="zh-CN" sz="2000" b="0" i="0" u="none" strike="noStrike" cap="none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  <a:sym typeface="Helvetica Neue Light"/>
              </a:rPr>
              <a:t>6</a:t>
            </a:r>
            <a:r>
              <a:rPr lang="zh-CN" altLang="en-US" sz="2000" b="0" i="0" u="none" strike="noStrike" cap="none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  <a:sym typeface="Helvetica Neue Light"/>
              </a:rPr>
              <a:t>月</a:t>
            </a:r>
            <a:endParaRPr sz="2000" b="0" i="0" u="none" strike="noStrike" cap="none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elvetica Neue Light"/>
              <a:sym typeface="Helvetica Neue Light"/>
            </a:endParaRPr>
          </a:p>
        </p:txBody>
      </p:sp>
      <p:sp>
        <p:nvSpPr>
          <p:cNvPr id="18" name="Shape 1188"/>
          <p:cNvSpPr/>
          <p:nvPr/>
        </p:nvSpPr>
        <p:spPr>
          <a:xfrm>
            <a:off x="4387889" y="2551885"/>
            <a:ext cx="989602" cy="989602"/>
          </a:xfrm>
          <a:prstGeom prst="ellipse">
            <a:avLst/>
          </a:prstGeom>
          <a:solidFill>
            <a:srgbClr val="F59120"/>
          </a:solidFill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</a:pPr>
            <a:r>
              <a:rPr lang="en-US" altLang="zh-CN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  <a:sym typeface="Helvetica Neue Light"/>
              </a:rPr>
              <a:t>7</a:t>
            </a:r>
            <a:r>
              <a:rPr lang="zh-CN" altLang="en-US" sz="2000" b="0" i="0" u="none" strike="noStrike" cap="none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  <a:sym typeface="Helvetica Neue Light"/>
              </a:rPr>
              <a:t>月</a:t>
            </a:r>
            <a:endParaRPr sz="2000" b="0" i="0" u="none" strike="noStrike" cap="none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elvetica Neue Light"/>
              <a:sym typeface="Helvetica Neue Light"/>
            </a:endParaRPr>
          </a:p>
        </p:txBody>
      </p:sp>
      <p:sp>
        <p:nvSpPr>
          <p:cNvPr id="19" name="Shape 1188"/>
          <p:cNvSpPr/>
          <p:nvPr/>
        </p:nvSpPr>
        <p:spPr>
          <a:xfrm>
            <a:off x="6814511" y="2551885"/>
            <a:ext cx="989602" cy="989602"/>
          </a:xfrm>
          <a:prstGeom prst="ellipse">
            <a:avLst/>
          </a:prstGeom>
          <a:solidFill>
            <a:srgbClr val="37AA7B"/>
          </a:solidFill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</a:pPr>
            <a:r>
              <a:rPr lang="en-US" altLang="zh-CN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  <a:sym typeface="Helvetica Neue Light"/>
              </a:rPr>
              <a:t>8</a:t>
            </a:r>
            <a:r>
              <a:rPr lang="zh-CN" altLang="en-US" sz="2000" b="0" i="0" u="none" strike="noStrike" cap="none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  <a:sym typeface="Helvetica Neue Light"/>
              </a:rPr>
              <a:t>月</a:t>
            </a:r>
            <a:endParaRPr sz="2000" b="0" i="0" u="none" strike="noStrike" cap="none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elvetica Neue Light"/>
              <a:sym typeface="Helvetica Neue Light"/>
            </a:endParaRPr>
          </a:p>
        </p:txBody>
      </p:sp>
      <p:sp>
        <p:nvSpPr>
          <p:cNvPr id="20" name="Shape 1188"/>
          <p:cNvSpPr/>
          <p:nvPr/>
        </p:nvSpPr>
        <p:spPr>
          <a:xfrm>
            <a:off x="9241132" y="2551885"/>
            <a:ext cx="989602" cy="989602"/>
          </a:xfrm>
          <a:prstGeom prst="ellipse">
            <a:avLst/>
          </a:prstGeom>
          <a:solidFill>
            <a:srgbClr val="C666A7"/>
          </a:solidFill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</a:pPr>
            <a:r>
              <a:rPr lang="en-US" altLang="zh-CN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  <a:sym typeface="Helvetica Neue Light"/>
              </a:rPr>
              <a:t>9</a:t>
            </a:r>
            <a:r>
              <a:rPr lang="zh-CN" altLang="en-US" sz="2000" b="0" i="0" u="none" strike="noStrike" cap="none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  <a:sym typeface="Helvetica Neue Light"/>
              </a:rPr>
              <a:t>月</a:t>
            </a:r>
            <a:endParaRPr sz="2000" b="0" i="0" u="none" strike="noStrike" cap="none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elvetica Neue Light"/>
              <a:sym typeface="Helvetica Neue Light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1531257" y="3788229"/>
            <a:ext cx="9129486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Tm="3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A6ED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47" name="图片 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669" y="276708"/>
            <a:ext cx="11153044" cy="3658501"/>
          </a:xfrm>
          <a:prstGeom prst="rect">
            <a:avLst/>
          </a:prstGeom>
        </p:spPr>
      </p:pic>
      <p:sp>
        <p:nvSpPr>
          <p:cNvPr id="48" name="Freeform 5"/>
          <p:cNvSpPr>
            <a:spLocks noEditPoints="1"/>
          </p:cNvSpPr>
          <p:nvPr/>
        </p:nvSpPr>
        <p:spPr bwMode="auto">
          <a:xfrm>
            <a:off x="607219" y="624114"/>
            <a:ext cx="10977563" cy="6186205"/>
          </a:xfrm>
          <a:custGeom>
            <a:avLst/>
            <a:gdLst>
              <a:gd name="T0" fmla="*/ 5995 w 6021"/>
              <a:gd name="T1" fmla="*/ 2925 h 4063"/>
              <a:gd name="T2" fmla="*/ 5862 w 6021"/>
              <a:gd name="T3" fmla="*/ 2482 h 4063"/>
              <a:gd name="T4" fmla="*/ 5803 w 6021"/>
              <a:gd name="T5" fmla="*/ 2440 h 4063"/>
              <a:gd name="T6" fmla="*/ 5694 w 6021"/>
              <a:gd name="T7" fmla="*/ 2388 h 4063"/>
              <a:gd name="T8" fmla="*/ 5697 w 6021"/>
              <a:gd name="T9" fmla="*/ 2270 h 4063"/>
              <a:gd name="T10" fmla="*/ 5739 w 6021"/>
              <a:gd name="T11" fmla="*/ 2096 h 4063"/>
              <a:gd name="T12" fmla="*/ 5441 w 6021"/>
              <a:gd name="T13" fmla="*/ 1401 h 4063"/>
              <a:gd name="T14" fmla="*/ 5210 w 6021"/>
              <a:gd name="T15" fmla="*/ 1227 h 4063"/>
              <a:gd name="T16" fmla="*/ 4985 w 6021"/>
              <a:gd name="T17" fmla="*/ 1176 h 4063"/>
              <a:gd name="T18" fmla="*/ 4694 w 6021"/>
              <a:gd name="T19" fmla="*/ 432 h 4063"/>
              <a:gd name="T20" fmla="*/ 4607 w 6021"/>
              <a:gd name="T21" fmla="*/ 409 h 4063"/>
              <a:gd name="T22" fmla="*/ 4412 w 6021"/>
              <a:gd name="T23" fmla="*/ 380 h 4063"/>
              <a:gd name="T24" fmla="*/ 4266 w 6021"/>
              <a:gd name="T25" fmla="*/ 597 h 4063"/>
              <a:gd name="T26" fmla="*/ 3401 w 6021"/>
              <a:gd name="T27" fmla="*/ 410 h 4063"/>
              <a:gd name="T28" fmla="*/ 2404 w 6021"/>
              <a:gd name="T29" fmla="*/ 18 h 4063"/>
              <a:gd name="T30" fmla="*/ 2024 w 6021"/>
              <a:gd name="T31" fmla="*/ 25 h 4063"/>
              <a:gd name="T32" fmla="*/ 1906 w 6021"/>
              <a:gd name="T33" fmla="*/ 301 h 4063"/>
              <a:gd name="T34" fmla="*/ 1698 w 6021"/>
              <a:gd name="T35" fmla="*/ 629 h 4063"/>
              <a:gd name="T36" fmla="*/ 1686 w 6021"/>
              <a:gd name="T37" fmla="*/ 636 h 4063"/>
              <a:gd name="T38" fmla="*/ 1612 w 6021"/>
              <a:gd name="T39" fmla="*/ 672 h 4063"/>
              <a:gd name="T40" fmla="*/ 1614 w 6021"/>
              <a:gd name="T41" fmla="*/ 800 h 4063"/>
              <a:gd name="T42" fmla="*/ 1371 w 6021"/>
              <a:gd name="T43" fmla="*/ 1075 h 4063"/>
              <a:gd name="T44" fmla="*/ 1228 w 6021"/>
              <a:gd name="T45" fmla="*/ 1029 h 4063"/>
              <a:gd name="T46" fmla="*/ 827 w 6021"/>
              <a:gd name="T47" fmla="*/ 1038 h 4063"/>
              <a:gd name="T48" fmla="*/ 765 w 6021"/>
              <a:gd name="T49" fmla="*/ 1090 h 4063"/>
              <a:gd name="T50" fmla="*/ 478 w 6021"/>
              <a:gd name="T51" fmla="*/ 1520 h 4063"/>
              <a:gd name="T52" fmla="*/ 453 w 6021"/>
              <a:gd name="T53" fmla="*/ 1633 h 4063"/>
              <a:gd name="T54" fmla="*/ 347 w 6021"/>
              <a:gd name="T55" fmla="*/ 1918 h 4063"/>
              <a:gd name="T56" fmla="*/ 114 w 6021"/>
              <a:gd name="T57" fmla="*/ 2236 h 4063"/>
              <a:gd name="T58" fmla="*/ 391 w 6021"/>
              <a:gd name="T59" fmla="*/ 2098 h 4063"/>
              <a:gd name="T60" fmla="*/ 334 w 6021"/>
              <a:gd name="T61" fmla="*/ 2415 h 4063"/>
              <a:gd name="T62" fmla="*/ 206 w 6021"/>
              <a:gd name="T63" fmla="*/ 2560 h 4063"/>
              <a:gd name="T64" fmla="*/ 52 w 6021"/>
              <a:gd name="T65" fmla="*/ 2947 h 4063"/>
              <a:gd name="T66" fmla="*/ 335 w 6021"/>
              <a:gd name="T67" fmla="*/ 2624 h 4063"/>
              <a:gd name="T68" fmla="*/ 381 w 6021"/>
              <a:gd name="T69" fmla="*/ 2630 h 4063"/>
              <a:gd name="T70" fmla="*/ 75 w 6021"/>
              <a:gd name="T71" fmla="*/ 2952 h 4063"/>
              <a:gd name="T72" fmla="*/ 173 w 6021"/>
              <a:gd name="T73" fmla="*/ 3255 h 4063"/>
              <a:gd name="T74" fmla="*/ 767 w 6021"/>
              <a:gd name="T75" fmla="*/ 3517 h 4063"/>
              <a:gd name="T76" fmla="*/ 1241 w 6021"/>
              <a:gd name="T77" fmla="*/ 3658 h 4063"/>
              <a:gd name="T78" fmla="*/ 1880 w 6021"/>
              <a:gd name="T79" fmla="*/ 3639 h 4063"/>
              <a:gd name="T80" fmla="*/ 2151 w 6021"/>
              <a:gd name="T81" fmla="*/ 3612 h 4063"/>
              <a:gd name="T82" fmla="*/ 1960 w 6021"/>
              <a:gd name="T83" fmla="*/ 3737 h 4063"/>
              <a:gd name="T84" fmla="*/ 1707 w 6021"/>
              <a:gd name="T85" fmla="*/ 3856 h 4063"/>
              <a:gd name="T86" fmla="*/ 1962 w 6021"/>
              <a:gd name="T87" fmla="*/ 3862 h 4063"/>
              <a:gd name="T88" fmla="*/ 1850 w 6021"/>
              <a:gd name="T89" fmla="*/ 3986 h 4063"/>
              <a:gd name="T90" fmla="*/ 1776 w 6021"/>
              <a:gd name="T91" fmla="*/ 4033 h 4063"/>
              <a:gd name="T92" fmla="*/ 1783 w 6021"/>
              <a:gd name="T93" fmla="*/ 4042 h 4063"/>
              <a:gd name="T94" fmla="*/ 1915 w 6021"/>
              <a:gd name="T95" fmla="*/ 3985 h 4063"/>
              <a:gd name="T96" fmla="*/ 2575 w 6021"/>
              <a:gd name="T97" fmla="*/ 4050 h 4063"/>
              <a:gd name="T98" fmla="*/ 3129 w 6021"/>
              <a:gd name="T99" fmla="*/ 4040 h 4063"/>
              <a:gd name="T100" fmla="*/ 3447 w 6021"/>
              <a:gd name="T101" fmla="*/ 4014 h 4063"/>
              <a:gd name="T102" fmla="*/ 3813 w 6021"/>
              <a:gd name="T103" fmla="*/ 3920 h 4063"/>
              <a:gd name="T104" fmla="*/ 4005 w 6021"/>
              <a:gd name="T105" fmla="*/ 3888 h 4063"/>
              <a:gd name="T106" fmla="*/ 4143 w 6021"/>
              <a:gd name="T107" fmla="*/ 3887 h 4063"/>
              <a:gd name="T108" fmla="*/ 5112 w 6021"/>
              <a:gd name="T109" fmla="*/ 3874 h 4063"/>
              <a:gd name="T110" fmla="*/ 5121 w 6021"/>
              <a:gd name="T111" fmla="*/ 3504 h 4063"/>
              <a:gd name="T112" fmla="*/ 5211 w 6021"/>
              <a:gd name="T113" fmla="*/ 3552 h 4063"/>
              <a:gd name="T114" fmla="*/ 5583 w 6021"/>
              <a:gd name="T115" fmla="*/ 3427 h 4063"/>
              <a:gd name="T116" fmla="*/ 5859 w 6021"/>
              <a:gd name="T117" fmla="*/ 3023 h 4063"/>
              <a:gd name="T118" fmla="*/ 5865 w 6021"/>
              <a:gd name="T119" fmla="*/ 3119 h 4063"/>
              <a:gd name="T120" fmla="*/ 5991 w 6021"/>
              <a:gd name="T121" fmla="*/ 3141 h 4063"/>
              <a:gd name="T122" fmla="*/ 5038 w 6021"/>
              <a:gd name="T123" fmla="*/ 1208 h 4063"/>
              <a:gd name="T124" fmla="*/ 4341 w 6021"/>
              <a:gd name="T125" fmla="*/ 710 h 40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021" h="4063">
                <a:moveTo>
                  <a:pt x="6021" y="3021"/>
                </a:moveTo>
                <a:cubicBezTo>
                  <a:pt x="6021" y="3016"/>
                  <a:pt x="6020" y="3011"/>
                  <a:pt x="6019" y="3007"/>
                </a:cubicBezTo>
                <a:cubicBezTo>
                  <a:pt x="6019" y="3003"/>
                  <a:pt x="6018" y="2999"/>
                  <a:pt x="6017" y="2994"/>
                </a:cubicBezTo>
                <a:cubicBezTo>
                  <a:pt x="6016" y="2987"/>
                  <a:pt x="6015" y="2980"/>
                  <a:pt x="6013" y="2973"/>
                </a:cubicBezTo>
                <a:cubicBezTo>
                  <a:pt x="6011" y="2967"/>
                  <a:pt x="6011" y="2967"/>
                  <a:pt x="6011" y="2967"/>
                </a:cubicBezTo>
                <a:cubicBezTo>
                  <a:pt x="6010" y="2965"/>
                  <a:pt x="6010" y="2965"/>
                  <a:pt x="6010" y="2965"/>
                </a:cubicBezTo>
                <a:cubicBezTo>
                  <a:pt x="6009" y="2963"/>
                  <a:pt x="6009" y="2963"/>
                  <a:pt x="6009" y="2963"/>
                </a:cubicBezTo>
                <a:cubicBezTo>
                  <a:pt x="6009" y="2960"/>
                  <a:pt x="6008" y="2957"/>
                  <a:pt x="6007" y="2955"/>
                </a:cubicBezTo>
                <a:cubicBezTo>
                  <a:pt x="6005" y="2949"/>
                  <a:pt x="6003" y="2943"/>
                  <a:pt x="6001" y="2938"/>
                </a:cubicBezTo>
                <a:cubicBezTo>
                  <a:pt x="6000" y="2936"/>
                  <a:pt x="6000" y="2935"/>
                  <a:pt x="5999" y="2934"/>
                </a:cubicBezTo>
                <a:cubicBezTo>
                  <a:pt x="5998" y="2931"/>
                  <a:pt x="5998" y="2931"/>
                  <a:pt x="5998" y="2931"/>
                </a:cubicBezTo>
                <a:cubicBezTo>
                  <a:pt x="5995" y="2925"/>
                  <a:pt x="5995" y="2925"/>
                  <a:pt x="5995" y="2925"/>
                </a:cubicBezTo>
                <a:cubicBezTo>
                  <a:pt x="5994" y="2920"/>
                  <a:pt x="5991" y="2916"/>
                  <a:pt x="5990" y="2912"/>
                </a:cubicBezTo>
                <a:cubicBezTo>
                  <a:pt x="5988" y="2908"/>
                  <a:pt x="5986" y="2905"/>
                  <a:pt x="5985" y="2901"/>
                </a:cubicBezTo>
                <a:cubicBezTo>
                  <a:pt x="5982" y="2896"/>
                  <a:pt x="5982" y="2896"/>
                  <a:pt x="5982" y="2896"/>
                </a:cubicBezTo>
                <a:cubicBezTo>
                  <a:pt x="5980" y="2893"/>
                  <a:pt x="5980" y="2893"/>
                  <a:pt x="5980" y="2893"/>
                </a:cubicBezTo>
                <a:cubicBezTo>
                  <a:pt x="5979" y="2891"/>
                  <a:pt x="5979" y="2891"/>
                  <a:pt x="5979" y="2891"/>
                </a:cubicBezTo>
                <a:cubicBezTo>
                  <a:pt x="5978" y="2888"/>
                  <a:pt x="5976" y="2885"/>
                  <a:pt x="5974" y="2882"/>
                </a:cubicBezTo>
                <a:cubicBezTo>
                  <a:pt x="5971" y="2875"/>
                  <a:pt x="5968" y="2870"/>
                  <a:pt x="5965" y="2864"/>
                </a:cubicBezTo>
                <a:cubicBezTo>
                  <a:pt x="5952" y="2842"/>
                  <a:pt x="5940" y="2824"/>
                  <a:pt x="5922" y="2804"/>
                </a:cubicBezTo>
                <a:cubicBezTo>
                  <a:pt x="5901" y="2795"/>
                  <a:pt x="5901" y="2795"/>
                  <a:pt x="5901" y="2795"/>
                </a:cubicBezTo>
                <a:cubicBezTo>
                  <a:pt x="5898" y="2728"/>
                  <a:pt x="5886" y="2661"/>
                  <a:pt x="5872" y="2634"/>
                </a:cubicBezTo>
                <a:cubicBezTo>
                  <a:pt x="5859" y="2596"/>
                  <a:pt x="5901" y="2562"/>
                  <a:pt x="5919" y="2519"/>
                </a:cubicBezTo>
                <a:cubicBezTo>
                  <a:pt x="5888" y="2524"/>
                  <a:pt x="5893" y="2477"/>
                  <a:pt x="5862" y="2482"/>
                </a:cubicBezTo>
                <a:cubicBezTo>
                  <a:pt x="5865" y="2475"/>
                  <a:pt x="5849" y="2461"/>
                  <a:pt x="5828" y="2447"/>
                </a:cubicBezTo>
                <a:cubicBezTo>
                  <a:pt x="5825" y="2445"/>
                  <a:pt x="5822" y="2443"/>
                  <a:pt x="5819" y="2441"/>
                </a:cubicBezTo>
                <a:cubicBezTo>
                  <a:pt x="5817" y="2440"/>
                  <a:pt x="5819" y="2440"/>
                  <a:pt x="5819" y="2440"/>
                </a:cubicBezTo>
                <a:cubicBezTo>
                  <a:pt x="5820" y="2440"/>
                  <a:pt x="5820" y="2440"/>
                  <a:pt x="5820" y="2440"/>
                </a:cubicBezTo>
                <a:cubicBezTo>
                  <a:pt x="5822" y="2439"/>
                  <a:pt x="5823" y="2438"/>
                  <a:pt x="5825" y="2438"/>
                </a:cubicBezTo>
                <a:cubicBezTo>
                  <a:pt x="5825" y="2437"/>
                  <a:pt x="5824" y="2436"/>
                  <a:pt x="5824" y="2435"/>
                </a:cubicBezTo>
                <a:cubicBezTo>
                  <a:pt x="5824" y="2435"/>
                  <a:pt x="5823" y="2435"/>
                  <a:pt x="5823" y="2435"/>
                </a:cubicBezTo>
                <a:cubicBezTo>
                  <a:pt x="5823" y="2434"/>
                  <a:pt x="5823" y="2434"/>
                  <a:pt x="5823" y="2434"/>
                </a:cubicBezTo>
                <a:cubicBezTo>
                  <a:pt x="5822" y="2434"/>
                  <a:pt x="5822" y="2434"/>
                  <a:pt x="5822" y="2434"/>
                </a:cubicBezTo>
                <a:cubicBezTo>
                  <a:pt x="5822" y="2434"/>
                  <a:pt x="5819" y="2437"/>
                  <a:pt x="5814" y="2439"/>
                </a:cubicBezTo>
                <a:cubicBezTo>
                  <a:pt x="5813" y="2440"/>
                  <a:pt x="5812" y="2440"/>
                  <a:pt x="5811" y="2440"/>
                </a:cubicBezTo>
                <a:cubicBezTo>
                  <a:pt x="5808" y="2440"/>
                  <a:pt x="5806" y="2440"/>
                  <a:pt x="5803" y="2440"/>
                </a:cubicBezTo>
                <a:cubicBezTo>
                  <a:pt x="5798" y="2439"/>
                  <a:pt x="5792" y="2437"/>
                  <a:pt x="5786" y="2434"/>
                </a:cubicBezTo>
                <a:cubicBezTo>
                  <a:pt x="5777" y="2429"/>
                  <a:pt x="5769" y="2443"/>
                  <a:pt x="5762" y="2457"/>
                </a:cubicBezTo>
                <a:cubicBezTo>
                  <a:pt x="5769" y="2443"/>
                  <a:pt x="5769" y="2443"/>
                  <a:pt x="5777" y="2429"/>
                </a:cubicBezTo>
                <a:cubicBezTo>
                  <a:pt x="5774" y="2432"/>
                  <a:pt x="5772" y="2434"/>
                  <a:pt x="5769" y="2435"/>
                </a:cubicBezTo>
                <a:cubicBezTo>
                  <a:pt x="5766" y="2436"/>
                  <a:pt x="5763" y="2436"/>
                  <a:pt x="5760" y="2436"/>
                </a:cubicBezTo>
                <a:cubicBezTo>
                  <a:pt x="5755" y="2435"/>
                  <a:pt x="5750" y="2432"/>
                  <a:pt x="5746" y="2429"/>
                </a:cubicBezTo>
                <a:cubicBezTo>
                  <a:pt x="5736" y="2423"/>
                  <a:pt x="5728" y="2414"/>
                  <a:pt x="5718" y="2418"/>
                </a:cubicBezTo>
                <a:cubicBezTo>
                  <a:pt x="5725" y="2404"/>
                  <a:pt x="5725" y="2404"/>
                  <a:pt x="5733" y="2390"/>
                </a:cubicBezTo>
                <a:cubicBezTo>
                  <a:pt x="5730" y="2391"/>
                  <a:pt x="5728" y="2392"/>
                  <a:pt x="5725" y="2392"/>
                </a:cubicBezTo>
                <a:cubicBezTo>
                  <a:pt x="5722" y="2393"/>
                  <a:pt x="5719" y="2393"/>
                  <a:pt x="5717" y="2393"/>
                </a:cubicBezTo>
                <a:cubicBezTo>
                  <a:pt x="5711" y="2393"/>
                  <a:pt x="5706" y="2392"/>
                  <a:pt x="5701" y="2390"/>
                </a:cubicBezTo>
                <a:cubicBezTo>
                  <a:pt x="5699" y="2390"/>
                  <a:pt x="5696" y="2389"/>
                  <a:pt x="5694" y="2388"/>
                </a:cubicBezTo>
                <a:cubicBezTo>
                  <a:pt x="5692" y="2387"/>
                  <a:pt x="5689" y="2386"/>
                  <a:pt x="5687" y="2385"/>
                </a:cubicBezTo>
                <a:cubicBezTo>
                  <a:pt x="5682" y="2383"/>
                  <a:pt x="5677" y="2380"/>
                  <a:pt x="5672" y="2377"/>
                </a:cubicBezTo>
                <a:cubicBezTo>
                  <a:pt x="5662" y="2372"/>
                  <a:pt x="5652" y="2366"/>
                  <a:pt x="5642" y="2362"/>
                </a:cubicBezTo>
                <a:cubicBezTo>
                  <a:pt x="5633" y="2358"/>
                  <a:pt x="5623" y="2355"/>
                  <a:pt x="5612" y="2355"/>
                </a:cubicBezTo>
                <a:cubicBezTo>
                  <a:pt x="5619" y="2341"/>
                  <a:pt x="5619" y="2341"/>
                  <a:pt x="5625" y="2327"/>
                </a:cubicBezTo>
                <a:cubicBezTo>
                  <a:pt x="5622" y="2326"/>
                  <a:pt x="5620" y="2325"/>
                  <a:pt x="5618" y="2324"/>
                </a:cubicBezTo>
                <a:cubicBezTo>
                  <a:pt x="5616" y="2324"/>
                  <a:pt x="5615" y="2323"/>
                  <a:pt x="5613" y="2322"/>
                </a:cubicBezTo>
                <a:cubicBezTo>
                  <a:pt x="5610" y="2321"/>
                  <a:pt x="5607" y="2319"/>
                  <a:pt x="5605" y="2317"/>
                </a:cubicBezTo>
                <a:cubicBezTo>
                  <a:pt x="5604" y="2317"/>
                  <a:pt x="5604" y="2317"/>
                  <a:pt x="5604" y="2317"/>
                </a:cubicBezTo>
                <a:cubicBezTo>
                  <a:pt x="5628" y="2315"/>
                  <a:pt x="5648" y="2308"/>
                  <a:pt x="5664" y="2299"/>
                </a:cubicBezTo>
                <a:cubicBezTo>
                  <a:pt x="5673" y="2294"/>
                  <a:pt x="5681" y="2288"/>
                  <a:pt x="5687" y="2281"/>
                </a:cubicBezTo>
                <a:cubicBezTo>
                  <a:pt x="5691" y="2277"/>
                  <a:pt x="5694" y="2274"/>
                  <a:pt x="5697" y="2270"/>
                </a:cubicBezTo>
                <a:cubicBezTo>
                  <a:pt x="5698" y="2268"/>
                  <a:pt x="5698" y="2268"/>
                  <a:pt x="5698" y="2268"/>
                </a:cubicBezTo>
                <a:cubicBezTo>
                  <a:pt x="5703" y="2265"/>
                  <a:pt x="5703" y="2265"/>
                  <a:pt x="5703" y="2265"/>
                </a:cubicBezTo>
                <a:cubicBezTo>
                  <a:pt x="5713" y="2257"/>
                  <a:pt x="5713" y="2257"/>
                  <a:pt x="5713" y="2257"/>
                </a:cubicBezTo>
                <a:cubicBezTo>
                  <a:pt x="5721" y="2251"/>
                  <a:pt x="5728" y="2246"/>
                  <a:pt x="5736" y="2240"/>
                </a:cubicBezTo>
                <a:cubicBezTo>
                  <a:pt x="5743" y="2233"/>
                  <a:pt x="5750" y="2227"/>
                  <a:pt x="5758" y="2220"/>
                </a:cubicBezTo>
                <a:cubicBezTo>
                  <a:pt x="5761" y="2217"/>
                  <a:pt x="5765" y="2213"/>
                  <a:pt x="5768" y="2210"/>
                </a:cubicBezTo>
                <a:cubicBezTo>
                  <a:pt x="5773" y="2205"/>
                  <a:pt x="5773" y="2205"/>
                  <a:pt x="5773" y="2205"/>
                </a:cubicBezTo>
                <a:cubicBezTo>
                  <a:pt x="5776" y="2203"/>
                  <a:pt x="5776" y="2203"/>
                  <a:pt x="5776" y="2203"/>
                </a:cubicBezTo>
                <a:cubicBezTo>
                  <a:pt x="5777" y="2201"/>
                  <a:pt x="5777" y="2201"/>
                  <a:pt x="5777" y="2201"/>
                </a:cubicBezTo>
                <a:cubicBezTo>
                  <a:pt x="5778" y="2201"/>
                  <a:pt x="5778" y="2201"/>
                  <a:pt x="5778" y="2201"/>
                </a:cubicBezTo>
                <a:cubicBezTo>
                  <a:pt x="5782" y="2194"/>
                  <a:pt x="5784" y="2189"/>
                  <a:pt x="5786" y="2184"/>
                </a:cubicBezTo>
                <a:cubicBezTo>
                  <a:pt x="5789" y="2173"/>
                  <a:pt x="5761" y="2135"/>
                  <a:pt x="5739" y="2096"/>
                </a:cubicBezTo>
                <a:cubicBezTo>
                  <a:pt x="5716" y="2057"/>
                  <a:pt x="5697" y="2019"/>
                  <a:pt x="5697" y="2019"/>
                </a:cubicBezTo>
                <a:cubicBezTo>
                  <a:pt x="5690" y="2004"/>
                  <a:pt x="5680" y="1983"/>
                  <a:pt x="5669" y="1963"/>
                </a:cubicBezTo>
                <a:cubicBezTo>
                  <a:pt x="5658" y="1942"/>
                  <a:pt x="5647" y="1922"/>
                  <a:pt x="5636" y="1909"/>
                </a:cubicBezTo>
                <a:cubicBezTo>
                  <a:pt x="5628" y="1905"/>
                  <a:pt x="5617" y="1907"/>
                  <a:pt x="5604" y="1903"/>
                </a:cubicBezTo>
                <a:cubicBezTo>
                  <a:pt x="5591" y="1900"/>
                  <a:pt x="5573" y="1892"/>
                  <a:pt x="5554" y="1867"/>
                </a:cubicBezTo>
                <a:cubicBezTo>
                  <a:pt x="5545" y="1855"/>
                  <a:pt x="5552" y="1850"/>
                  <a:pt x="5558" y="1846"/>
                </a:cubicBezTo>
                <a:cubicBezTo>
                  <a:pt x="5540" y="1821"/>
                  <a:pt x="5518" y="1779"/>
                  <a:pt x="5503" y="1743"/>
                </a:cubicBezTo>
                <a:cubicBezTo>
                  <a:pt x="5488" y="1706"/>
                  <a:pt x="5480" y="1675"/>
                  <a:pt x="5485" y="1672"/>
                </a:cubicBezTo>
                <a:cubicBezTo>
                  <a:pt x="5481" y="1656"/>
                  <a:pt x="5481" y="1621"/>
                  <a:pt x="5485" y="1586"/>
                </a:cubicBezTo>
                <a:cubicBezTo>
                  <a:pt x="5489" y="1550"/>
                  <a:pt x="5497" y="1515"/>
                  <a:pt x="5497" y="1499"/>
                </a:cubicBezTo>
                <a:cubicBezTo>
                  <a:pt x="5500" y="1485"/>
                  <a:pt x="5491" y="1464"/>
                  <a:pt x="5474" y="1439"/>
                </a:cubicBezTo>
                <a:cubicBezTo>
                  <a:pt x="5466" y="1427"/>
                  <a:pt x="5454" y="1414"/>
                  <a:pt x="5441" y="1401"/>
                </a:cubicBezTo>
                <a:cubicBezTo>
                  <a:pt x="5428" y="1388"/>
                  <a:pt x="5414" y="1376"/>
                  <a:pt x="5398" y="1364"/>
                </a:cubicBezTo>
                <a:cubicBezTo>
                  <a:pt x="5403" y="1353"/>
                  <a:pt x="5382" y="1341"/>
                  <a:pt x="5361" y="1331"/>
                </a:cubicBezTo>
                <a:cubicBezTo>
                  <a:pt x="5361" y="1330"/>
                  <a:pt x="5355" y="1329"/>
                  <a:pt x="5346" y="1328"/>
                </a:cubicBezTo>
                <a:cubicBezTo>
                  <a:pt x="5328" y="1318"/>
                  <a:pt x="5309" y="1308"/>
                  <a:pt x="5291" y="1301"/>
                </a:cubicBezTo>
                <a:cubicBezTo>
                  <a:pt x="5260" y="1287"/>
                  <a:pt x="5230" y="1279"/>
                  <a:pt x="5208" y="1277"/>
                </a:cubicBezTo>
                <a:cubicBezTo>
                  <a:pt x="5208" y="1276"/>
                  <a:pt x="5208" y="1275"/>
                  <a:pt x="5208" y="1275"/>
                </a:cubicBezTo>
                <a:cubicBezTo>
                  <a:pt x="5208" y="1269"/>
                  <a:pt x="5208" y="1269"/>
                  <a:pt x="5208" y="1269"/>
                </a:cubicBezTo>
                <a:cubicBezTo>
                  <a:pt x="5208" y="1262"/>
                  <a:pt x="5208" y="1262"/>
                  <a:pt x="5208" y="1262"/>
                </a:cubicBezTo>
                <a:cubicBezTo>
                  <a:pt x="5208" y="1257"/>
                  <a:pt x="5209" y="1253"/>
                  <a:pt x="5209" y="1248"/>
                </a:cubicBezTo>
                <a:cubicBezTo>
                  <a:pt x="5210" y="1234"/>
                  <a:pt x="5210" y="1234"/>
                  <a:pt x="5210" y="1234"/>
                </a:cubicBezTo>
                <a:cubicBezTo>
                  <a:pt x="5210" y="1231"/>
                  <a:pt x="5210" y="1231"/>
                  <a:pt x="5210" y="1231"/>
                </a:cubicBezTo>
                <a:cubicBezTo>
                  <a:pt x="5210" y="1227"/>
                  <a:pt x="5210" y="1227"/>
                  <a:pt x="5210" y="1227"/>
                </a:cubicBezTo>
                <a:cubicBezTo>
                  <a:pt x="5210" y="1218"/>
                  <a:pt x="5210" y="1218"/>
                  <a:pt x="5210" y="1218"/>
                </a:cubicBezTo>
                <a:cubicBezTo>
                  <a:pt x="5210" y="1206"/>
                  <a:pt x="5209" y="1195"/>
                  <a:pt x="5208" y="1183"/>
                </a:cubicBezTo>
                <a:cubicBezTo>
                  <a:pt x="5207" y="1180"/>
                  <a:pt x="5207" y="1177"/>
                  <a:pt x="5206" y="1175"/>
                </a:cubicBezTo>
                <a:cubicBezTo>
                  <a:pt x="5206" y="1172"/>
                  <a:pt x="5205" y="1168"/>
                  <a:pt x="5204" y="1164"/>
                </a:cubicBezTo>
                <a:cubicBezTo>
                  <a:pt x="5202" y="1158"/>
                  <a:pt x="5200" y="1151"/>
                  <a:pt x="5197" y="1144"/>
                </a:cubicBezTo>
                <a:cubicBezTo>
                  <a:pt x="5192" y="1131"/>
                  <a:pt x="5185" y="1118"/>
                  <a:pt x="5175" y="1106"/>
                </a:cubicBezTo>
                <a:cubicBezTo>
                  <a:pt x="5166" y="1137"/>
                  <a:pt x="5138" y="1162"/>
                  <a:pt x="5158" y="1184"/>
                </a:cubicBezTo>
                <a:cubicBezTo>
                  <a:pt x="5153" y="1184"/>
                  <a:pt x="5146" y="1185"/>
                  <a:pt x="5140" y="1186"/>
                </a:cubicBezTo>
                <a:cubicBezTo>
                  <a:pt x="5137" y="1181"/>
                  <a:pt x="5135" y="1176"/>
                  <a:pt x="5132" y="1172"/>
                </a:cubicBezTo>
                <a:cubicBezTo>
                  <a:pt x="5119" y="1188"/>
                  <a:pt x="5101" y="1190"/>
                  <a:pt x="5085" y="1191"/>
                </a:cubicBezTo>
                <a:cubicBezTo>
                  <a:pt x="5073" y="1192"/>
                  <a:pt x="5062" y="1193"/>
                  <a:pt x="5053" y="1199"/>
                </a:cubicBezTo>
                <a:cubicBezTo>
                  <a:pt x="5031" y="1192"/>
                  <a:pt x="5008" y="1184"/>
                  <a:pt x="4985" y="1176"/>
                </a:cubicBezTo>
                <a:cubicBezTo>
                  <a:pt x="4975" y="1147"/>
                  <a:pt x="4963" y="1106"/>
                  <a:pt x="4953" y="1071"/>
                </a:cubicBezTo>
                <a:cubicBezTo>
                  <a:pt x="4943" y="1034"/>
                  <a:pt x="4935" y="1004"/>
                  <a:pt x="4937" y="1003"/>
                </a:cubicBezTo>
                <a:cubicBezTo>
                  <a:pt x="4933" y="988"/>
                  <a:pt x="4928" y="957"/>
                  <a:pt x="4920" y="926"/>
                </a:cubicBezTo>
                <a:cubicBezTo>
                  <a:pt x="4914" y="895"/>
                  <a:pt x="4906" y="865"/>
                  <a:pt x="4900" y="850"/>
                </a:cubicBezTo>
                <a:cubicBezTo>
                  <a:pt x="4896" y="827"/>
                  <a:pt x="4858" y="767"/>
                  <a:pt x="4824" y="706"/>
                </a:cubicBezTo>
                <a:cubicBezTo>
                  <a:pt x="4806" y="675"/>
                  <a:pt x="4788" y="645"/>
                  <a:pt x="4775" y="619"/>
                </a:cubicBezTo>
                <a:cubicBezTo>
                  <a:pt x="4762" y="593"/>
                  <a:pt x="4752" y="572"/>
                  <a:pt x="4747" y="561"/>
                </a:cubicBezTo>
                <a:cubicBezTo>
                  <a:pt x="4741" y="547"/>
                  <a:pt x="4734" y="529"/>
                  <a:pt x="4726" y="509"/>
                </a:cubicBezTo>
                <a:cubicBezTo>
                  <a:pt x="4718" y="489"/>
                  <a:pt x="4709" y="467"/>
                  <a:pt x="4700" y="446"/>
                </a:cubicBezTo>
                <a:cubicBezTo>
                  <a:pt x="4702" y="450"/>
                  <a:pt x="4702" y="449"/>
                  <a:pt x="4702" y="448"/>
                </a:cubicBezTo>
                <a:cubicBezTo>
                  <a:pt x="4701" y="446"/>
                  <a:pt x="4701" y="442"/>
                  <a:pt x="4699" y="439"/>
                </a:cubicBezTo>
                <a:cubicBezTo>
                  <a:pt x="4695" y="432"/>
                  <a:pt x="4692" y="424"/>
                  <a:pt x="4694" y="432"/>
                </a:cubicBezTo>
                <a:cubicBezTo>
                  <a:pt x="4691" y="425"/>
                  <a:pt x="4688" y="418"/>
                  <a:pt x="4685" y="413"/>
                </a:cubicBezTo>
                <a:cubicBezTo>
                  <a:pt x="4679" y="408"/>
                  <a:pt x="4674" y="406"/>
                  <a:pt x="4671" y="407"/>
                </a:cubicBezTo>
                <a:cubicBezTo>
                  <a:pt x="4671" y="407"/>
                  <a:pt x="4671" y="407"/>
                  <a:pt x="4671" y="409"/>
                </a:cubicBezTo>
                <a:cubicBezTo>
                  <a:pt x="4671" y="410"/>
                  <a:pt x="4672" y="412"/>
                  <a:pt x="4671" y="415"/>
                </a:cubicBezTo>
                <a:cubicBezTo>
                  <a:pt x="4671" y="419"/>
                  <a:pt x="4669" y="423"/>
                  <a:pt x="4664" y="425"/>
                </a:cubicBezTo>
                <a:cubicBezTo>
                  <a:pt x="4661" y="426"/>
                  <a:pt x="4665" y="440"/>
                  <a:pt x="4670" y="455"/>
                </a:cubicBezTo>
                <a:cubicBezTo>
                  <a:pt x="4665" y="440"/>
                  <a:pt x="4665" y="440"/>
                  <a:pt x="4661" y="426"/>
                </a:cubicBezTo>
                <a:cubicBezTo>
                  <a:pt x="4664" y="441"/>
                  <a:pt x="4662" y="441"/>
                  <a:pt x="4658" y="440"/>
                </a:cubicBezTo>
                <a:cubicBezTo>
                  <a:pt x="4654" y="439"/>
                  <a:pt x="4650" y="437"/>
                  <a:pt x="4650" y="445"/>
                </a:cubicBezTo>
                <a:cubicBezTo>
                  <a:pt x="4645" y="430"/>
                  <a:pt x="4645" y="430"/>
                  <a:pt x="4641" y="415"/>
                </a:cubicBezTo>
                <a:cubicBezTo>
                  <a:pt x="4641" y="447"/>
                  <a:pt x="4624" y="420"/>
                  <a:pt x="4616" y="438"/>
                </a:cubicBezTo>
                <a:cubicBezTo>
                  <a:pt x="4611" y="424"/>
                  <a:pt x="4611" y="424"/>
                  <a:pt x="4607" y="409"/>
                </a:cubicBezTo>
                <a:cubicBezTo>
                  <a:pt x="4604" y="410"/>
                  <a:pt x="4600" y="411"/>
                  <a:pt x="4597" y="410"/>
                </a:cubicBezTo>
                <a:cubicBezTo>
                  <a:pt x="4594" y="409"/>
                  <a:pt x="4591" y="406"/>
                  <a:pt x="4588" y="398"/>
                </a:cubicBezTo>
                <a:cubicBezTo>
                  <a:pt x="4583" y="384"/>
                  <a:pt x="4583" y="384"/>
                  <a:pt x="4578" y="369"/>
                </a:cubicBezTo>
                <a:cubicBezTo>
                  <a:pt x="4566" y="357"/>
                  <a:pt x="4562" y="390"/>
                  <a:pt x="4551" y="361"/>
                </a:cubicBezTo>
                <a:cubicBezTo>
                  <a:pt x="4557" y="376"/>
                  <a:pt x="4557" y="376"/>
                  <a:pt x="4562" y="390"/>
                </a:cubicBezTo>
                <a:cubicBezTo>
                  <a:pt x="4548" y="395"/>
                  <a:pt x="4535" y="395"/>
                  <a:pt x="4521" y="394"/>
                </a:cubicBezTo>
                <a:cubicBezTo>
                  <a:pt x="4514" y="393"/>
                  <a:pt x="4508" y="392"/>
                  <a:pt x="4501" y="391"/>
                </a:cubicBezTo>
                <a:cubicBezTo>
                  <a:pt x="4497" y="390"/>
                  <a:pt x="4494" y="389"/>
                  <a:pt x="4491" y="389"/>
                </a:cubicBezTo>
                <a:cubicBezTo>
                  <a:pt x="4485" y="385"/>
                  <a:pt x="4485" y="385"/>
                  <a:pt x="4485" y="385"/>
                </a:cubicBezTo>
                <a:cubicBezTo>
                  <a:pt x="4472" y="373"/>
                  <a:pt x="4461" y="367"/>
                  <a:pt x="4451" y="365"/>
                </a:cubicBezTo>
                <a:cubicBezTo>
                  <a:pt x="4440" y="363"/>
                  <a:pt x="4431" y="365"/>
                  <a:pt x="4424" y="370"/>
                </a:cubicBezTo>
                <a:cubicBezTo>
                  <a:pt x="4420" y="373"/>
                  <a:pt x="4416" y="376"/>
                  <a:pt x="4412" y="380"/>
                </a:cubicBezTo>
                <a:cubicBezTo>
                  <a:pt x="4408" y="384"/>
                  <a:pt x="4405" y="388"/>
                  <a:pt x="4401" y="393"/>
                </a:cubicBezTo>
                <a:cubicBezTo>
                  <a:pt x="4394" y="402"/>
                  <a:pt x="4388" y="413"/>
                  <a:pt x="4382" y="423"/>
                </a:cubicBezTo>
                <a:cubicBezTo>
                  <a:pt x="4378" y="425"/>
                  <a:pt x="4386" y="455"/>
                  <a:pt x="4402" y="482"/>
                </a:cubicBezTo>
                <a:cubicBezTo>
                  <a:pt x="4389" y="487"/>
                  <a:pt x="4389" y="487"/>
                  <a:pt x="4389" y="487"/>
                </a:cubicBezTo>
                <a:cubicBezTo>
                  <a:pt x="4381" y="490"/>
                  <a:pt x="4404" y="531"/>
                  <a:pt x="4396" y="535"/>
                </a:cubicBezTo>
                <a:cubicBezTo>
                  <a:pt x="4387" y="559"/>
                  <a:pt x="4373" y="575"/>
                  <a:pt x="4357" y="586"/>
                </a:cubicBezTo>
                <a:cubicBezTo>
                  <a:pt x="4353" y="589"/>
                  <a:pt x="4349" y="592"/>
                  <a:pt x="4345" y="594"/>
                </a:cubicBezTo>
                <a:cubicBezTo>
                  <a:pt x="4341" y="596"/>
                  <a:pt x="4336" y="599"/>
                  <a:pt x="4331" y="601"/>
                </a:cubicBezTo>
                <a:cubicBezTo>
                  <a:pt x="4322" y="605"/>
                  <a:pt x="4312" y="608"/>
                  <a:pt x="4303" y="611"/>
                </a:cubicBezTo>
                <a:cubicBezTo>
                  <a:pt x="4300" y="612"/>
                  <a:pt x="4297" y="613"/>
                  <a:pt x="4294" y="614"/>
                </a:cubicBezTo>
                <a:cubicBezTo>
                  <a:pt x="4288" y="607"/>
                  <a:pt x="4283" y="602"/>
                  <a:pt x="4278" y="599"/>
                </a:cubicBezTo>
                <a:cubicBezTo>
                  <a:pt x="4275" y="597"/>
                  <a:pt x="4270" y="597"/>
                  <a:pt x="4266" y="597"/>
                </a:cubicBezTo>
                <a:cubicBezTo>
                  <a:pt x="4261" y="598"/>
                  <a:pt x="4257" y="599"/>
                  <a:pt x="4253" y="601"/>
                </a:cubicBezTo>
                <a:cubicBezTo>
                  <a:pt x="4245" y="605"/>
                  <a:pt x="4238" y="612"/>
                  <a:pt x="4232" y="620"/>
                </a:cubicBezTo>
                <a:cubicBezTo>
                  <a:pt x="4230" y="623"/>
                  <a:pt x="4229" y="625"/>
                  <a:pt x="4227" y="627"/>
                </a:cubicBezTo>
                <a:cubicBezTo>
                  <a:pt x="4225" y="629"/>
                  <a:pt x="4222" y="632"/>
                  <a:pt x="4220" y="635"/>
                </a:cubicBezTo>
                <a:cubicBezTo>
                  <a:pt x="4216" y="640"/>
                  <a:pt x="4212" y="645"/>
                  <a:pt x="4208" y="650"/>
                </a:cubicBezTo>
                <a:cubicBezTo>
                  <a:pt x="4206" y="651"/>
                  <a:pt x="4206" y="654"/>
                  <a:pt x="4206" y="660"/>
                </a:cubicBezTo>
                <a:cubicBezTo>
                  <a:pt x="4201" y="666"/>
                  <a:pt x="4195" y="672"/>
                  <a:pt x="4190" y="679"/>
                </a:cubicBezTo>
                <a:cubicBezTo>
                  <a:pt x="4197" y="680"/>
                  <a:pt x="4205" y="682"/>
                  <a:pt x="4212" y="684"/>
                </a:cubicBezTo>
                <a:cubicBezTo>
                  <a:pt x="4213" y="686"/>
                  <a:pt x="4213" y="688"/>
                  <a:pt x="4214" y="690"/>
                </a:cubicBezTo>
                <a:cubicBezTo>
                  <a:pt x="4030" y="614"/>
                  <a:pt x="3839" y="555"/>
                  <a:pt x="3656" y="496"/>
                </a:cubicBezTo>
                <a:cubicBezTo>
                  <a:pt x="3598" y="477"/>
                  <a:pt x="3540" y="458"/>
                  <a:pt x="3485" y="439"/>
                </a:cubicBezTo>
                <a:cubicBezTo>
                  <a:pt x="3457" y="429"/>
                  <a:pt x="3429" y="420"/>
                  <a:pt x="3401" y="410"/>
                </a:cubicBezTo>
                <a:cubicBezTo>
                  <a:pt x="3387" y="405"/>
                  <a:pt x="3373" y="400"/>
                  <a:pt x="3359" y="395"/>
                </a:cubicBezTo>
                <a:cubicBezTo>
                  <a:pt x="3346" y="389"/>
                  <a:pt x="3333" y="384"/>
                  <a:pt x="3320" y="379"/>
                </a:cubicBezTo>
                <a:cubicBezTo>
                  <a:pt x="3293" y="369"/>
                  <a:pt x="3267" y="358"/>
                  <a:pt x="3241" y="347"/>
                </a:cubicBezTo>
                <a:cubicBezTo>
                  <a:pt x="3228" y="342"/>
                  <a:pt x="3215" y="336"/>
                  <a:pt x="3203" y="331"/>
                </a:cubicBezTo>
                <a:cubicBezTo>
                  <a:pt x="3190" y="325"/>
                  <a:pt x="3177" y="319"/>
                  <a:pt x="3164" y="313"/>
                </a:cubicBezTo>
                <a:cubicBezTo>
                  <a:pt x="3136" y="301"/>
                  <a:pt x="3109" y="288"/>
                  <a:pt x="3082" y="275"/>
                </a:cubicBezTo>
                <a:cubicBezTo>
                  <a:pt x="3054" y="261"/>
                  <a:pt x="3027" y="248"/>
                  <a:pt x="2999" y="234"/>
                </a:cubicBezTo>
                <a:cubicBezTo>
                  <a:pt x="2974" y="212"/>
                  <a:pt x="2924" y="167"/>
                  <a:pt x="2897" y="145"/>
                </a:cubicBezTo>
                <a:cubicBezTo>
                  <a:pt x="2840" y="120"/>
                  <a:pt x="2779" y="97"/>
                  <a:pt x="2713" y="79"/>
                </a:cubicBezTo>
                <a:cubicBezTo>
                  <a:pt x="2680" y="70"/>
                  <a:pt x="2647" y="61"/>
                  <a:pt x="2613" y="54"/>
                </a:cubicBezTo>
                <a:cubicBezTo>
                  <a:pt x="2579" y="46"/>
                  <a:pt x="2544" y="39"/>
                  <a:pt x="2509" y="33"/>
                </a:cubicBezTo>
                <a:cubicBezTo>
                  <a:pt x="2475" y="27"/>
                  <a:pt x="2439" y="22"/>
                  <a:pt x="2404" y="18"/>
                </a:cubicBezTo>
                <a:cubicBezTo>
                  <a:pt x="2386" y="16"/>
                  <a:pt x="2369" y="14"/>
                  <a:pt x="2352" y="12"/>
                </a:cubicBezTo>
                <a:cubicBezTo>
                  <a:pt x="2334" y="10"/>
                  <a:pt x="2317" y="8"/>
                  <a:pt x="2299" y="7"/>
                </a:cubicBezTo>
                <a:cubicBezTo>
                  <a:pt x="2264" y="5"/>
                  <a:pt x="2230" y="3"/>
                  <a:pt x="2196" y="1"/>
                </a:cubicBezTo>
                <a:cubicBezTo>
                  <a:pt x="2188" y="1"/>
                  <a:pt x="2179" y="0"/>
                  <a:pt x="2171" y="0"/>
                </a:cubicBezTo>
                <a:cubicBezTo>
                  <a:pt x="2167" y="0"/>
                  <a:pt x="2163" y="0"/>
                  <a:pt x="2160" y="0"/>
                </a:cubicBezTo>
                <a:cubicBezTo>
                  <a:pt x="2156" y="0"/>
                  <a:pt x="2152" y="0"/>
                  <a:pt x="2149" y="0"/>
                </a:cubicBezTo>
                <a:cubicBezTo>
                  <a:pt x="2134" y="0"/>
                  <a:pt x="2119" y="0"/>
                  <a:pt x="2105" y="0"/>
                </a:cubicBezTo>
                <a:cubicBezTo>
                  <a:pt x="2091" y="0"/>
                  <a:pt x="2076" y="3"/>
                  <a:pt x="2063" y="8"/>
                </a:cubicBezTo>
                <a:cubicBezTo>
                  <a:pt x="2056" y="10"/>
                  <a:pt x="2049" y="13"/>
                  <a:pt x="2042" y="16"/>
                </a:cubicBezTo>
                <a:cubicBezTo>
                  <a:pt x="2039" y="17"/>
                  <a:pt x="2035" y="19"/>
                  <a:pt x="2032" y="20"/>
                </a:cubicBezTo>
                <a:cubicBezTo>
                  <a:pt x="2027" y="23"/>
                  <a:pt x="2027" y="23"/>
                  <a:pt x="2027" y="23"/>
                </a:cubicBezTo>
                <a:cubicBezTo>
                  <a:pt x="2024" y="25"/>
                  <a:pt x="2024" y="25"/>
                  <a:pt x="2024" y="25"/>
                </a:cubicBezTo>
                <a:cubicBezTo>
                  <a:pt x="2021" y="26"/>
                  <a:pt x="2021" y="26"/>
                  <a:pt x="2021" y="26"/>
                </a:cubicBezTo>
                <a:cubicBezTo>
                  <a:pt x="1985" y="39"/>
                  <a:pt x="1952" y="58"/>
                  <a:pt x="1926" y="78"/>
                </a:cubicBezTo>
                <a:cubicBezTo>
                  <a:pt x="1874" y="118"/>
                  <a:pt x="1845" y="159"/>
                  <a:pt x="1845" y="159"/>
                </a:cubicBezTo>
                <a:cubicBezTo>
                  <a:pt x="1841" y="161"/>
                  <a:pt x="1841" y="161"/>
                  <a:pt x="1841" y="161"/>
                </a:cubicBezTo>
                <a:cubicBezTo>
                  <a:pt x="1838" y="164"/>
                  <a:pt x="1838" y="164"/>
                  <a:pt x="1838" y="164"/>
                </a:cubicBezTo>
                <a:cubicBezTo>
                  <a:pt x="1836" y="166"/>
                  <a:pt x="1834" y="168"/>
                  <a:pt x="1832" y="171"/>
                </a:cubicBezTo>
                <a:cubicBezTo>
                  <a:pt x="1828" y="175"/>
                  <a:pt x="1825" y="180"/>
                  <a:pt x="1821" y="185"/>
                </a:cubicBezTo>
                <a:cubicBezTo>
                  <a:pt x="1814" y="195"/>
                  <a:pt x="1808" y="207"/>
                  <a:pt x="1803" y="218"/>
                </a:cubicBezTo>
                <a:cubicBezTo>
                  <a:pt x="1795" y="241"/>
                  <a:pt x="1793" y="264"/>
                  <a:pt x="1807" y="280"/>
                </a:cubicBezTo>
                <a:cubicBezTo>
                  <a:pt x="1814" y="282"/>
                  <a:pt x="1822" y="284"/>
                  <a:pt x="1832" y="286"/>
                </a:cubicBezTo>
                <a:cubicBezTo>
                  <a:pt x="1842" y="289"/>
                  <a:pt x="1855" y="291"/>
                  <a:pt x="1867" y="293"/>
                </a:cubicBezTo>
                <a:cubicBezTo>
                  <a:pt x="1880" y="296"/>
                  <a:pt x="1893" y="299"/>
                  <a:pt x="1906" y="301"/>
                </a:cubicBezTo>
                <a:cubicBezTo>
                  <a:pt x="1919" y="305"/>
                  <a:pt x="1932" y="308"/>
                  <a:pt x="1945" y="312"/>
                </a:cubicBezTo>
                <a:cubicBezTo>
                  <a:pt x="1957" y="316"/>
                  <a:pt x="1969" y="321"/>
                  <a:pt x="1980" y="325"/>
                </a:cubicBezTo>
                <a:cubicBezTo>
                  <a:pt x="1989" y="330"/>
                  <a:pt x="1996" y="334"/>
                  <a:pt x="2003" y="340"/>
                </a:cubicBezTo>
                <a:cubicBezTo>
                  <a:pt x="2015" y="350"/>
                  <a:pt x="2022" y="363"/>
                  <a:pt x="2020" y="378"/>
                </a:cubicBezTo>
                <a:cubicBezTo>
                  <a:pt x="2019" y="385"/>
                  <a:pt x="2012" y="388"/>
                  <a:pt x="2001" y="389"/>
                </a:cubicBezTo>
                <a:cubicBezTo>
                  <a:pt x="1995" y="389"/>
                  <a:pt x="1989" y="389"/>
                  <a:pt x="1983" y="388"/>
                </a:cubicBezTo>
                <a:cubicBezTo>
                  <a:pt x="1979" y="388"/>
                  <a:pt x="1976" y="388"/>
                  <a:pt x="1973" y="387"/>
                </a:cubicBezTo>
                <a:cubicBezTo>
                  <a:pt x="1969" y="387"/>
                  <a:pt x="1965" y="387"/>
                  <a:pt x="1961" y="386"/>
                </a:cubicBezTo>
                <a:cubicBezTo>
                  <a:pt x="1956" y="417"/>
                  <a:pt x="1925" y="459"/>
                  <a:pt x="1895" y="494"/>
                </a:cubicBezTo>
                <a:cubicBezTo>
                  <a:pt x="1863" y="530"/>
                  <a:pt x="1832" y="559"/>
                  <a:pt x="1817" y="558"/>
                </a:cubicBezTo>
                <a:cubicBezTo>
                  <a:pt x="1809" y="566"/>
                  <a:pt x="1790" y="578"/>
                  <a:pt x="1766" y="592"/>
                </a:cubicBezTo>
                <a:cubicBezTo>
                  <a:pt x="1745" y="603"/>
                  <a:pt x="1722" y="616"/>
                  <a:pt x="1698" y="629"/>
                </a:cubicBezTo>
                <a:cubicBezTo>
                  <a:pt x="1681" y="628"/>
                  <a:pt x="1662" y="627"/>
                  <a:pt x="1639" y="625"/>
                </a:cubicBezTo>
                <a:cubicBezTo>
                  <a:pt x="1639" y="625"/>
                  <a:pt x="1639" y="625"/>
                  <a:pt x="1639" y="625"/>
                </a:cubicBezTo>
                <a:cubicBezTo>
                  <a:pt x="1730" y="632"/>
                  <a:pt x="1664" y="627"/>
                  <a:pt x="1685" y="628"/>
                </a:cubicBezTo>
                <a:cubicBezTo>
                  <a:pt x="1685" y="628"/>
                  <a:pt x="1685" y="628"/>
                  <a:pt x="1685" y="628"/>
                </a:cubicBezTo>
                <a:cubicBezTo>
                  <a:pt x="1685" y="629"/>
                  <a:pt x="1685" y="629"/>
                  <a:pt x="1685" y="629"/>
                </a:cubicBezTo>
                <a:cubicBezTo>
                  <a:pt x="1685" y="629"/>
                  <a:pt x="1685" y="629"/>
                  <a:pt x="1685" y="629"/>
                </a:cubicBezTo>
                <a:cubicBezTo>
                  <a:pt x="1685" y="629"/>
                  <a:pt x="1685" y="629"/>
                  <a:pt x="1685" y="629"/>
                </a:cubicBezTo>
                <a:cubicBezTo>
                  <a:pt x="1685" y="630"/>
                  <a:pt x="1685" y="630"/>
                  <a:pt x="1685" y="630"/>
                </a:cubicBezTo>
                <a:cubicBezTo>
                  <a:pt x="1686" y="631"/>
                  <a:pt x="1686" y="631"/>
                  <a:pt x="1686" y="631"/>
                </a:cubicBezTo>
                <a:cubicBezTo>
                  <a:pt x="1686" y="631"/>
                  <a:pt x="1687" y="632"/>
                  <a:pt x="1687" y="633"/>
                </a:cubicBezTo>
                <a:cubicBezTo>
                  <a:pt x="1688" y="633"/>
                  <a:pt x="1688" y="634"/>
                  <a:pt x="1689" y="634"/>
                </a:cubicBezTo>
                <a:cubicBezTo>
                  <a:pt x="1688" y="635"/>
                  <a:pt x="1687" y="635"/>
                  <a:pt x="1686" y="636"/>
                </a:cubicBezTo>
                <a:cubicBezTo>
                  <a:pt x="1682" y="635"/>
                  <a:pt x="1682" y="635"/>
                  <a:pt x="1682" y="635"/>
                </a:cubicBezTo>
                <a:cubicBezTo>
                  <a:pt x="1676" y="637"/>
                  <a:pt x="1670" y="639"/>
                  <a:pt x="1665" y="641"/>
                </a:cubicBezTo>
                <a:cubicBezTo>
                  <a:pt x="1659" y="643"/>
                  <a:pt x="1653" y="646"/>
                  <a:pt x="1648" y="648"/>
                </a:cubicBezTo>
                <a:cubicBezTo>
                  <a:pt x="1642" y="650"/>
                  <a:pt x="1638" y="653"/>
                  <a:pt x="1634" y="655"/>
                </a:cubicBezTo>
                <a:cubicBezTo>
                  <a:pt x="1633" y="657"/>
                  <a:pt x="1631" y="658"/>
                  <a:pt x="1629" y="659"/>
                </a:cubicBezTo>
                <a:cubicBezTo>
                  <a:pt x="1627" y="661"/>
                  <a:pt x="1627" y="661"/>
                  <a:pt x="1627" y="661"/>
                </a:cubicBezTo>
                <a:cubicBezTo>
                  <a:pt x="1626" y="662"/>
                  <a:pt x="1624" y="662"/>
                  <a:pt x="1623" y="663"/>
                </a:cubicBezTo>
                <a:cubicBezTo>
                  <a:pt x="1619" y="666"/>
                  <a:pt x="1615" y="668"/>
                  <a:pt x="1611" y="670"/>
                </a:cubicBezTo>
                <a:cubicBezTo>
                  <a:pt x="1611" y="671"/>
                  <a:pt x="1611" y="672"/>
                  <a:pt x="1611" y="672"/>
                </a:cubicBezTo>
                <a:cubicBezTo>
                  <a:pt x="1614" y="672"/>
                  <a:pt x="1611" y="672"/>
                  <a:pt x="1612" y="672"/>
                </a:cubicBezTo>
                <a:cubicBezTo>
                  <a:pt x="1612" y="672"/>
                  <a:pt x="1612" y="672"/>
                  <a:pt x="1612" y="672"/>
                </a:cubicBezTo>
                <a:cubicBezTo>
                  <a:pt x="1612" y="672"/>
                  <a:pt x="1612" y="672"/>
                  <a:pt x="1612" y="672"/>
                </a:cubicBezTo>
                <a:cubicBezTo>
                  <a:pt x="1612" y="672"/>
                  <a:pt x="1612" y="672"/>
                  <a:pt x="1612" y="672"/>
                </a:cubicBezTo>
                <a:cubicBezTo>
                  <a:pt x="1612" y="673"/>
                  <a:pt x="1612" y="673"/>
                  <a:pt x="1612" y="673"/>
                </a:cubicBezTo>
                <a:cubicBezTo>
                  <a:pt x="1612" y="674"/>
                  <a:pt x="1612" y="674"/>
                  <a:pt x="1612" y="674"/>
                </a:cubicBezTo>
                <a:cubicBezTo>
                  <a:pt x="1612" y="674"/>
                  <a:pt x="1612" y="674"/>
                  <a:pt x="1612" y="674"/>
                </a:cubicBezTo>
                <a:cubicBezTo>
                  <a:pt x="1612" y="674"/>
                  <a:pt x="1612" y="674"/>
                  <a:pt x="1612" y="674"/>
                </a:cubicBezTo>
                <a:cubicBezTo>
                  <a:pt x="1612" y="674"/>
                  <a:pt x="1612" y="674"/>
                  <a:pt x="1612" y="674"/>
                </a:cubicBezTo>
                <a:cubicBezTo>
                  <a:pt x="1612" y="674"/>
                  <a:pt x="1612" y="674"/>
                  <a:pt x="1612" y="674"/>
                </a:cubicBezTo>
                <a:cubicBezTo>
                  <a:pt x="1612" y="674"/>
                  <a:pt x="1612" y="674"/>
                  <a:pt x="1612" y="674"/>
                </a:cubicBezTo>
                <a:cubicBezTo>
                  <a:pt x="1614" y="735"/>
                  <a:pt x="1616" y="816"/>
                  <a:pt x="1616" y="799"/>
                </a:cubicBezTo>
                <a:cubicBezTo>
                  <a:pt x="1616" y="799"/>
                  <a:pt x="1616" y="799"/>
                  <a:pt x="1616" y="799"/>
                </a:cubicBezTo>
                <a:cubicBezTo>
                  <a:pt x="1615" y="799"/>
                  <a:pt x="1615" y="799"/>
                  <a:pt x="1615" y="799"/>
                </a:cubicBezTo>
                <a:cubicBezTo>
                  <a:pt x="1614" y="800"/>
                  <a:pt x="1614" y="800"/>
                  <a:pt x="1614" y="800"/>
                </a:cubicBezTo>
                <a:cubicBezTo>
                  <a:pt x="1614" y="808"/>
                  <a:pt x="1615" y="816"/>
                  <a:pt x="1615" y="823"/>
                </a:cubicBezTo>
                <a:cubicBezTo>
                  <a:pt x="1622" y="805"/>
                  <a:pt x="1628" y="786"/>
                  <a:pt x="1636" y="767"/>
                </a:cubicBezTo>
                <a:cubicBezTo>
                  <a:pt x="1663" y="896"/>
                  <a:pt x="1663" y="896"/>
                  <a:pt x="1663" y="896"/>
                </a:cubicBezTo>
                <a:cubicBezTo>
                  <a:pt x="1679" y="912"/>
                  <a:pt x="1696" y="927"/>
                  <a:pt x="1713" y="942"/>
                </a:cubicBezTo>
                <a:cubicBezTo>
                  <a:pt x="1727" y="952"/>
                  <a:pt x="1727" y="952"/>
                  <a:pt x="1727" y="952"/>
                </a:cubicBezTo>
                <a:cubicBezTo>
                  <a:pt x="1731" y="956"/>
                  <a:pt x="1734" y="959"/>
                  <a:pt x="1738" y="963"/>
                </a:cubicBezTo>
                <a:cubicBezTo>
                  <a:pt x="1746" y="969"/>
                  <a:pt x="1753" y="976"/>
                  <a:pt x="1760" y="982"/>
                </a:cubicBezTo>
                <a:cubicBezTo>
                  <a:pt x="1768" y="988"/>
                  <a:pt x="1775" y="994"/>
                  <a:pt x="1782" y="999"/>
                </a:cubicBezTo>
                <a:cubicBezTo>
                  <a:pt x="1785" y="1001"/>
                  <a:pt x="1787" y="1003"/>
                  <a:pt x="1789" y="1005"/>
                </a:cubicBezTo>
                <a:cubicBezTo>
                  <a:pt x="1751" y="1007"/>
                  <a:pt x="1713" y="1009"/>
                  <a:pt x="1675" y="1012"/>
                </a:cubicBezTo>
                <a:cubicBezTo>
                  <a:pt x="1596" y="1019"/>
                  <a:pt x="1521" y="1030"/>
                  <a:pt x="1450" y="1043"/>
                </a:cubicBezTo>
                <a:cubicBezTo>
                  <a:pt x="1421" y="1048"/>
                  <a:pt x="1395" y="1060"/>
                  <a:pt x="1371" y="1075"/>
                </a:cubicBezTo>
                <a:cubicBezTo>
                  <a:pt x="1360" y="1082"/>
                  <a:pt x="1349" y="1091"/>
                  <a:pt x="1338" y="1100"/>
                </a:cubicBezTo>
                <a:cubicBezTo>
                  <a:pt x="1336" y="1102"/>
                  <a:pt x="1333" y="1104"/>
                  <a:pt x="1330" y="1107"/>
                </a:cubicBezTo>
                <a:cubicBezTo>
                  <a:pt x="1327" y="1110"/>
                  <a:pt x="1327" y="1110"/>
                  <a:pt x="1327" y="1110"/>
                </a:cubicBezTo>
                <a:cubicBezTo>
                  <a:pt x="1326" y="1111"/>
                  <a:pt x="1326" y="1112"/>
                  <a:pt x="1326" y="1113"/>
                </a:cubicBezTo>
                <a:cubicBezTo>
                  <a:pt x="1325" y="1115"/>
                  <a:pt x="1325" y="1118"/>
                  <a:pt x="1324" y="1120"/>
                </a:cubicBezTo>
                <a:cubicBezTo>
                  <a:pt x="1323" y="1121"/>
                  <a:pt x="1322" y="1123"/>
                  <a:pt x="1321" y="1124"/>
                </a:cubicBezTo>
                <a:cubicBezTo>
                  <a:pt x="1320" y="1125"/>
                  <a:pt x="1319" y="1126"/>
                  <a:pt x="1319" y="1127"/>
                </a:cubicBezTo>
                <a:cubicBezTo>
                  <a:pt x="1309" y="1117"/>
                  <a:pt x="1297" y="1109"/>
                  <a:pt x="1284" y="1107"/>
                </a:cubicBezTo>
                <a:cubicBezTo>
                  <a:pt x="1259" y="1117"/>
                  <a:pt x="1241" y="1124"/>
                  <a:pt x="1215" y="1136"/>
                </a:cubicBezTo>
                <a:cubicBezTo>
                  <a:pt x="1200" y="1109"/>
                  <a:pt x="1200" y="1109"/>
                  <a:pt x="1200" y="1109"/>
                </a:cubicBezTo>
                <a:cubicBezTo>
                  <a:pt x="1219" y="1100"/>
                  <a:pt x="1252" y="1102"/>
                  <a:pt x="1263" y="1082"/>
                </a:cubicBezTo>
                <a:cubicBezTo>
                  <a:pt x="1265" y="1064"/>
                  <a:pt x="1226" y="1046"/>
                  <a:pt x="1228" y="1029"/>
                </a:cubicBezTo>
                <a:cubicBezTo>
                  <a:pt x="1237" y="1025"/>
                  <a:pt x="1247" y="1021"/>
                  <a:pt x="1249" y="1004"/>
                </a:cubicBezTo>
                <a:cubicBezTo>
                  <a:pt x="1222" y="1014"/>
                  <a:pt x="1191" y="1044"/>
                  <a:pt x="1153" y="1045"/>
                </a:cubicBezTo>
                <a:cubicBezTo>
                  <a:pt x="1145" y="1041"/>
                  <a:pt x="1136" y="1036"/>
                  <a:pt x="1127" y="1030"/>
                </a:cubicBezTo>
                <a:cubicBezTo>
                  <a:pt x="1118" y="1023"/>
                  <a:pt x="1109" y="1015"/>
                  <a:pt x="1101" y="1001"/>
                </a:cubicBezTo>
                <a:cubicBezTo>
                  <a:pt x="1095" y="1007"/>
                  <a:pt x="1089" y="1011"/>
                  <a:pt x="1083" y="1015"/>
                </a:cubicBezTo>
                <a:cubicBezTo>
                  <a:pt x="1076" y="1018"/>
                  <a:pt x="1069" y="1022"/>
                  <a:pt x="1062" y="1024"/>
                </a:cubicBezTo>
                <a:cubicBezTo>
                  <a:pt x="1047" y="1028"/>
                  <a:pt x="1031" y="1031"/>
                  <a:pt x="1013" y="1030"/>
                </a:cubicBezTo>
                <a:cubicBezTo>
                  <a:pt x="978" y="1030"/>
                  <a:pt x="936" y="1022"/>
                  <a:pt x="890" y="1009"/>
                </a:cubicBezTo>
                <a:cubicBezTo>
                  <a:pt x="881" y="1005"/>
                  <a:pt x="872" y="1007"/>
                  <a:pt x="861" y="1012"/>
                </a:cubicBezTo>
                <a:cubicBezTo>
                  <a:pt x="855" y="1015"/>
                  <a:pt x="850" y="1019"/>
                  <a:pt x="844" y="1023"/>
                </a:cubicBezTo>
                <a:cubicBezTo>
                  <a:pt x="841" y="1025"/>
                  <a:pt x="839" y="1027"/>
                  <a:pt x="836" y="1030"/>
                </a:cubicBezTo>
                <a:cubicBezTo>
                  <a:pt x="833" y="1032"/>
                  <a:pt x="830" y="1034"/>
                  <a:pt x="827" y="1038"/>
                </a:cubicBezTo>
                <a:cubicBezTo>
                  <a:pt x="819" y="1045"/>
                  <a:pt x="812" y="1052"/>
                  <a:pt x="805" y="1060"/>
                </a:cubicBezTo>
                <a:cubicBezTo>
                  <a:pt x="795" y="1072"/>
                  <a:pt x="795" y="1072"/>
                  <a:pt x="795" y="1072"/>
                </a:cubicBezTo>
                <a:cubicBezTo>
                  <a:pt x="790" y="1078"/>
                  <a:pt x="790" y="1078"/>
                  <a:pt x="790" y="1078"/>
                </a:cubicBezTo>
                <a:cubicBezTo>
                  <a:pt x="788" y="1079"/>
                  <a:pt x="788" y="1079"/>
                  <a:pt x="788" y="1079"/>
                </a:cubicBezTo>
                <a:cubicBezTo>
                  <a:pt x="788" y="1080"/>
                  <a:pt x="787" y="1080"/>
                  <a:pt x="787" y="1081"/>
                </a:cubicBezTo>
                <a:cubicBezTo>
                  <a:pt x="787" y="1081"/>
                  <a:pt x="787" y="1081"/>
                  <a:pt x="787" y="1081"/>
                </a:cubicBezTo>
                <a:cubicBezTo>
                  <a:pt x="786" y="1082"/>
                  <a:pt x="785" y="1082"/>
                  <a:pt x="784" y="1083"/>
                </a:cubicBezTo>
                <a:cubicBezTo>
                  <a:pt x="777" y="1085"/>
                  <a:pt x="777" y="1085"/>
                  <a:pt x="777" y="1085"/>
                </a:cubicBezTo>
                <a:cubicBezTo>
                  <a:pt x="770" y="1088"/>
                  <a:pt x="770" y="1088"/>
                  <a:pt x="770" y="1088"/>
                </a:cubicBezTo>
                <a:cubicBezTo>
                  <a:pt x="767" y="1089"/>
                  <a:pt x="767" y="1089"/>
                  <a:pt x="767" y="1089"/>
                </a:cubicBezTo>
                <a:cubicBezTo>
                  <a:pt x="765" y="1090"/>
                  <a:pt x="765" y="1090"/>
                  <a:pt x="765" y="1090"/>
                </a:cubicBezTo>
                <a:cubicBezTo>
                  <a:pt x="765" y="1090"/>
                  <a:pt x="765" y="1090"/>
                  <a:pt x="765" y="1090"/>
                </a:cubicBezTo>
                <a:cubicBezTo>
                  <a:pt x="768" y="1086"/>
                  <a:pt x="760" y="1095"/>
                  <a:pt x="761" y="1094"/>
                </a:cubicBezTo>
                <a:cubicBezTo>
                  <a:pt x="761" y="1094"/>
                  <a:pt x="761" y="1094"/>
                  <a:pt x="761" y="1094"/>
                </a:cubicBezTo>
                <a:cubicBezTo>
                  <a:pt x="761" y="1094"/>
                  <a:pt x="761" y="1094"/>
                  <a:pt x="761" y="1094"/>
                </a:cubicBezTo>
                <a:cubicBezTo>
                  <a:pt x="759" y="1095"/>
                  <a:pt x="759" y="1095"/>
                  <a:pt x="759" y="1095"/>
                </a:cubicBezTo>
                <a:cubicBezTo>
                  <a:pt x="747" y="1103"/>
                  <a:pt x="735" y="1111"/>
                  <a:pt x="723" y="1121"/>
                </a:cubicBezTo>
                <a:cubicBezTo>
                  <a:pt x="711" y="1130"/>
                  <a:pt x="699" y="1141"/>
                  <a:pt x="687" y="1151"/>
                </a:cubicBezTo>
                <a:cubicBezTo>
                  <a:pt x="681" y="1157"/>
                  <a:pt x="676" y="1163"/>
                  <a:pt x="670" y="1168"/>
                </a:cubicBezTo>
                <a:cubicBezTo>
                  <a:pt x="661" y="1177"/>
                  <a:pt x="661" y="1177"/>
                  <a:pt x="661" y="1177"/>
                </a:cubicBezTo>
                <a:cubicBezTo>
                  <a:pt x="653" y="1186"/>
                  <a:pt x="653" y="1186"/>
                  <a:pt x="653" y="1186"/>
                </a:cubicBezTo>
                <a:cubicBezTo>
                  <a:pt x="608" y="1236"/>
                  <a:pt x="566" y="1299"/>
                  <a:pt x="532" y="1372"/>
                </a:cubicBezTo>
                <a:cubicBezTo>
                  <a:pt x="515" y="1408"/>
                  <a:pt x="500" y="1448"/>
                  <a:pt x="487" y="1489"/>
                </a:cubicBezTo>
                <a:cubicBezTo>
                  <a:pt x="484" y="1499"/>
                  <a:pt x="481" y="1510"/>
                  <a:pt x="478" y="1520"/>
                </a:cubicBezTo>
                <a:cubicBezTo>
                  <a:pt x="473" y="1536"/>
                  <a:pt x="473" y="1536"/>
                  <a:pt x="473" y="1536"/>
                </a:cubicBezTo>
                <a:cubicBezTo>
                  <a:pt x="469" y="1557"/>
                  <a:pt x="469" y="1557"/>
                  <a:pt x="469" y="1557"/>
                </a:cubicBezTo>
                <a:cubicBezTo>
                  <a:pt x="465" y="1578"/>
                  <a:pt x="465" y="1578"/>
                  <a:pt x="465" y="1578"/>
                </a:cubicBezTo>
                <a:cubicBezTo>
                  <a:pt x="461" y="1599"/>
                  <a:pt x="461" y="1599"/>
                  <a:pt x="461" y="1599"/>
                </a:cubicBezTo>
                <a:cubicBezTo>
                  <a:pt x="459" y="1603"/>
                  <a:pt x="458" y="1607"/>
                  <a:pt x="456" y="1611"/>
                </a:cubicBezTo>
                <a:cubicBezTo>
                  <a:pt x="454" y="1614"/>
                  <a:pt x="454" y="1614"/>
                  <a:pt x="454" y="1614"/>
                </a:cubicBezTo>
                <a:cubicBezTo>
                  <a:pt x="454" y="1615"/>
                  <a:pt x="454" y="1615"/>
                  <a:pt x="454" y="1615"/>
                </a:cubicBezTo>
                <a:cubicBezTo>
                  <a:pt x="453" y="1616"/>
                  <a:pt x="453" y="1616"/>
                  <a:pt x="453" y="1616"/>
                </a:cubicBezTo>
                <a:cubicBezTo>
                  <a:pt x="453" y="1616"/>
                  <a:pt x="453" y="1616"/>
                  <a:pt x="453" y="1616"/>
                </a:cubicBezTo>
                <a:cubicBezTo>
                  <a:pt x="453" y="1613"/>
                  <a:pt x="453" y="1646"/>
                  <a:pt x="453" y="1632"/>
                </a:cubicBezTo>
                <a:cubicBezTo>
                  <a:pt x="453" y="1632"/>
                  <a:pt x="453" y="1632"/>
                  <a:pt x="453" y="1632"/>
                </a:cubicBezTo>
                <a:cubicBezTo>
                  <a:pt x="453" y="1633"/>
                  <a:pt x="453" y="1633"/>
                  <a:pt x="453" y="1633"/>
                </a:cubicBezTo>
                <a:cubicBezTo>
                  <a:pt x="450" y="1643"/>
                  <a:pt x="450" y="1643"/>
                  <a:pt x="450" y="1643"/>
                </a:cubicBezTo>
                <a:cubicBezTo>
                  <a:pt x="448" y="1650"/>
                  <a:pt x="446" y="1656"/>
                  <a:pt x="444" y="1663"/>
                </a:cubicBezTo>
                <a:cubicBezTo>
                  <a:pt x="440" y="1677"/>
                  <a:pt x="436" y="1691"/>
                  <a:pt x="432" y="1705"/>
                </a:cubicBezTo>
                <a:cubicBezTo>
                  <a:pt x="428" y="1720"/>
                  <a:pt x="423" y="1735"/>
                  <a:pt x="418" y="1749"/>
                </a:cubicBezTo>
                <a:cubicBezTo>
                  <a:pt x="414" y="1764"/>
                  <a:pt x="409" y="1780"/>
                  <a:pt x="404" y="1796"/>
                </a:cubicBezTo>
                <a:cubicBezTo>
                  <a:pt x="397" y="1804"/>
                  <a:pt x="387" y="1817"/>
                  <a:pt x="376" y="1831"/>
                </a:cubicBezTo>
                <a:cubicBezTo>
                  <a:pt x="366" y="1845"/>
                  <a:pt x="356" y="1858"/>
                  <a:pt x="350" y="1869"/>
                </a:cubicBezTo>
                <a:cubicBezTo>
                  <a:pt x="349" y="1876"/>
                  <a:pt x="348" y="1884"/>
                  <a:pt x="347" y="1892"/>
                </a:cubicBezTo>
                <a:cubicBezTo>
                  <a:pt x="347" y="1896"/>
                  <a:pt x="347" y="1900"/>
                  <a:pt x="347" y="1904"/>
                </a:cubicBezTo>
                <a:cubicBezTo>
                  <a:pt x="346" y="1910"/>
                  <a:pt x="346" y="1910"/>
                  <a:pt x="346" y="1910"/>
                </a:cubicBezTo>
                <a:cubicBezTo>
                  <a:pt x="346" y="1911"/>
                  <a:pt x="346" y="1912"/>
                  <a:pt x="347" y="1914"/>
                </a:cubicBezTo>
                <a:cubicBezTo>
                  <a:pt x="347" y="1918"/>
                  <a:pt x="347" y="1918"/>
                  <a:pt x="347" y="1918"/>
                </a:cubicBezTo>
                <a:cubicBezTo>
                  <a:pt x="348" y="1940"/>
                  <a:pt x="351" y="1963"/>
                  <a:pt x="356" y="1986"/>
                </a:cubicBezTo>
                <a:cubicBezTo>
                  <a:pt x="356" y="1987"/>
                  <a:pt x="356" y="1987"/>
                  <a:pt x="356" y="1987"/>
                </a:cubicBezTo>
                <a:cubicBezTo>
                  <a:pt x="356" y="1987"/>
                  <a:pt x="356" y="1987"/>
                  <a:pt x="356" y="1987"/>
                </a:cubicBezTo>
                <a:cubicBezTo>
                  <a:pt x="356" y="1988"/>
                  <a:pt x="356" y="1988"/>
                  <a:pt x="356" y="1988"/>
                </a:cubicBezTo>
                <a:cubicBezTo>
                  <a:pt x="356" y="1989"/>
                  <a:pt x="356" y="1989"/>
                  <a:pt x="356" y="1989"/>
                </a:cubicBezTo>
                <a:cubicBezTo>
                  <a:pt x="356" y="1992"/>
                  <a:pt x="356" y="1992"/>
                  <a:pt x="356" y="1992"/>
                </a:cubicBezTo>
                <a:cubicBezTo>
                  <a:pt x="356" y="1994"/>
                  <a:pt x="356" y="1994"/>
                  <a:pt x="356" y="1994"/>
                </a:cubicBezTo>
                <a:cubicBezTo>
                  <a:pt x="342" y="2001"/>
                  <a:pt x="328" y="2009"/>
                  <a:pt x="314" y="2017"/>
                </a:cubicBezTo>
                <a:cubicBezTo>
                  <a:pt x="280" y="2036"/>
                  <a:pt x="243" y="2060"/>
                  <a:pt x="205" y="2090"/>
                </a:cubicBezTo>
                <a:cubicBezTo>
                  <a:pt x="167" y="2120"/>
                  <a:pt x="128" y="2157"/>
                  <a:pt x="92" y="2201"/>
                </a:cubicBezTo>
                <a:cubicBezTo>
                  <a:pt x="56" y="2245"/>
                  <a:pt x="23" y="2296"/>
                  <a:pt x="0" y="2350"/>
                </a:cubicBezTo>
                <a:cubicBezTo>
                  <a:pt x="36" y="2302"/>
                  <a:pt x="77" y="2268"/>
                  <a:pt x="114" y="2236"/>
                </a:cubicBezTo>
                <a:cubicBezTo>
                  <a:pt x="152" y="2205"/>
                  <a:pt x="187" y="2177"/>
                  <a:pt x="219" y="2141"/>
                </a:cubicBezTo>
                <a:cubicBezTo>
                  <a:pt x="229" y="2152"/>
                  <a:pt x="251" y="2175"/>
                  <a:pt x="268" y="2162"/>
                </a:cubicBezTo>
                <a:cubicBezTo>
                  <a:pt x="283" y="2153"/>
                  <a:pt x="296" y="2145"/>
                  <a:pt x="309" y="2136"/>
                </a:cubicBezTo>
                <a:cubicBezTo>
                  <a:pt x="322" y="2128"/>
                  <a:pt x="335" y="2120"/>
                  <a:pt x="348" y="2112"/>
                </a:cubicBezTo>
                <a:cubicBezTo>
                  <a:pt x="354" y="2108"/>
                  <a:pt x="360" y="2104"/>
                  <a:pt x="366" y="2100"/>
                </a:cubicBezTo>
                <a:cubicBezTo>
                  <a:pt x="375" y="2095"/>
                  <a:pt x="375" y="2095"/>
                  <a:pt x="375" y="2095"/>
                </a:cubicBezTo>
                <a:cubicBezTo>
                  <a:pt x="377" y="2093"/>
                  <a:pt x="380" y="2092"/>
                  <a:pt x="383" y="2090"/>
                </a:cubicBezTo>
                <a:cubicBezTo>
                  <a:pt x="384" y="2090"/>
                  <a:pt x="385" y="2089"/>
                  <a:pt x="385" y="2089"/>
                </a:cubicBezTo>
                <a:cubicBezTo>
                  <a:pt x="386" y="2089"/>
                  <a:pt x="386" y="2090"/>
                  <a:pt x="386" y="2090"/>
                </a:cubicBezTo>
                <a:cubicBezTo>
                  <a:pt x="387" y="2092"/>
                  <a:pt x="389" y="2094"/>
                  <a:pt x="390" y="2096"/>
                </a:cubicBezTo>
                <a:cubicBezTo>
                  <a:pt x="391" y="2097"/>
                  <a:pt x="391" y="2097"/>
                  <a:pt x="391" y="2097"/>
                </a:cubicBezTo>
                <a:cubicBezTo>
                  <a:pt x="391" y="2097"/>
                  <a:pt x="391" y="2097"/>
                  <a:pt x="391" y="2098"/>
                </a:cubicBezTo>
                <a:cubicBezTo>
                  <a:pt x="393" y="2101"/>
                  <a:pt x="393" y="2101"/>
                  <a:pt x="393" y="2101"/>
                </a:cubicBezTo>
                <a:cubicBezTo>
                  <a:pt x="397" y="2108"/>
                  <a:pt x="397" y="2108"/>
                  <a:pt x="397" y="2108"/>
                </a:cubicBezTo>
                <a:cubicBezTo>
                  <a:pt x="401" y="2115"/>
                  <a:pt x="405" y="2121"/>
                  <a:pt x="409" y="2127"/>
                </a:cubicBezTo>
                <a:cubicBezTo>
                  <a:pt x="403" y="2135"/>
                  <a:pt x="398" y="2144"/>
                  <a:pt x="392" y="2152"/>
                </a:cubicBezTo>
                <a:cubicBezTo>
                  <a:pt x="386" y="2162"/>
                  <a:pt x="380" y="2172"/>
                  <a:pt x="374" y="2181"/>
                </a:cubicBezTo>
                <a:cubicBezTo>
                  <a:pt x="369" y="2192"/>
                  <a:pt x="363" y="2202"/>
                  <a:pt x="357" y="2212"/>
                </a:cubicBezTo>
                <a:cubicBezTo>
                  <a:pt x="349" y="2219"/>
                  <a:pt x="363" y="2248"/>
                  <a:pt x="393" y="2264"/>
                </a:cubicBezTo>
                <a:cubicBezTo>
                  <a:pt x="385" y="2271"/>
                  <a:pt x="377" y="2277"/>
                  <a:pt x="370" y="2284"/>
                </a:cubicBezTo>
                <a:cubicBezTo>
                  <a:pt x="353" y="2298"/>
                  <a:pt x="395" y="2325"/>
                  <a:pt x="378" y="2340"/>
                </a:cubicBezTo>
                <a:cubicBezTo>
                  <a:pt x="374" y="2350"/>
                  <a:pt x="369" y="2360"/>
                  <a:pt x="363" y="2370"/>
                </a:cubicBezTo>
                <a:cubicBezTo>
                  <a:pt x="357" y="2381"/>
                  <a:pt x="351" y="2391"/>
                  <a:pt x="344" y="2401"/>
                </a:cubicBezTo>
                <a:cubicBezTo>
                  <a:pt x="341" y="2406"/>
                  <a:pt x="338" y="2410"/>
                  <a:pt x="334" y="2415"/>
                </a:cubicBezTo>
                <a:cubicBezTo>
                  <a:pt x="323" y="2429"/>
                  <a:pt x="323" y="2429"/>
                  <a:pt x="323" y="2429"/>
                </a:cubicBezTo>
                <a:cubicBezTo>
                  <a:pt x="316" y="2439"/>
                  <a:pt x="308" y="2449"/>
                  <a:pt x="300" y="2458"/>
                </a:cubicBezTo>
                <a:cubicBezTo>
                  <a:pt x="284" y="2476"/>
                  <a:pt x="266" y="2497"/>
                  <a:pt x="248" y="2516"/>
                </a:cubicBezTo>
                <a:cubicBezTo>
                  <a:pt x="241" y="2523"/>
                  <a:pt x="241" y="2523"/>
                  <a:pt x="241" y="2523"/>
                </a:cubicBezTo>
                <a:cubicBezTo>
                  <a:pt x="238" y="2527"/>
                  <a:pt x="238" y="2527"/>
                  <a:pt x="238" y="2527"/>
                </a:cubicBezTo>
                <a:cubicBezTo>
                  <a:pt x="236" y="2528"/>
                  <a:pt x="236" y="2528"/>
                  <a:pt x="236" y="2528"/>
                </a:cubicBezTo>
                <a:cubicBezTo>
                  <a:pt x="230" y="2535"/>
                  <a:pt x="230" y="2535"/>
                  <a:pt x="230" y="2535"/>
                </a:cubicBezTo>
                <a:cubicBezTo>
                  <a:pt x="220" y="2545"/>
                  <a:pt x="220" y="2545"/>
                  <a:pt x="220" y="2545"/>
                </a:cubicBezTo>
                <a:cubicBezTo>
                  <a:pt x="210" y="2555"/>
                  <a:pt x="210" y="2555"/>
                  <a:pt x="210" y="2555"/>
                </a:cubicBezTo>
                <a:cubicBezTo>
                  <a:pt x="208" y="2558"/>
                  <a:pt x="208" y="2558"/>
                  <a:pt x="208" y="2558"/>
                </a:cubicBezTo>
                <a:cubicBezTo>
                  <a:pt x="207" y="2559"/>
                  <a:pt x="207" y="2559"/>
                  <a:pt x="207" y="2559"/>
                </a:cubicBezTo>
                <a:cubicBezTo>
                  <a:pt x="206" y="2560"/>
                  <a:pt x="206" y="2560"/>
                  <a:pt x="206" y="2560"/>
                </a:cubicBezTo>
                <a:cubicBezTo>
                  <a:pt x="206" y="2560"/>
                  <a:pt x="206" y="2560"/>
                  <a:pt x="205" y="2561"/>
                </a:cubicBezTo>
                <a:cubicBezTo>
                  <a:pt x="193" y="2575"/>
                  <a:pt x="193" y="2575"/>
                  <a:pt x="193" y="2575"/>
                </a:cubicBezTo>
                <a:cubicBezTo>
                  <a:pt x="176" y="2595"/>
                  <a:pt x="160" y="2615"/>
                  <a:pt x="145" y="2635"/>
                </a:cubicBezTo>
                <a:cubicBezTo>
                  <a:pt x="133" y="2652"/>
                  <a:pt x="121" y="2670"/>
                  <a:pt x="109" y="2688"/>
                </a:cubicBezTo>
                <a:cubicBezTo>
                  <a:pt x="103" y="2696"/>
                  <a:pt x="98" y="2706"/>
                  <a:pt x="93" y="2715"/>
                </a:cubicBezTo>
                <a:cubicBezTo>
                  <a:pt x="87" y="2725"/>
                  <a:pt x="82" y="2734"/>
                  <a:pt x="77" y="2744"/>
                </a:cubicBezTo>
                <a:cubicBezTo>
                  <a:pt x="67" y="2763"/>
                  <a:pt x="58" y="2783"/>
                  <a:pt x="50" y="2803"/>
                </a:cubicBezTo>
                <a:cubicBezTo>
                  <a:pt x="17" y="2884"/>
                  <a:pt x="2" y="2973"/>
                  <a:pt x="7" y="3054"/>
                </a:cubicBezTo>
                <a:cubicBezTo>
                  <a:pt x="13" y="3034"/>
                  <a:pt x="21" y="3015"/>
                  <a:pt x="28" y="2998"/>
                </a:cubicBezTo>
                <a:cubicBezTo>
                  <a:pt x="30" y="2994"/>
                  <a:pt x="32" y="2989"/>
                  <a:pt x="34" y="2985"/>
                </a:cubicBezTo>
                <a:cubicBezTo>
                  <a:pt x="36" y="2981"/>
                  <a:pt x="38" y="2976"/>
                  <a:pt x="40" y="2972"/>
                </a:cubicBezTo>
                <a:cubicBezTo>
                  <a:pt x="44" y="2964"/>
                  <a:pt x="48" y="2955"/>
                  <a:pt x="52" y="2947"/>
                </a:cubicBezTo>
                <a:cubicBezTo>
                  <a:pt x="56" y="2939"/>
                  <a:pt x="60" y="2930"/>
                  <a:pt x="63" y="2922"/>
                </a:cubicBezTo>
                <a:cubicBezTo>
                  <a:pt x="67" y="2913"/>
                  <a:pt x="71" y="2905"/>
                  <a:pt x="74" y="2896"/>
                </a:cubicBezTo>
                <a:cubicBezTo>
                  <a:pt x="77" y="2887"/>
                  <a:pt x="80" y="2878"/>
                  <a:pt x="82" y="2869"/>
                </a:cubicBezTo>
                <a:cubicBezTo>
                  <a:pt x="85" y="2859"/>
                  <a:pt x="87" y="2850"/>
                  <a:pt x="89" y="2839"/>
                </a:cubicBezTo>
                <a:cubicBezTo>
                  <a:pt x="104" y="2844"/>
                  <a:pt x="135" y="2855"/>
                  <a:pt x="142" y="2837"/>
                </a:cubicBezTo>
                <a:cubicBezTo>
                  <a:pt x="156" y="2811"/>
                  <a:pt x="171" y="2784"/>
                  <a:pt x="185" y="2758"/>
                </a:cubicBezTo>
                <a:cubicBezTo>
                  <a:pt x="192" y="2744"/>
                  <a:pt x="200" y="2732"/>
                  <a:pt x="208" y="2720"/>
                </a:cubicBezTo>
                <a:cubicBezTo>
                  <a:pt x="215" y="2708"/>
                  <a:pt x="223" y="2697"/>
                  <a:pt x="231" y="2685"/>
                </a:cubicBezTo>
                <a:cubicBezTo>
                  <a:pt x="241" y="2673"/>
                  <a:pt x="251" y="2661"/>
                  <a:pt x="262" y="2650"/>
                </a:cubicBezTo>
                <a:cubicBezTo>
                  <a:pt x="267" y="2644"/>
                  <a:pt x="272" y="2639"/>
                  <a:pt x="278" y="2635"/>
                </a:cubicBezTo>
                <a:cubicBezTo>
                  <a:pt x="283" y="2630"/>
                  <a:pt x="290" y="2624"/>
                  <a:pt x="291" y="2624"/>
                </a:cubicBezTo>
                <a:cubicBezTo>
                  <a:pt x="304" y="2620"/>
                  <a:pt x="318" y="2620"/>
                  <a:pt x="335" y="2624"/>
                </a:cubicBezTo>
                <a:cubicBezTo>
                  <a:pt x="337" y="2625"/>
                  <a:pt x="340" y="2625"/>
                  <a:pt x="343" y="2626"/>
                </a:cubicBezTo>
                <a:cubicBezTo>
                  <a:pt x="344" y="2627"/>
                  <a:pt x="346" y="2627"/>
                  <a:pt x="347" y="2628"/>
                </a:cubicBezTo>
                <a:cubicBezTo>
                  <a:pt x="350" y="2628"/>
                  <a:pt x="350" y="2628"/>
                  <a:pt x="350" y="2628"/>
                </a:cubicBezTo>
                <a:cubicBezTo>
                  <a:pt x="350" y="2628"/>
                  <a:pt x="350" y="2628"/>
                  <a:pt x="350" y="2628"/>
                </a:cubicBezTo>
                <a:cubicBezTo>
                  <a:pt x="349" y="2629"/>
                  <a:pt x="357" y="2621"/>
                  <a:pt x="354" y="2625"/>
                </a:cubicBezTo>
                <a:cubicBezTo>
                  <a:pt x="354" y="2625"/>
                  <a:pt x="354" y="2625"/>
                  <a:pt x="354" y="2625"/>
                </a:cubicBezTo>
                <a:cubicBezTo>
                  <a:pt x="354" y="2625"/>
                  <a:pt x="354" y="2625"/>
                  <a:pt x="354" y="2625"/>
                </a:cubicBezTo>
                <a:cubicBezTo>
                  <a:pt x="354" y="2625"/>
                  <a:pt x="354" y="2625"/>
                  <a:pt x="354" y="2625"/>
                </a:cubicBezTo>
                <a:cubicBezTo>
                  <a:pt x="354" y="2625"/>
                  <a:pt x="354" y="2625"/>
                  <a:pt x="354" y="2625"/>
                </a:cubicBezTo>
                <a:cubicBezTo>
                  <a:pt x="355" y="2625"/>
                  <a:pt x="355" y="2625"/>
                  <a:pt x="355" y="2625"/>
                </a:cubicBezTo>
                <a:cubicBezTo>
                  <a:pt x="356" y="2625"/>
                  <a:pt x="356" y="2625"/>
                  <a:pt x="356" y="2625"/>
                </a:cubicBezTo>
                <a:cubicBezTo>
                  <a:pt x="364" y="2627"/>
                  <a:pt x="372" y="2629"/>
                  <a:pt x="381" y="2630"/>
                </a:cubicBezTo>
                <a:cubicBezTo>
                  <a:pt x="397" y="2633"/>
                  <a:pt x="414" y="2632"/>
                  <a:pt x="426" y="2620"/>
                </a:cubicBezTo>
                <a:cubicBezTo>
                  <a:pt x="426" y="2620"/>
                  <a:pt x="426" y="2620"/>
                  <a:pt x="426" y="2620"/>
                </a:cubicBezTo>
                <a:cubicBezTo>
                  <a:pt x="402" y="2645"/>
                  <a:pt x="402" y="2645"/>
                  <a:pt x="402" y="2645"/>
                </a:cubicBezTo>
                <a:cubicBezTo>
                  <a:pt x="412" y="2652"/>
                  <a:pt x="429" y="2666"/>
                  <a:pt x="436" y="2672"/>
                </a:cubicBezTo>
                <a:cubicBezTo>
                  <a:pt x="427" y="2676"/>
                  <a:pt x="413" y="2674"/>
                  <a:pt x="398" y="2672"/>
                </a:cubicBezTo>
                <a:cubicBezTo>
                  <a:pt x="393" y="2703"/>
                  <a:pt x="370" y="2746"/>
                  <a:pt x="345" y="2781"/>
                </a:cubicBezTo>
                <a:cubicBezTo>
                  <a:pt x="320" y="2816"/>
                  <a:pt x="293" y="2843"/>
                  <a:pt x="282" y="2841"/>
                </a:cubicBezTo>
                <a:cubicBezTo>
                  <a:pt x="275" y="2848"/>
                  <a:pt x="259" y="2859"/>
                  <a:pt x="238" y="2870"/>
                </a:cubicBezTo>
                <a:cubicBezTo>
                  <a:pt x="218" y="2882"/>
                  <a:pt x="193" y="2894"/>
                  <a:pt x="167" y="2906"/>
                </a:cubicBezTo>
                <a:cubicBezTo>
                  <a:pt x="156" y="2910"/>
                  <a:pt x="146" y="2914"/>
                  <a:pt x="136" y="2917"/>
                </a:cubicBezTo>
                <a:cubicBezTo>
                  <a:pt x="126" y="2921"/>
                  <a:pt x="117" y="2925"/>
                  <a:pt x="109" y="2929"/>
                </a:cubicBezTo>
                <a:cubicBezTo>
                  <a:pt x="93" y="2937"/>
                  <a:pt x="81" y="2946"/>
                  <a:pt x="75" y="2952"/>
                </a:cubicBezTo>
                <a:cubicBezTo>
                  <a:pt x="53" y="2961"/>
                  <a:pt x="48" y="2989"/>
                  <a:pt x="55" y="3026"/>
                </a:cubicBezTo>
                <a:cubicBezTo>
                  <a:pt x="56" y="3044"/>
                  <a:pt x="59" y="3064"/>
                  <a:pt x="62" y="3085"/>
                </a:cubicBezTo>
                <a:cubicBezTo>
                  <a:pt x="62" y="3090"/>
                  <a:pt x="63" y="3095"/>
                  <a:pt x="64" y="3101"/>
                </a:cubicBezTo>
                <a:cubicBezTo>
                  <a:pt x="64" y="3104"/>
                  <a:pt x="65" y="3106"/>
                  <a:pt x="65" y="3109"/>
                </a:cubicBezTo>
                <a:cubicBezTo>
                  <a:pt x="65" y="3111"/>
                  <a:pt x="66" y="3112"/>
                  <a:pt x="67" y="3114"/>
                </a:cubicBezTo>
                <a:cubicBezTo>
                  <a:pt x="69" y="3119"/>
                  <a:pt x="69" y="3119"/>
                  <a:pt x="69" y="3119"/>
                </a:cubicBezTo>
                <a:cubicBezTo>
                  <a:pt x="76" y="3131"/>
                  <a:pt x="83" y="3144"/>
                  <a:pt x="91" y="3157"/>
                </a:cubicBezTo>
                <a:cubicBezTo>
                  <a:pt x="104" y="3175"/>
                  <a:pt x="119" y="3192"/>
                  <a:pt x="134" y="3209"/>
                </a:cubicBezTo>
                <a:cubicBezTo>
                  <a:pt x="140" y="3216"/>
                  <a:pt x="140" y="3216"/>
                  <a:pt x="140" y="3216"/>
                </a:cubicBezTo>
                <a:cubicBezTo>
                  <a:pt x="145" y="3222"/>
                  <a:pt x="145" y="3222"/>
                  <a:pt x="145" y="3222"/>
                </a:cubicBezTo>
                <a:cubicBezTo>
                  <a:pt x="155" y="3233"/>
                  <a:pt x="155" y="3233"/>
                  <a:pt x="155" y="3233"/>
                </a:cubicBezTo>
                <a:cubicBezTo>
                  <a:pt x="161" y="3241"/>
                  <a:pt x="167" y="3248"/>
                  <a:pt x="173" y="3255"/>
                </a:cubicBezTo>
                <a:cubicBezTo>
                  <a:pt x="186" y="3269"/>
                  <a:pt x="198" y="3281"/>
                  <a:pt x="209" y="3292"/>
                </a:cubicBezTo>
                <a:cubicBezTo>
                  <a:pt x="221" y="3303"/>
                  <a:pt x="232" y="3312"/>
                  <a:pt x="241" y="3318"/>
                </a:cubicBezTo>
                <a:cubicBezTo>
                  <a:pt x="284" y="3356"/>
                  <a:pt x="228" y="3394"/>
                  <a:pt x="220" y="3440"/>
                </a:cubicBezTo>
                <a:cubicBezTo>
                  <a:pt x="245" y="3436"/>
                  <a:pt x="262" y="3446"/>
                  <a:pt x="279" y="3457"/>
                </a:cubicBezTo>
                <a:cubicBezTo>
                  <a:pt x="296" y="3467"/>
                  <a:pt x="313" y="3477"/>
                  <a:pt x="339" y="3473"/>
                </a:cubicBezTo>
                <a:cubicBezTo>
                  <a:pt x="338" y="3477"/>
                  <a:pt x="346" y="3482"/>
                  <a:pt x="361" y="3487"/>
                </a:cubicBezTo>
                <a:cubicBezTo>
                  <a:pt x="375" y="3492"/>
                  <a:pt x="394" y="3498"/>
                  <a:pt x="417" y="3503"/>
                </a:cubicBezTo>
                <a:cubicBezTo>
                  <a:pt x="461" y="3514"/>
                  <a:pt x="515" y="3524"/>
                  <a:pt x="551" y="3528"/>
                </a:cubicBezTo>
                <a:cubicBezTo>
                  <a:pt x="551" y="3528"/>
                  <a:pt x="577" y="3515"/>
                  <a:pt x="649" y="3523"/>
                </a:cubicBezTo>
                <a:cubicBezTo>
                  <a:pt x="673" y="3525"/>
                  <a:pt x="674" y="3509"/>
                  <a:pt x="676" y="3494"/>
                </a:cubicBezTo>
                <a:cubicBezTo>
                  <a:pt x="674" y="3509"/>
                  <a:pt x="674" y="3509"/>
                  <a:pt x="673" y="3525"/>
                </a:cubicBezTo>
                <a:cubicBezTo>
                  <a:pt x="699" y="3496"/>
                  <a:pt x="742" y="3530"/>
                  <a:pt x="767" y="3517"/>
                </a:cubicBezTo>
                <a:cubicBezTo>
                  <a:pt x="766" y="3532"/>
                  <a:pt x="766" y="3532"/>
                  <a:pt x="764" y="3548"/>
                </a:cubicBezTo>
                <a:cubicBezTo>
                  <a:pt x="813" y="3521"/>
                  <a:pt x="857" y="3555"/>
                  <a:pt x="905" y="3543"/>
                </a:cubicBezTo>
                <a:cubicBezTo>
                  <a:pt x="903" y="3559"/>
                  <a:pt x="903" y="3559"/>
                  <a:pt x="902" y="3574"/>
                </a:cubicBezTo>
                <a:cubicBezTo>
                  <a:pt x="914" y="3575"/>
                  <a:pt x="925" y="3576"/>
                  <a:pt x="934" y="3579"/>
                </a:cubicBezTo>
                <a:cubicBezTo>
                  <a:pt x="942" y="3581"/>
                  <a:pt x="948" y="3585"/>
                  <a:pt x="947" y="3593"/>
                </a:cubicBezTo>
                <a:cubicBezTo>
                  <a:pt x="946" y="3608"/>
                  <a:pt x="946" y="3608"/>
                  <a:pt x="945" y="3624"/>
                </a:cubicBezTo>
                <a:cubicBezTo>
                  <a:pt x="967" y="3641"/>
                  <a:pt x="1015" y="3613"/>
                  <a:pt x="1012" y="3643"/>
                </a:cubicBezTo>
                <a:cubicBezTo>
                  <a:pt x="1014" y="3628"/>
                  <a:pt x="1014" y="3628"/>
                  <a:pt x="1015" y="3613"/>
                </a:cubicBezTo>
                <a:cubicBezTo>
                  <a:pt x="1060" y="3616"/>
                  <a:pt x="1100" y="3622"/>
                  <a:pt x="1137" y="3630"/>
                </a:cubicBezTo>
                <a:cubicBezTo>
                  <a:pt x="1155" y="3634"/>
                  <a:pt x="1173" y="3639"/>
                  <a:pt x="1190" y="3643"/>
                </a:cubicBezTo>
                <a:cubicBezTo>
                  <a:pt x="1199" y="3646"/>
                  <a:pt x="1208" y="3648"/>
                  <a:pt x="1216" y="3651"/>
                </a:cubicBezTo>
                <a:cubicBezTo>
                  <a:pt x="1224" y="3653"/>
                  <a:pt x="1232" y="3655"/>
                  <a:pt x="1241" y="3658"/>
                </a:cubicBezTo>
                <a:cubicBezTo>
                  <a:pt x="1284" y="3675"/>
                  <a:pt x="1330" y="3687"/>
                  <a:pt x="1378" y="3695"/>
                </a:cubicBezTo>
                <a:cubicBezTo>
                  <a:pt x="1427" y="3703"/>
                  <a:pt x="1477" y="3707"/>
                  <a:pt x="1528" y="3708"/>
                </a:cubicBezTo>
                <a:cubicBezTo>
                  <a:pt x="1541" y="3708"/>
                  <a:pt x="1554" y="3708"/>
                  <a:pt x="1566" y="3708"/>
                </a:cubicBezTo>
                <a:cubicBezTo>
                  <a:pt x="1579" y="3708"/>
                  <a:pt x="1591" y="3708"/>
                  <a:pt x="1604" y="3708"/>
                </a:cubicBezTo>
                <a:cubicBezTo>
                  <a:pt x="1617" y="3707"/>
                  <a:pt x="1630" y="3707"/>
                  <a:pt x="1642" y="3706"/>
                </a:cubicBezTo>
                <a:cubicBezTo>
                  <a:pt x="1654" y="3706"/>
                  <a:pt x="1665" y="3705"/>
                  <a:pt x="1677" y="3704"/>
                </a:cubicBezTo>
                <a:cubicBezTo>
                  <a:pt x="1689" y="3703"/>
                  <a:pt x="1700" y="3702"/>
                  <a:pt x="1712" y="3702"/>
                </a:cubicBezTo>
                <a:cubicBezTo>
                  <a:pt x="1723" y="3701"/>
                  <a:pt x="1734" y="3700"/>
                  <a:pt x="1745" y="3699"/>
                </a:cubicBezTo>
                <a:cubicBezTo>
                  <a:pt x="1765" y="3697"/>
                  <a:pt x="1786" y="3695"/>
                  <a:pt x="1806" y="3693"/>
                </a:cubicBezTo>
                <a:cubicBezTo>
                  <a:pt x="1823" y="3694"/>
                  <a:pt x="1844" y="3666"/>
                  <a:pt x="1831" y="3633"/>
                </a:cubicBezTo>
                <a:cubicBezTo>
                  <a:pt x="1840" y="3634"/>
                  <a:pt x="1847" y="3635"/>
                  <a:pt x="1855" y="3636"/>
                </a:cubicBezTo>
                <a:cubicBezTo>
                  <a:pt x="1864" y="3637"/>
                  <a:pt x="1872" y="3638"/>
                  <a:pt x="1880" y="3639"/>
                </a:cubicBezTo>
                <a:cubicBezTo>
                  <a:pt x="1888" y="3640"/>
                  <a:pt x="1893" y="3638"/>
                  <a:pt x="1897" y="3634"/>
                </a:cubicBezTo>
                <a:cubicBezTo>
                  <a:pt x="1901" y="3631"/>
                  <a:pt x="1904" y="3625"/>
                  <a:pt x="1907" y="3620"/>
                </a:cubicBezTo>
                <a:cubicBezTo>
                  <a:pt x="1912" y="3609"/>
                  <a:pt x="1918" y="3598"/>
                  <a:pt x="1933" y="3601"/>
                </a:cubicBezTo>
                <a:cubicBezTo>
                  <a:pt x="1940" y="3600"/>
                  <a:pt x="1947" y="3599"/>
                  <a:pt x="1954" y="3598"/>
                </a:cubicBezTo>
                <a:cubicBezTo>
                  <a:pt x="1961" y="3597"/>
                  <a:pt x="1968" y="3597"/>
                  <a:pt x="1975" y="3597"/>
                </a:cubicBezTo>
                <a:cubicBezTo>
                  <a:pt x="1982" y="3597"/>
                  <a:pt x="1990" y="3597"/>
                  <a:pt x="1997" y="3597"/>
                </a:cubicBezTo>
                <a:cubicBezTo>
                  <a:pt x="2008" y="3597"/>
                  <a:pt x="2008" y="3597"/>
                  <a:pt x="2008" y="3597"/>
                </a:cubicBezTo>
                <a:cubicBezTo>
                  <a:pt x="2013" y="3597"/>
                  <a:pt x="2013" y="3597"/>
                  <a:pt x="2013" y="3597"/>
                </a:cubicBezTo>
                <a:cubicBezTo>
                  <a:pt x="2016" y="3597"/>
                  <a:pt x="2016" y="3597"/>
                  <a:pt x="2016" y="3597"/>
                </a:cubicBezTo>
                <a:cubicBezTo>
                  <a:pt x="2019" y="3597"/>
                  <a:pt x="2019" y="3597"/>
                  <a:pt x="2019" y="3597"/>
                </a:cubicBezTo>
                <a:cubicBezTo>
                  <a:pt x="2055" y="3600"/>
                  <a:pt x="2091" y="3603"/>
                  <a:pt x="2126" y="3608"/>
                </a:cubicBezTo>
                <a:cubicBezTo>
                  <a:pt x="2135" y="3609"/>
                  <a:pt x="2143" y="3611"/>
                  <a:pt x="2151" y="3612"/>
                </a:cubicBezTo>
                <a:cubicBezTo>
                  <a:pt x="2176" y="3616"/>
                  <a:pt x="2176" y="3616"/>
                  <a:pt x="2176" y="3616"/>
                </a:cubicBezTo>
                <a:cubicBezTo>
                  <a:pt x="2193" y="3619"/>
                  <a:pt x="2209" y="3622"/>
                  <a:pt x="2225" y="3626"/>
                </a:cubicBezTo>
                <a:cubicBezTo>
                  <a:pt x="2242" y="3629"/>
                  <a:pt x="2258" y="3633"/>
                  <a:pt x="2274" y="3637"/>
                </a:cubicBezTo>
                <a:cubicBezTo>
                  <a:pt x="2278" y="3638"/>
                  <a:pt x="2282" y="3639"/>
                  <a:pt x="2286" y="3640"/>
                </a:cubicBezTo>
                <a:cubicBezTo>
                  <a:pt x="2287" y="3641"/>
                  <a:pt x="2287" y="3642"/>
                  <a:pt x="2287" y="3643"/>
                </a:cubicBezTo>
                <a:cubicBezTo>
                  <a:pt x="2294" y="3642"/>
                  <a:pt x="2294" y="3642"/>
                  <a:pt x="2294" y="3642"/>
                </a:cubicBezTo>
                <a:cubicBezTo>
                  <a:pt x="2304" y="3644"/>
                  <a:pt x="2314" y="3647"/>
                  <a:pt x="2323" y="3649"/>
                </a:cubicBezTo>
                <a:cubicBezTo>
                  <a:pt x="2333" y="3652"/>
                  <a:pt x="2343" y="3654"/>
                  <a:pt x="2353" y="3657"/>
                </a:cubicBezTo>
                <a:cubicBezTo>
                  <a:pt x="2354" y="3662"/>
                  <a:pt x="2354" y="3662"/>
                  <a:pt x="2354" y="3662"/>
                </a:cubicBezTo>
                <a:cubicBezTo>
                  <a:pt x="2252" y="3681"/>
                  <a:pt x="2252" y="3681"/>
                  <a:pt x="2252" y="3681"/>
                </a:cubicBezTo>
                <a:cubicBezTo>
                  <a:pt x="2218" y="3686"/>
                  <a:pt x="2185" y="3694"/>
                  <a:pt x="2151" y="3700"/>
                </a:cubicBezTo>
                <a:cubicBezTo>
                  <a:pt x="1960" y="3737"/>
                  <a:pt x="1960" y="3737"/>
                  <a:pt x="1960" y="3737"/>
                </a:cubicBezTo>
                <a:cubicBezTo>
                  <a:pt x="1963" y="3752"/>
                  <a:pt x="1967" y="3767"/>
                  <a:pt x="1997" y="3761"/>
                </a:cubicBezTo>
                <a:cubicBezTo>
                  <a:pt x="1990" y="3763"/>
                  <a:pt x="1983" y="3764"/>
                  <a:pt x="1976" y="3765"/>
                </a:cubicBezTo>
                <a:cubicBezTo>
                  <a:pt x="1969" y="3767"/>
                  <a:pt x="1962" y="3768"/>
                  <a:pt x="1955" y="3769"/>
                </a:cubicBezTo>
                <a:cubicBezTo>
                  <a:pt x="1942" y="3771"/>
                  <a:pt x="1928" y="3773"/>
                  <a:pt x="1915" y="3776"/>
                </a:cubicBezTo>
                <a:cubicBezTo>
                  <a:pt x="1902" y="3780"/>
                  <a:pt x="1888" y="3783"/>
                  <a:pt x="1875" y="3787"/>
                </a:cubicBezTo>
                <a:cubicBezTo>
                  <a:pt x="1862" y="3791"/>
                  <a:pt x="1849" y="3797"/>
                  <a:pt x="1835" y="3802"/>
                </a:cubicBezTo>
                <a:cubicBezTo>
                  <a:pt x="1815" y="3810"/>
                  <a:pt x="1815" y="3810"/>
                  <a:pt x="1815" y="3810"/>
                </a:cubicBezTo>
                <a:cubicBezTo>
                  <a:pt x="1794" y="3819"/>
                  <a:pt x="1794" y="3819"/>
                  <a:pt x="1794" y="3819"/>
                </a:cubicBezTo>
                <a:cubicBezTo>
                  <a:pt x="1779" y="3825"/>
                  <a:pt x="1765" y="3832"/>
                  <a:pt x="1750" y="3838"/>
                </a:cubicBezTo>
                <a:cubicBezTo>
                  <a:pt x="1743" y="3841"/>
                  <a:pt x="1735" y="3844"/>
                  <a:pt x="1728" y="3847"/>
                </a:cubicBezTo>
                <a:cubicBezTo>
                  <a:pt x="1724" y="3849"/>
                  <a:pt x="1720" y="3850"/>
                  <a:pt x="1716" y="3852"/>
                </a:cubicBezTo>
                <a:cubicBezTo>
                  <a:pt x="1707" y="3856"/>
                  <a:pt x="1707" y="3856"/>
                  <a:pt x="1707" y="3856"/>
                </a:cubicBezTo>
                <a:cubicBezTo>
                  <a:pt x="1700" y="3859"/>
                  <a:pt x="1693" y="3863"/>
                  <a:pt x="1687" y="3866"/>
                </a:cubicBezTo>
                <a:cubicBezTo>
                  <a:pt x="1680" y="3869"/>
                  <a:pt x="1674" y="3872"/>
                  <a:pt x="1666" y="3875"/>
                </a:cubicBezTo>
                <a:cubicBezTo>
                  <a:pt x="1659" y="3879"/>
                  <a:pt x="1652" y="3882"/>
                  <a:pt x="1645" y="3885"/>
                </a:cubicBezTo>
                <a:cubicBezTo>
                  <a:pt x="1638" y="3889"/>
                  <a:pt x="1632" y="3892"/>
                  <a:pt x="1625" y="3896"/>
                </a:cubicBezTo>
                <a:cubicBezTo>
                  <a:pt x="1612" y="3907"/>
                  <a:pt x="1616" y="3922"/>
                  <a:pt x="1636" y="3933"/>
                </a:cubicBezTo>
                <a:cubicBezTo>
                  <a:pt x="1655" y="3944"/>
                  <a:pt x="1702" y="3947"/>
                  <a:pt x="1745" y="3941"/>
                </a:cubicBezTo>
                <a:cubicBezTo>
                  <a:pt x="1758" y="3936"/>
                  <a:pt x="1770" y="3932"/>
                  <a:pt x="1782" y="3928"/>
                </a:cubicBezTo>
                <a:cubicBezTo>
                  <a:pt x="1794" y="3923"/>
                  <a:pt x="1805" y="3919"/>
                  <a:pt x="1816" y="3915"/>
                </a:cubicBezTo>
                <a:cubicBezTo>
                  <a:pt x="1834" y="3907"/>
                  <a:pt x="1852" y="3899"/>
                  <a:pt x="1870" y="3892"/>
                </a:cubicBezTo>
                <a:cubicBezTo>
                  <a:pt x="1885" y="3886"/>
                  <a:pt x="1898" y="3881"/>
                  <a:pt x="1913" y="3876"/>
                </a:cubicBezTo>
                <a:cubicBezTo>
                  <a:pt x="1921" y="3873"/>
                  <a:pt x="1929" y="3871"/>
                  <a:pt x="1937" y="3868"/>
                </a:cubicBezTo>
                <a:cubicBezTo>
                  <a:pt x="1945" y="3866"/>
                  <a:pt x="1953" y="3864"/>
                  <a:pt x="1962" y="3862"/>
                </a:cubicBezTo>
                <a:cubicBezTo>
                  <a:pt x="1970" y="3892"/>
                  <a:pt x="1970" y="3892"/>
                  <a:pt x="1970" y="3892"/>
                </a:cubicBezTo>
                <a:cubicBezTo>
                  <a:pt x="1947" y="3896"/>
                  <a:pt x="1919" y="3902"/>
                  <a:pt x="1892" y="3911"/>
                </a:cubicBezTo>
                <a:cubicBezTo>
                  <a:pt x="1885" y="3913"/>
                  <a:pt x="1878" y="3915"/>
                  <a:pt x="1869" y="3919"/>
                </a:cubicBezTo>
                <a:cubicBezTo>
                  <a:pt x="1865" y="3921"/>
                  <a:pt x="1861" y="3922"/>
                  <a:pt x="1856" y="3924"/>
                </a:cubicBezTo>
                <a:cubicBezTo>
                  <a:pt x="1852" y="3926"/>
                  <a:pt x="1847" y="3928"/>
                  <a:pt x="1843" y="3930"/>
                </a:cubicBezTo>
                <a:cubicBezTo>
                  <a:pt x="1839" y="3932"/>
                  <a:pt x="1834" y="3934"/>
                  <a:pt x="1830" y="3936"/>
                </a:cubicBezTo>
                <a:cubicBezTo>
                  <a:pt x="1825" y="3938"/>
                  <a:pt x="1821" y="3941"/>
                  <a:pt x="1816" y="3943"/>
                </a:cubicBezTo>
                <a:cubicBezTo>
                  <a:pt x="1807" y="3947"/>
                  <a:pt x="1799" y="3952"/>
                  <a:pt x="1791" y="3957"/>
                </a:cubicBezTo>
                <a:cubicBezTo>
                  <a:pt x="1783" y="3964"/>
                  <a:pt x="1785" y="3969"/>
                  <a:pt x="1791" y="3972"/>
                </a:cubicBezTo>
                <a:cubicBezTo>
                  <a:pt x="1795" y="3974"/>
                  <a:pt x="1800" y="3975"/>
                  <a:pt x="1805" y="3976"/>
                </a:cubicBezTo>
                <a:cubicBezTo>
                  <a:pt x="1810" y="3977"/>
                  <a:pt x="1815" y="3978"/>
                  <a:pt x="1821" y="3979"/>
                </a:cubicBezTo>
                <a:cubicBezTo>
                  <a:pt x="1832" y="3981"/>
                  <a:pt x="1843" y="3983"/>
                  <a:pt x="1850" y="3986"/>
                </a:cubicBezTo>
                <a:cubicBezTo>
                  <a:pt x="1853" y="3988"/>
                  <a:pt x="1855" y="3990"/>
                  <a:pt x="1855" y="3992"/>
                </a:cubicBezTo>
                <a:cubicBezTo>
                  <a:pt x="1856" y="3994"/>
                  <a:pt x="1855" y="3997"/>
                  <a:pt x="1851" y="4001"/>
                </a:cubicBezTo>
                <a:cubicBezTo>
                  <a:pt x="1842" y="4004"/>
                  <a:pt x="1833" y="4008"/>
                  <a:pt x="1824" y="4012"/>
                </a:cubicBezTo>
                <a:cubicBezTo>
                  <a:pt x="1817" y="4014"/>
                  <a:pt x="1817" y="4014"/>
                  <a:pt x="1817" y="4014"/>
                </a:cubicBezTo>
                <a:cubicBezTo>
                  <a:pt x="1810" y="4017"/>
                  <a:pt x="1810" y="4017"/>
                  <a:pt x="1810" y="4017"/>
                </a:cubicBezTo>
                <a:cubicBezTo>
                  <a:pt x="1805" y="4019"/>
                  <a:pt x="1800" y="4021"/>
                  <a:pt x="1795" y="4024"/>
                </a:cubicBezTo>
                <a:cubicBezTo>
                  <a:pt x="1790" y="4026"/>
                  <a:pt x="1785" y="4028"/>
                  <a:pt x="1780" y="4031"/>
                </a:cubicBezTo>
                <a:cubicBezTo>
                  <a:pt x="1778" y="4032"/>
                  <a:pt x="1778" y="4032"/>
                  <a:pt x="1778" y="4032"/>
                </a:cubicBezTo>
                <a:cubicBezTo>
                  <a:pt x="1777" y="4032"/>
                  <a:pt x="1777" y="4032"/>
                  <a:pt x="1777" y="4032"/>
                </a:cubicBezTo>
                <a:cubicBezTo>
                  <a:pt x="1777" y="4032"/>
                  <a:pt x="1777" y="4032"/>
                  <a:pt x="1777" y="4032"/>
                </a:cubicBezTo>
                <a:cubicBezTo>
                  <a:pt x="1776" y="4032"/>
                  <a:pt x="1776" y="4032"/>
                  <a:pt x="1776" y="4032"/>
                </a:cubicBezTo>
                <a:cubicBezTo>
                  <a:pt x="1776" y="4033"/>
                  <a:pt x="1776" y="4033"/>
                  <a:pt x="1776" y="4033"/>
                </a:cubicBezTo>
                <a:cubicBezTo>
                  <a:pt x="1776" y="4033"/>
                  <a:pt x="1782" y="4031"/>
                  <a:pt x="1779" y="4032"/>
                </a:cubicBezTo>
                <a:cubicBezTo>
                  <a:pt x="1779" y="4032"/>
                  <a:pt x="1779" y="4032"/>
                  <a:pt x="1779" y="4032"/>
                </a:cubicBezTo>
                <a:cubicBezTo>
                  <a:pt x="1779" y="4032"/>
                  <a:pt x="1779" y="4032"/>
                  <a:pt x="1779" y="4032"/>
                </a:cubicBezTo>
                <a:cubicBezTo>
                  <a:pt x="1777" y="4033"/>
                  <a:pt x="1777" y="4033"/>
                  <a:pt x="1777" y="4033"/>
                </a:cubicBezTo>
                <a:cubicBezTo>
                  <a:pt x="1775" y="4034"/>
                  <a:pt x="1773" y="4035"/>
                  <a:pt x="1772" y="4036"/>
                </a:cubicBezTo>
                <a:cubicBezTo>
                  <a:pt x="1765" y="4041"/>
                  <a:pt x="1759" y="4046"/>
                  <a:pt x="1753" y="4052"/>
                </a:cubicBezTo>
                <a:cubicBezTo>
                  <a:pt x="1758" y="4050"/>
                  <a:pt x="1764" y="4048"/>
                  <a:pt x="1769" y="4046"/>
                </a:cubicBezTo>
                <a:cubicBezTo>
                  <a:pt x="1772" y="4045"/>
                  <a:pt x="1774" y="4045"/>
                  <a:pt x="1777" y="4044"/>
                </a:cubicBezTo>
                <a:cubicBezTo>
                  <a:pt x="1781" y="4042"/>
                  <a:pt x="1781" y="4042"/>
                  <a:pt x="1781" y="4042"/>
                </a:cubicBezTo>
                <a:cubicBezTo>
                  <a:pt x="1782" y="4042"/>
                  <a:pt x="1782" y="4042"/>
                  <a:pt x="1782" y="4042"/>
                </a:cubicBezTo>
                <a:cubicBezTo>
                  <a:pt x="1783" y="4042"/>
                  <a:pt x="1783" y="4042"/>
                  <a:pt x="1783" y="4042"/>
                </a:cubicBezTo>
                <a:cubicBezTo>
                  <a:pt x="1783" y="4042"/>
                  <a:pt x="1783" y="4042"/>
                  <a:pt x="1783" y="4042"/>
                </a:cubicBezTo>
                <a:cubicBezTo>
                  <a:pt x="1783" y="4041"/>
                  <a:pt x="1783" y="4041"/>
                  <a:pt x="1783" y="4041"/>
                </a:cubicBezTo>
                <a:cubicBezTo>
                  <a:pt x="1783" y="4041"/>
                  <a:pt x="1784" y="4041"/>
                  <a:pt x="1783" y="4041"/>
                </a:cubicBezTo>
                <a:cubicBezTo>
                  <a:pt x="1783" y="4041"/>
                  <a:pt x="1783" y="4041"/>
                  <a:pt x="1783" y="4041"/>
                </a:cubicBezTo>
                <a:cubicBezTo>
                  <a:pt x="1783" y="4042"/>
                  <a:pt x="1783" y="4042"/>
                  <a:pt x="1783" y="4042"/>
                </a:cubicBezTo>
                <a:cubicBezTo>
                  <a:pt x="1782" y="4042"/>
                  <a:pt x="1781" y="4042"/>
                  <a:pt x="1780" y="4042"/>
                </a:cubicBezTo>
                <a:cubicBezTo>
                  <a:pt x="1780" y="4042"/>
                  <a:pt x="1780" y="4042"/>
                  <a:pt x="1780" y="4042"/>
                </a:cubicBezTo>
                <a:cubicBezTo>
                  <a:pt x="1783" y="4041"/>
                  <a:pt x="1783" y="4041"/>
                  <a:pt x="1783" y="4041"/>
                </a:cubicBezTo>
                <a:cubicBezTo>
                  <a:pt x="1791" y="4038"/>
                  <a:pt x="1799" y="4035"/>
                  <a:pt x="1807" y="4032"/>
                </a:cubicBezTo>
                <a:cubicBezTo>
                  <a:pt x="1816" y="4029"/>
                  <a:pt x="1824" y="4026"/>
                  <a:pt x="1831" y="4023"/>
                </a:cubicBezTo>
                <a:cubicBezTo>
                  <a:pt x="1845" y="4017"/>
                  <a:pt x="1861" y="4010"/>
                  <a:pt x="1873" y="4005"/>
                </a:cubicBezTo>
                <a:cubicBezTo>
                  <a:pt x="1884" y="3999"/>
                  <a:pt x="1896" y="3994"/>
                  <a:pt x="1908" y="3988"/>
                </a:cubicBezTo>
                <a:cubicBezTo>
                  <a:pt x="1915" y="3985"/>
                  <a:pt x="1915" y="3985"/>
                  <a:pt x="1915" y="3985"/>
                </a:cubicBezTo>
                <a:cubicBezTo>
                  <a:pt x="1917" y="3984"/>
                  <a:pt x="1919" y="3983"/>
                  <a:pt x="1921" y="3982"/>
                </a:cubicBezTo>
                <a:cubicBezTo>
                  <a:pt x="1932" y="3977"/>
                  <a:pt x="1932" y="3977"/>
                  <a:pt x="1932" y="3977"/>
                </a:cubicBezTo>
                <a:cubicBezTo>
                  <a:pt x="1939" y="3974"/>
                  <a:pt x="1947" y="3972"/>
                  <a:pt x="1955" y="3969"/>
                </a:cubicBezTo>
                <a:cubicBezTo>
                  <a:pt x="1962" y="3967"/>
                  <a:pt x="1970" y="3965"/>
                  <a:pt x="1978" y="3964"/>
                </a:cubicBezTo>
                <a:cubicBezTo>
                  <a:pt x="1985" y="3963"/>
                  <a:pt x="1993" y="3963"/>
                  <a:pt x="2000" y="3963"/>
                </a:cubicBezTo>
                <a:cubicBezTo>
                  <a:pt x="2002" y="3963"/>
                  <a:pt x="2003" y="3963"/>
                  <a:pt x="2004" y="3963"/>
                </a:cubicBezTo>
                <a:cubicBezTo>
                  <a:pt x="2005" y="3963"/>
                  <a:pt x="2006" y="3963"/>
                  <a:pt x="2007" y="3963"/>
                </a:cubicBezTo>
                <a:cubicBezTo>
                  <a:pt x="2010" y="3963"/>
                  <a:pt x="2010" y="3963"/>
                  <a:pt x="2010" y="3963"/>
                </a:cubicBezTo>
                <a:cubicBezTo>
                  <a:pt x="2043" y="3972"/>
                  <a:pt x="2077" y="3981"/>
                  <a:pt x="2083" y="4012"/>
                </a:cubicBezTo>
                <a:cubicBezTo>
                  <a:pt x="2157" y="3989"/>
                  <a:pt x="2226" y="3984"/>
                  <a:pt x="2291" y="3991"/>
                </a:cubicBezTo>
                <a:cubicBezTo>
                  <a:pt x="2354" y="3999"/>
                  <a:pt x="2411" y="4020"/>
                  <a:pt x="2462" y="4050"/>
                </a:cubicBezTo>
                <a:cubicBezTo>
                  <a:pt x="2480" y="4063"/>
                  <a:pt x="2524" y="4059"/>
                  <a:pt x="2575" y="4050"/>
                </a:cubicBezTo>
                <a:cubicBezTo>
                  <a:pt x="2601" y="4044"/>
                  <a:pt x="2624" y="4041"/>
                  <a:pt x="2648" y="4037"/>
                </a:cubicBezTo>
                <a:cubicBezTo>
                  <a:pt x="2671" y="4037"/>
                  <a:pt x="2695" y="4038"/>
                  <a:pt x="2718" y="4038"/>
                </a:cubicBezTo>
                <a:cubicBezTo>
                  <a:pt x="2728" y="4038"/>
                  <a:pt x="2728" y="4038"/>
                  <a:pt x="2728" y="4038"/>
                </a:cubicBezTo>
                <a:cubicBezTo>
                  <a:pt x="2739" y="4038"/>
                  <a:pt x="2739" y="4038"/>
                  <a:pt x="2739" y="4038"/>
                </a:cubicBezTo>
                <a:cubicBezTo>
                  <a:pt x="2761" y="4039"/>
                  <a:pt x="2761" y="4039"/>
                  <a:pt x="2761" y="4039"/>
                </a:cubicBezTo>
                <a:cubicBezTo>
                  <a:pt x="2775" y="4039"/>
                  <a:pt x="2790" y="4039"/>
                  <a:pt x="2804" y="4039"/>
                </a:cubicBezTo>
                <a:cubicBezTo>
                  <a:pt x="2818" y="4040"/>
                  <a:pt x="2833" y="4040"/>
                  <a:pt x="2847" y="4040"/>
                </a:cubicBezTo>
                <a:cubicBezTo>
                  <a:pt x="2869" y="4040"/>
                  <a:pt x="2869" y="4040"/>
                  <a:pt x="2869" y="4040"/>
                </a:cubicBezTo>
                <a:cubicBezTo>
                  <a:pt x="2892" y="4040"/>
                  <a:pt x="2892" y="4040"/>
                  <a:pt x="2892" y="4040"/>
                </a:cubicBezTo>
                <a:cubicBezTo>
                  <a:pt x="2922" y="4041"/>
                  <a:pt x="2952" y="4041"/>
                  <a:pt x="2982" y="4041"/>
                </a:cubicBezTo>
                <a:cubicBezTo>
                  <a:pt x="3015" y="4041"/>
                  <a:pt x="3047" y="4041"/>
                  <a:pt x="3079" y="4041"/>
                </a:cubicBezTo>
                <a:cubicBezTo>
                  <a:pt x="3129" y="4040"/>
                  <a:pt x="3129" y="4040"/>
                  <a:pt x="3129" y="4040"/>
                </a:cubicBezTo>
                <a:cubicBezTo>
                  <a:pt x="3154" y="4040"/>
                  <a:pt x="3154" y="4040"/>
                  <a:pt x="3154" y="4040"/>
                </a:cubicBezTo>
                <a:cubicBezTo>
                  <a:pt x="3167" y="4040"/>
                  <a:pt x="3167" y="4040"/>
                  <a:pt x="3167" y="4040"/>
                </a:cubicBezTo>
                <a:cubicBezTo>
                  <a:pt x="3178" y="4040"/>
                  <a:pt x="3178" y="4040"/>
                  <a:pt x="3178" y="4040"/>
                </a:cubicBezTo>
                <a:cubicBezTo>
                  <a:pt x="3189" y="4039"/>
                  <a:pt x="3189" y="4039"/>
                  <a:pt x="3189" y="4039"/>
                </a:cubicBezTo>
                <a:cubicBezTo>
                  <a:pt x="3200" y="4039"/>
                  <a:pt x="3200" y="4039"/>
                  <a:pt x="3200" y="4039"/>
                </a:cubicBezTo>
                <a:cubicBezTo>
                  <a:pt x="3210" y="4039"/>
                  <a:pt x="3210" y="4039"/>
                  <a:pt x="3210" y="4039"/>
                </a:cubicBezTo>
                <a:cubicBezTo>
                  <a:pt x="3224" y="4039"/>
                  <a:pt x="3224" y="4039"/>
                  <a:pt x="3224" y="4039"/>
                </a:cubicBezTo>
                <a:cubicBezTo>
                  <a:pt x="3237" y="4039"/>
                  <a:pt x="3237" y="4039"/>
                  <a:pt x="3237" y="4039"/>
                </a:cubicBezTo>
                <a:cubicBezTo>
                  <a:pt x="3245" y="4038"/>
                  <a:pt x="3245" y="4038"/>
                  <a:pt x="3245" y="4038"/>
                </a:cubicBezTo>
                <a:cubicBezTo>
                  <a:pt x="3253" y="4038"/>
                  <a:pt x="3253" y="4038"/>
                  <a:pt x="3253" y="4038"/>
                </a:cubicBezTo>
                <a:cubicBezTo>
                  <a:pt x="3265" y="4038"/>
                  <a:pt x="3275" y="4037"/>
                  <a:pt x="3289" y="4036"/>
                </a:cubicBezTo>
                <a:cubicBezTo>
                  <a:pt x="3332" y="4033"/>
                  <a:pt x="3386" y="4027"/>
                  <a:pt x="3447" y="4014"/>
                </a:cubicBezTo>
                <a:cubicBezTo>
                  <a:pt x="3441" y="4015"/>
                  <a:pt x="3436" y="4017"/>
                  <a:pt x="3431" y="4018"/>
                </a:cubicBezTo>
                <a:cubicBezTo>
                  <a:pt x="3462" y="4012"/>
                  <a:pt x="3493" y="4006"/>
                  <a:pt x="3524" y="3999"/>
                </a:cubicBezTo>
                <a:cubicBezTo>
                  <a:pt x="3551" y="3993"/>
                  <a:pt x="3577" y="3986"/>
                  <a:pt x="3603" y="3979"/>
                </a:cubicBezTo>
                <a:cubicBezTo>
                  <a:pt x="3607" y="3978"/>
                  <a:pt x="3609" y="3977"/>
                  <a:pt x="3612" y="3976"/>
                </a:cubicBezTo>
                <a:cubicBezTo>
                  <a:pt x="3620" y="3974"/>
                  <a:pt x="3620" y="3974"/>
                  <a:pt x="3620" y="3974"/>
                </a:cubicBezTo>
                <a:cubicBezTo>
                  <a:pt x="3624" y="3973"/>
                  <a:pt x="3624" y="3973"/>
                  <a:pt x="3624" y="3973"/>
                </a:cubicBezTo>
                <a:cubicBezTo>
                  <a:pt x="3636" y="3973"/>
                  <a:pt x="3647" y="3972"/>
                  <a:pt x="3658" y="3972"/>
                </a:cubicBezTo>
                <a:cubicBezTo>
                  <a:pt x="3669" y="3973"/>
                  <a:pt x="3681" y="3966"/>
                  <a:pt x="3688" y="3954"/>
                </a:cubicBezTo>
                <a:cubicBezTo>
                  <a:pt x="3700" y="3950"/>
                  <a:pt x="3713" y="3946"/>
                  <a:pt x="3726" y="3943"/>
                </a:cubicBezTo>
                <a:cubicBezTo>
                  <a:pt x="3736" y="3939"/>
                  <a:pt x="3742" y="3938"/>
                  <a:pt x="3749" y="3936"/>
                </a:cubicBezTo>
                <a:cubicBezTo>
                  <a:pt x="3770" y="3931"/>
                  <a:pt x="3770" y="3931"/>
                  <a:pt x="3770" y="3931"/>
                </a:cubicBezTo>
                <a:cubicBezTo>
                  <a:pt x="3784" y="3927"/>
                  <a:pt x="3799" y="3924"/>
                  <a:pt x="3813" y="3920"/>
                </a:cubicBezTo>
                <a:cubicBezTo>
                  <a:pt x="3842" y="3913"/>
                  <a:pt x="3868" y="3907"/>
                  <a:pt x="3901" y="3900"/>
                </a:cubicBezTo>
                <a:cubicBezTo>
                  <a:pt x="3917" y="3897"/>
                  <a:pt x="3932" y="3894"/>
                  <a:pt x="3948" y="3891"/>
                </a:cubicBezTo>
                <a:cubicBezTo>
                  <a:pt x="3972" y="3886"/>
                  <a:pt x="3972" y="3886"/>
                  <a:pt x="3972" y="3886"/>
                </a:cubicBezTo>
                <a:cubicBezTo>
                  <a:pt x="3984" y="3884"/>
                  <a:pt x="3984" y="3884"/>
                  <a:pt x="3984" y="3884"/>
                </a:cubicBezTo>
                <a:cubicBezTo>
                  <a:pt x="3987" y="3883"/>
                  <a:pt x="3987" y="3883"/>
                  <a:pt x="3987" y="3883"/>
                </a:cubicBezTo>
                <a:cubicBezTo>
                  <a:pt x="3987" y="3883"/>
                  <a:pt x="3987" y="3883"/>
                  <a:pt x="3987" y="3883"/>
                </a:cubicBezTo>
                <a:cubicBezTo>
                  <a:pt x="3987" y="3883"/>
                  <a:pt x="3987" y="3883"/>
                  <a:pt x="3988" y="3883"/>
                </a:cubicBezTo>
                <a:cubicBezTo>
                  <a:pt x="3988" y="3883"/>
                  <a:pt x="3988" y="3883"/>
                  <a:pt x="3988" y="3883"/>
                </a:cubicBezTo>
                <a:cubicBezTo>
                  <a:pt x="3990" y="3884"/>
                  <a:pt x="3990" y="3884"/>
                  <a:pt x="3990" y="3884"/>
                </a:cubicBezTo>
                <a:cubicBezTo>
                  <a:pt x="3992" y="3884"/>
                  <a:pt x="3994" y="3885"/>
                  <a:pt x="3996" y="3885"/>
                </a:cubicBezTo>
                <a:cubicBezTo>
                  <a:pt x="3998" y="3886"/>
                  <a:pt x="4000" y="3887"/>
                  <a:pt x="4002" y="3887"/>
                </a:cubicBezTo>
                <a:cubicBezTo>
                  <a:pt x="4005" y="3888"/>
                  <a:pt x="4005" y="3888"/>
                  <a:pt x="4005" y="3888"/>
                </a:cubicBezTo>
                <a:cubicBezTo>
                  <a:pt x="4005" y="3888"/>
                  <a:pt x="4005" y="3888"/>
                  <a:pt x="4005" y="3888"/>
                </a:cubicBezTo>
                <a:cubicBezTo>
                  <a:pt x="4005" y="3888"/>
                  <a:pt x="4005" y="3888"/>
                  <a:pt x="4006" y="3888"/>
                </a:cubicBezTo>
                <a:cubicBezTo>
                  <a:pt x="4009" y="3888"/>
                  <a:pt x="4009" y="3888"/>
                  <a:pt x="4009" y="3888"/>
                </a:cubicBezTo>
                <a:cubicBezTo>
                  <a:pt x="4014" y="3888"/>
                  <a:pt x="4014" y="3888"/>
                  <a:pt x="4014" y="3888"/>
                </a:cubicBezTo>
                <a:cubicBezTo>
                  <a:pt x="4022" y="3887"/>
                  <a:pt x="4030" y="3887"/>
                  <a:pt x="4037" y="3887"/>
                </a:cubicBezTo>
                <a:cubicBezTo>
                  <a:pt x="4049" y="3886"/>
                  <a:pt x="4049" y="3886"/>
                  <a:pt x="4049" y="3886"/>
                </a:cubicBezTo>
                <a:cubicBezTo>
                  <a:pt x="4055" y="3886"/>
                  <a:pt x="4055" y="3886"/>
                  <a:pt x="4055" y="3886"/>
                </a:cubicBezTo>
                <a:cubicBezTo>
                  <a:pt x="4060" y="3886"/>
                  <a:pt x="4060" y="3886"/>
                  <a:pt x="4060" y="3886"/>
                </a:cubicBezTo>
                <a:cubicBezTo>
                  <a:pt x="4067" y="3886"/>
                  <a:pt x="4074" y="3886"/>
                  <a:pt x="4081" y="3886"/>
                </a:cubicBezTo>
                <a:cubicBezTo>
                  <a:pt x="4095" y="3886"/>
                  <a:pt x="4109" y="3886"/>
                  <a:pt x="4123" y="3886"/>
                </a:cubicBezTo>
                <a:cubicBezTo>
                  <a:pt x="4133" y="3886"/>
                  <a:pt x="4133" y="3886"/>
                  <a:pt x="4133" y="3886"/>
                </a:cubicBezTo>
                <a:cubicBezTo>
                  <a:pt x="4143" y="3887"/>
                  <a:pt x="4143" y="3887"/>
                  <a:pt x="4143" y="3887"/>
                </a:cubicBezTo>
                <a:cubicBezTo>
                  <a:pt x="4149" y="3888"/>
                  <a:pt x="4156" y="3888"/>
                  <a:pt x="4162" y="3889"/>
                </a:cubicBezTo>
                <a:cubicBezTo>
                  <a:pt x="4175" y="3890"/>
                  <a:pt x="4187" y="3891"/>
                  <a:pt x="4199" y="3893"/>
                </a:cubicBezTo>
                <a:cubicBezTo>
                  <a:pt x="4206" y="3895"/>
                  <a:pt x="4214" y="3899"/>
                  <a:pt x="4223" y="3903"/>
                </a:cubicBezTo>
                <a:cubicBezTo>
                  <a:pt x="4232" y="3908"/>
                  <a:pt x="4242" y="3912"/>
                  <a:pt x="4252" y="3917"/>
                </a:cubicBezTo>
                <a:cubicBezTo>
                  <a:pt x="4272" y="3926"/>
                  <a:pt x="4290" y="3935"/>
                  <a:pt x="4306" y="3941"/>
                </a:cubicBezTo>
                <a:cubicBezTo>
                  <a:pt x="4334" y="3944"/>
                  <a:pt x="4363" y="3945"/>
                  <a:pt x="4393" y="3946"/>
                </a:cubicBezTo>
                <a:cubicBezTo>
                  <a:pt x="4420" y="3948"/>
                  <a:pt x="4447" y="3948"/>
                  <a:pt x="4475" y="3948"/>
                </a:cubicBezTo>
                <a:cubicBezTo>
                  <a:pt x="4503" y="3948"/>
                  <a:pt x="4532" y="3948"/>
                  <a:pt x="4561" y="3947"/>
                </a:cubicBezTo>
                <a:cubicBezTo>
                  <a:pt x="4576" y="3947"/>
                  <a:pt x="4591" y="3946"/>
                  <a:pt x="4606" y="3946"/>
                </a:cubicBezTo>
                <a:cubicBezTo>
                  <a:pt x="4622" y="3945"/>
                  <a:pt x="4637" y="3945"/>
                  <a:pt x="4652" y="3944"/>
                </a:cubicBezTo>
                <a:cubicBezTo>
                  <a:pt x="4774" y="3937"/>
                  <a:pt x="4905" y="3925"/>
                  <a:pt x="5027" y="3910"/>
                </a:cubicBezTo>
                <a:cubicBezTo>
                  <a:pt x="5057" y="3906"/>
                  <a:pt x="5086" y="3892"/>
                  <a:pt x="5112" y="3874"/>
                </a:cubicBezTo>
                <a:cubicBezTo>
                  <a:pt x="5138" y="3856"/>
                  <a:pt x="5161" y="3833"/>
                  <a:pt x="5181" y="3811"/>
                </a:cubicBezTo>
                <a:cubicBezTo>
                  <a:pt x="5219" y="3767"/>
                  <a:pt x="5243" y="3725"/>
                  <a:pt x="5243" y="3725"/>
                </a:cubicBezTo>
                <a:cubicBezTo>
                  <a:pt x="5274" y="3694"/>
                  <a:pt x="5304" y="3633"/>
                  <a:pt x="5274" y="3602"/>
                </a:cubicBezTo>
                <a:cubicBezTo>
                  <a:pt x="5212" y="3586"/>
                  <a:pt x="5057" y="3586"/>
                  <a:pt x="5057" y="3525"/>
                </a:cubicBezTo>
                <a:cubicBezTo>
                  <a:pt x="5057" y="3510"/>
                  <a:pt x="5088" y="3509"/>
                  <a:pt x="5119" y="3509"/>
                </a:cubicBezTo>
                <a:cubicBezTo>
                  <a:pt x="5119" y="3503"/>
                  <a:pt x="5120" y="3496"/>
                  <a:pt x="5121" y="3489"/>
                </a:cubicBezTo>
                <a:cubicBezTo>
                  <a:pt x="5122" y="3490"/>
                  <a:pt x="5122" y="3490"/>
                  <a:pt x="5122" y="3490"/>
                </a:cubicBezTo>
                <a:cubicBezTo>
                  <a:pt x="5122" y="3492"/>
                  <a:pt x="5122" y="3492"/>
                  <a:pt x="5122" y="3492"/>
                </a:cubicBezTo>
                <a:cubicBezTo>
                  <a:pt x="5122" y="3493"/>
                  <a:pt x="5123" y="3494"/>
                  <a:pt x="5123" y="3496"/>
                </a:cubicBezTo>
                <a:cubicBezTo>
                  <a:pt x="5125" y="3498"/>
                  <a:pt x="5123" y="3500"/>
                  <a:pt x="5123" y="3501"/>
                </a:cubicBezTo>
                <a:cubicBezTo>
                  <a:pt x="5122" y="3503"/>
                  <a:pt x="5122" y="3503"/>
                  <a:pt x="5122" y="3503"/>
                </a:cubicBezTo>
                <a:cubicBezTo>
                  <a:pt x="5121" y="3504"/>
                  <a:pt x="5121" y="3504"/>
                  <a:pt x="5121" y="3504"/>
                </a:cubicBezTo>
                <a:cubicBezTo>
                  <a:pt x="5122" y="3505"/>
                  <a:pt x="5122" y="3505"/>
                  <a:pt x="5122" y="3505"/>
                </a:cubicBezTo>
                <a:cubicBezTo>
                  <a:pt x="5122" y="3506"/>
                  <a:pt x="5123" y="3507"/>
                  <a:pt x="5124" y="3508"/>
                </a:cubicBezTo>
                <a:cubicBezTo>
                  <a:pt x="5124" y="3509"/>
                  <a:pt x="5124" y="3509"/>
                  <a:pt x="5124" y="3509"/>
                </a:cubicBezTo>
                <a:cubicBezTo>
                  <a:pt x="5125" y="3509"/>
                  <a:pt x="5125" y="3509"/>
                  <a:pt x="5125" y="3509"/>
                </a:cubicBezTo>
                <a:cubicBezTo>
                  <a:pt x="5125" y="3510"/>
                  <a:pt x="5125" y="3510"/>
                  <a:pt x="5125" y="3510"/>
                </a:cubicBezTo>
                <a:cubicBezTo>
                  <a:pt x="5127" y="3511"/>
                  <a:pt x="5127" y="3511"/>
                  <a:pt x="5127" y="3511"/>
                </a:cubicBezTo>
                <a:cubicBezTo>
                  <a:pt x="5131" y="3514"/>
                  <a:pt x="5135" y="3516"/>
                  <a:pt x="5140" y="3519"/>
                </a:cubicBezTo>
                <a:cubicBezTo>
                  <a:pt x="5144" y="3522"/>
                  <a:pt x="5149" y="3524"/>
                  <a:pt x="5153" y="3526"/>
                </a:cubicBezTo>
                <a:cubicBezTo>
                  <a:pt x="5163" y="3531"/>
                  <a:pt x="5163" y="3531"/>
                  <a:pt x="5163" y="3531"/>
                </a:cubicBezTo>
                <a:cubicBezTo>
                  <a:pt x="5175" y="3537"/>
                  <a:pt x="5175" y="3537"/>
                  <a:pt x="5175" y="3537"/>
                </a:cubicBezTo>
                <a:cubicBezTo>
                  <a:pt x="5183" y="3540"/>
                  <a:pt x="5191" y="3544"/>
                  <a:pt x="5199" y="3547"/>
                </a:cubicBezTo>
                <a:cubicBezTo>
                  <a:pt x="5211" y="3552"/>
                  <a:pt x="5211" y="3552"/>
                  <a:pt x="5211" y="3552"/>
                </a:cubicBezTo>
                <a:cubicBezTo>
                  <a:pt x="5227" y="3558"/>
                  <a:pt x="5227" y="3558"/>
                  <a:pt x="5227" y="3558"/>
                </a:cubicBezTo>
                <a:cubicBezTo>
                  <a:pt x="5240" y="3563"/>
                  <a:pt x="5252" y="3567"/>
                  <a:pt x="5264" y="3572"/>
                </a:cubicBezTo>
                <a:cubicBezTo>
                  <a:pt x="5277" y="3577"/>
                  <a:pt x="5290" y="3581"/>
                  <a:pt x="5303" y="3585"/>
                </a:cubicBezTo>
                <a:cubicBezTo>
                  <a:pt x="5319" y="3590"/>
                  <a:pt x="5335" y="3594"/>
                  <a:pt x="5351" y="3599"/>
                </a:cubicBezTo>
                <a:cubicBezTo>
                  <a:pt x="5362" y="3602"/>
                  <a:pt x="5362" y="3602"/>
                  <a:pt x="5362" y="3602"/>
                </a:cubicBezTo>
                <a:cubicBezTo>
                  <a:pt x="5365" y="3602"/>
                  <a:pt x="5365" y="3602"/>
                  <a:pt x="5366" y="3602"/>
                </a:cubicBezTo>
                <a:cubicBezTo>
                  <a:pt x="5368" y="3602"/>
                  <a:pt x="5368" y="3602"/>
                  <a:pt x="5368" y="3602"/>
                </a:cubicBezTo>
                <a:cubicBezTo>
                  <a:pt x="5371" y="3603"/>
                  <a:pt x="5374" y="3603"/>
                  <a:pt x="5377" y="3603"/>
                </a:cubicBezTo>
                <a:cubicBezTo>
                  <a:pt x="5390" y="3604"/>
                  <a:pt x="5402" y="3605"/>
                  <a:pt x="5414" y="3605"/>
                </a:cubicBezTo>
                <a:cubicBezTo>
                  <a:pt x="5437" y="3605"/>
                  <a:pt x="5473" y="3569"/>
                  <a:pt x="5503" y="3532"/>
                </a:cubicBezTo>
                <a:cubicBezTo>
                  <a:pt x="5533" y="3496"/>
                  <a:pt x="5558" y="3460"/>
                  <a:pt x="5558" y="3460"/>
                </a:cubicBezTo>
                <a:cubicBezTo>
                  <a:pt x="5565" y="3451"/>
                  <a:pt x="5574" y="3440"/>
                  <a:pt x="5583" y="3427"/>
                </a:cubicBezTo>
                <a:cubicBezTo>
                  <a:pt x="5691" y="3439"/>
                  <a:pt x="5799" y="3449"/>
                  <a:pt x="5908" y="3456"/>
                </a:cubicBezTo>
                <a:cubicBezTo>
                  <a:pt x="5798" y="3430"/>
                  <a:pt x="5708" y="3399"/>
                  <a:pt x="5608" y="3382"/>
                </a:cubicBezTo>
                <a:cubicBezTo>
                  <a:pt x="5613" y="3370"/>
                  <a:pt x="5616" y="3359"/>
                  <a:pt x="5616" y="3349"/>
                </a:cubicBezTo>
                <a:cubicBezTo>
                  <a:pt x="5600" y="3327"/>
                  <a:pt x="5545" y="3307"/>
                  <a:pt x="5568" y="3249"/>
                </a:cubicBezTo>
                <a:cubicBezTo>
                  <a:pt x="5574" y="3235"/>
                  <a:pt x="5585" y="3239"/>
                  <a:pt x="5596" y="3243"/>
                </a:cubicBezTo>
                <a:cubicBezTo>
                  <a:pt x="5620" y="3185"/>
                  <a:pt x="5701" y="3083"/>
                  <a:pt x="5712" y="3087"/>
                </a:cubicBezTo>
                <a:cubicBezTo>
                  <a:pt x="5726" y="3073"/>
                  <a:pt x="5768" y="3045"/>
                  <a:pt x="5805" y="3021"/>
                </a:cubicBezTo>
                <a:cubicBezTo>
                  <a:pt x="5807" y="3021"/>
                  <a:pt x="5807" y="3021"/>
                  <a:pt x="5807" y="3021"/>
                </a:cubicBezTo>
                <a:cubicBezTo>
                  <a:pt x="5815" y="3019"/>
                  <a:pt x="5824" y="3017"/>
                  <a:pt x="5834" y="3017"/>
                </a:cubicBezTo>
                <a:cubicBezTo>
                  <a:pt x="5837" y="3017"/>
                  <a:pt x="5839" y="3017"/>
                  <a:pt x="5842" y="3017"/>
                </a:cubicBezTo>
                <a:cubicBezTo>
                  <a:pt x="5845" y="3018"/>
                  <a:pt x="5847" y="3018"/>
                  <a:pt x="5850" y="3019"/>
                </a:cubicBezTo>
                <a:cubicBezTo>
                  <a:pt x="5853" y="3020"/>
                  <a:pt x="5856" y="3022"/>
                  <a:pt x="5859" y="3023"/>
                </a:cubicBezTo>
                <a:cubicBezTo>
                  <a:pt x="5860" y="3024"/>
                  <a:pt x="5862" y="3025"/>
                  <a:pt x="5863" y="3026"/>
                </a:cubicBezTo>
                <a:cubicBezTo>
                  <a:pt x="5865" y="3027"/>
                  <a:pt x="5867" y="3029"/>
                  <a:pt x="5868" y="3030"/>
                </a:cubicBezTo>
                <a:cubicBezTo>
                  <a:pt x="5870" y="3031"/>
                  <a:pt x="5871" y="3034"/>
                  <a:pt x="5873" y="3035"/>
                </a:cubicBezTo>
                <a:cubicBezTo>
                  <a:pt x="5875" y="3038"/>
                  <a:pt x="5875" y="3038"/>
                  <a:pt x="5875" y="3038"/>
                </a:cubicBezTo>
                <a:cubicBezTo>
                  <a:pt x="5876" y="3040"/>
                  <a:pt x="5876" y="3040"/>
                  <a:pt x="5876" y="3040"/>
                </a:cubicBezTo>
                <a:cubicBezTo>
                  <a:pt x="5877" y="3042"/>
                  <a:pt x="5877" y="3042"/>
                  <a:pt x="5877" y="3042"/>
                </a:cubicBezTo>
                <a:cubicBezTo>
                  <a:pt x="5879" y="3045"/>
                  <a:pt x="5880" y="3048"/>
                  <a:pt x="5881" y="3051"/>
                </a:cubicBezTo>
                <a:cubicBezTo>
                  <a:pt x="5882" y="3053"/>
                  <a:pt x="5883" y="3057"/>
                  <a:pt x="5883" y="3061"/>
                </a:cubicBezTo>
                <a:cubicBezTo>
                  <a:pt x="5884" y="3065"/>
                  <a:pt x="5884" y="3068"/>
                  <a:pt x="5884" y="3072"/>
                </a:cubicBezTo>
                <a:cubicBezTo>
                  <a:pt x="5884" y="3076"/>
                  <a:pt x="5884" y="3080"/>
                  <a:pt x="5883" y="3083"/>
                </a:cubicBezTo>
                <a:cubicBezTo>
                  <a:pt x="5881" y="3091"/>
                  <a:pt x="5879" y="3097"/>
                  <a:pt x="5876" y="3103"/>
                </a:cubicBezTo>
                <a:cubicBezTo>
                  <a:pt x="5873" y="3109"/>
                  <a:pt x="5870" y="3114"/>
                  <a:pt x="5865" y="3119"/>
                </a:cubicBezTo>
                <a:cubicBezTo>
                  <a:pt x="5863" y="3122"/>
                  <a:pt x="5861" y="3124"/>
                  <a:pt x="5859" y="3126"/>
                </a:cubicBezTo>
                <a:cubicBezTo>
                  <a:pt x="5857" y="3128"/>
                  <a:pt x="5854" y="3130"/>
                  <a:pt x="5855" y="3130"/>
                </a:cubicBezTo>
                <a:cubicBezTo>
                  <a:pt x="5855" y="3132"/>
                  <a:pt x="5855" y="3134"/>
                  <a:pt x="5856" y="3136"/>
                </a:cubicBezTo>
                <a:cubicBezTo>
                  <a:pt x="5854" y="3152"/>
                  <a:pt x="5870" y="3174"/>
                  <a:pt x="5895" y="3198"/>
                </a:cubicBezTo>
                <a:cubicBezTo>
                  <a:pt x="5898" y="3201"/>
                  <a:pt x="5901" y="3204"/>
                  <a:pt x="5904" y="3207"/>
                </a:cubicBezTo>
                <a:cubicBezTo>
                  <a:pt x="5906" y="3209"/>
                  <a:pt x="5906" y="3209"/>
                  <a:pt x="5906" y="3209"/>
                </a:cubicBezTo>
                <a:cubicBezTo>
                  <a:pt x="5906" y="3209"/>
                  <a:pt x="5906" y="3209"/>
                  <a:pt x="5906" y="3209"/>
                </a:cubicBezTo>
                <a:cubicBezTo>
                  <a:pt x="5912" y="3207"/>
                  <a:pt x="5912" y="3207"/>
                  <a:pt x="5912" y="3207"/>
                </a:cubicBezTo>
                <a:cubicBezTo>
                  <a:pt x="5919" y="3204"/>
                  <a:pt x="5926" y="3200"/>
                  <a:pt x="5934" y="3195"/>
                </a:cubicBezTo>
                <a:cubicBezTo>
                  <a:pt x="5941" y="3191"/>
                  <a:pt x="5948" y="3186"/>
                  <a:pt x="5954" y="3180"/>
                </a:cubicBezTo>
                <a:cubicBezTo>
                  <a:pt x="5961" y="3175"/>
                  <a:pt x="5967" y="3169"/>
                  <a:pt x="5974" y="3162"/>
                </a:cubicBezTo>
                <a:cubicBezTo>
                  <a:pt x="5980" y="3156"/>
                  <a:pt x="5985" y="3149"/>
                  <a:pt x="5991" y="3141"/>
                </a:cubicBezTo>
                <a:cubicBezTo>
                  <a:pt x="5996" y="3132"/>
                  <a:pt x="6002" y="3122"/>
                  <a:pt x="6006" y="3112"/>
                </a:cubicBezTo>
                <a:cubicBezTo>
                  <a:pt x="6008" y="3107"/>
                  <a:pt x="6010" y="3102"/>
                  <a:pt x="6012" y="3097"/>
                </a:cubicBezTo>
                <a:cubicBezTo>
                  <a:pt x="6014" y="3091"/>
                  <a:pt x="6015" y="3087"/>
                  <a:pt x="6016" y="3081"/>
                </a:cubicBezTo>
                <a:cubicBezTo>
                  <a:pt x="6019" y="3071"/>
                  <a:pt x="6020" y="3060"/>
                  <a:pt x="6021" y="3049"/>
                </a:cubicBezTo>
                <a:cubicBezTo>
                  <a:pt x="6021" y="3043"/>
                  <a:pt x="6021" y="3039"/>
                  <a:pt x="6021" y="3035"/>
                </a:cubicBezTo>
                <a:cubicBezTo>
                  <a:pt x="6021" y="3030"/>
                  <a:pt x="6021" y="3025"/>
                  <a:pt x="6021" y="3021"/>
                </a:cubicBezTo>
                <a:close/>
                <a:moveTo>
                  <a:pt x="5043" y="1210"/>
                </a:moveTo>
                <a:cubicBezTo>
                  <a:pt x="5042" y="1209"/>
                  <a:pt x="5042" y="1209"/>
                  <a:pt x="5042" y="1209"/>
                </a:cubicBezTo>
                <a:cubicBezTo>
                  <a:pt x="5042" y="1209"/>
                  <a:pt x="5042" y="1209"/>
                  <a:pt x="5043" y="1209"/>
                </a:cubicBezTo>
                <a:cubicBezTo>
                  <a:pt x="5043" y="1210"/>
                  <a:pt x="5043" y="1210"/>
                  <a:pt x="5043" y="1210"/>
                </a:cubicBezTo>
                <a:close/>
                <a:moveTo>
                  <a:pt x="5025" y="1203"/>
                </a:moveTo>
                <a:cubicBezTo>
                  <a:pt x="5030" y="1205"/>
                  <a:pt x="5034" y="1206"/>
                  <a:pt x="5038" y="1208"/>
                </a:cubicBezTo>
                <a:cubicBezTo>
                  <a:pt x="5033" y="1207"/>
                  <a:pt x="5025" y="1209"/>
                  <a:pt x="5016" y="1211"/>
                </a:cubicBezTo>
                <a:cubicBezTo>
                  <a:pt x="5016" y="1207"/>
                  <a:pt x="5019" y="1204"/>
                  <a:pt x="5025" y="1203"/>
                </a:cubicBezTo>
                <a:close/>
                <a:moveTo>
                  <a:pt x="4360" y="705"/>
                </a:moveTo>
                <a:cubicBezTo>
                  <a:pt x="4359" y="711"/>
                  <a:pt x="4363" y="722"/>
                  <a:pt x="4367" y="733"/>
                </a:cubicBezTo>
                <a:cubicBezTo>
                  <a:pt x="4362" y="719"/>
                  <a:pt x="4362" y="719"/>
                  <a:pt x="4356" y="704"/>
                </a:cubicBezTo>
                <a:cubicBezTo>
                  <a:pt x="4357" y="708"/>
                  <a:pt x="4357" y="711"/>
                  <a:pt x="4358" y="713"/>
                </a:cubicBezTo>
                <a:cubicBezTo>
                  <a:pt x="4358" y="715"/>
                  <a:pt x="4358" y="717"/>
                  <a:pt x="4358" y="718"/>
                </a:cubicBezTo>
                <a:cubicBezTo>
                  <a:pt x="4358" y="720"/>
                  <a:pt x="4357" y="720"/>
                  <a:pt x="4355" y="719"/>
                </a:cubicBezTo>
                <a:cubicBezTo>
                  <a:pt x="4353" y="718"/>
                  <a:pt x="4349" y="715"/>
                  <a:pt x="4351" y="723"/>
                </a:cubicBezTo>
                <a:cubicBezTo>
                  <a:pt x="4346" y="711"/>
                  <a:pt x="4345" y="709"/>
                  <a:pt x="4342" y="701"/>
                </a:cubicBezTo>
                <a:cubicBezTo>
                  <a:pt x="4348" y="701"/>
                  <a:pt x="4353" y="702"/>
                  <a:pt x="4360" y="705"/>
                </a:cubicBezTo>
                <a:close/>
                <a:moveTo>
                  <a:pt x="4341" y="710"/>
                </a:moveTo>
                <a:cubicBezTo>
                  <a:pt x="4339" y="706"/>
                  <a:pt x="4338" y="703"/>
                  <a:pt x="4338" y="701"/>
                </a:cubicBezTo>
                <a:cubicBezTo>
                  <a:pt x="4339" y="701"/>
                  <a:pt x="4340" y="701"/>
                  <a:pt x="4341" y="701"/>
                </a:cubicBezTo>
                <a:cubicBezTo>
                  <a:pt x="4342" y="704"/>
                  <a:pt x="4343" y="706"/>
                  <a:pt x="4343" y="707"/>
                </a:cubicBezTo>
                <a:cubicBezTo>
                  <a:pt x="4343" y="708"/>
                  <a:pt x="4342" y="708"/>
                  <a:pt x="4341" y="707"/>
                </a:cubicBezTo>
                <a:cubicBezTo>
                  <a:pt x="4340" y="706"/>
                  <a:pt x="4339" y="702"/>
                  <a:pt x="4341" y="71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49" name="图片 4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25393" y="325315"/>
            <a:ext cx="1360988" cy="1299160"/>
          </a:xfrm>
          <a:prstGeom prst="rect">
            <a:avLst/>
          </a:prstGeom>
        </p:spPr>
      </p:pic>
      <p:sp>
        <p:nvSpPr>
          <p:cNvPr id="30" name="文本框 29"/>
          <p:cNvSpPr txBox="1"/>
          <p:nvPr/>
        </p:nvSpPr>
        <p:spPr>
          <a:xfrm>
            <a:off x="2567332" y="2946681"/>
            <a:ext cx="35733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>
                <a:solidFill>
                  <a:srgbClr val="37AA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添加您的标题</a:t>
            </a:r>
          </a:p>
        </p:txBody>
      </p:sp>
      <p:cxnSp>
        <p:nvCxnSpPr>
          <p:cNvPr id="9" name="直接连接符 8"/>
          <p:cNvCxnSpPr/>
          <p:nvPr/>
        </p:nvCxnSpPr>
        <p:spPr>
          <a:xfrm>
            <a:off x="2739589" y="3787313"/>
            <a:ext cx="848204" cy="0"/>
          </a:xfrm>
          <a:prstGeom prst="line">
            <a:avLst/>
          </a:prstGeom>
          <a:ln>
            <a:solidFill>
              <a:srgbClr val="37AA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形 2"/>
          <p:cNvPicPr>
            <a:picLocks noChangeAspect="1"/>
          </p:cNvPicPr>
          <p:nvPr/>
        </p:nvPicPr>
        <p:blipFill>
          <a:blip r:embed="rId5" cstate="email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671833" y="1164159"/>
            <a:ext cx="2371725" cy="6553200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8258970" y="1423955"/>
            <a:ext cx="1807848" cy="1015663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000" b="1" u="none" strike="noStrike" kern="1200" cap="none" spc="0" normalizeH="0" baseline="0" noProof="0">
                <a:ln w="28575">
                  <a:solidFill>
                    <a:prstClr val="white"/>
                  </a:solidFill>
                </a:ln>
                <a:solidFill>
                  <a:srgbClr val="37AA7B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kumimoji="0" lang="zh-CN" altLang="en-US" sz="6000" b="1" u="none" strike="noStrike" kern="1200" cap="none" spc="0" normalizeH="0" baseline="0" noProof="0" dirty="0">
              <a:ln w="28575">
                <a:solidFill>
                  <a:prstClr val="white"/>
                </a:solidFill>
              </a:ln>
              <a:solidFill>
                <a:srgbClr val="37AA7B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advTm="3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A6ED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Freeform 6"/>
          <p:cNvSpPr/>
          <p:nvPr/>
        </p:nvSpPr>
        <p:spPr bwMode="auto">
          <a:xfrm>
            <a:off x="2531384" y="5817074"/>
            <a:ext cx="19050" cy="4049"/>
          </a:xfrm>
          <a:custGeom>
            <a:avLst/>
            <a:gdLst>
              <a:gd name="T0" fmla="*/ 0 w 12"/>
              <a:gd name="T1" fmla="*/ 3 h 3"/>
              <a:gd name="T2" fmla="*/ 12 w 12"/>
              <a:gd name="T3" fmla="*/ 0 h 3"/>
              <a:gd name="T4" fmla="*/ 12 w 12"/>
              <a:gd name="T5" fmla="*/ 0 h 3"/>
              <a:gd name="T6" fmla="*/ 0 w 12"/>
              <a:gd name="T7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" h="3">
                <a:moveTo>
                  <a:pt x="0" y="3"/>
                </a:moveTo>
                <a:lnTo>
                  <a:pt x="12" y="0"/>
                </a:lnTo>
                <a:lnTo>
                  <a:pt x="12" y="0"/>
                </a:lnTo>
                <a:lnTo>
                  <a:pt x="0" y="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6" name="Freeform 42"/>
          <p:cNvSpPr/>
          <p:nvPr/>
        </p:nvSpPr>
        <p:spPr bwMode="auto">
          <a:xfrm>
            <a:off x="-1768394" y="449250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" name="Freeform 5"/>
          <p:cNvSpPr>
            <a:spLocks noEditPoints="1"/>
          </p:cNvSpPr>
          <p:nvPr/>
        </p:nvSpPr>
        <p:spPr bwMode="auto">
          <a:xfrm>
            <a:off x="-712391" y="-684620"/>
            <a:ext cx="13680745" cy="7709534"/>
          </a:xfrm>
          <a:custGeom>
            <a:avLst/>
            <a:gdLst>
              <a:gd name="T0" fmla="*/ 5995 w 6021"/>
              <a:gd name="T1" fmla="*/ 2925 h 4063"/>
              <a:gd name="T2" fmla="*/ 5862 w 6021"/>
              <a:gd name="T3" fmla="*/ 2482 h 4063"/>
              <a:gd name="T4" fmla="*/ 5803 w 6021"/>
              <a:gd name="T5" fmla="*/ 2440 h 4063"/>
              <a:gd name="T6" fmla="*/ 5694 w 6021"/>
              <a:gd name="T7" fmla="*/ 2388 h 4063"/>
              <a:gd name="T8" fmla="*/ 5697 w 6021"/>
              <a:gd name="T9" fmla="*/ 2270 h 4063"/>
              <a:gd name="T10" fmla="*/ 5739 w 6021"/>
              <a:gd name="T11" fmla="*/ 2096 h 4063"/>
              <a:gd name="T12" fmla="*/ 5441 w 6021"/>
              <a:gd name="T13" fmla="*/ 1401 h 4063"/>
              <a:gd name="T14" fmla="*/ 5210 w 6021"/>
              <a:gd name="T15" fmla="*/ 1227 h 4063"/>
              <a:gd name="T16" fmla="*/ 4985 w 6021"/>
              <a:gd name="T17" fmla="*/ 1176 h 4063"/>
              <a:gd name="T18" fmla="*/ 4694 w 6021"/>
              <a:gd name="T19" fmla="*/ 432 h 4063"/>
              <a:gd name="T20" fmla="*/ 4607 w 6021"/>
              <a:gd name="T21" fmla="*/ 409 h 4063"/>
              <a:gd name="T22" fmla="*/ 4412 w 6021"/>
              <a:gd name="T23" fmla="*/ 380 h 4063"/>
              <a:gd name="T24" fmla="*/ 4266 w 6021"/>
              <a:gd name="T25" fmla="*/ 597 h 4063"/>
              <a:gd name="T26" fmla="*/ 3401 w 6021"/>
              <a:gd name="T27" fmla="*/ 410 h 4063"/>
              <a:gd name="T28" fmla="*/ 2404 w 6021"/>
              <a:gd name="T29" fmla="*/ 18 h 4063"/>
              <a:gd name="T30" fmla="*/ 2024 w 6021"/>
              <a:gd name="T31" fmla="*/ 25 h 4063"/>
              <a:gd name="T32" fmla="*/ 1906 w 6021"/>
              <a:gd name="T33" fmla="*/ 301 h 4063"/>
              <a:gd name="T34" fmla="*/ 1698 w 6021"/>
              <a:gd name="T35" fmla="*/ 629 h 4063"/>
              <a:gd name="T36" fmla="*/ 1686 w 6021"/>
              <a:gd name="T37" fmla="*/ 636 h 4063"/>
              <a:gd name="T38" fmla="*/ 1612 w 6021"/>
              <a:gd name="T39" fmla="*/ 672 h 4063"/>
              <a:gd name="T40" fmla="*/ 1614 w 6021"/>
              <a:gd name="T41" fmla="*/ 800 h 4063"/>
              <a:gd name="T42" fmla="*/ 1371 w 6021"/>
              <a:gd name="T43" fmla="*/ 1075 h 4063"/>
              <a:gd name="T44" fmla="*/ 1228 w 6021"/>
              <a:gd name="T45" fmla="*/ 1029 h 4063"/>
              <a:gd name="T46" fmla="*/ 827 w 6021"/>
              <a:gd name="T47" fmla="*/ 1038 h 4063"/>
              <a:gd name="T48" fmla="*/ 765 w 6021"/>
              <a:gd name="T49" fmla="*/ 1090 h 4063"/>
              <a:gd name="T50" fmla="*/ 478 w 6021"/>
              <a:gd name="T51" fmla="*/ 1520 h 4063"/>
              <a:gd name="T52" fmla="*/ 453 w 6021"/>
              <a:gd name="T53" fmla="*/ 1633 h 4063"/>
              <a:gd name="T54" fmla="*/ 347 w 6021"/>
              <a:gd name="T55" fmla="*/ 1918 h 4063"/>
              <a:gd name="T56" fmla="*/ 114 w 6021"/>
              <a:gd name="T57" fmla="*/ 2236 h 4063"/>
              <a:gd name="T58" fmla="*/ 391 w 6021"/>
              <a:gd name="T59" fmla="*/ 2098 h 4063"/>
              <a:gd name="T60" fmla="*/ 334 w 6021"/>
              <a:gd name="T61" fmla="*/ 2415 h 4063"/>
              <a:gd name="T62" fmla="*/ 206 w 6021"/>
              <a:gd name="T63" fmla="*/ 2560 h 4063"/>
              <a:gd name="T64" fmla="*/ 52 w 6021"/>
              <a:gd name="T65" fmla="*/ 2947 h 4063"/>
              <a:gd name="T66" fmla="*/ 335 w 6021"/>
              <a:gd name="T67" fmla="*/ 2624 h 4063"/>
              <a:gd name="T68" fmla="*/ 381 w 6021"/>
              <a:gd name="T69" fmla="*/ 2630 h 4063"/>
              <a:gd name="T70" fmla="*/ 75 w 6021"/>
              <a:gd name="T71" fmla="*/ 2952 h 4063"/>
              <a:gd name="T72" fmla="*/ 173 w 6021"/>
              <a:gd name="T73" fmla="*/ 3255 h 4063"/>
              <a:gd name="T74" fmla="*/ 767 w 6021"/>
              <a:gd name="T75" fmla="*/ 3517 h 4063"/>
              <a:gd name="T76" fmla="*/ 1241 w 6021"/>
              <a:gd name="T77" fmla="*/ 3658 h 4063"/>
              <a:gd name="T78" fmla="*/ 1880 w 6021"/>
              <a:gd name="T79" fmla="*/ 3639 h 4063"/>
              <a:gd name="T80" fmla="*/ 2151 w 6021"/>
              <a:gd name="T81" fmla="*/ 3612 h 4063"/>
              <a:gd name="T82" fmla="*/ 1960 w 6021"/>
              <a:gd name="T83" fmla="*/ 3737 h 4063"/>
              <a:gd name="T84" fmla="*/ 1707 w 6021"/>
              <a:gd name="T85" fmla="*/ 3856 h 4063"/>
              <a:gd name="T86" fmla="*/ 1962 w 6021"/>
              <a:gd name="T87" fmla="*/ 3862 h 4063"/>
              <a:gd name="T88" fmla="*/ 1850 w 6021"/>
              <a:gd name="T89" fmla="*/ 3986 h 4063"/>
              <a:gd name="T90" fmla="*/ 1776 w 6021"/>
              <a:gd name="T91" fmla="*/ 4033 h 4063"/>
              <a:gd name="T92" fmla="*/ 1783 w 6021"/>
              <a:gd name="T93" fmla="*/ 4042 h 4063"/>
              <a:gd name="T94" fmla="*/ 1915 w 6021"/>
              <a:gd name="T95" fmla="*/ 3985 h 4063"/>
              <a:gd name="T96" fmla="*/ 2575 w 6021"/>
              <a:gd name="T97" fmla="*/ 4050 h 4063"/>
              <a:gd name="T98" fmla="*/ 3129 w 6021"/>
              <a:gd name="T99" fmla="*/ 4040 h 4063"/>
              <a:gd name="T100" fmla="*/ 3447 w 6021"/>
              <a:gd name="T101" fmla="*/ 4014 h 4063"/>
              <a:gd name="T102" fmla="*/ 3813 w 6021"/>
              <a:gd name="T103" fmla="*/ 3920 h 4063"/>
              <a:gd name="T104" fmla="*/ 4005 w 6021"/>
              <a:gd name="T105" fmla="*/ 3888 h 4063"/>
              <a:gd name="T106" fmla="*/ 4143 w 6021"/>
              <a:gd name="T107" fmla="*/ 3887 h 4063"/>
              <a:gd name="T108" fmla="*/ 5112 w 6021"/>
              <a:gd name="T109" fmla="*/ 3874 h 4063"/>
              <a:gd name="T110" fmla="*/ 5121 w 6021"/>
              <a:gd name="T111" fmla="*/ 3504 h 4063"/>
              <a:gd name="T112" fmla="*/ 5211 w 6021"/>
              <a:gd name="T113" fmla="*/ 3552 h 4063"/>
              <a:gd name="T114" fmla="*/ 5583 w 6021"/>
              <a:gd name="T115" fmla="*/ 3427 h 4063"/>
              <a:gd name="T116" fmla="*/ 5859 w 6021"/>
              <a:gd name="T117" fmla="*/ 3023 h 4063"/>
              <a:gd name="T118" fmla="*/ 5865 w 6021"/>
              <a:gd name="T119" fmla="*/ 3119 h 4063"/>
              <a:gd name="T120" fmla="*/ 5991 w 6021"/>
              <a:gd name="T121" fmla="*/ 3141 h 4063"/>
              <a:gd name="T122" fmla="*/ 5038 w 6021"/>
              <a:gd name="T123" fmla="*/ 1208 h 4063"/>
              <a:gd name="T124" fmla="*/ 4341 w 6021"/>
              <a:gd name="T125" fmla="*/ 710 h 40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021" h="4063">
                <a:moveTo>
                  <a:pt x="6021" y="3021"/>
                </a:moveTo>
                <a:cubicBezTo>
                  <a:pt x="6021" y="3016"/>
                  <a:pt x="6020" y="3011"/>
                  <a:pt x="6019" y="3007"/>
                </a:cubicBezTo>
                <a:cubicBezTo>
                  <a:pt x="6019" y="3003"/>
                  <a:pt x="6018" y="2999"/>
                  <a:pt x="6017" y="2994"/>
                </a:cubicBezTo>
                <a:cubicBezTo>
                  <a:pt x="6016" y="2987"/>
                  <a:pt x="6015" y="2980"/>
                  <a:pt x="6013" y="2973"/>
                </a:cubicBezTo>
                <a:cubicBezTo>
                  <a:pt x="6011" y="2967"/>
                  <a:pt x="6011" y="2967"/>
                  <a:pt x="6011" y="2967"/>
                </a:cubicBezTo>
                <a:cubicBezTo>
                  <a:pt x="6010" y="2965"/>
                  <a:pt x="6010" y="2965"/>
                  <a:pt x="6010" y="2965"/>
                </a:cubicBezTo>
                <a:cubicBezTo>
                  <a:pt x="6009" y="2963"/>
                  <a:pt x="6009" y="2963"/>
                  <a:pt x="6009" y="2963"/>
                </a:cubicBezTo>
                <a:cubicBezTo>
                  <a:pt x="6009" y="2960"/>
                  <a:pt x="6008" y="2957"/>
                  <a:pt x="6007" y="2955"/>
                </a:cubicBezTo>
                <a:cubicBezTo>
                  <a:pt x="6005" y="2949"/>
                  <a:pt x="6003" y="2943"/>
                  <a:pt x="6001" y="2938"/>
                </a:cubicBezTo>
                <a:cubicBezTo>
                  <a:pt x="6000" y="2936"/>
                  <a:pt x="6000" y="2935"/>
                  <a:pt x="5999" y="2934"/>
                </a:cubicBezTo>
                <a:cubicBezTo>
                  <a:pt x="5998" y="2931"/>
                  <a:pt x="5998" y="2931"/>
                  <a:pt x="5998" y="2931"/>
                </a:cubicBezTo>
                <a:cubicBezTo>
                  <a:pt x="5995" y="2925"/>
                  <a:pt x="5995" y="2925"/>
                  <a:pt x="5995" y="2925"/>
                </a:cubicBezTo>
                <a:cubicBezTo>
                  <a:pt x="5994" y="2920"/>
                  <a:pt x="5991" y="2916"/>
                  <a:pt x="5990" y="2912"/>
                </a:cubicBezTo>
                <a:cubicBezTo>
                  <a:pt x="5988" y="2908"/>
                  <a:pt x="5986" y="2905"/>
                  <a:pt x="5985" y="2901"/>
                </a:cubicBezTo>
                <a:cubicBezTo>
                  <a:pt x="5982" y="2896"/>
                  <a:pt x="5982" y="2896"/>
                  <a:pt x="5982" y="2896"/>
                </a:cubicBezTo>
                <a:cubicBezTo>
                  <a:pt x="5980" y="2893"/>
                  <a:pt x="5980" y="2893"/>
                  <a:pt x="5980" y="2893"/>
                </a:cubicBezTo>
                <a:cubicBezTo>
                  <a:pt x="5979" y="2891"/>
                  <a:pt x="5979" y="2891"/>
                  <a:pt x="5979" y="2891"/>
                </a:cubicBezTo>
                <a:cubicBezTo>
                  <a:pt x="5978" y="2888"/>
                  <a:pt x="5976" y="2885"/>
                  <a:pt x="5974" y="2882"/>
                </a:cubicBezTo>
                <a:cubicBezTo>
                  <a:pt x="5971" y="2875"/>
                  <a:pt x="5968" y="2870"/>
                  <a:pt x="5965" y="2864"/>
                </a:cubicBezTo>
                <a:cubicBezTo>
                  <a:pt x="5952" y="2842"/>
                  <a:pt x="5940" y="2824"/>
                  <a:pt x="5922" y="2804"/>
                </a:cubicBezTo>
                <a:cubicBezTo>
                  <a:pt x="5901" y="2795"/>
                  <a:pt x="5901" y="2795"/>
                  <a:pt x="5901" y="2795"/>
                </a:cubicBezTo>
                <a:cubicBezTo>
                  <a:pt x="5898" y="2728"/>
                  <a:pt x="5886" y="2661"/>
                  <a:pt x="5872" y="2634"/>
                </a:cubicBezTo>
                <a:cubicBezTo>
                  <a:pt x="5859" y="2596"/>
                  <a:pt x="5901" y="2562"/>
                  <a:pt x="5919" y="2519"/>
                </a:cubicBezTo>
                <a:cubicBezTo>
                  <a:pt x="5888" y="2524"/>
                  <a:pt x="5893" y="2477"/>
                  <a:pt x="5862" y="2482"/>
                </a:cubicBezTo>
                <a:cubicBezTo>
                  <a:pt x="5865" y="2475"/>
                  <a:pt x="5849" y="2461"/>
                  <a:pt x="5828" y="2447"/>
                </a:cubicBezTo>
                <a:cubicBezTo>
                  <a:pt x="5825" y="2445"/>
                  <a:pt x="5822" y="2443"/>
                  <a:pt x="5819" y="2441"/>
                </a:cubicBezTo>
                <a:cubicBezTo>
                  <a:pt x="5817" y="2440"/>
                  <a:pt x="5819" y="2440"/>
                  <a:pt x="5819" y="2440"/>
                </a:cubicBezTo>
                <a:cubicBezTo>
                  <a:pt x="5820" y="2440"/>
                  <a:pt x="5820" y="2440"/>
                  <a:pt x="5820" y="2440"/>
                </a:cubicBezTo>
                <a:cubicBezTo>
                  <a:pt x="5822" y="2439"/>
                  <a:pt x="5823" y="2438"/>
                  <a:pt x="5825" y="2438"/>
                </a:cubicBezTo>
                <a:cubicBezTo>
                  <a:pt x="5825" y="2437"/>
                  <a:pt x="5824" y="2436"/>
                  <a:pt x="5824" y="2435"/>
                </a:cubicBezTo>
                <a:cubicBezTo>
                  <a:pt x="5824" y="2435"/>
                  <a:pt x="5823" y="2435"/>
                  <a:pt x="5823" y="2435"/>
                </a:cubicBezTo>
                <a:cubicBezTo>
                  <a:pt x="5823" y="2434"/>
                  <a:pt x="5823" y="2434"/>
                  <a:pt x="5823" y="2434"/>
                </a:cubicBezTo>
                <a:cubicBezTo>
                  <a:pt x="5822" y="2434"/>
                  <a:pt x="5822" y="2434"/>
                  <a:pt x="5822" y="2434"/>
                </a:cubicBezTo>
                <a:cubicBezTo>
                  <a:pt x="5822" y="2434"/>
                  <a:pt x="5819" y="2437"/>
                  <a:pt x="5814" y="2439"/>
                </a:cubicBezTo>
                <a:cubicBezTo>
                  <a:pt x="5813" y="2440"/>
                  <a:pt x="5812" y="2440"/>
                  <a:pt x="5811" y="2440"/>
                </a:cubicBezTo>
                <a:cubicBezTo>
                  <a:pt x="5808" y="2440"/>
                  <a:pt x="5806" y="2440"/>
                  <a:pt x="5803" y="2440"/>
                </a:cubicBezTo>
                <a:cubicBezTo>
                  <a:pt x="5798" y="2439"/>
                  <a:pt x="5792" y="2437"/>
                  <a:pt x="5786" y="2434"/>
                </a:cubicBezTo>
                <a:cubicBezTo>
                  <a:pt x="5777" y="2429"/>
                  <a:pt x="5769" y="2443"/>
                  <a:pt x="5762" y="2457"/>
                </a:cubicBezTo>
                <a:cubicBezTo>
                  <a:pt x="5769" y="2443"/>
                  <a:pt x="5769" y="2443"/>
                  <a:pt x="5777" y="2429"/>
                </a:cubicBezTo>
                <a:cubicBezTo>
                  <a:pt x="5774" y="2432"/>
                  <a:pt x="5772" y="2434"/>
                  <a:pt x="5769" y="2435"/>
                </a:cubicBezTo>
                <a:cubicBezTo>
                  <a:pt x="5766" y="2436"/>
                  <a:pt x="5763" y="2436"/>
                  <a:pt x="5760" y="2436"/>
                </a:cubicBezTo>
                <a:cubicBezTo>
                  <a:pt x="5755" y="2435"/>
                  <a:pt x="5750" y="2432"/>
                  <a:pt x="5746" y="2429"/>
                </a:cubicBezTo>
                <a:cubicBezTo>
                  <a:pt x="5736" y="2423"/>
                  <a:pt x="5728" y="2414"/>
                  <a:pt x="5718" y="2418"/>
                </a:cubicBezTo>
                <a:cubicBezTo>
                  <a:pt x="5725" y="2404"/>
                  <a:pt x="5725" y="2404"/>
                  <a:pt x="5733" y="2390"/>
                </a:cubicBezTo>
                <a:cubicBezTo>
                  <a:pt x="5730" y="2391"/>
                  <a:pt x="5728" y="2392"/>
                  <a:pt x="5725" y="2392"/>
                </a:cubicBezTo>
                <a:cubicBezTo>
                  <a:pt x="5722" y="2393"/>
                  <a:pt x="5719" y="2393"/>
                  <a:pt x="5717" y="2393"/>
                </a:cubicBezTo>
                <a:cubicBezTo>
                  <a:pt x="5711" y="2393"/>
                  <a:pt x="5706" y="2392"/>
                  <a:pt x="5701" y="2390"/>
                </a:cubicBezTo>
                <a:cubicBezTo>
                  <a:pt x="5699" y="2390"/>
                  <a:pt x="5696" y="2389"/>
                  <a:pt x="5694" y="2388"/>
                </a:cubicBezTo>
                <a:cubicBezTo>
                  <a:pt x="5692" y="2387"/>
                  <a:pt x="5689" y="2386"/>
                  <a:pt x="5687" y="2385"/>
                </a:cubicBezTo>
                <a:cubicBezTo>
                  <a:pt x="5682" y="2383"/>
                  <a:pt x="5677" y="2380"/>
                  <a:pt x="5672" y="2377"/>
                </a:cubicBezTo>
                <a:cubicBezTo>
                  <a:pt x="5662" y="2372"/>
                  <a:pt x="5652" y="2366"/>
                  <a:pt x="5642" y="2362"/>
                </a:cubicBezTo>
                <a:cubicBezTo>
                  <a:pt x="5633" y="2358"/>
                  <a:pt x="5623" y="2355"/>
                  <a:pt x="5612" y="2355"/>
                </a:cubicBezTo>
                <a:cubicBezTo>
                  <a:pt x="5619" y="2341"/>
                  <a:pt x="5619" y="2341"/>
                  <a:pt x="5625" y="2327"/>
                </a:cubicBezTo>
                <a:cubicBezTo>
                  <a:pt x="5622" y="2326"/>
                  <a:pt x="5620" y="2325"/>
                  <a:pt x="5618" y="2324"/>
                </a:cubicBezTo>
                <a:cubicBezTo>
                  <a:pt x="5616" y="2324"/>
                  <a:pt x="5615" y="2323"/>
                  <a:pt x="5613" y="2322"/>
                </a:cubicBezTo>
                <a:cubicBezTo>
                  <a:pt x="5610" y="2321"/>
                  <a:pt x="5607" y="2319"/>
                  <a:pt x="5605" y="2317"/>
                </a:cubicBezTo>
                <a:cubicBezTo>
                  <a:pt x="5604" y="2317"/>
                  <a:pt x="5604" y="2317"/>
                  <a:pt x="5604" y="2317"/>
                </a:cubicBezTo>
                <a:cubicBezTo>
                  <a:pt x="5628" y="2315"/>
                  <a:pt x="5648" y="2308"/>
                  <a:pt x="5664" y="2299"/>
                </a:cubicBezTo>
                <a:cubicBezTo>
                  <a:pt x="5673" y="2294"/>
                  <a:pt x="5681" y="2288"/>
                  <a:pt x="5687" y="2281"/>
                </a:cubicBezTo>
                <a:cubicBezTo>
                  <a:pt x="5691" y="2277"/>
                  <a:pt x="5694" y="2274"/>
                  <a:pt x="5697" y="2270"/>
                </a:cubicBezTo>
                <a:cubicBezTo>
                  <a:pt x="5698" y="2268"/>
                  <a:pt x="5698" y="2268"/>
                  <a:pt x="5698" y="2268"/>
                </a:cubicBezTo>
                <a:cubicBezTo>
                  <a:pt x="5703" y="2265"/>
                  <a:pt x="5703" y="2265"/>
                  <a:pt x="5703" y="2265"/>
                </a:cubicBezTo>
                <a:cubicBezTo>
                  <a:pt x="5713" y="2257"/>
                  <a:pt x="5713" y="2257"/>
                  <a:pt x="5713" y="2257"/>
                </a:cubicBezTo>
                <a:cubicBezTo>
                  <a:pt x="5721" y="2251"/>
                  <a:pt x="5728" y="2246"/>
                  <a:pt x="5736" y="2240"/>
                </a:cubicBezTo>
                <a:cubicBezTo>
                  <a:pt x="5743" y="2233"/>
                  <a:pt x="5750" y="2227"/>
                  <a:pt x="5758" y="2220"/>
                </a:cubicBezTo>
                <a:cubicBezTo>
                  <a:pt x="5761" y="2217"/>
                  <a:pt x="5765" y="2213"/>
                  <a:pt x="5768" y="2210"/>
                </a:cubicBezTo>
                <a:cubicBezTo>
                  <a:pt x="5773" y="2205"/>
                  <a:pt x="5773" y="2205"/>
                  <a:pt x="5773" y="2205"/>
                </a:cubicBezTo>
                <a:cubicBezTo>
                  <a:pt x="5776" y="2203"/>
                  <a:pt x="5776" y="2203"/>
                  <a:pt x="5776" y="2203"/>
                </a:cubicBezTo>
                <a:cubicBezTo>
                  <a:pt x="5777" y="2201"/>
                  <a:pt x="5777" y="2201"/>
                  <a:pt x="5777" y="2201"/>
                </a:cubicBezTo>
                <a:cubicBezTo>
                  <a:pt x="5778" y="2201"/>
                  <a:pt x="5778" y="2201"/>
                  <a:pt x="5778" y="2201"/>
                </a:cubicBezTo>
                <a:cubicBezTo>
                  <a:pt x="5782" y="2194"/>
                  <a:pt x="5784" y="2189"/>
                  <a:pt x="5786" y="2184"/>
                </a:cubicBezTo>
                <a:cubicBezTo>
                  <a:pt x="5789" y="2173"/>
                  <a:pt x="5761" y="2135"/>
                  <a:pt x="5739" y="2096"/>
                </a:cubicBezTo>
                <a:cubicBezTo>
                  <a:pt x="5716" y="2057"/>
                  <a:pt x="5697" y="2019"/>
                  <a:pt x="5697" y="2019"/>
                </a:cubicBezTo>
                <a:cubicBezTo>
                  <a:pt x="5690" y="2004"/>
                  <a:pt x="5680" y="1983"/>
                  <a:pt x="5669" y="1963"/>
                </a:cubicBezTo>
                <a:cubicBezTo>
                  <a:pt x="5658" y="1942"/>
                  <a:pt x="5647" y="1922"/>
                  <a:pt x="5636" y="1909"/>
                </a:cubicBezTo>
                <a:cubicBezTo>
                  <a:pt x="5628" y="1905"/>
                  <a:pt x="5617" y="1907"/>
                  <a:pt x="5604" y="1903"/>
                </a:cubicBezTo>
                <a:cubicBezTo>
                  <a:pt x="5591" y="1900"/>
                  <a:pt x="5573" y="1892"/>
                  <a:pt x="5554" y="1867"/>
                </a:cubicBezTo>
                <a:cubicBezTo>
                  <a:pt x="5545" y="1855"/>
                  <a:pt x="5552" y="1850"/>
                  <a:pt x="5558" y="1846"/>
                </a:cubicBezTo>
                <a:cubicBezTo>
                  <a:pt x="5540" y="1821"/>
                  <a:pt x="5518" y="1779"/>
                  <a:pt x="5503" y="1743"/>
                </a:cubicBezTo>
                <a:cubicBezTo>
                  <a:pt x="5488" y="1706"/>
                  <a:pt x="5480" y="1675"/>
                  <a:pt x="5485" y="1672"/>
                </a:cubicBezTo>
                <a:cubicBezTo>
                  <a:pt x="5481" y="1656"/>
                  <a:pt x="5481" y="1621"/>
                  <a:pt x="5485" y="1586"/>
                </a:cubicBezTo>
                <a:cubicBezTo>
                  <a:pt x="5489" y="1550"/>
                  <a:pt x="5497" y="1515"/>
                  <a:pt x="5497" y="1499"/>
                </a:cubicBezTo>
                <a:cubicBezTo>
                  <a:pt x="5500" y="1485"/>
                  <a:pt x="5491" y="1464"/>
                  <a:pt x="5474" y="1439"/>
                </a:cubicBezTo>
                <a:cubicBezTo>
                  <a:pt x="5466" y="1427"/>
                  <a:pt x="5454" y="1414"/>
                  <a:pt x="5441" y="1401"/>
                </a:cubicBezTo>
                <a:cubicBezTo>
                  <a:pt x="5428" y="1388"/>
                  <a:pt x="5414" y="1376"/>
                  <a:pt x="5398" y="1364"/>
                </a:cubicBezTo>
                <a:cubicBezTo>
                  <a:pt x="5403" y="1353"/>
                  <a:pt x="5382" y="1341"/>
                  <a:pt x="5361" y="1331"/>
                </a:cubicBezTo>
                <a:cubicBezTo>
                  <a:pt x="5361" y="1330"/>
                  <a:pt x="5355" y="1329"/>
                  <a:pt x="5346" y="1328"/>
                </a:cubicBezTo>
                <a:cubicBezTo>
                  <a:pt x="5328" y="1318"/>
                  <a:pt x="5309" y="1308"/>
                  <a:pt x="5291" y="1301"/>
                </a:cubicBezTo>
                <a:cubicBezTo>
                  <a:pt x="5260" y="1287"/>
                  <a:pt x="5230" y="1279"/>
                  <a:pt x="5208" y="1277"/>
                </a:cubicBezTo>
                <a:cubicBezTo>
                  <a:pt x="5208" y="1276"/>
                  <a:pt x="5208" y="1275"/>
                  <a:pt x="5208" y="1275"/>
                </a:cubicBezTo>
                <a:cubicBezTo>
                  <a:pt x="5208" y="1269"/>
                  <a:pt x="5208" y="1269"/>
                  <a:pt x="5208" y="1269"/>
                </a:cubicBezTo>
                <a:cubicBezTo>
                  <a:pt x="5208" y="1262"/>
                  <a:pt x="5208" y="1262"/>
                  <a:pt x="5208" y="1262"/>
                </a:cubicBezTo>
                <a:cubicBezTo>
                  <a:pt x="5208" y="1257"/>
                  <a:pt x="5209" y="1253"/>
                  <a:pt x="5209" y="1248"/>
                </a:cubicBezTo>
                <a:cubicBezTo>
                  <a:pt x="5210" y="1234"/>
                  <a:pt x="5210" y="1234"/>
                  <a:pt x="5210" y="1234"/>
                </a:cubicBezTo>
                <a:cubicBezTo>
                  <a:pt x="5210" y="1231"/>
                  <a:pt x="5210" y="1231"/>
                  <a:pt x="5210" y="1231"/>
                </a:cubicBezTo>
                <a:cubicBezTo>
                  <a:pt x="5210" y="1227"/>
                  <a:pt x="5210" y="1227"/>
                  <a:pt x="5210" y="1227"/>
                </a:cubicBezTo>
                <a:cubicBezTo>
                  <a:pt x="5210" y="1218"/>
                  <a:pt x="5210" y="1218"/>
                  <a:pt x="5210" y="1218"/>
                </a:cubicBezTo>
                <a:cubicBezTo>
                  <a:pt x="5210" y="1206"/>
                  <a:pt x="5209" y="1195"/>
                  <a:pt x="5208" y="1183"/>
                </a:cubicBezTo>
                <a:cubicBezTo>
                  <a:pt x="5207" y="1180"/>
                  <a:pt x="5207" y="1177"/>
                  <a:pt x="5206" y="1175"/>
                </a:cubicBezTo>
                <a:cubicBezTo>
                  <a:pt x="5206" y="1172"/>
                  <a:pt x="5205" y="1168"/>
                  <a:pt x="5204" y="1164"/>
                </a:cubicBezTo>
                <a:cubicBezTo>
                  <a:pt x="5202" y="1158"/>
                  <a:pt x="5200" y="1151"/>
                  <a:pt x="5197" y="1144"/>
                </a:cubicBezTo>
                <a:cubicBezTo>
                  <a:pt x="5192" y="1131"/>
                  <a:pt x="5185" y="1118"/>
                  <a:pt x="5175" y="1106"/>
                </a:cubicBezTo>
                <a:cubicBezTo>
                  <a:pt x="5166" y="1137"/>
                  <a:pt x="5138" y="1162"/>
                  <a:pt x="5158" y="1184"/>
                </a:cubicBezTo>
                <a:cubicBezTo>
                  <a:pt x="5153" y="1184"/>
                  <a:pt x="5146" y="1185"/>
                  <a:pt x="5140" y="1186"/>
                </a:cubicBezTo>
                <a:cubicBezTo>
                  <a:pt x="5137" y="1181"/>
                  <a:pt x="5135" y="1176"/>
                  <a:pt x="5132" y="1172"/>
                </a:cubicBezTo>
                <a:cubicBezTo>
                  <a:pt x="5119" y="1188"/>
                  <a:pt x="5101" y="1190"/>
                  <a:pt x="5085" y="1191"/>
                </a:cubicBezTo>
                <a:cubicBezTo>
                  <a:pt x="5073" y="1192"/>
                  <a:pt x="5062" y="1193"/>
                  <a:pt x="5053" y="1199"/>
                </a:cubicBezTo>
                <a:cubicBezTo>
                  <a:pt x="5031" y="1192"/>
                  <a:pt x="5008" y="1184"/>
                  <a:pt x="4985" y="1176"/>
                </a:cubicBezTo>
                <a:cubicBezTo>
                  <a:pt x="4975" y="1147"/>
                  <a:pt x="4963" y="1106"/>
                  <a:pt x="4953" y="1071"/>
                </a:cubicBezTo>
                <a:cubicBezTo>
                  <a:pt x="4943" y="1034"/>
                  <a:pt x="4935" y="1004"/>
                  <a:pt x="4937" y="1003"/>
                </a:cubicBezTo>
                <a:cubicBezTo>
                  <a:pt x="4933" y="988"/>
                  <a:pt x="4928" y="957"/>
                  <a:pt x="4920" y="926"/>
                </a:cubicBezTo>
                <a:cubicBezTo>
                  <a:pt x="4914" y="895"/>
                  <a:pt x="4906" y="865"/>
                  <a:pt x="4900" y="850"/>
                </a:cubicBezTo>
                <a:cubicBezTo>
                  <a:pt x="4896" y="827"/>
                  <a:pt x="4858" y="767"/>
                  <a:pt x="4824" y="706"/>
                </a:cubicBezTo>
                <a:cubicBezTo>
                  <a:pt x="4806" y="675"/>
                  <a:pt x="4788" y="645"/>
                  <a:pt x="4775" y="619"/>
                </a:cubicBezTo>
                <a:cubicBezTo>
                  <a:pt x="4762" y="593"/>
                  <a:pt x="4752" y="572"/>
                  <a:pt x="4747" y="561"/>
                </a:cubicBezTo>
                <a:cubicBezTo>
                  <a:pt x="4741" y="547"/>
                  <a:pt x="4734" y="529"/>
                  <a:pt x="4726" y="509"/>
                </a:cubicBezTo>
                <a:cubicBezTo>
                  <a:pt x="4718" y="489"/>
                  <a:pt x="4709" y="467"/>
                  <a:pt x="4700" y="446"/>
                </a:cubicBezTo>
                <a:cubicBezTo>
                  <a:pt x="4702" y="450"/>
                  <a:pt x="4702" y="449"/>
                  <a:pt x="4702" y="448"/>
                </a:cubicBezTo>
                <a:cubicBezTo>
                  <a:pt x="4701" y="446"/>
                  <a:pt x="4701" y="442"/>
                  <a:pt x="4699" y="439"/>
                </a:cubicBezTo>
                <a:cubicBezTo>
                  <a:pt x="4695" y="432"/>
                  <a:pt x="4692" y="424"/>
                  <a:pt x="4694" y="432"/>
                </a:cubicBezTo>
                <a:cubicBezTo>
                  <a:pt x="4691" y="425"/>
                  <a:pt x="4688" y="418"/>
                  <a:pt x="4685" y="413"/>
                </a:cubicBezTo>
                <a:cubicBezTo>
                  <a:pt x="4679" y="408"/>
                  <a:pt x="4674" y="406"/>
                  <a:pt x="4671" y="407"/>
                </a:cubicBezTo>
                <a:cubicBezTo>
                  <a:pt x="4671" y="407"/>
                  <a:pt x="4671" y="407"/>
                  <a:pt x="4671" y="409"/>
                </a:cubicBezTo>
                <a:cubicBezTo>
                  <a:pt x="4671" y="410"/>
                  <a:pt x="4672" y="412"/>
                  <a:pt x="4671" y="415"/>
                </a:cubicBezTo>
                <a:cubicBezTo>
                  <a:pt x="4671" y="419"/>
                  <a:pt x="4669" y="423"/>
                  <a:pt x="4664" y="425"/>
                </a:cubicBezTo>
                <a:cubicBezTo>
                  <a:pt x="4661" y="426"/>
                  <a:pt x="4665" y="440"/>
                  <a:pt x="4670" y="455"/>
                </a:cubicBezTo>
                <a:cubicBezTo>
                  <a:pt x="4665" y="440"/>
                  <a:pt x="4665" y="440"/>
                  <a:pt x="4661" y="426"/>
                </a:cubicBezTo>
                <a:cubicBezTo>
                  <a:pt x="4664" y="441"/>
                  <a:pt x="4662" y="441"/>
                  <a:pt x="4658" y="440"/>
                </a:cubicBezTo>
                <a:cubicBezTo>
                  <a:pt x="4654" y="439"/>
                  <a:pt x="4650" y="437"/>
                  <a:pt x="4650" y="445"/>
                </a:cubicBezTo>
                <a:cubicBezTo>
                  <a:pt x="4645" y="430"/>
                  <a:pt x="4645" y="430"/>
                  <a:pt x="4641" y="415"/>
                </a:cubicBezTo>
                <a:cubicBezTo>
                  <a:pt x="4641" y="447"/>
                  <a:pt x="4624" y="420"/>
                  <a:pt x="4616" y="438"/>
                </a:cubicBezTo>
                <a:cubicBezTo>
                  <a:pt x="4611" y="424"/>
                  <a:pt x="4611" y="424"/>
                  <a:pt x="4607" y="409"/>
                </a:cubicBezTo>
                <a:cubicBezTo>
                  <a:pt x="4604" y="410"/>
                  <a:pt x="4600" y="411"/>
                  <a:pt x="4597" y="410"/>
                </a:cubicBezTo>
                <a:cubicBezTo>
                  <a:pt x="4594" y="409"/>
                  <a:pt x="4591" y="406"/>
                  <a:pt x="4588" y="398"/>
                </a:cubicBezTo>
                <a:cubicBezTo>
                  <a:pt x="4583" y="384"/>
                  <a:pt x="4583" y="384"/>
                  <a:pt x="4578" y="369"/>
                </a:cubicBezTo>
                <a:cubicBezTo>
                  <a:pt x="4566" y="357"/>
                  <a:pt x="4562" y="390"/>
                  <a:pt x="4551" y="361"/>
                </a:cubicBezTo>
                <a:cubicBezTo>
                  <a:pt x="4557" y="376"/>
                  <a:pt x="4557" y="376"/>
                  <a:pt x="4562" y="390"/>
                </a:cubicBezTo>
                <a:cubicBezTo>
                  <a:pt x="4548" y="395"/>
                  <a:pt x="4535" y="395"/>
                  <a:pt x="4521" y="394"/>
                </a:cubicBezTo>
                <a:cubicBezTo>
                  <a:pt x="4514" y="393"/>
                  <a:pt x="4508" y="392"/>
                  <a:pt x="4501" y="391"/>
                </a:cubicBezTo>
                <a:cubicBezTo>
                  <a:pt x="4497" y="390"/>
                  <a:pt x="4494" y="389"/>
                  <a:pt x="4491" y="389"/>
                </a:cubicBezTo>
                <a:cubicBezTo>
                  <a:pt x="4485" y="385"/>
                  <a:pt x="4485" y="385"/>
                  <a:pt x="4485" y="385"/>
                </a:cubicBezTo>
                <a:cubicBezTo>
                  <a:pt x="4472" y="373"/>
                  <a:pt x="4461" y="367"/>
                  <a:pt x="4451" y="365"/>
                </a:cubicBezTo>
                <a:cubicBezTo>
                  <a:pt x="4440" y="363"/>
                  <a:pt x="4431" y="365"/>
                  <a:pt x="4424" y="370"/>
                </a:cubicBezTo>
                <a:cubicBezTo>
                  <a:pt x="4420" y="373"/>
                  <a:pt x="4416" y="376"/>
                  <a:pt x="4412" y="380"/>
                </a:cubicBezTo>
                <a:cubicBezTo>
                  <a:pt x="4408" y="384"/>
                  <a:pt x="4405" y="388"/>
                  <a:pt x="4401" y="393"/>
                </a:cubicBezTo>
                <a:cubicBezTo>
                  <a:pt x="4394" y="402"/>
                  <a:pt x="4388" y="413"/>
                  <a:pt x="4382" y="423"/>
                </a:cubicBezTo>
                <a:cubicBezTo>
                  <a:pt x="4378" y="425"/>
                  <a:pt x="4386" y="455"/>
                  <a:pt x="4402" y="482"/>
                </a:cubicBezTo>
                <a:cubicBezTo>
                  <a:pt x="4389" y="487"/>
                  <a:pt x="4389" y="487"/>
                  <a:pt x="4389" y="487"/>
                </a:cubicBezTo>
                <a:cubicBezTo>
                  <a:pt x="4381" y="490"/>
                  <a:pt x="4404" y="531"/>
                  <a:pt x="4396" y="535"/>
                </a:cubicBezTo>
                <a:cubicBezTo>
                  <a:pt x="4387" y="559"/>
                  <a:pt x="4373" y="575"/>
                  <a:pt x="4357" y="586"/>
                </a:cubicBezTo>
                <a:cubicBezTo>
                  <a:pt x="4353" y="589"/>
                  <a:pt x="4349" y="592"/>
                  <a:pt x="4345" y="594"/>
                </a:cubicBezTo>
                <a:cubicBezTo>
                  <a:pt x="4341" y="596"/>
                  <a:pt x="4336" y="599"/>
                  <a:pt x="4331" y="601"/>
                </a:cubicBezTo>
                <a:cubicBezTo>
                  <a:pt x="4322" y="605"/>
                  <a:pt x="4312" y="608"/>
                  <a:pt x="4303" y="611"/>
                </a:cubicBezTo>
                <a:cubicBezTo>
                  <a:pt x="4300" y="612"/>
                  <a:pt x="4297" y="613"/>
                  <a:pt x="4294" y="614"/>
                </a:cubicBezTo>
                <a:cubicBezTo>
                  <a:pt x="4288" y="607"/>
                  <a:pt x="4283" y="602"/>
                  <a:pt x="4278" y="599"/>
                </a:cubicBezTo>
                <a:cubicBezTo>
                  <a:pt x="4275" y="597"/>
                  <a:pt x="4270" y="597"/>
                  <a:pt x="4266" y="597"/>
                </a:cubicBezTo>
                <a:cubicBezTo>
                  <a:pt x="4261" y="598"/>
                  <a:pt x="4257" y="599"/>
                  <a:pt x="4253" y="601"/>
                </a:cubicBezTo>
                <a:cubicBezTo>
                  <a:pt x="4245" y="605"/>
                  <a:pt x="4238" y="612"/>
                  <a:pt x="4232" y="620"/>
                </a:cubicBezTo>
                <a:cubicBezTo>
                  <a:pt x="4230" y="623"/>
                  <a:pt x="4229" y="625"/>
                  <a:pt x="4227" y="627"/>
                </a:cubicBezTo>
                <a:cubicBezTo>
                  <a:pt x="4225" y="629"/>
                  <a:pt x="4222" y="632"/>
                  <a:pt x="4220" y="635"/>
                </a:cubicBezTo>
                <a:cubicBezTo>
                  <a:pt x="4216" y="640"/>
                  <a:pt x="4212" y="645"/>
                  <a:pt x="4208" y="650"/>
                </a:cubicBezTo>
                <a:cubicBezTo>
                  <a:pt x="4206" y="651"/>
                  <a:pt x="4206" y="654"/>
                  <a:pt x="4206" y="660"/>
                </a:cubicBezTo>
                <a:cubicBezTo>
                  <a:pt x="4201" y="666"/>
                  <a:pt x="4195" y="672"/>
                  <a:pt x="4190" y="679"/>
                </a:cubicBezTo>
                <a:cubicBezTo>
                  <a:pt x="4197" y="680"/>
                  <a:pt x="4205" y="682"/>
                  <a:pt x="4212" y="684"/>
                </a:cubicBezTo>
                <a:cubicBezTo>
                  <a:pt x="4213" y="686"/>
                  <a:pt x="4213" y="688"/>
                  <a:pt x="4214" y="690"/>
                </a:cubicBezTo>
                <a:cubicBezTo>
                  <a:pt x="4030" y="614"/>
                  <a:pt x="3839" y="555"/>
                  <a:pt x="3656" y="496"/>
                </a:cubicBezTo>
                <a:cubicBezTo>
                  <a:pt x="3598" y="477"/>
                  <a:pt x="3540" y="458"/>
                  <a:pt x="3485" y="439"/>
                </a:cubicBezTo>
                <a:cubicBezTo>
                  <a:pt x="3457" y="429"/>
                  <a:pt x="3429" y="420"/>
                  <a:pt x="3401" y="410"/>
                </a:cubicBezTo>
                <a:cubicBezTo>
                  <a:pt x="3387" y="405"/>
                  <a:pt x="3373" y="400"/>
                  <a:pt x="3359" y="395"/>
                </a:cubicBezTo>
                <a:cubicBezTo>
                  <a:pt x="3346" y="389"/>
                  <a:pt x="3333" y="384"/>
                  <a:pt x="3320" y="379"/>
                </a:cubicBezTo>
                <a:cubicBezTo>
                  <a:pt x="3293" y="369"/>
                  <a:pt x="3267" y="358"/>
                  <a:pt x="3241" y="347"/>
                </a:cubicBezTo>
                <a:cubicBezTo>
                  <a:pt x="3228" y="342"/>
                  <a:pt x="3215" y="336"/>
                  <a:pt x="3203" y="331"/>
                </a:cubicBezTo>
                <a:cubicBezTo>
                  <a:pt x="3190" y="325"/>
                  <a:pt x="3177" y="319"/>
                  <a:pt x="3164" y="313"/>
                </a:cubicBezTo>
                <a:cubicBezTo>
                  <a:pt x="3136" y="301"/>
                  <a:pt x="3109" y="288"/>
                  <a:pt x="3082" y="275"/>
                </a:cubicBezTo>
                <a:cubicBezTo>
                  <a:pt x="3054" y="261"/>
                  <a:pt x="3027" y="248"/>
                  <a:pt x="2999" y="234"/>
                </a:cubicBezTo>
                <a:cubicBezTo>
                  <a:pt x="2974" y="212"/>
                  <a:pt x="2924" y="167"/>
                  <a:pt x="2897" y="145"/>
                </a:cubicBezTo>
                <a:cubicBezTo>
                  <a:pt x="2840" y="120"/>
                  <a:pt x="2779" y="97"/>
                  <a:pt x="2713" y="79"/>
                </a:cubicBezTo>
                <a:cubicBezTo>
                  <a:pt x="2680" y="70"/>
                  <a:pt x="2647" y="61"/>
                  <a:pt x="2613" y="54"/>
                </a:cubicBezTo>
                <a:cubicBezTo>
                  <a:pt x="2579" y="46"/>
                  <a:pt x="2544" y="39"/>
                  <a:pt x="2509" y="33"/>
                </a:cubicBezTo>
                <a:cubicBezTo>
                  <a:pt x="2475" y="27"/>
                  <a:pt x="2439" y="22"/>
                  <a:pt x="2404" y="18"/>
                </a:cubicBezTo>
                <a:cubicBezTo>
                  <a:pt x="2386" y="16"/>
                  <a:pt x="2369" y="14"/>
                  <a:pt x="2352" y="12"/>
                </a:cubicBezTo>
                <a:cubicBezTo>
                  <a:pt x="2334" y="10"/>
                  <a:pt x="2317" y="8"/>
                  <a:pt x="2299" y="7"/>
                </a:cubicBezTo>
                <a:cubicBezTo>
                  <a:pt x="2264" y="5"/>
                  <a:pt x="2230" y="3"/>
                  <a:pt x="2196" y="1"/>
                </a:cubicBezTo>
                <a:cubicBezTo>
                  <a:pt x="2188" y="1"/>
                  <a:pt x="2179" y="0"/>
                  <a:pt x="2171" y="0"/>
                </a:cubicBezTo>
                <a:cubicBezTo>
                  <a:pt x="2167" y="0"/>
                  <a:pt x="2163" y="0"/>
                  <a:pt x="2160" y="0"/>
                </a:cubicBezTo>
                <a:cubicBezTo>
                  <a:pt x="2156" y="0"/>
                  <a:pt x="2152" y="0"/>
                  <a:pt x="2149" y="0"/>
                </a:cubicBezTo>
                <a:cubicBezTo>
                  <a:pt x="2134" y="0"/>
                  <a:pt x="2119" y="0"/>
                  <a:pt x="2105" y="0"/>
                </a:cubicBezTo>
                <a:cubicBezTo>
                  <a:pt x="2091" y="0"/>
                  <a:pt x="2076" y="3"/>
                  <a:pt x="2063" y="8"/>
                </a:cubicBezTo>
                <a:cubicBezTo>
                  <a:pt x="2056" y="10"/>
                  <a:pt x="2049" y="13"/>
                  <a:pt x="2042" y="16"/>
                </a:cubicBezTo>
                <a:cubicBezTo>
                  <a:pt x="2039" y="17"/>
                  <a:pt x="2035" y="19"/>
                  <a:pt x="2032" y="20"/>
                </a:cubicBezTo>
                <a:cubicBezTo>
                  <a:pt x="2027" y="23"/>
                  <a:pt x="2027" y="23"/>
                  <a:pt x="2027" y="23"/>
                </a:cubicBezTo>
                <a:cubicBezTo>
                  <a:pt x="2024" y="25"/>
                  <a:pt x="2024" y="25"/>
                  <a:pt x="2024" y="25"/>
                </a:cubicBezTo>
                <a:cubicBezTo>
                  <a:pt x="2021" y="26"/>
                  <a:pt x="2021" y="26"/>
                  <a:pt x="2021" y="26"/>
                </a:cubicBezTo>
                <a:cubicBezTo>
                  <a:pt x="1985" y="39"/>
                  <a:pt x="1952" y="58"/>
                  <a:pt x="1926" y="78"/>
                </a:cubicBezTo>
                <a:cubicBezTo>
                  <a:pt x="1874" y="118"/>
                  <a:pt x="1845" y="159"/>
                  <a:pt x="1845" y="159"/>
                </a:cubicBezTo>
                <a:cubicBezTo>
                  <a:pt x="1841" y="161"/>
                  <a:pt x="1841" y="161"/>
                  <a:pt x="1841" y="161"/>
                </a:cubicBezTo>
                <a:cubicBezTo>
                  <a:pt x="1838" y="164"/>
                  <a:pt x="1838" y="164"/>
                  <a:pt x="1838" y="164"/>
                </a:cubicBezTo>
                <a:cubicBezTo>
                  <a:pt x="1836" y="166"/>
                  <a:pt x="1834" y="168"/>
                  <a:pt x="1832" y="171"/>
                </a:cubicBezTo>
                <a:cubicBezTo>
                  <a:pt x="1828" y="175"/>
                  <a:pt x="1825" y="180"/>
                  <a:pt x="1821" y="185"/>
                </a:cubicBezTo>
                <a:cubicBezTo>
                  <a:pt x="1814" y="195"/>
                  <a:pt x="1808" y="207"/>
                  <a:pt x="1803" y="218"/>
                </a:cubicBezTo>
                <a:cubicBezTo>
                  <a:pt x="1795" y="241"/>
                  <a:pt x="1793" y="264"/>
                  <a:pt x="1807" y="280"/>
                </a:cubicBezTo>
                <a:cubicBezTo>
                  <a:pt x="1814" y="282"/>
                  <a:pt x="1822" y="284"/>
                  <a:pt x="1832" y="286"/>
                </a:cubicBezTo>
                <a:cubicBezTo>
                  <a:pt x="1842" y="289"/>
                  <a:pt x="1855" y="291"/>
                  <a:pt x="1867" y="293"/>
                </a:cubicBezTo>
                <a:cubicBezTo>
                  <a:pt x="1880" y="296"/>
                  <a:pt x="1893" y="299"/>
                  <a:pt x="1906" y="301"/>
                </a:cubicBezTo>
                <a:cubicBezTo>
                  <a:pt x="1919" y="305"/>
                  <a:pt x="1932" y="308"/>
                  <a:pt x="1945" y="312"/>
                </a:cubicBezTo>
                <a:cubicBezTo>
                  <a:pt x="1957" y="316"/>
                  <a:pt x="1969" y="321"/>
                  <a:pt x="1980" y="325"/>
                </a:cubicBezTo>
                <a:cubicBezTo>
                  <a:pt x="1989" y="330"/>
                  <a:pt x="1996" y="334"/>
                  <a:pt x="2003" y="340"/>
                </a:cubicBezTo>
                <a:cubicBezTo>
                  <a:pt x="2015" y="350"/>
                  <a:pt x="2022" y="363"/>
                  <a:pt x="2020" y="378"/>
                </a:cubicBezTo>
                <a:cubicBezTo>
                  <a:pt x="2019" y="385"/>
                  <a:pt x="2012" y="388"/>
                  <a:pt x="2001" y="389"/>
                </a:cubicBezTo>
                <a:cubicBezTo>
                  <a:pt x="1995" y="389"/>
                  <a:pt x="1989" y="389"/>
                  <a:pt x="1983" y="388"/>
                </a:cubicBezTo>
                <a:cubicBezTo>
                  <a:pt x="1979" y="388"/>
                  <a:pt x="1976" y="388"/>
                  <a:pt x="1973" y="387"/>
                </a:cubicBezTo>
                <a:cubicBezTo>
                  <a:pt x="1969" y="387"/>
                  <a:pt x="1965" y="387"/>
                  <a:pt x="1961" y="386"/>
                </a:cubicBezTo>
                <a:cubicBezTo>
                  <a:pt x="1956" y="417"/>
                  <a:pt x="1925" y="459"/>
                  <a:pt x="1895" y="494"/>
                </a:cubicBezTo>
                <a:cubicBezTo>
                  <a:pt x="1863" y="530"/>
                  <a:pt x="1832" y="559"/>
                  <a:pt x="1817" y="558"/>
                </a:cubicBezTo>
                <a:cubicBezTo>
                  <a:pt x="1809" y="566"/>
                  <a:pt x="1790" y="578"/>
                  <a:pt x="1766" y="592"/>
                </a:cubicBezTo>
                <a:cubicBezTo>
                  <a:pt x="1745" y="603"/>
                  <a:pt x="1722" y="616"/>
                  <a:pt x="1698" y="629"/>
                </a:cubicBezTo>
                <a:cubicBezTo>
                  <a:pt x="1681" y="628"/>
                  <a:pt x="1662" y="627"/>
                  <a:pt x="1639" y="625"/>
                </a:cubicBezTo>
                <a:cubicBezTo>
                  <a:pt x="1639" y="625"/>
                  <a:pt x="1639" y="625"/>
                  <a:pt x="1639" y="625"/>
                </a:cubicBezTo>
                <a:cubicBezTo>
                  <a:pt x="1730" y="632"/>
                  <a:pt x="1664" y="627"/>
                  <a:pt x="1685" y="628"/>
                </a:cubicBezTo>
                <a:cubicBezTo>
                  <a:pt x="1685" y="628"/>
                  <a:pt x="1685" y="628"/>
                  <a:pt x="1685" y="628"/>
                </a:cubicBezTo>
                <a:cubicBezTo>
                  <a:pt x="1685" y="629"/>
                  <a:pt x="1685" y="629"/>
                  <a:pt x="1685" y="629"/>
                </a:cubicBezTo>
                <a:cubicBezTo>
                  <a:pt x="1685" y="629"/>
                  <a:pt x="1685" y="629"/>
                  <a:pt x="1685" y="629"/>
                </a:cubicBezTo>
                <a:cubicBezTo>
                  <a:pt x="1685" y="629"/>
                  <a:pt x="1685" y="629"/>
                  <a:pt x="1685" y="629"/>
                </a:cubicBezTo>
                <a:cubicBezTo>
                  <a:pt x="1685" y="630"/>
                  <a:pt x="1685" y="630"/>
                  <a:pt x="1685" y="630"/>
                </a:cubicBezTo>
                <a:cubicBezTo>
                  <a:pt x="1686" y="631"/>
                  <a:pt x="1686" y="631"/>
                  <a:pt x="1686" y="631"/>
                </a:cubicBezTo>
                <a:cubicBezTo>
                  <a:pt x="1686" y="631"/>
                  <a:pt x="1687" y="632"/>
                  <a:pt x="1687" y="633"/>
                </a:cubicBezTo>
                <a:cubicBezTo>
                  <a:pt x="1688" y="633"/>
                  <a:pt x="1688" y="634"/>
                  <a:pt x="1689" y="634"/>
                </a:cubicBezTo>
                <a:cubicBezTo>
                  <a:pt x="1688" y="635"/>
                  <a:pt x="1687" y="635"/>
                  <a:pt x="1686" y="636"/>
                </a:cubicBezTo>
                <a:cubicBezTo>
                  <a:pt x="1682" y="635"/>
                  <a:pt x="1682" y="635"/>
                  <a:pt x="1682" y="635"/>
                </a:cubicBezTo>
                <a:cubicBezTo>
                  <a:pt x="1676" y="637"/>
                  <a:pt x="1670" y="639"/>
                  <a:pt x="1665" y="641"/>
                </a:cubicBezTo>
                <a:cubicBezTo>
                  <a:pt x="1659" y="643"/>
                  <a:pt x="1653" y="646"/>
                  <a:pt x="1648" y="648"/>
                </a:cubicBezTo>
                <a:cubicBezTo>
                  <a:pt x="1642" y="650"/>
                  <a:pt x="1638" y="653"/>
                  <a:pt x="1634" y="655"/>
                </a:cubicBezTo>
                <a:cubicBezTo>
                  <a:pt x="1633" y="657"/>
                  <a:pt x="1631" y="658"/>
                  <a:pt x="1629" y="659"/>
                </a:cubicBezTo>
                <a:cubicBezTo>
                  <a:pt x="1627" y="661"/>
                  <a:pt x="1627" y="661"/>
                  <a:pt x="1627" y="661"/>
                </a:cubicBezTo>
                <a:cubicBezTo>
                  <a:pt x="1626" y="662"/>
                  <a:pt x="1624" y="662"/>
                  <a:pt x="1623" y="663"/>
                </a:cubicBezTo>
                <a:cubicBezTo>
                  <a:pt x="1619" y="666"/>
                  <a:pt x="1615" y="668"/>
                  <a:pt x="1611" y="670"/>
                </a:cubicBezTo>
                <a:cubicBezTo>
                  <a:pt x="1611" y="671"/>
                  <a:pt x="1611" y="672"/>
                  <a:pt x="1611" y="672"/>
                </a:cubicBezTo>
                <a:cubicBezTo>
                  <a:pt x="1614" y="672"/>
                  <a:pt x="1611" y="672"/>
                  <a:pt x="1612" y="672"/>
                </a:cubicBezTo>
                <a:cubicBezTo>
                  <a:pt x="1612" y="672"/>
                  <a:pt x="1612" y="672"/>
                  <a:pt x="1612" y="672"/>
                </a:cubicBezTo>
                <a:cubicBezTo>
                  <a:pt x="1612" y="672"/>
                  <a:pt x="1612" y="672"/>
                  <a:pt x="1612" y="672"/>
                </a:cubicBezTo>
                <a:cubicBezTo>
                  <a:pt x="1612" y="672"/>
                  <a:pt x="1612" y="672"/>
                  <a:pt x="1612" y="672"/>
                </a:cubicBezTo>
                <a:cubicBezTo>
                  <a:pt x="1612" y="673"/>
                  <a:pt x="1612" y="673"/>
                  <a:pt x="1612" y="673"/>
                </a:cubicBezTo>
                <a:cubicBezTo>
                  <a:pt x="1612" y="674"/>
                  <a:pt x="1612" y="674"/>
                  <a:pt x="1612" y="674"/>
                </a:cubicBezTo>
                <a:cubicBezTo>
                  <a:pt x="1612" y="674"/>
                  <a:pt x="1612" y="674"/>
                  <a:pt x="1612" y="674"/>
                </a:cubicBezTo>
                <a:cubicBezTo>
                  <a:pt x="1612" y="674"/>
                  <a:pt x="1612" y="674"/>
                  <a:pt x="1612" y="674"/>
                </a:cubicBezTo>
                <a:cubicBezTo>
                  <a:pt x="1612" y="674"/>
                  <a:pt x="1612" y="674"/>
                  <a:pt x="1612" y="674"/>
                </a:cubicBezTo>
                <a:cubicBezTo>
                  <a:pt x="1612" y="674"/>
                  <a:pt x="1612" y="674"/>
                  <a:pt x="1612" y="674"/>
                </a:cubicBezTo>
                <a:cubicBezTo>
                  <a:pt x="1612" y="674"/>
                  <a:pt x="1612" y="674"/>
                  <a:pt x="1612" y="674"/>
                </a:cubicBezTo>
                <a:cubicBezTo>
                  <a:pt x="1614" y="735"/>
                  <a:pt x="1616" y="816"/>
                  <a:pt x="1616" y="799"/>
                </a:cubicBezTo>
                <a:cubicBezTo>
                  <a:pt x="1616" y="799"/>
                  <a:pt x="1616" y="799"/>
                  <a:pt x="1616" y="799"/>
                </a:cubicBezTo>
                <a:cubicBezTo>
                  <a:pt x="1615" y="799"/>
                  <a:pt x="1615" y="799"/>
                  <a:pt x="1615" y="799"/>
                </a:cubicBezTo>
                <a:cubicBezTo>
                  <a:pt x="1614" y="800"/>
                  <a:pt x="1614" y="800"/>
                  <a:pt x="1614" y="800"/>
                </a:cubicBezTo>
                <a:cubicBezTo>
                  <a:pt x="1614" y="808"/>
                  <a:pt x="1615" y="816"/>
                  <a:pt x="1615" y="823"/>
                </a:cubicBezTo>
                <a:cubicBezTo>
                  <a:pt x="1622" y="805"/>
                  <a:pt x="1628" y="786"/>
                  <a:pt x="1636" y="767"/>
                </a:cubicBezTo>
                <a:cubicBezTo>
                  <a:pt x="1663" y="896"/>
                  <a:pt x="1663" y="896"/>
                  <a:pt x="1663" y="896"/>
                </a:cubicBezTo>
                <a:cubicBezTo>
                  <a:pt x="1679" y="912"/>
                  <a:pt x="1696" y="927"/>
                  <a:pt x="1713" y="942"/>
                </a:cubicBezTo>
                <a:cubicBezTo>
                  <a:pt x="1727" y="952"/>
                  <a:pt x="1727" y="952"/>
                  <a:pt x="1727" y="952"/>
                </a:cubicBezTo>
                <a:cubicBezTo>
                  <a:pt x="1731" y="956"/>
                  <a:pt x="1734" y="959"/>
                  <a:pt x="1738" y="963"/>
                </a:cubicBezTo>
                <a:cubicBezTo>
                  <a:pt x="1746" y="969"/>
                  <a:pt x="1753" y="976"/>
                  <a:pt x="1760" y="982"/>
                </a:cubicBezTo>
                <a:cubicBezTo>
                  <a:pt x="1768" y="988"/>
                  <a:pt x="1775" y="994"/>
                  <a:pt x="1782" y="999"/>
                </a:cubicBezTo>
                <a:cubicBezTo>
                  <a:pt x="1785" y="1001"/>
                  <a:pt x="1787" y="1003"/>
                  <a:pt x="1789" y="1005"/>
                </a:cubicBezTo>
                <a:cubicBezTo>
                  <a:pt x="1751" y="1007"/>
                  <a:pt x="1713" y="1009"/>
                  <a:pt x="1675" y="1012"/>
                </a:cubicBezTo>
                <a:cubicBezTo>
                  <a:pt x="1596" y="1019"/>
                  <a:pt x="1521" y="1030"/>
                  <a:pt x="1450" y="1043"/>
                </a:cubicBezTo>
                <a:cubicBezTo>
                  <a:pt x="1421" y="1048"/>
                  <a:pt x="1395" y="1060"/>
                  <a:pt x="1371" y="1075"/>
                </a:cubicBezTo>
                <a:cubicBezTo>
                  <a:pt x="1360" y="1082"/>
                  <a:pt x="1349" y="1091"/>
                  <a:pt x="1338" y="1100"/>
                </a:cubicBezTo>
                <a:cubicBezTo>
                  <a:pt x="1336" y="1102"/>
                  <a:pt x="1333" y="1104"/>
                  <a:pt x="1330" y="1107"/>
                </a:cubicBezTo>
                <a:cubicBezTo>
                  <a:pt x="1327" y="1110"/>
                  <a:pt x="1327" y="1110"/>
                  <a:pt x="1327" y="1110"/>
                </a:cubicBezTo>
                <a:cubicBezTo>
                  <a:pt x="1326" y="1111"/>
                  <a:pt x="1326" y="1112"/>
                  <a:pt x="1326" y="1113"/>
                </a:cubicBezTo>
                <a:cubicBezTo>
                  <a:pt x="1325" y="1115"/>
                  <a:pt x="1325" y="1118"/>
                  <a:pt x="1324" y="1120"/>
                </a:cubicBezTo>
                <a:cubicBezTo>
                  <a:pt x="1323" y="1121"/>
                  <a:pt x="1322" y="1123"/>
                  <a:pt x="1321" y="1124"/>
                </a:cubicBezTo>
                <a:cubicBezTo>
                  <a:pt x="1320" y="1125"/>
                  <a:pt x="1319" y="1126"/>
                  <a:pt x="1319" y="1127"/>
                </a:cubicBezTo>
                <a:cubicBezTo>
                  <a:pt x="1309" y="1117"/>
                  <a:pt x="1297" y="1109"/>
                  <a:pt x="1284" y="1107"/>
                </a:cubicBezTo>
                <a:cubicBezTo>
                  <a:pt x="1259" y="1117"/>
                  <a:pt x="1241" y="1124"/>
                  <a:pt x="1215" y="1136"/>
                </a:cubicBezTo>
                <a:cubicBezTo>
                  <a:pt x="1200" y="1109"/>
                  <a:pt x="1200" y="1109"/>
                  <a:pt x="1200" y="1109"/>
                </a:cubicBezTo>
                <a:cubicBezTo>
                  <a:pt x="1219" y="1100"/>
                  <a:pt x="1252" y="1102"/>
                  <a:pt x="1263" y="1082"/>
                </a:cubicBezTo>
                <a:cubicBezTo>
                  <a:pt x="1265" y="1064"/>
                  <a:pt x="1226" y="1046"/>
                  <a:pt x="1228" y="1029"/>
                </a:cubicBezTo>
                <a:cubicBezTo>
                  <a:pt x="1237" y="1025"/>
                  <a:pt x="1247" y="1021"/>
                  <a:pt x="1249" y="1004"/>
                </a:cubicBezTo>
                <a:cubicBezTo>
                  <a:pt x="1222" y="1014"/>
                  <a:pt x="1191" y="1044"/>
                  <a:pt x="1153" y="1045"/>
                </a:cubicBezTo>
                <a:cubicBezTo>
                  <a:pt x="1145" y="1041"/>
                  <a:pt x="1136" y="1036"/>
                  <a:pt x="1127" y="1030"/>
                </a:cubicBezTo>
                <a:cubicBezTo>
                  <a:pt x="1118" y="1023"/>
                  <a:pt x="1109" y="1015"/>
                  <a:pt x="1101" y="1001"/>
                </a:cubicBezTo>
                <a:cubicBezTo>
                  <a:pt x="1095" y="1007"/>
                  <a:pt x="1089" y="1011"/>
                  <a:pt x="1083" y="1015"/>
                </a:cubicBezTo>
                <a:cubicBezTo>
                  <a:pt x="1076" y="1018"/>
                  <a:pt x="1069" y="1022"/>
                  <a:pt x="1062" y="1024"/>
                </a:cubicBezTo>
                <a:cubicBezTo>
                  <a:pt x="1047" y="1028"/>
                  <a:pt x="1031" y="1031"/>
                  <a:pt x="1013" y="1030"/>
                </a:cubicBezTo>
                <a:cubicBezTo>
                  <a:pt x="978" y="1030"/>
                  <a:pt x="936" y="1022"/>
                  <a:pt x="890" y="1009"/>
                </a:cubicBezTo>
                <a:cubicBezTo>
                  <a:pt x="881" y="1005"/>
                  <a:pt x="872" y="1007"/>
                  <a:pt x="861" y="1012"/>
                </a:cubicBezTo>
                <a:cubicBezTo>
                  <a:pt x="855" y="1015"/>
                  <a:pt x="850" y="1019"/>
                  <a:pt x="844" y="1023"/>
                </a:cubicBezTo>
                <a:cubicBezTo>
                  <a:pt x="841" y="1025"/>
                  <a:pt x="839" y="1027"/>
                  <a:pt x="836" y="1030"/>
                </a:cubicBezTo>
                <a:cubicBezTo>
                  <a:pt x="833" y="1032"/>
                  <a:pt x="830" y="1034"/>
                  <a:pt x="827" y="1038"/>
                </a:cubicBezTo>
                <a:cubicBezTo>
                  <a:pt x="819" y="1045"/>
                  <a:pt x="812" y="1052"/>
                  <a:pt x="805" y="1060"/>
                </a:cubicBezTo>
                <a:cubicBezTo>
                  <a:pt x="795" y="1072"/>
                  <a:pt x="795" y="1072"/>
                  <a:pt x="795" y="1072"/>
                </a:cubicBezTo>
                <a:cubicBezTo>
                  <a:pt x="790" y="1078"/>
                  <a:pt x="790" y="1078"/>
                  <a:pt x="790" y="1078"/>
                </a:cubicBezTo>
                <a:cubicBezTo>
                  <a:pt x="788" y="1079"/>
                  <a:pt x="788" y="1079"/>
                  <a:pt x="788" y="1079"/>
                </a:cubicBezTo>
                <a:cubicBezTo>
                  <a:pt x="788" y="1080"/>
                  <a:pt x="787" y="1080"/>
                  <a:pt x="787" y="1081"/>
                </a:cubicBezTo>
                <a:cubicBezTo>
                  <a:pt x="787" y="1081"/>
                  <a:pt x="787" y="1081"/>
                  <a:pt x="787" y="1081"/>
                </a:cubicBezTo>
                <a:cubicBezTo>
                  <a:pt x="786" y="1082"/>
                  <a:pt x="785" y="1082"/>
                  <a:pt x="784" y="1083"/>
                </a:cubicBezTo>
                <a:cubicBezTo>
                  <a:pt x="777" y="1085"/>
                  <a:pt x="777" y="1085"/>
                  <a:pt x="777" y="1085"/>
                </a:cubicBezTo>
                <a:cubicBezTo>
                  <a:pt x="770" y="1088"/>
                  <a:pt x="770" y="1088"/>
                  <a:pt x="770" y="1088"/>
                </a:cubicBezTo>
                <a:cubicBezTo>
                  <a:pt x="767" y="1089"/>
                  <a:pt x="767" y="1089"/>
                  <a:pt x="767" y="1089"/>
                </a:cubicBezTo>
                <a:cubicBezTo>
                  <a:pt x="765" y="1090"/>
                  <a:pt x="765" y="1090"/>
                  <a:pt x="765" y="1090"/>
                </a:cubicBezTo>
                <a:cubicBezTo>
                  <a:pt x="765" y="1090"/>
                  <a:pt x="765" y="1090"/>
                  <a:pt x="765" y="1090"/>
                </a:cubicBezTo>
                <a:cubicBezTo>
                  <a:pt x="768" y="1086"/>
                  <a:pt x="760" y="1095"/>
                  <a:pt x="761" y="1094"/>
                </a:cubicBezTo>
                <a:cubicBezTo>
                  <a:pt x="761" y="1094"/>
                  <a:pt x="761" y="1094"/>
                  <a:pt x="761" y="1094"/>
                </a:cubicBezTo>
                <a:cubicBezTo>
                  <a:pt x="761" y="1094"/>
                  <a:pt x="761" y="1094"/>
                  <a:pt x="761" y="1094"/>
                </a:cubicBezTo>
                <a:cubicBezTo>
                  <a:pt x="759" y="1095"/>
                  <a:pt x="759" y="1095"/>
                  <a:pt x="759" y="1095"/>
                </a:cubicBezTo>
                <a:cubicBezTo>
                  <a:pt x="747" y="1103"/>
                  <a:pt x="735" y="1111"/>
                  <a:pt x="723" y="1121"/>
                </a:cubicBezTo>
                <a:cubicBezTo>
                  <a:pt x="711" y="1130"/>
                  <a:pt x="699" y="1141"/>
                  <a:pt x="687" y="1151"/>
                </a:cubicBezTo>
                <a:cubicBezTo>
                  <a:pt x="681" y="1157"/>
                  <a:pt x="676" y="1163"/>
                  <a:pt x="670" y="1168"/>
                </a:cubicBezTo>
                <a:cubicBezTo>
                  <a:pt x="661" y="1177"/>
                  <a:pt x="661" y="1177"/>
                  <a:pt x="661" y="1177"/>
                </a:cubicBezTo>
                <a:cubicBezTo>
                  <a:pt x="653" y="1186"/>
                  <a:pt x="653" y="1186"/>
                  <a:pt x="653" y="1186"/>
                </a:cubicBezTo>
                <a:cubicBezTo>
                  <a:pt x="608" y="1236"/>
                  <a:pt x="566" y="1299"/>
                  <a:pt x="532" y="1372"/>
                </a:cubicBezTo>
                <a:cubicBezTo>
                  <a:pt x="515" y="1408"/>
                  <a:pt x="500" y="1448"/>
                  <a:pt x="487" y="1489"/>
                </a:cubicBezTo>
                <a:cubicBezTo>
                  <a:pt x="484" y="1499"/>
                  <a:pt x="481" y="1510"/>
                  <a:pt x="478" y="1520"/>
                </a:cubicBezTo>
                <a:cubicBezTo>
                  <a:pt x="473" y="1536"/>
                  <a:pt x="473" y="1536"/>
                  <a:pt x="473" y="1536"/>
                </a:cubicBezTo>
                <a:cubicBezTo>
                  <a:pt x="469" y="1557"/>
                  <a:pt x="469" y="1557"/>
                  <a:pt x="469" y="1557"/>
                </a:cubicBezTo>
                <a:cubicBezTo>
                  <a:pt x="465" y="1578"/>
                  <a:pt x="465" y="1578"/>
                  <a:pt x="465" y="1578"/>
                </a:cubicBezTo>
                <a:cubicBezTo>
                  <a:pt x="461" y="1599"/>
                  <a:pt x="461" y="1599"/>
                  <a:pt x="461" y="1599"/>
                </a:cubicBezTo>
                <a:cubicBezTo>
                  <a:pt x="459" y="1603"/>
                  <a:pt x="458" y="1607"/>
                  <a:pt x="456" y="1611"/>
                </a:cubicBezTo>
                <a:cubicBezTo>
                  <a:pt x="454" y="1614"/>
                  <a:pt x="454" y="1614"/>
                  <a:pt x="454" y="1614"/>
                </a:cubicBezTo>
                <a:cubicBezTo>
                  <a:pt x="454" y="1615"/>
                  <a:pt x="454" y="1615"/>
                  <a:pt x="454" y="1615"/>
                </a:cubicBezTo>
                <a:cubicBezTo>
                  <a:pt x="453" y="1616"/>
                  <a:pt x="453" y="1616"/>
                  <a:pt x="453" y="1616"/>
                </a:cubicBezTo>
                <a:cubicBezTo>
                  <a:pt x="453" y="1616"/>
                  <a:pt x="453" y="1616"/>
                  <a:pt x="453" y="1616"/>
                </a:cubicBezTo>
                <a:cubicBezTo>
                  <a:pt x="453" y="1613"/>
                  <a:pt x="453" y="1646"/>
                  <a:pt x="453" y="1632"/>
                </a:cubicBezTo>
                <a:cubicBezTo>
                  <a:pt x="453" y="1632"/>
                  <a:pt x="453" y="1632"/>
                  <a:pt x="453" y="1632"/>
                </a:cubicBezTo>
                <a:cubicBezTo>
                  <a:pt x="453" y="1633"/>
                  <a:pt x="453" y="1633"/>
                  <a:pt x="453" y="1633"/>
                </a:cubicBezTo>
                <a:cubicBezTo>
                  <a:pt x="450" y="1643"/>
                  <a:pt x="450" y="1643"/>
                  <a:pt x="450" y="1643"/>
                </a:cubicBezTo>
                <a:cubicBezTo>
                  <a:pt x="448" y="1650"/>
                  <a:pt x="446" y="1656"/>
                  <a:pt x="444" y="1663"/>
                </a:cubicBezTo>
                <a:cubicBezTo>
                  <a:pt x="440" y="1677"/>
                  <a:pt x="436" y="1691"/>
                  <a:pt x="432" y="1705"/>
                </a:cubicBezTo>
                <a:cubicBezTo>
                  <a:pt x="428" y="1720"/>
                  <a:pt x="423" y="1735"/>
                  <a:pt x="418" y="1749"/>
                </a:cubicBezTo>
                <a:cubicBezTo>
                  <a:pt x="414" y="1764"/>
                  <a:pt x="409" y="1780"/>
                  <a:pt x="404" y="1796"/>
                </a:cubicBezTo>
                <a:cubicBezTo>
                  <a:pt x="397" y="1804"/>
                  <a:pt x="387" y="1817"/>
                  <a:pt x="376" y="1831"/>
                </a:cubicBezTo>
                <a:cubicBezTo>
                  <a:pt x="366" y="1845"/>
                  <a:pt x="356" y="1858"/>
                  <a:pt x="350" y="1869"/>
                </a:cubicBezTo>
                <a:cubicBezTo>
                  <a:pt x="349" y="1876"/>
                  <a:pt x="348" y="1884"/>
                  <a:pt x="347" y="1892"/>
                </a:cubicBezTo>
                <a:cubicBezTo>
                  <a:pt x="347" y="1896"/>
                  <a:pt x="347" y="1900"/>
                  <a:pt x="347" y="1904"/>
                </a:cubicBezTo>
                <a:cubicBezTo>
                  <a:pt x="346" y="1910"/>
                  <a:pt x="346" y="1910"/>
                  <a:pt x="346" y="1910"/>
                </a:cubicBezTo>
                <a:cubicBezTo>
                  <a:pt x="346" y="1911"/>
                  <a:pt x="346" y="1912"/>
                  <a:pt x="347" y="1914"/>
                </a:cubicBezTo>
                <a:cubicBezTo>
                  <a:pt x="347" y="1918"/>
                  <a:pt x="347" y="1918"/>
                  <a:pt x="347" y="1918"/>
                </a:cubicBezTo>
                <a:cubicBezTo>
                  <a:pt x="348" y="1940"/>
                  <a:pt x="351" y="1963"/>
                  <a:pt x="356" y="1986"/>
                </a:cubicBezTo>
                <a:cubicBezTo>
                  <a:pt x="356" y="1987"/>
                  <a:pt x="356" y="1987"/>
                  <a:pt x="356" y="1987"/>
                </a:cubicBezTo>
                <a:cubicBezTo>
                  <a:pt x="356" y="1987"/>
                  <a:pt x="356" y="1987"/>
                  <a:pt x="356" y="1987"/>
                </a:cubicBezTo>
                <a:cubicBezTo>
                  <a:pt x="356" y="1988"/>
                  <a:pt x="356" y="1988"/>
                  <a:pt x="356" y="1988"/>
                </a:cubicBezTo>
                <a:cubicBezTo>
                  <a:pt x="356" y="1989"/>
                  <a:pt x="356" y="1989"/>
                  <a:pt x="356" y="1989"/>
                </a:cubicBezTo>
                <a:cubicBezTo>
                  <a:pt x="356" y="1992"/>
                  <a:pt x="356" y="1992"/>
                  <a:pt x="356" y="1992"/>
                </a:cubicBezTo>
                <a:cubicBezTo>
                  <a:pt x="356" y="1994"/>
                  <a:pt x="356" y="1994"/>
                  <a:pt x="356" y="1994"/>
                </a:cubicBezTo>
                <a:cubicBezTo>
                  <a:pt x="342" y="2001"/>
                  <a:pt x="328" y="2009"/>
                  <a:pt x="314" y="2017"/>
                </a:cubicBezTo>
                <a:cubicBezTo>
                  <a:pt x="280" y="2036"/>
                  <a:pt x="243" y="2060"/>
                  <a:pt x="205" y="2090"/>
                </a:cubicBezTo>
                <a:cubicBezTo>
                  <a:pt x="167" y="2120"/>
                  <a:pt x="128" y="2157"/>
                  <a:pt x="92" y="2201"/>
                </a:cubicBezTo>
                <a:cubicBezTo>
                  <a:pt x="56" y="2245"/>
                  <a:pt x="23" y="2296"/>
                  <a:pt x="0" y="2350"/>
                </a:cubicBezTo>
                <a:cubicBezTo>
                  <a:pt x="36" y="2302"/>
                  <a:pt x="77" y="2268"/>
                  <a:pt x="114" y="2236"/>
                </a:cubicBezTo>
                <a:cubicBezTo>
                  <a:pt x="152" y="2205"/>
                  <a:pt x="187" y="2177"/>
                  <a:pt x="219" y="2141"/>
                </a:cubicBezTo>
                <a:cubicBezTo>
                  <a:pt x="229" y="2152"/>
                  <a:pt x="251" y="2175"/>
                  <a:pt x="268" y="2162"/>
                </a:cubicBezTo>
                <a:cubicBezTo>
                  <a:pt x="283" y="2153"/>
                  <a:pt x="296" y="2145"/>
                  <a:pt x="309" y="2136"/>
                </a:cubicBezTo>
                <a:cubicBezTo>
                  <a:pt x="322" y="2128"/>
                  <a:pt x="335" y="2120"/>
                  <a:pt x="348" y="2112"/>
                </a:cubicBezTo>
                <a:cubicBezTo>
                  <a:pt x="354" y="2108"/>
                  <a:pt x="360" y="2104"/>
                  <a:pt x="366" y="2100"/>
                </a:cubicBezTo>
                <a:cubicBezTo>
                  <a:pt x="375" y="2095"/>
                  <a:pt x="375" y="2095"/>
                  <a:pt x="375" y="2095"/>
                </a:cubicBezTo>
                <a:cubicBezTo>
                  <a:pt x="377" y="2093"/>
                  <a:pt x="380" y="2092"/>
                  <a:pt x="383" y="2090"/>
                </a:cubicBezTo>
                <a:cubicBezTo>
                  <a:pt x="384" y="2090"/>
                  <a:pt x="385" y="2089"/>
                  <a:pt x="385" y="2089"/>
                </a:cubicBezTo>
                <a:cubicBezTo>
                  <a:pt x="386" y="2089"/>
                  <a:pt x="386" y="2090"/>
                  <a:pt x="386" y="2090"/>
                </a:cubicBezTo>
                <a:cubicBezTo>
                  <a:pt x="387" y="2092"/>
                  <a:pt x="389" y="2094"/>
                  <a:pt x="390" y="2096"/>
                </a:cubicBezTo>
                <a:cubicBezTo>
                  <a:pt x="391" y="2097"/>
                  <a:pt x="391" y="2097"/>
                  <a:pt x="391" y="2097"/>
                </a:cubicBezTo>
                <a:cubicBezTo>
                  <a:pt x="391" y="2097"/>
                  <a:pt x="391" y="2097"/>
                  <a:pt x="391" y="2098"/>
                </a:cubicBezTo>
                <a:cubicBezTo>
                  <a:pt x="393" y="2101"/>
                  <a:pt x="393" y="2101"/>
                  <a:pt x="393" y="2101"/>
                </a:cubicBezTo>
                <a:cubicBezTo>
                  <a:pt x="397" y="2108"/>
                  <a:pt x="397" y="2108"/>
                  <a:pt x="397" y="2108"/>
                </a:cubicBezTo>
                <a:cubicBezTo>
                  <a:pt x="401" y="2115"/>
                  <a:pt x="405" y="2121"/>
                  <a:pt x="409" y="2127"/>
                </a:cubicBezTo>
                <a:cubicBezTo>
                  <a:pt x="403" y="2135"/>
                  <a:pt x="398" y="2144"/>
                  <a:pt x="392" y="2152"/>
                </a:cubicBezTo>
                <a:cubicBezTo>
                  <a:pt x="386" y="2162"/>
                  <a:pt x="380" y="2172"/>
                  <a:pt x="374" y="2181"/>
                </a:cubicBezTo>
                <a:cubicBezTo>
                  <a:pt x="369" y="2192"/>
                  <a:pt x="363" y="2202"/>
                  <a:pt x="357" y="2212"/>
                </a:cubicBezTo>
                <a:cubicBezTo>
                  <a:pt x="349" y="2219"/>
                  <a:pt x="363" y="2248"/>
                  <a:pt x="393" y="2264"/>
                </a:cubicBezTo>
                <a:cubicBezTo>
                  <a:pt x="385" y="2271"/>
                  <a:pt x="377" y="2277"/>
                  <a:pt x="370" y="2284"/>
                </a:cubicBezTo>
                <a:cubicBezTo>
                  <a:pt x="353" y="2298"/>
                  <a:pt x="395" y="2325"/>
                  <a:pt x="378" y="2340"/>
                </a:cubicBezTo>
                <a:cubicBezTo>
                  <a:pt x="374" y="2350"/>
                  <a:pt x="369" y="2360"/>
                  <a:pt x="363" y="2370"/>
                </a:cubicBezTo>
                <a:cubicBezTo>
                  <a:pt x="357" y="2381"/>
                  <a:pt x="351" y="2391"/>
                  <a:pt x="344" y="2401"/>
                </a:cubicBezTo>
                <a:cubicBezTo>
                  <a:pt x="341" y="2406"/>
                  <a:pt x="338" y="2410"/>
                  <a:pt x="334" y="2415"/>
                </a:cubicBezTo>
                <a:cubicBezTo>
                  <a:pt x="323" y="2429"/>
                  <a:pt x="323" y="2429"/>
                  <a:pt x="323" y="2429"/>
                </a:cubicBezTo>
                <a:cubicBezTo>
                  <a:pt x="316" y="2439"/>
                  <a:pt x="308" y="2449"/>
                  <a:pt x="300" y="2458"/>
                </a:cubicBezTo>
                <a:cubicBezTo>
                  <a:pt x="284" y="2476"/>
                  <a:pt x="266" y="2497"/>
                  <a:pt x="248" y="2516"/>
                </a:cubicBezTo>
                <a:cubicBezTo>
                  <a:pt x="241" y="2523"/>
                  <a:pt x="241" y="2523"/>
                  <a:pt x="241" y="2523"/>
                </a:cubicBezTo>
                <a:cubicBezTo>
                  <a:pt x="238" y="2527"/>
                  <a:pt x="238" y="2527"/>
                  <a:pt x="238" y="2527"/>
                </a:cubicBezTo>
                <a:cubicBezTo>
                  <a:pt x="236" y="2528"/>
                  <a:pt x="236" y="2528"/>
                  <a:pt x="236" y="2528"/>
                </a:cubicBezTo>
                <a:cubicBezTo>
                  <a:pt x="230" y="2535"/>
                  <a:pt x="230" y="2535"/>
                  <a:pt x="230" y="2535"/>
                </a:cubicBezTo>
                <a:cubicBezTo>
                  <a:pt x="220" y="2545"/>
                  <a:pt x="220" y="2545"/>
                  <a:pt x="220" y="2545"/>
                </a:cubicBezTo>
                <a:cubicBezTo>
                  <a:pt x="210" y="2555"/>
                  <a:pt x="210" y="2555"/>
                  <a:pt x="210" y="2555"/>
                </a:cubicBezTo>
                <a:cubicBezTo>
                  <a:pt x="208" y="2558"/>
                  <a:pt x="208" y="2558"/>
                  <a:pt x="208" y="2558"/>
                </a:cubicBezTo>
                <a:cubicBezTo>
                  <a:pt x="207" y="2559"/>
                  <a:pt x="207" y="2559"/>
                  <a:pt x="207" y="2559"/>
                </a:cubicBezTo>
                <a:cubicBezTo>
                  <a:pt x="206" y="2560"/>
                  <a:pt x="206" y="2560"/>
                  <a:pt x="206" y="2560"/>
                </a:cubicBezTo>
                <a:cubicBezTo>
                  <a:pt x="206" y="2560"/>
                  <a:pt x="206" y="2560"/>
                  <a:pt x="205" y="2561"/>
                </a:cubicBezTo>
                <a:cubicBezTo>
                  <a:pt x="193" y="2575"/>
                  <a:pt x="193" y="2575"/>
                  <a:pt x="193" y="2575"/>
                </a:cubicBezTo>
                <a:cubicBezTo>
                  <a:pt x="176" y="2595"/>
                  <a:pt x="160" y="2615"/>
                  <a:pt x="145" y="2635"/>
                </a:cubicBezTo>
                <a:cubicBezTo>
                  <a:pt x="133" y="2652"/>
                  <a:pt x="121" y="2670"/>
                  <a:pt x="109" y="2688"/>
                </a:cubicBezTo>
                <a:cubicBezTo>
                  <a:pt x="103" y="2696"/>
                  <a:pt x="98" y="2706"/>
                  <a:pt x="93" y="2715"/>
                </a:cubicBezTo>
                <a:cubicBezTo>
                  <a:pt x="87" y="2725"/>
                  <a:pt x="82" y="2734"/>
                  <a:pt x="77" y="2744"/>
                </a:cubicBezTo>
                <a:cubicBezTo>
                  <a:pt x="67" y="2763"/>
                  <a:pt x="58" y="2783"/>
                  <a:pt x="50" y="2803"/>
                </a:cubicBezTo>
                <a:cubicBezTo>
                  <a:pt x="17" y="2884"/>
                  <a:pt x="2" y="2973"/>
                  <a:pt x="7" y="3054"/>
                </a:cubicBezTo>
                <a:cubicBezTo>
                  <a:pt x="13" y="3034"/>
                  <a:pt x="21" y="3015"/>
                  <a:pt x="28" y="2998"/>
                </a:cubicBezTo>
                <a:cubicBezTo>
                  <a:pt x="30" y="2994"/>
                  <a:pt x="32" y="2989"/>
                  <a:pt x="34" y="2985"/>
                </a:cubicBezTo>
                <a:cubicBezTo>
                  <a:pt x="36" y="2981"/>
                  <a:pt x="38" y="2976"/>
                  <a:pt x="40" y="2972"/>
                </a:cubicBezTo>
                <a:cubicBezTo>
                  <a:pt x="44" y="2964"/>
                  <a:pt x="48" y="2955"/>
                  <a:pt x="52" y="2947"/>
                </a:cubicBezTo>
                <a:cubicBezTo>
                  <a:pt x="56" y="2939"/>
                  <a:pt x="60" y="2930"/>
                  <a:pt x="63" y="2922"/>
                </a:cubicBezTo>
                <a:cubicBezTo>
                  <a:pt x="67" y="2913"/>
                  <a:pt x="71" y="2905"/>
                  <a:pt x="74" y="2896"/>
                </a:cubicBezTo>
                <a:cubicBezTo>
                  <a:pt x="77" y="2887"/>
                  <a:pt x="80" y="2878"/>
                  <a:pt x="82" y="2869"/>
                </a:cubicBezTo>
                <a:cubicBezTo>
                  <a:pt x="85" y="2859"/>
                  <a:pt x="87" y="2850"/>
                  <a:pt x="89" y="2839"/>
                </a:cubicBezTo>
                <a:cubicBezTo>
                  <a:pt x="104" y="2844"/>
                  <a:pt x="135" y="2855"/>
                  <a:pt x="142" y="2837"/>
                </a:cubicBezTo>
                <a:cubicBezTo>
                  <a:pt x="156" y="2811"/>
                  <a:pt x="171" y="2784"/>
                  <a:pt x="185" y="2758"/>
                </a:cubicBezTo>
                <a:cubicBezTo>
                  <a:pt x="192" y="2744"/>
                  <a:pt x="200" y="2732"/>
                  <a:pt x="208" y="2720"/>
                </a:cubicBezTo>
                <a:cubicBezTo>
                  <a:pt x="215" y="2708"/>
                  <a:pt x="223" y="2697"/>
                  <a:pt x="231" y="2685"/>
                </a:cubicBezTo>
                <a:cubicBezTo>
                  <a:pt x="241" y="2673"/>
                  <a:pt x="251" y="2661"/>
                  <a:pt x="262" y="2650"/>
                </a:cubicBezTo>
                <a:cubicBezTo>
                  <a:pt x="267" y="2644"/>
                  <a:pt x="272" y="2639"/>
                  <a:pt x="278" y="2635"/>
                </a:cubicBezTo>
                <a:cubicBezTo>
                  <a:pt x="283" y="2630"/>
                  <a:pt x="290" y="2624"/>
                  <a:pt x="291" y="2624"/>
                </a:cubicBezTo>
                <a:cubicBezTo>
                  <a:pt x="304" y="2620"/>
                  <a:pt x="318" y="2620"/>
                  <a:pt x="335" y="2624"/>
                </a:cubicBezTo>
                <a:cubicBezTo>
                  <a:pt x="337" y="2625"/>
                  <a:pt x="340" y="2625"/>
                  <a:pt x="343" y="2626"/>
                </a:cubicBezTo>
                <a:cubicBezTo>
                  <a:pt x="344" y="2627"/>
                  <a:pt x="346" y="2627"/>
                  <a:pt x="347" y="2628"/>
                </a:cubicBezTo>
                <a:cubicBezTo>
                  <a:pt x="350" y="2628"/>
                  <a:pt x="350" y="2628"/>
                  <a:pt x="350" y="2628"/>
                </a:cubicBezTo>
                <a:cubicBezTo>
                  <a:pt x="350" y="2628"/>
                  <a:pt x="350" y="2628"/>
                  <a:pt x="350" y="2628"/>
                </a:cubicBezTo>
                <a:cubicBezTo>
                  <a:pt x="349" y="2629"/>
                  <a:pt x="357" y="2621"/>
                  <a:pt x="354" y="2625"/>
                </a:cubicBezTo>
                <a:cubicBezTo>
                  <a:pt x="354" y="2625"/>
                  <a:pt x="354" y="2625"/>
                  <a:pt x="354" y="2625"/>
                </a:cubicBezTo>
                <a:cubicBezTo>
                  <a:pt x="354" y="2625"/>
                  <a:pt x="354" y="2625"/>
                  <a:pt x="354" y="2625"/>
                </a:cubicBezTo>
                <a:cubicBezTo>
                  <a:pt x="354" y="2625"/>
                  <a:pt x="354" y="2625"/>
                  <a:pt x="354" y="2625"/>
                </a:cubicBezTo>
                <a:cubicBezTo>
                  <a:pt x="354" y="2625"/>
                  <a:pt x="354" y="2625"/>
                  <a:pt x="354" y="2625"/>
                </a:cubicBezTo>
                <a:cubicBezTo>
                  <a:pt x="355" y="2625"/>
                  <a:pt x="355" y="2625"/>
                  <a:pt x="355" y="2625"/>
                </a:cubicBezTo>
                <a:cubicBezTo>
                  <a:pt x="356" y="2625"/>
                  <a:pt x="356" y="2625"/>
                  <a:pt x="356" y="2625"/>
                </a:cubicBezTo>
                <a:cubicBezTo>
                  <a:pt x="364" y="2627"/>
                  <a:pt x="372" y="2629"/>
                  <a:pt x="381" y="2630"/>
                </a:cubicBezTo>
                <a:cubicBezTo>
                  <a:pt x="397" y="2633"/>
                  <a:pt x="414" y="2632"/>
                  <a:pt x="426" y="2620"/>
                </a:cubicBezTo>
                <a:cubicBezTo>
                  <a:pt x="426" y="2620"/>
                  <a:pt x="426" y="2620"/>
                  <a:pt x="426" y="2620"/>
                </a:cubicBezTo>
                <a:cubicBezTo>
                  <a:pt x="402" y="2645"/>
                  <a:pt x="402" y="2645"/>
                  <a:pt x="402" y="2645"/>
                </a:cubicBezTo>
                <a:cubicBezTo>
                  <a:pt x="412" y="2652"/>
                  <a:pt x="429" y="2666"/>
                  <a:pt x="436" y="2672"/>
                </a:cubicBezTo>
                <a:cubicBezTo>
                  <a:pt x="427" y="2676"/>
                  <a:pt x="413" y="2674"/>
                  <a:pt x="398" y="2672"/>
                </a:cubicBezTo>
                <a:cubicBezTo>
                  <a:pt x="393" y="2703"/>
                  <a:pt x="370" y="2746"/>
                  <a:pt x="345" y="2781"/>
                </a:cubicBezTo>
                <a:cubicBezTo>
                  <a:pt x="320" y="2816"/>
                  <a:pt x="293" y="2843"/>
                  <a:pt x="282" y="2841"/>
                </a:cubicBezTo>
                <a:cubicBezTo>
                  <a:pt x="275" y="2848"/>
                  <a:pt x="259" y="2859"/>
                  <a:pt x="238" y="2870"/>
                </a:cubicBezTo>
                <a:cubicBezTo>
                  <a:pt x="218" y="2882"/>
                  <a:pt x="193" y="2894"/>
                  <a:pt x="167" y="2906"/>
                </a:cubicBezTo>
                <a:cubicBezTo>
                  <a:pt x="156" y="2910"/>
                  <a:pt x="146" y="2914"/>
                  <a:pt x="136" y="2917"/>
                </a:cubicBezTo>
                <a:cubicBezTo>
                  <a:pt x="126" y="2921"/>
                  <a:pt x="117" y="2925"/>
                  <a:pt x="109" y="2929"/>
                </a:cubicBezTo>
                <a:cubicBezTo>
                  <a:pt x="93" y="2937"/>
                  <a:pt x="81" y="2946"/>
                  <a:pt x="75" y="2952"/>
                </a:cubicBezTo>
                <a:cubicBezTo>
                  <a:pt x="53" y="2961"/>
                  <a:pt x="48" y="2989"/>
                  <a:pt x="55" y="3026"/>
                </a:cubicBezTo>
                <a:cubicBezTo>
                  <a:pt x="56" y="3044"/>
                  <a:pt x="59" y="3064"/>
                  <a:pt x="62" y="3085"/>
                </a:cubicBezTo>
                <a:cubicBezTo>
                  <a:pt x="62" y="3090"/>
                  <a:pt x="63" y="3095"/>
                  <a:pt x="64" y="3101"/>
                </a:cubicBezTo>
                <a:cubicBezTo>
                  <a:pt x="64" y="3104"/>
                  <a:pt x="65" y="3106"/>
                  <a:pt x="65" y="3109"/>
                </a:cubicBezTo>
                <a:cubicBezTo>
                  <a:pt x="65" y="3111"/>
                  <a:pt x="66" y="3112"/>
                  <a:pt x="67" y="3114"/>
                </a:cubicBezTo>
                <a:cubicBezTo>
                  <a:pt x="69" y="3119"/>
                  <a:pt x="69" y="3119"/>
                  <a:pt x="69" y="3119"/>
                </a:cubicBezTo>
                <a:cubicBezTo>
                  <a:pt x="76" y="3131"/>
                  <a:pt x="83" y="3144"/>
                  <a:pt x="91" y="3157"/>
                </a:cubicBezTo>
                <a:cubicBezTo>
                  <a:pt x="104" y="3175"/>
                  <a:pt x="119" y="3192"/>
                  <a:pt x="134" y="3209"/>
                </a:cubicBezTo>
                <a:cubicBezTo>
                  <a:pt x="140" y="3216"/>
                  <a:pt x="140" y="3216"/>
                  <a:pt x="140" y="3216"/>
                </a:cubicBezTo>
                <a:cubicBezTo>
                  <a:pt x="145" y="3222"/>
                  <a:pt x="145" y="3222"/>
                  <a:pt x="145" y="3222"/>
                </a:cubicBezTo>
                <a:cubicBezTo>
                  <a:pt x="155" y="3233"/>
                  <a:pt x="155" y="3233"/>
                  <a:pt x="155" y="3233"/>
                </a:cubicBezTo>
                <a:cubicBezTo>
                  <a:pt x="161" y="3241"/>
                  <a:pt x="167" y="3248"/>
                  <a:pt x="173" y="3255"/>
                </a:cubicBezTo>
                <a:cubicBezTo>
                  <a:pt x="186" y="3269"/>
                  <a:pt x="198" y="3281"/>
                  <a:pt x="209" y="3292"/>
                </a:cubicBezTo>
                <a:cubicBezTo>
                  <a:pt x="221" y="3303"/>
                  <a:pt x="232" y="3312"/>
                  <a:pt x="241" y="3318"/>
                </a:cubicBezTo>
                <a:cubicBezTo>
                  <a:pt x="284" y="3356"/>
                  <a:pt x="228" y="3394"/>
                  <a:pt x="220" y="3440"/>
                </a:cubicBezTo>
                <a:cubicBezTo>
                  <a:pt x="245" y="3436"/>
                  <a:pt x="262" y="3446"/>
                  <a:pt x="279" y="3457"/>
                </a:cubicBezTo>
                <a:cubicBezTo>
                  <a:pt x="296" y="3467"/>
                  <a:pt x="313" y="3477"/>
                  <a:pt x="339" y="3473"/>
                </a:cubicBezTo>
                <a:cubicBezTo>
                  <a:pt x="338" y="3477"/>
                  <a:pt x="346" y="3482"/>
                  <a:pt x="361" y="3487"/>
                </a:cubicBezTo>
                <a:cubicBezTo>
                  <a:pt x="375" y="3492"/>
                  <a:pt x="394" y="3498"/>
                  <a:pt x="417" y="3503"/>
                </a:cubicBezTo>
                <a:cubicBezTo>
                  <a:pt x="461" y="3514"/>
                  <a:pt x="515" y="3524"/>
                  <a:pt x="551" y="3528"/>
                </a:cubicBezTo>
                <a:cubicBezTo>
                  <a:pt x="551" y="3528"/>
                  <a:pt x="577" y="3515"/>
                  <a:pt x="649" y="3523"/>
                </a:cubicBezTo>
                <a:cubicBezTo>
                  <a:pt x="673" y="3525"/>
                  <a:pt x="674" y="3509"/>
                  <a:pt x="676" y="3494"/>
                </a:cubicBezTo>
                <a:cubicBezTo>
                  <a:pt x="674" y="3509"/>
                  <a:pt x="674" y="3509"/>
                  <a:pt x="673" y="3525"/>
                </a:cubicBezTo>
                <a:cubicBezTo>
                  <a:pt x="699" y="3496"/>
                  <a:pt x="742" y="3530"/>
                  <a:pt x="767" y="3517"/>
                </a:cubicBezTo>
                <a:cubicBezTo>
                  <a:pt x="766" y="3532"/>
                  <a:pt x="766" y="3532"/>
                  <a:pt x="764" y="3548"/>
                </a:cubicBezTo>
                <a:cubicBezTo>
                  <a:pt x="813" y="3521"/>
                  <a:pt x="857" y="3555"/>
                  <a:pt x="905" y="3543"/>
                </a:cubicBezTo>
                <a:cubicBezTo>
                  <a:pt x="903" y="3559"/>
                  <a:pt x="903" y="3559"/>
                  <a:pt x="902" y="3574"/>
                </a:cubicBezTo>
                <a:cubicBezTo>
                  <a:pt x="914" y="3575"/>
                  <a:pt x="925" y="3576"/>
                  <a:pt x="934" y="3579"/>
                </a:cubicBezTo>
                <a:cubicBezTo>
                  <a:pt x="942" y="3581"/>
                  <a:pt x="948" y="3585"/>
                  <a:pt x="947" y="3593"/>
                </a:cubicBezTo>
                <a:cubicBezTo>
                  <a:pt x="946" y="3608"/>
                  <a:pt x="946" y="3608"/>
                  <a:pt x="945" y="3624"/>
                </a:cubicBezTo>
                <a:cubicBezTo>
                  <a:pt x="967" y="3641"/>
                  <a:pt x="1015" y="3613"/>
                  <a:pt x="1012" y="3643"/>
                </a:cubicBezTo>
                <a:cubicBezTo>
                  <a:pt x="1014" y="3628"/>
                  <a:pt x="1014" y="3628"/>
                  <a:pt x="1015" y="3613"/>
                </a:cubicBezTo>
                <a:cubicBezTo>
                  <a:pt x="1060" y="3616"/>
                  <a:pt x="1100" y="3622"/>
                  <a:pt x="1137" y="3630"/>
                </a:cubicBezTo>
                <a:cubicBezTo>
                  <a:pt x="1155" y="3634"/>
                  <a:pt x="1173" y="3639"/>
                  <a:pt x="1190" y="3643"/>
                </a:cubicBezTo>
                <a:cubicBezTo>
                  <a:pt x="1199" y="3646"/>
                  <a:pt x="1208" y="3648"/>
                  <a:pt x="1216" y="3651"/>
                </a:cubicBezTo>
                <a:cubicBezTo>
                  <a:pt x="1224" y="3653"/>
                  <a:pt x="1232" y="3655"/>
                  <a:pt x="1241" y="3658"/>
                </a:cubicBezTo>
                <a:cubicBezTo>
                  <a:pt x="1284" y="3675"/>
                  <a:pt x="1330" y="3687"/>
                  <a:pt x="1378" y="3695"/>
                </a:cubicBezTo>
                <a:cubicBezTo>
                  <a:pt x="1427" y="3703"/>
                  <a:pt x="1477" y="3707"/>
                  <a:pt x="1528" y="3708"/>
                </a:cubicBezTo>
                <a:cubicBezTo>
                  <a:pt x="1541" y="3708"/>
                  <a:pt x="1554" y="3708"/>
                  <a:pt x="1566" y="3708"/>
                </a:cubicBezTo>
                <a:cubicBezTo>
                  <a:pt x="1579" y="3708"/>
                  <a:pt x="1591" y="3708"/>
                  <a:pt x="1604" y="3708"/>
                </a:cubicBezTo>
                <a:cubicBezTo>
                  <a:pt x="1617" y="3707"/>
                  <a:pt x="1630" y="3707"/>
                  <a:pt x="1642" y="3706"/>
                </a:cubicBezTo>
                <a:cubicBezTo>
                  <a:pt x="1654" y="3706"/>
                  <a:pt x="1665" y="3705"/>
                  <a:pt x="1677" y="3704"/>
                </a:cubicBezTo>
                <a:cubicBezTo>
                  <a:pt x="1689" y="3703"/>
                  <a:pt x="1700" y="3702"/>
                  <a:pt x="1712" y="3702"/>
                </a:cubicBezTo>
                <a:cubicBezTo>
                  <a:pt x="1723" y="3701"/>
                  <a:pt x="1734" y="3700"/>
                  <a:pt x="1745" y="3699"/>
                </a:cubicBezTo>
                <a:cubicBezTo>
                  <a:pt x="1765" y="3697"/>
                  <a:pt x="1786" y="3695"/>
                  <a:pt x="1806" y="3693"/>
                </a:cubicBezTo>
                <a:cubicBezTo>
                  <a:pt x="1823" y="3694"/>
                  <a:pt x="1844" y="3666"/>
                  <a:pt x="1831" y="3633"/>
                </a:cubicBezTo>
                <a:cubicBezTo>
                  <a:pt x="1840" y="3634"/>
                  <a:pt x="1847" y="3635"/>
                  <a:pt x="1855" y="3636"/>
                </a:cubicBezTo>
                <a:cubicBezTo>
                  <a:pt x="1864" y="3637"/>
                  <a:pt x="1872" y="3638"/>
                  <a:pt x="1880" y="3639"/>
                </a:cubicBezTo>
                <a:cubicBezTo>
                  <a:pt x="1888" y="3640"/>
                  <a:pt x="1893" y="3638"/>
                  <a:pt x="1897" y="3634"/>
                </a:cubicBezTo>
                <a:cubicBezTo>
                  <a:pt x="1901" y="3631"/>
                  <a:pt x="1904" y="3625"/>
                  <a:pt x="1907" y="3620"/>
                </a:cubicBezTo>
                <a:cubicBezTo>
                  <a:pt x="1912" y="3609"/>
                  <a:pt x="1918" y="3598"/>
                  <a:pt x="1933" y="3601"/>
                </a:cubicBezTo>
                <a:cubicBezTo>
                  <a:pt x="1940" y="3600"/>
                  <a:pt x="1947" y="3599"/>
                  <a:pt x="1954" y="3598"/>
                </a:cubicBezTo>
                <a:cubicBezTo>
                  <a:pt x="1961" y="3597"/>
                  <a:pt x="1968" y="3597"/>
                  <a:pt x="1975" y="3597"/>
                </a:cubicBezTo>
                <a:cubicBezTo>
                  <a:pt x="1982" y="3597"/>
                  <a:pt x="1990" y="3597"/>
                  <a:pt x="1997" y="3597"/>
                </a:cubicBezTo>
                <a:cubicBezTo>
                  <a:pt x="2008" y="3597"/>
                  <a:pt x="2008" y="3597"/>
                  <a:pt x="2008" y="3597"/>
                </a:cubicBezTo>
                <a:cubicBezTo>
                  <a:pt x="2013" y="3597"/>
                  <a:pt x="2013" y="3597"/>
                  <a:pt x="2013" y="3597"/>
                </a:cubicBezTo>
                <a:cubicBezTo>
                  <a:pt x="2016" y="3597"/>
                  <a:pt x="2016" y="3597"/>
                  <a:pt x="2016" y="3597"/>
                </a:cubicBezTo>
                <a:cubicBezTo>
                  <a:pt x="2019" y="3597"/>
                  <a:pt x="2019" y="3597"/>
                  <a:pt x="2019" y="3597"/>
                </a:cubicBezTo>
                <a:cubicBezTo>
                  <a:pt x="2055" y="3600"/>
                  <a:pt x="2091" y="3603"/>
                  <a:pt x="2126" y="3608"/>
                </a:cubicBezTo>
                <a:cubicBezTo>
                  <a:pt x="2135" y="3609"/>
                  <a:pt x="2143" y="3611"/>
                  <a:pt x="2151" y="3612"/>
                </a:cubicBezTo>
                <a:cubicBezTo>
                  <a:pt x="2176" y="3616"/>
                  <a:pt x="2176" y="3616"/>
                  <a:pt x="2176" y="3616"/>
                </a:cubicBezTo>
                <a:cubicBezTo>
                  <a:pt x="2193" y="3619"/>
                  <a:pt x="2209" y="3622"/>
                  <a:pt x="2225" y="3626"/>
                </a:cubicBezTo>
                <a:cubicBezTo>
                  <a:pt x="2242" y="3629"/>
                  <a:pt x="2258" y="3633"/>
                  <a:pt x="2274" y="3637"/>
                </a:cubicBezTo>
                <a:cubicBezTo>
                  <a:pt x="2278" y="3638"/>
                  <a:pt x="2282" y="3639"/>
                  <a:pt x="2286" y="3640"/>
                </a:cubicBezTo>
                <a:cubicBezTo>
                  <a:pt x="2287" y="3641"/>
                  <a:pt x="2287" y="3642"/>
                  <a:pt x="2287" y="3643"/>
                </a:cubicBezTo>
                <a:cubicBezTo>
                  <a:pt x="2294" y="3642"/>
                  <a:pt x="2294" y="3642"/>
                  <a:pt x="2294" y="3642"/>
                </a:cubicBezTo>
                <a:cubicBezTo>
                  <a:pt x="2304" y="3644"/>
                  <a:pt x="2314" y="3647"/>
                  <a:pt x="2323" y="3649"/>
                </a:cubicBezTo>
                <a:cubicBezTo>
                  <a:pt x="2333" y="3652"/>
                  <a:pt x="2343" y="3654"/>
                  <a:pt x="2353" y="3657"/>
                </a:cubicBezTo>
                <a:cubicBezTo>
                  <a:pt x="2354" y="3662"/>
                  <a:pt x="2354" y="3662"/>
                  <a:pt x="2354" y="3662"/>
                </a:cubicBezTo>
                <a:cubicBezTo>
                  <a:pt x="2252" y="3681"/>
                  <a:pt x="2252" y="3681"/>
                  <a:pt x="2252" y="3681"/>
                </a:cubicBezTo>
                <a:cubicBezTo>
                  <a:pt x="2218" y="3686"/>
                  <a:pt x="2185" y="3694"/>
                  <a:pt x="2151" y="3700"/>
                </a:cubicBezTo>
                <a:cubicBezTo>
                  <a:pt x="1960" y="3737"/>
                  <a:pt x="1960" y="3737"/>
                  <a:pt x="1960" y="3737"/>
                </a:cubicBezTo>
                <a:cubicBezTo>
                  <a:pt x="1963" y="3752"/>
                  <a:pt x="1967" y="3767"/>
                  <a:pt x="1997" y="3761"/>
                </a:cubicBezTo>
                <a:cubicBezTo>
                  <a:pt x="1990" y="3763"/>
                  <a:pt x="1983" y="3764"/>
                  <a:pt x="1976" y="3765"/>
                </a:cubicBezTo>
                <a:cubicBezTo>
                  <a:pt x="1969" y="3767"/>
                  <a:pt x="1962" y="3768"/>
                  <a:pt x="1955" y="3769"/>
                </a:cubicBezTo>
                <a:cubicBezTo>
                  <a:pt x="1942" y="3771"/>
                  <a:pt x="1928" y="3773"/>
                  <a:pt x="1915" y="3776"/>
                </a:cubicBezTo>
                <a:cubicBezTo>
                  <a:pt x="1902" y="3780"/>
                  <a:pt x="1888" y="3783"/>
                  <a:pt x="1875" y="3787"/>
                </a:cubicBezTo>
                <a:cubicBezTo>
                  <a:pt x="1862" y="3791"/>
                  <a:pt x="1849" y="3797"/>
                  <a:pt x="1835" y="3802"/>
                </a:cubicBezTo>
                <a:cubicBezTo>
                  <a:pt x="1815" y="3810"/>
                  <a:pt x="1815" y="3810"/>
                  <a:pt x="1815" y="3810"/>
                </a:cubicBezTo>
                <a:cubicBezTo>
                  <a:pt x="1794" y="3819"/>
                  <a:pt x="1794" y="3819"/>
                  <a:pt x="1794" y="3819"/>
                </a:cubicBezTo>
                <a:cubicBezTo>
                  <a:pt x="1779" y="3825"/>
                  <a:pt x="1765" y="3832"/>
                  <a:pt x="1750" y="3838"/>
                </a:cubicBezTo>
                <a:cubicBezTo>
                  <a:pt x="1743" y="3841"/>
                  <a:pt x="1735" y="3844"/>
                  <a:pt x="1728" y="3847"/>
                </a:cubicBezTo>
                <a:cubicBezTo>
                  <a:pt x="1724" y="3849"/>
                  <a:pt x="1720" y="3850"/>
                  <a:pt x="1716" y="3852"/>
                </a:cubicBezTo>
                <a:cubicBezTo>
                  <a:pt x="1707" y="3856"/>
                  <a:pt x="1707" y="3856"/>
                  <a:pt x="1707" y="3856"/>
                </a:cubicBezTo>
                <a:cubicBezTo>
                  <a:pt x="1700" y="3859"/>
                  <a:pt x="1693" y="3863"/>
                  <a:pt x="1687" y="3866"/>
                </a:cubicBezTo>
                <a:cubicBezTo>
                  <a:pt x="1680" y="3869"/>
                  <a:pt x="1674" y="3872"/>
                  <a:pt x="1666" y="3875"/>
                </a:cubicBezTo>
                <a:cubicBezTo>
                  <a:pt x="1659" y="3879"/>
                  <a:pt x="1652" y="3882"/>
                  <a:pt x="1645" y="3885"/>
                </a:cubicBezTo>
                <a:cubicBezTo>
                  <a:pt x="1638" y="3889"/>
                  <a:pt x="1632" y="3892"/>
                  <a:pt x="1625" y="3896"/>
                </a:cubicBezTo>
                <a:cubicBezTo>
                  <a:pt x="1612" y="3907"/>
                  <a:pt x="1616" y="3922"/>
                  <a:pt x="1636" y="3933"/>
                </a:cubicBezTo>
                <a:cubicBezTo>
                  <a:pt x="1655" y="3944"/>
                  <a:pt x="1702" y="3947"/>
                  <a:pt x="1745" y="3941"/>
                </a:cubicBezTo>
                <a:cubicBezTo>
                  <a:pt x="1758" y="3936"/>
                  <a:pt x="1770" y="3932"/>
                  <a:pt x="1782" y="3928"/>
                </a:cubicBezTo>
                <a:cubicBezTo>
                  <a:pt x="1794" y="3923"/>
                  <a:pt x="1805" y="3919"/>
                  <a:pt x="1816" y="3915"/>
                </a:cubicBezTo>
                <a:cubicBezTo>
                  <a:pt x="1834" y="3907"/>
                  <a:pt x="1852" y="3899"/>
                  <a:pt x="1870" y="3892"/>
                </a:cubicBezTo>
                <a:cubicBezTo>
                  <a:pt x="1885" y="3886"/>
                  <a:pt x="1898" y="3881"/>
                  <a:pt x="1913" y="3876"/>
                </a:cubicBezTo>
                <a:cubicBezTo>
                  <a:pt x="1921" y="3873"/>
                  <a:pt x="1929" y="3871"/>
                  <a:pt x="1937" y="3868"/>
                </a:cubicBezTo>
                <a:cubicBezTo>
                  <a:pt x="1945" y="3866"/>
                  <a:pt x="1953" y="3864"/>
                  <a:pt x="1962" y="3862"/>
                </a:cubicBezTo>
                <a:cubicBezTo>
                  <a:pt x="1970" y="3892"/>
                  <a:pt x="1970" y="3892"/>
                  <a:pt x="1970" y="3892"/>
                </a:cubicBezTo>
                <a:cubicBezTo>
                  <a:pt x="1947" y="3896"/>
                  <a:pt x="1919" y="3902"/>
                  <a:pt x="1892" y="3911"/>
                </a:cubicBezTo>
                <a:cubicBezTo>
                  <a:pt x="1885" y="3913"/>
                  <a:pt x="1878" y="3915"/>
                  <a:pt x="1869" y="3919"/>
                </a:cubicBezTo>
                <a:cubicBezTo>
                  <a:pt x="1865" y="3921"/>
                  <a:pt x="1861" y="3922"/>
                  <a:pt x="1856" y="3924"/>
                </a:cubicBezTo>
                <a:cubicBezTo>
                  <a:pt x="1852" y="3926"/>
                  <a:pt x="1847" y="3928"/>
                  <a:pt x="1843" y="3930"/>
                </a:cubicBezTo>
                <a:cubicBezTo>
                  <a:pt x="1839" y="3932"/>
                  <a:pt x="1834" y="3934"/>
                  <a:pt x="1830" y="3936"/>
                </a:cubicBezTo>
                <a:cubicBezTo>
                  <a:pt x="1825" y="3938"/>
                  <a:pt x="1821" y="3941"/>
                  <a:pt x="1816" y="3943"/>
                </a:cubicBezTo>
                <a:cubicBezTo>
                  <a:pt x="1807" y="3947"/>
                  <a:pt x="1799" y="3952"/>
                  <a:pt x="1791" y="3957"/>
                </a:cubicBezTo>
                <a:cubicBezTo>
                  <a:pt x="1783" y="3964"/>
                  <a:pt x="1785" y="3969"/>
                  <a:pt x="1791" y="3972"/>
                </a:cubicBezTo>
                <a:cubicBezTo>
                  <a:pt x="1795" y="3974"/>
                  <a:pt x="1800" y="3975"/>
                  <a:pt x="1805" y="3976"/>
                </a:cubicBezTo>
                <a:cubicBezTo>
                  <a:pt x="1810" y="3977"/>
                  <a:pt x="1815" y="3978"/>
                  <a:pt x="1821" y="3979"/>
                </a:cubicBezTo>
                <a:cubicBezTo>
                  <a:pt x="1832" y="3981"/>
                  <a:pt x="1843" y="3983"/>
                  <a:pt x="1850" y="3986"/>
                </a:cubicBezTo>
                <a:cubicBezTo>
                  <a:pt x="1853" y="3988"/>
                  <a:pt x="1855" y="3990"/>
                  <a:pt x="1855" y="3992"/>
                </a:cubicBezTo>
                <a:cubicBezTo>
                  <a:pt x="1856" y="3994"/>
                  <a:pt x="1855" y="3997"/>
                  <a:pt x="1851" y="4001"/>
                </a:cubicBezTo>
                <a:cubicBezTo>
                  <a:pt x="1842" y="4004"/>
                  <a:pt x="1833" y="4008"/>
                  <a:pt x="1824" y="4012"/>
                </a:cubicBezTo>
                <a:cubicBezTo>
                  <a:pt x="1817" y="4014"/>
                  <a:pt x="1817" y="4014"/>
                  <a:pt x="1817" y="4014"/>
                </a:cubicBezTo>
                <a:cubicBezTo>
                  <a:pt x="1810" y="4017"/>
                  <a:pt x="1810" y="4017"/>
                  <a:pt x="1810" y="4017"/>
                </a:cubicBezTo>
                <a:cubicBezTo>
                  <a:pt x="1805" y="4019"/>
                  <a:pt x="1800" y="4021"/>
                  <a:pt x="1795" y="4024"/>
                </a:cubicBezTo>
                <a:cubicBezTo>
                  <a:pt x="1790" y="4026"/>
                  <a:pt x="1785" y="4028"/>
                  <a:pt x="1780" y="4031"/>
                </a:cubicBezTo>
                <a:cubicBezTo>
                  <a:pt x="1778" y="4032"/>
                  <a:pt x="1778" y="4032"/>
                  <a:pt x="1778" y="4032"/>
                </a:cubicBezTo>
                <a:cubicBezTo>
                  <a:pt x="1777" y="4032"/>
                  <a:pt x="1777" y="4032"/>
                  <a:pt x="1777" y="4032"/>
                </a:cubicBezTo>
                <a:cubicBezTo>
                  <a:pt x="1777" y="4032"/>
                  <a:pt x="1777" y="4032"/>
                  <a:pt x="1777" y="4032"/>
                </a:cubicBezTo>
                <a:cubicBezTo>
                  <a:pt x="1776" y="4032"/>
                  <a:pt x="1776" y="4032"/>
                  <a:pt x="1776" y="4032"/>
                </a:cubicBezTo>
                <a:cubicBezTo>
                  <a:pt x="1776" y="4033"/>
                  <a:pt x="1776" y="4033"/>
                  <a:pt x="1776" y="4033"/>
                </a:cubicBezTo>
                <a:cubicBezTo>
                  <a:pt x="1776" y="4033"/>
                  <a:pt x="1782" y="4031"/>
                  <a:pt x="1779" y="4032"/>
                </a:cubicBezTo>
                <a:cubicBezTo>
                  <a:pt x="1779" y="4032"/>
                  <a:pt x="1779" y="4032"/>
                  <a:pt x="1779" y="4032"/>
                </a:cubicBezTo>
                <a:cubicBezTo>
                  <a:pt x="1779" y="4032"/>
                  <a:pt x="1779" y="4032"/>
                  <a:pt x="1779" y="4032"/>
                </a:cubicBezTo>
                <a:cubicBezTo>
                  <a:pt x="1777" y="4033"/>
                  <a:pt x="1777" y="4033"/>
                  <a:pt x="1777" y="4033"/>
                </a:cubicBezTo>
                <a:cubicBezTo>
                  <a:pt x="1775" y="4034"/>
                  <a:pt x="1773" y="4035"/>
                  <a:pt x="1772" y="4036"/>
                </a:cubicBezTo>
                <a:cubicBezTo>
                  <a:pt x="1765" y="4041"/>
                  <a:pt x="1759" y="4046"/>
                  <a:pt x="1753" y="4052"/>
                </a:cubicBezTo>
                <a:cubicBezTo>
                  <a:pt x="1758" y="4050"/>
                  <a:pt x="1764" y="4048"/>
                  <a:pt x="1769" y="4046"/>
                </a:cubicBezTo>
                <a:cubicBezTo>
                  <a:pt x="1772" y="4045"/>
                  <a:pt x="1774" y="4045"/>
                  <a:pt x="1777" y="4044"/>
                </a:cubicBezTo>
                <a:cubicBezTo>
                  <a:pt x="1781" y="4042"/>
                  <a:pt x="1781" y="4042"/>
                  <a:pt x="1781" y="4042"/>
                </a:cubicBezTo>
                <a:cubicBezTo>
                  <a:pt x="1782" y="4042"/>
                  <a:pt x="1782" y="4042"/>
                  <a:pt x="1782" y="4042"/>
                </a:cubicBezTo>
                <a:cubicBezTo>
                  <a:pt x="1783" y="4042"/>
                  <a:pt x="1783" y="4042"/>
                  <a:pt x="1783" y="4042"/>
                </a:cubicBezTo>
                <a:cubicBezTo>
                  <a:pt x="1783" y="4042"/>
                  <a:pt x="1783" y="4042"/>
                  <a:pt x="1783" y="4042"/>
                </a:cubicBezTo>
                <a:cubicBezTo>
                  <a:pt x="1783" y="4041"/>
                  <a:pt x="1783" y="4041"/>
                  <a:pt x="1783" y="4041"/>
                </a:cubicBezTo>
                <a:cubicBezTo>
                  <a:pt x="1783" y="4041"/>
                  <a:pt x="1784" y="4041"/>
                  <a:pt x="1783" y="4041"/>
                </a:cubicBezTo>
                <a:cubicBezTo>
                  <a:pt x="1783" y="4041"/>
                  <a:pt x="1783" y="4041"/>
                  <a:pt x="1783" y="4041"/>
                </a:cubicBezTo>
                <a:cubicBezTo>
                  <a:pt x="1783" y="4042"/>
                  <a:pt x="1783" y="4042"/>
                  <a:pt x="1783" y="4042"/>
                </a:cubicBezTo>
                <a:cubicBezTo>
                  <a:pt x="1782" y="4042"/>
                  <a:pt x="1781" y="4042"/>
                  <a:pt x="1780" y="4042"/>
                </a:cubicBezTo>
                <a:cubicBezTo>
                  <a:pt x="1780" y="4042"/>
                  <a:pt x="1780" y="4042"/>
                  <a:pt x="1780" y="4042"/>
                </a:cubicBezTo>
                <a:cubicBezTo>
                  <a:pt x="1783" y="4041"/>
                  <a:pt x="1783" y="4041"/>
                  <a:pt x="1783" y="4041"/>
                </a:cubicBezTo>
                <a:cubicBezTo>
                  <a:pt x="1791" y="4038"/>
                  <a:pt x="1799" y="4035"/>
                  <a:pt x="1807" y="4032"/>
                </a:cubicBezTo>
                <a:cubicBezTo>
                  <a:pt x="1816" y="4029"/>
                  <a:pt x="1824" y="4026"/>
                  <a:pt x="1831" y="4023"/>
                </a:cubicBezTo>
                <a:cubicBezTo>
                  <a:pt x="1845" y="4017"/>
                  <a:pt x="1861" y="4010"/>
                  <a:pt x="1873" y="4005"/>
                </a:cubicBezTo>
                <a:cubicBezTo>
                  <a:pt x="1884" y="3999"/>
                  <a:pt x="1896" y="3994"/>
                  <a:pt x="1908" y="3988"/>
                </a:cubicBezTo>
                <a:cubicBezTo>
                  <a:pt x="1915" y="3985"/>
                  <a:pt x="1915" y="3985"/>
                  <a:pt x="1915" y="3985"/>
                </a:cubicBezTo>
                <a:cubicBezTo>
                  <a:pt x="1917" y="3984"/>
                  <a:pt x="1919" y="3983"/>
                  <a:pt x="1921" y="3982"/>
                </a:cubicBezTo>
                <a:cubicBezTo>
                  <a:pt x="1932" y="3977"/>
                  <a:pt x="1932" y="3977"/>
                  <a:pt x="1932" y="3977"/>
                </a:cubicBezTo>
                <a:cubicBezTo>
                  <a:pt x="1939" y="3974"/>
                  <a:pt x="1947" y="3972"/>
                  <a:pt x="1955" y="3969"/>
                </a:cubicBezTo>
                <a:cubicBezTo>
                  <a:pt x="1962" y="3967"/>
                  <a:pt x="1970" y="3965"/>
                  <a:pt x="1978" y="3964"/>
                </a:cubicBezTo>
                <a:cubicBezTo>
                  <a:pt x="1985" y="3963"/>
                  <a:pt x="1993" y="3963"/>
                  <a:pt x="2000" y="3963"/>
                </a:cubicBezTo>
                <a:cubicBezTo>
                  <a:pt x="2002" y="3963"/>
                  <a:pt x="2003" y="3963"/>
                  <a:pt x="2004" y="3963"/>
                </a:cubicBezTo>
                <a:cubicBezTo>
                  <a:pt x="2005" y="3963"/>
                  <a:pt x="2006" y="3963"/>
                  <a:pt x="2007" y="3963"/>
                </a:cubicBezTo>
                <a:cubicBezTo>
                  <a:pt x="2010" y="3963"/>
                  <a:pt x="2010" y="3963"/>
                  <a:pt x="2010" y="3963"/>
                </a:cubicBezTo>
                <a:cubicBezTo>
                  <a:pt x="2043" y="3972"/>
                  <a:pt x="2077" y="3981"/>
                  <a:pt x="2083" y="4012"/>
                </a:cubicBezTo>
                <a:cubicBezTo>
                  <a:pt x="2157" y="3989"/>
                  <a:pt x="2226" y="3984"/>
                  <a:pt x="2291" y="3991"/>
                </a:cubicBezTo>
                <a:cubicBezTo>
                  <a:pt x="2354" y="3999"/>
                  <a:pt x="2411" y="4020"/>
                  <a:pt x="2462" y="4050"/>
                </a:cubicBezTo>
                <a:cubicBezTo>
                  <a:pt x="2480" y="4063"/>
                  <a:pt x="2524" y="4059"/>
                  <a:pt x="2575" y="4050"/>
                </a:cubicBezTo>
                <a:cubicBezTo>
                  <a:pt x="2601" y="4044"/>
                  <a:pt x="2624" y="4041"/>
                  <a:pt x="2648" y="4037"/>
                </a:cubicBezTo>
                <a:cubicBezTo>
                  <a:pt x="2671" y="4037"/>
                  <a:pt x="2695" y="4038"/>
                  <a:pt x="2718" y="4038"/>
                </a:cubicBezTo>
                <a:cubicBezTo>
                  <a:pt x="2728" y="4038"/>
                  <a:pt x="2728" y="4038"/>
                  <a:pt x="2728" y="4038"/>
                </a:cubicBezTo>
                <a:cubicBezTo>
                  <a:pt x="2739" y="4038"/>
                  <a:pt x="2739" y="4038"/>
                  <a:pt x="2739" y="4038"/>
                </a:cubicBezTo>
                <a:cubicBezTo>
                  <a:pt x="2761" y="4039"/>
                  <a:pt x="2761" y="4039"/>
                  <a:pt x="2761" y="4039"/>
                </a:cubicBezTo>
                <a:cubicBezTo>
                  <a:pt x="2775" y="4039"/>
                  <a:pt x="2790" y="4039"/>
                  <a:pt x="2804" y="4039"/>
                </a:cubicBezTo>
                <a:cubicBezTo>
                  <a:pt x="2818" y="4040"/>
                  <a:pt x="2833" y="4040"/>
                  <a:pt x="2847" y="4040"/>
                </a:cubicBezTo>
                <a:cubicBezTo>
                  <a:pt x="2869" y="4040"/>
                  <a:pt x="2869" y="4040"/>
                  <a:pt x="2869" y="4040"/>
                </a:cubicBezTo>
                <a:cubicBezTo>
                  <a:pt x="2892" y="4040"/>
                  <a:pt x="2892" y="4040"/>
                  <a:pt x="2892" y="4040"/>
                </a:cubicBezTo>
                <a:cubicBezTo>
                  <a:pt x="2922" y="4041"/>
                  <a:pt x="2952" y="4041"/>
                  <a:pt x="2982" y="4041"/>
                </a:cubicBezTo>
                <a:cubicBezTo>
                  <a:pt x="3015" y="4041"/>
                  <a:pt x="3047" y="4041"/>
                  <a:pt x="3079" y="4041"/>
                </a:cubicBezTo>
                <a:cubicBezTo>
                  <a:pt x="3129" y="4040"/>
                  <a:pt x="3129" y="4040"/>
                  <a:pt x="3129" y="4040"/>
                </a:cubicBezTo>
                <a:cubicBezTo>
                  <a:pt x="3154" y="4040"/>
                  <a:pt x="3154" y="4040"/>
                  <a:pt x="3154" y="4040"/>
                </a:cubicBezTo>
                <a:cubicBezTo>
                  <a:pt x="3167" y="4040"/>
                  <a:pt x="3167" y="4040"/>
                  <a:pt x="3167" y="4040"/>
                </a:cubicBezTo>
                <a:cubicBezTo>
                  <a:pt x="3178" y="4040"/>
                  <a:pt x="3178" y="4040"/>
                  <a:pt x="3178" y="4040"/>
                </a:cubicBezTo>
                <a:cubicBezTo>
                  <a:pt x="3189" y="4039"/>
                  <a:pt x="3189" y="4039"/>
                  <a:pt x="3189" y="4039"/>
                </a:cubicBezTo>
                <a:cubicBezTo>
                  <a:pt x="3200" y="4039"/>
                  <a:pt x="3200" y="4039"/>
                  <a:pt x="3200" y="4039"/>
                </a:cubicBezTo>
                <a:cubicBezTo>
                  <a:pt x="3210" y="4039"/>
                  <a:pt x="3210" y="4039"/>
                  <a:pt x="3210" y="4039"/>
                </a:cubicBezTo>
                <a:cubicBezTo>
                  <a:pt x="3224" y="4039"/>
                  <a:pt x="3224" y="4039"/>
                  <a:pt x="3224" y="4039"/>
                </a:cubicBezTo>
                <a:cubicBezTo>
                  <a:pt x="3237" y="4039"/>
                  <a:pt x="3237" y="4039"/>
                  <a:pt x="3237" y="4039"/>
                </a:cubicBezTo>
                <a:cubicBezTo>
                  <a:pt x="3245" y="4038"/>
                  <a:pt x="3245" y="4038"/>
                  <a:pt x="3245" y="4038"/>
                </a:cubicBezTo>
                <a:cubicBezTo>
                  <a:pt x="3253" y="4038"/>
                  <a:pt x="3253" y="4038"/>
                  <a:pt x="3253" y="4038"/>
                </a:cubicBezTo>
                <a:cubicBezTo>
                  <a:pt x="3265" y="4038"/>
                  <a:pt x="3275" y="4037"/>
                  <a:pt x="3289" y="4036"/>
                </a:cubicBezTo>
                <a:cubicBezTo>
                  <a:pt x="3332" y="4033"/>
                  <a:pt x="3386" y="4027"/>
                  <a:pt x="3447" y="4014"/>
                </a:cubicBezTo>
                <a:cubicBezTo>
                  <a:pt x="3441" y="4015"/>
                  <a:pt x="3436" y="4017"/>
                  <a:pt x="3431" y="4018"/>
                </a:cubicBezTo>
                <a:cubicBezTo>
                  <a:pt x="3462" y="4012"/>
                  <a:pt x="3493" y="4006"/>
                  <a:pt x="3524" y="3999"/>
                </a:cubicBezTo>
                <a:cubicBezTo>
                  <a:pt x="3551" y="3993"/>
                  <a:pt x="3577" y="3986"/>
                  <a:pt x="3603" y="3979"/>
                </a:cubicBezTo>
                <a:cubicBezTo>
                  <a:pt x="3607" y="3978"/>
                  <a:pt x="3609" y="3977"/>
                  <a:pt x="3612" y="3976"/>
                </a:cubicBezTo>
                <a:cubicBezTo>
                  <a:pt x="3620" y="3974"/>
                  <a:pt x="3620" y="3974"/>
                  <a:pt x="3620" y="3974"/>
                </a:cubicBezTo>
                <a:cubicBezTo>
                  <a:pt x="3624" y="3973"/>
                  <a:pt x="3624" y="3973"/>
                  <a:pt x="3624" y="3973"/>
                </a:cubicBezTo>
                <a:cubicBezTo>
                  <a:pt x="3636" y="3973"/>
                  <a:pt x="3647" y="3972"/>
                  <a:pt x="3658" y="3972"/>
                </a:cubicBezTo>
                <a:cubicBezTo>
                  <a:pt x="3669" y="3973"/>
                  <a:pt x="3681" y="3966"/>
                  <a:pt x="3688" y="3954"/>
                </a:cubicBezTo>
                <a:cubicBezTo>
                  <a:pt x="3700" y="3950"/>
                  <a:pt x="3713" y="3946"/>
                  <a:pt x="3726" y="3943"/>
                </a:cubicBezTo>
                <a:cubicBezTo>
                  <a:pt x="3736" y="3939"/>
                  <a:pt x="3742" y="3938"/>
                  <a:pt x="3749" y="3936"/>
                </a:cubicBezTo>
                <a:cubicBezTo>
                  <a:pt x="3770" y="3931"/>
                  <a:pt x="3770" y="3931"/>
                  <a:pt x="3770" y="3931"/>
                </a:cubicBezTo>
                <a:cubicBezTo>
                  <a:pt x="3784" y="3927"/>
                  <a:pt x="3799" y="3924"/>
                  <a:pt x="3813" y="3920"/>
                </a:cubicBezTo>
                <a:cubicBezTo>
                  <a:pt x="3842" y="3913"/>
                  <a:pt x="3868" y="3907"/>
                  <a:pt x="3901" y="3900"/>
                </a:cubicBezTo>
                <a:cubicBezTo>
                  <a:pt x="3917" y="3897"/>
                  <a:pt x="3932" y="3894"/>
                  <a:pt x="3948" y="3891"/>
                </a:cubicBezTo>
                <a:cubicBezTo>
                  <a:pt x="3972" y="3886"/>
                  <a:pt x="3972" y="3886"/>
                  <a:pt x="3972" y="3886"/>
                </a:cubicBezTo>
                <a:cubicBezTo>
                  <a:pt x="3984" y="3884"/>
                  <a:pt x="3984" y="3884"/>
                  <a:pt x="3984" y="3884"/>
                </a:cubicBezTo>
                <a:cubicBezTo>
                  <a:pt x="3987" y="3883"/>
                  <a:pt x="3987" y="3883"/>
                  <a:pt x="3987" y="3883"/>
                </a:cubicBezTo>
                <a:cubicBezTo>
                  <a:pt x="3987" y="3883"/>
                  <a:pt x="3987" y="3883"/>
                  <a:pt x="3987" y="3883"/>
                </a:cubicBezTo>
                <a:cubicBezTo>
                  <a:pt x="3987" y="3883"/>
                  <a:pt x="3987" y="3883"/>
                  <a:pt x="3988" y="3883"/>
                </a:cubicBezTo>
                <a:cubicBezTo>
                  <a:pt x="3988" y="3883"/>
                  <a:pt x="3988" y="3883"/>
                  <a:pt x="3988" y="3883"/>
                </a:cubicBezTo>
                <a:cubicBezTo>
                  <a:pt x="3990" y="3884"/>
                  <a:pt x="3990" y="3884"/>
                  <a:pt x="3990" y="3884"/>
                </a:cubicBezTo>
                <a:cubicBezTo>
                  <a:pt x="3992" y="3884"/>
                  <a:pt x="3994" y="3885"/>
                  <a:pt x="3996" y="3885"/>
                </a:cubicBezTo>
                <a:cubicBezTo>
                  <a:pt x="3998" y="3886"/>
                  <a:pt x="4000" y="3887"/>
                  <a:pt x="4002" y="3887"/>
                </a:cubicBezTo>
                <a:cubicBezTo>
                  <a:pt x="4005" y="3888"/>
                  <a:pt x="4005" y="3888"/>
                  <a:pt x="4005" y="3888"/>
                </a:cubicBezTo>
                <a:cubicBezTo>
                  <a:pt x="4005" y="3888"/>
                  <a:pt x="4005" y="3888"/>
                  <a:pt x="4005" y="3888"/>
                </a:cubicBezTo>
                <a:cubicBezTo>
                  <a:pt x="4005" y="3888"/>
                  <a:pt x="4005" y="3888"/>
                  <a:pt x="4006" y="3888"/>
                </a:cubicBezTo>
                <a:cubicBezTo>
                  <a:pt x="4009" y="3888"/>
                  <a:pt x="4009" y="3888"/>
                  <a:pt x="4009" y="3888"/>
                </a:cubicBezTo>
                <a:cubicBezTo>
                  <a:pt x="4014" y="3888"/>
                  <a:pt x="4014" y="3888"/>
                  <a:pt x="4014" y="3888"/>
                </a:cubicBezTo>
                <a:cubicBezTo>
                  <a:pt x="4022" y="3887"/>
                  <a:pt x="4030" y="3887"/>
                  <a:pt x="4037" y="3887"/>
                </a:cubicBezTo>
                <a:cubicBezTo>
                  <a:pt x="4049" y="3886"/>
                  <a:pt x="4049" y="3886"/>
                  <a:pt x="4049" y="3886"/>
                </a:cubicBezTo>
                <a:cubicBezTo>
                  <a:pt x="4055" y="3886"/>
                  <a:pt x="4055" y="3886"/>
                  <a:pt x="4055" y="3886"/>
                </a:cubicBezTo>
                <a:cubicBezTo>
                  <a:pt x="4060" y="3886"/>
                  <a:pt x="4060" y="3886"/>
                  <a:pt x="4060" y="3886"/>
                </a:cubicBezTo>
                <a:cubicBezTo>
                  <a:pt x="4067" y="3886"/>
                  <a:pt x="4074" y="3886"/>
                  <a:pt x="4081" y="3886"/>
                </a:cubicBezTo>
                <a:cubicBezTo>
                  <a:pt x="4095" y="3886"/>
                  <a:pt x="4109" y="3886"/>
                  <a:pt x="4123" y="3886"/>
                </a:cubicBezTo>
                <a:cubicBezTo>
                  <a:pt x="4133" y="3886"/>
                  <a:pt x="4133" y="3886"/>
                  <a:pt x="4133" y="3886"/>
                </a:cubicBezTo>
                <a:cubicBezTo>
                  <a:pt x="4143" y="3887"/>
                  <a:pt x="4143" y="3887"/>
                  <a:pt x="4143" y="3887"/>
                </a:cubicBezTo>
                <a:cubicBezTo>
                  <a:pt x="4149" y="3888"/>
                  <a:pt x="4156" y="3888"/>
                  <a:pt x="4162" y="3889"/>
                </a:cubicBezTo>
                <a:cubicBezTo>
                  <a:pt x="4175" y="3890"/>
                  <a:pt x="4187" y="3891"/>
                  <a:pt x="4199" y="3893"/>
                </a:cubicBezTo>
                <a:cubicBezTo>
                  <a:pt x="4206" y="3895"/>
                  <a:pt x="4214" y="3899"/>
                  <a:pt x="4223" y="3903"/>
                </a:cubicBezTo>
                <a:cubicBezTo>
                  <a:pt x="4232" y="3908"/>
                  <a:pt x="4242" y="3912"/>
                  <a:pt x="4252" y="3917"/>
                </a:cubicBezTo>
                <a:cubicBezTo>
                  <a:pt x="4272" y="3926"/>
                  <a:pt x="4290" y="3935"/>
                  <a:pt x="4306" y="3941"/>
                </a:cubicBezTo>
                <a:cubicBezTo>
                  <a:pt x="4334" y="3944"/>
                  <a:pt x="4363" y="3945"/>
                  <a:pt x="4393" y="3946"/>
                </a:cubicBezTo>
                <a:cubicBezTo>
                  <a:pt x="4420" y="3948"/>
                  <a:pt x="4447" y="3948"/>
                  <a:pt x="4475" y="3948"/>
                </a:cubicBezTo>
                <a:cubicBezTo>
                  <a:pt x="4503" y="3948"/>
                  <a:pt x="4532" y="3948"/>
                  <a:pt x="4561" y="3947"/>
                </a:cubicBezTo>
                <a:cubicBezTo>
                  <a:pt x="4576" y="3947"/>
                  <a:pt x="4591" y="3946"/>
                  <a:pt x="4606" y="3946"/>
                </a:cubicBezTo>
                <a:cubicBezTo>
                  <a:pt x="4622" y="3945"/>
                  <a:pt x="4637" y="3945"/>
                  <a:pt x="4652" y="3944"/>
                </a:cubicBezTo>
                <a:cubicBezTo>
                  <a:pt x="4774" y="3937"/>
                  <a:pt x="4905" y="3925"/>
                  <a:pt x="5027" y="3910"/>
                </a:cubicBezTo>
                <a:cubicBezTo>
                  <a:pt x="5057" y="3906"/>
                  <a:pt x="5086" y="3892"/>
                  <a:pt x="5112" y="3874"/>
                </a:cubicBezTo>
                <a:cubicBezTo>
                  <a:pt x="5138" y="3856"/>
                  <a:pt x="5161" y="3833"/>
                  <a:pt x="5181" y="3811"/>
                </a:cubicBezTo>
                <a:cubicBezTo>
                  <a:pt x="5219" y="3767"/>
                  <a:pt x="5243" y="3725"/>
                  <a:pt x="5243" y="3725"/>
                </a:cubicBezTo>
                <a:cubicBezTo>
                  <a:pt x="5274" y="3694"/>
                  <a:pt x="5304" y="3633"/>
                  <a:pt x="5274" y="3602"/>
                </a:cubicBezTo>
                <a:cubicBezTo>
                  <a:pt x="5212" y="3586"/>
                  <a:pt x="5057" y="3586"/>
                  <a:pt x="5057" y="3525"/>
                </a:cubicBezTo>
                <a:cubicBezTo>
                  <a:pt x="5057" y="3510"/>
                  <a:pt x="5088" y="3509"/>
                  <a:pt x="5119" y="3509"/>
                </a:cubicBezTo>
                <a:cubicBezTo>
                  <a:pt x="5119" y="3503"/>
                  <a:pt x="5120" y="3496"/>
                  <a:pt x="5121" y="3489"/>
                </a:cubicBezTo>
                <a:cubicBezTo>
                  <a:pt x="5122" y="3490"/>
                  <a:pt x="5122" y="3490"/>
                  <a:pt x="5122" y="3490"/>
                </a:cubicBezTo>
                <a:cubicBezTo>
                  <a:pt x="5122" y="3492"/>
                  <a:pt x="5122" y="3492"/>
                  <a:pt x="5122" y="3492"/>
                </a:cubicBezTo>
                <a:cubicBezTo>
                  <a:pt x="5122" y="3493"/>
                  <a:pt x="5123" y="3494"/>
                  <a:pt x="5123" y="3496"/>
                </a:cubicBezTo>
                <a:cubicBezTo>
                  <a:pt x="5125" y="3498"/>
                  <a:pt x="5123" y="3500"/>
                  <a:pt x="5123" y="3501"/>
                </a:cubicBezTo>
                <a:cubicBezTo>
                  <a:pt x="5122" y="3503"/>
                  <a:pt x="5122" y="3503"/>
                  <a:pt x="5122" y="3503"/>
                </a:cubicBezTo>
                <a:cubicBezTo>
                  <a:pt x="5121" y="3504"/>
                  <a:pt x="5121" y="3504"/>
                  <a:pt x="5121" y="3504"/>
                </a:cubicBezTo>
                <a:cubicBezTo>
                  <a:pt x="5122" y="3505"/>
                  <a:pt x="5122" y="3505"/>
                  <a:pt x="5122" y="3505"/>
                </a:cubicBezTo>
                <a:cubicBezTo>
                  <a:pt x="5122" y="3506"/>
                  <a:pt x="5123" y="3507"/>
                  <a:pt x="5124" y="3508"/>
                </a:cubicBezTo>
                <a:cubicBezTo>
                  <a:pt x="5124" y="3509"/>
                  <a:pt x="5124" y="3509"/>
                  <a:pt x="5124" y="3509"/>
                </a:cubicBezTo>
                <a:cubicBezTo>
                  <a:pt x="5125" y="3509"/>
                  <a:pt x="5125" y="3509"/>
                  <a:pt x="5125" y="3509"/>
                </a:cubicBezTo>
                <a:cubicBezTo>
                  <a:pt x="5125" y="3510"/>
                  <a:pt x="5125" y="3510"/>
                  <a:pt x="5125" y="3510"/>
                </a:cubicBezTo>
                <a:cubicBezTo>
                  <a:pt x="5127" y="3511"/>
                  <a:pt x="5127" y="3511"/>
                  <a:pt x="5127" y="3511"/>
                </a:cubicBezTo>
                <a:cubicBezTo>
                  <a:pt x="5131" y="3514"/>
                  <a:pt x="5135" y="3516"/>
                  <a:pt x="5140" y="3519"/>
                </a:cubicBezTo>
                <a:cubicBezTo>
                  <a:pt x="5144" y="3522"/>
                  <a:pt x="5149" y="3524"/>
                  <a:pt x="5153" y="3526"/>
                </a:cubicBezTo>
                <a:cubicBezTo>
                  <a:pt x="5163" y="3531"/>
                  <a:pt x="5163" y="3531"/>
                  <a:pt x="5163" y="3531"/>
                </a:cubicBezTo>
                <a:cubicBezTo>
                  <a:pt x="5175" y="3537"/>
                  <a:pt x="5175" y="3537"/>
                  <a:pt x="5175" y="3537"/>
                </a:cubicBezTo>
                <a:cubicBezTo>
                  <a:pt x="5183" y="3540"/>
                  <a:pt x="5191" y="3544"/>
                  <a:pt x="5199" y="3547"/>
                </a:cubicBezTo>
                <a:cubicBezTo>
                  <a:pt x="5211" y="3552"/>
                  <a:pt x="5211" y="3552"/>
                  <a:pt x="5211" y="3552"/>
                </a:cubicBezTo>
                <a:cubicBezTo>
                  <a:pt x="5227" y="3558"/>
                  <a:pt x="5227" y="3558"/>
                  <a:pt x="5227" y="3558"/>
                </a:cubicBezTo>
                <a:cubicBezTo>
                  <a:pt x="5240" y="3563"/>
                  <a:pt x="5252" y="3567"/>
                  <a:pt x="5264" y="3572"/>
                </a:cubicBezTo>
                <a:cubicBezTo>
                  <a:pt x="5277" y="3577"/>
                  <a:pt x="5290" y="3581"/>
                  <a:pt x="5303" y="3585"/>
                </a:cubicBezTo>
                <a:cubicBezTo>
                  <a:pt x="5319" y="3590"/>
                  <a:pt x="5335" y="3594"/>
                  <a:pt x="5351" y="3599"/>
                </a:cubicBezTo>
                <a:cubicBezTo>
                  <a:pt x="5362" y="3602"/>
                  <a:pt x="5362" y="3602"/>
                  <a:pt x="5362" y="3602"/>
                </a:cubicBezTo>
                <a:cubicBezTo>
                  <a:pt x="5365" y="3602"/>
                  <a:pt x="5365" y="3602"/>
                  <a:pt x="5366" y="3602"/>
                </a:cubicBezTo>
                <a:cubicBezTo>
                  <a:pt x="5368" y="3602"/>
                  <a:pt x="5368" y="3602"/>
                  <a:pt x="5368" y="3602"/>
                </a:cubicBezTo>
                <a:cubicBezTo>
                  <a:pt x="5371" y="3603"/>
                  <a:pt x="5374" y="3603"/>
                  <a:pt x="5377" y="3603"/>
                </a:cubicBezTo>
                <a:cubicBezTo>
                  <a:pt x="5390" y="3604"/>
                  <a:pt x="5402" y="3605"/>
                  <a:pt x="5414" y="3605"/>
                </a:cubicBezTo>
                <a:cubicBezTo>
                  <a:pt x="5437" y="3605"/>
                  <a:pt x="5473" y="3569"/>
                  <a:pt x="5503" y="3532"/>
                </a:cubicBezTo>
                <a:cubicBezTo>
                  <a:pt x="5533" y="3496"/>
                  <a:pt x="5558" y="3460"/>
                  <a:pt x="5558" y="3460"/>
                </a:cubicBezTo>
                <a:cubicBezTo>
                  <a:pt x="5565" y="3451"/>
                  <a:pt x="5574" y="3440"/>
                  <a:pt x="5583" y="3427"/>
                </a:cubicBezTo>
                <a:cubicBezTo>
                  <a:pt x="5691" y="3439"/>
                  <a:pt x="5799" y="3449"/>
                  <a:pt x="5908" y="3456"/>
                </a:cubicBezTo>
                <a:cubicBezTo>
                  <a:pt x="5798" y="3430"/>
                  <a:pt x="5708" y="3399"/>
                  <a:pt x="5608" y="3382"/>
                </a:cubicBezTo>
                <a:cubicBezTo>
                  <a:pt x="5613" y="3370"/>
                  <a:pt x="5616" y="3359"/>
                  <a:pt x="5616" y="3349"/>
                </a:cubicBezTo>
                <a:cubicBezTo>
                  <a:pt x="5600" y="3327"/>
                  <a:pt x="5545" y="3307"/>
                  <a:pt x="5568" y="3249"/>
                </a:cubicBezTo>
                <a:cubicBezTo>
                  <a:pt x="5574" y="3235"/>
                  <a:pt x="5585" y="3239"/>
                  <a:pt x="5596" y="3243"/>
                </a:cubicBezTo>
                <a:cubicBezTo>
                  <a:pt x="5620" y="3185"/>
                  <a:pt x="5701" y="3083"/>
                  <a:pt x="5712" y="3087"/>
                </a:cubicBezTo>
                <a:cubicBezTo>
                  <a:pt x="5726" y="3073"/>
                  <a:pt x="5768" y="3045"/>
                  <a:pt x="5805" y="3021"/>
                </a:cubicBezTo>
                <a:cubicBezTo>
                  <a:pt x="5807" y="3021"/>
                  <a:pt x="5807" y="3021"/>
                  <a:pt x="5807" y="3021"/>
                </a:cubicBezTo>
                <a:cubicBezTo>
                  <a:pt x="5815" y="3019"/>
                  <a:pt x="5824" y="3017"/>
                  <a:pt x="5834" y="3017"/>
                </a:cubicBezTo>
                <a:cubicBezTo>
                  <a:pt x="5837" y="3017"/>
                  <a:pt x="5839" y="3017"/>
                  <a:pt x="5842" y="3017"/>
                </a:cubicBezTo>
                <a:cubicBezTo>
                  <a:pt x="5845" y="3018"/>
                  <a:pt x="5847" y="3018"/>
                  <a:pt x="5850" y="3019"/>
                </a:cubicBezTo>
                <a:cubicBezTo>
                  <a:pt x="5853" y="3020"/>
                  <a:pt x="5856" y="3022"/>
                  <a:pt x="5859" y="3023"/>
                </a:cubicBezTo>
                <a:cubicBezTo>
                  <a:pt x="5860" y="3024"/>
                  <a:pt x="5862" y="3025"/>
                  <a:pt x="5863" y="3026"/>
                </a:cubicBezTo>
                <a:cubicBezTo>
                  <a:pt x="5865" y="3027"/>
                  <a:pt x="5867" y="3029"/>
                  <a:pt x="5868" y="3030"/>
                </a:cubicBezTo>
                <a:cubicBezTo>
                  <a:pt x="5870" y="3031"/>
                  <a:pt x="5871" y="3034"/>
                  <a:pt x="5873" y="3035"/>
                </a:cubicBezTo>
                <a:cubicBezTo>
                  <a:pt x="5875" y="3038"/>
                  <a:pt x="5875" y="3038"/>
                  <a:pt x="5875" y="3038"/>
                </a:cubicBezTo>
                <a:cubicBezTo>
                  <a:pt x="5876" y="3040"/>
                  <a:pt x="5876" y="3040"/>
                  <a:pt x="5876" y="3040"/>
                </a:cubicBezTo>
                <a:cubicBezTo>
                  <a:pt x="5877" y="3042"/>
                  <a:pt x="5877" y="3042"/>
                  <a:pt x="5877" y="3042"/>
                </a:cubicBezTo>
                <a:cubicBezTo>
                  <a:pt x="5879" y="3045"/>
                  <a:pt x="5880" y="3048"/>
                  <a:pt x="5881" y="3051"/>
                </a:cubicBezTo>
                <a:cubicBezTo>
                  <a:pt x="5882" y="3053"/>
                  <a:pt x="5883" y="3057"/>
                  <a:pt x="5883" y="3061"/>
                </a:cubicBezTo>
                <a:cubicBezTo>
                  <a:pt x="5884" y="3065"/>
                  <a:pt x="5884" y="3068"/>
                  <a:pt x="5884" y="3072"/>
                </a:cubicBezTo>
                <a:cubicBezTo>
                  <a:pt x="5884" y="3076"/>
                  <a:pt x="5884" y="3080"/>
                  <a:pt x="5883" y="3083"/>
                </a:cubicBezTo>
                <a:cubicBezTo>
                  <a:pt x="5881" y="3091"/>
                  <a:pt x="5879" y="3097"/>
                  <a:pt x="5876" y="3103"/>
                </a:cubicBezTo>
                <a:cubicBezTo>
                  <a:pt x="5873" y="3109"/>
                  <a:pt x="5870" y="3114"/>
                  <a:pt x="5865" y="3119"/>
                </a:cubicBezTo>
                <a:cubicBezTo>
                  <a:pt x="5863" y="3122"/>
                  <a:pt x="5861" y="3124"/>
                  <a:pt x="5859" y="3126"/>
                </a:cubicBezTo>
                <a:cubicBezTo>
                  <a:pt x="5857" y="3128"/>
                  <a:pt x="5854" y="3130"/>
                  <a:pt x="5855" y="3130"/>
                </a:cubicBezTo>
                <a:cubicBezTo>
                  <a:pt x="5855" y="3132"/>
                  <a:pt x="5855" y="3134"/>
                  <a:pt x="5856" y="3136"/>
                </a:cubicBezTo>
                <a:cubicBezTo>
                  <a:pt x="5854" y="3152"/>
                  <a:pt x="5870" y="3174"/>
                  <a:pt x="5895" y="3198"/>
                </a:cubicBezTo>
                <a:cubicBezTo>
                  <a:pt x="5898" y="3201"/>
                  <a:pt x="5901" y="3204"/>
                  <a:pt x="5904" y="3207"/>
                </a:cubicBezTo>
                <a:cubicBezTo>
                  <a:pt x="5906" y="3209"/>
                  <a:pt x="5906" y="3209"/>
                  <a:pt x="5906" y="3209"/>
                </a:cubicBezTo>
                <a:cubicBezTo>
                  <a:pt x="5906" y="3209"/>
                  <a:pt x="5906" y="3209"/>
                  <a:pt x="5906" y="3209"/>
                </a:cubicBezTo>
                <a:cubicBezTo>
                  <a:pt x="5912" y="3207"/>
                  <a:pt x="5912" y="3207"/>
                  <a:pt x="5912" y="3207"/>
                </a:cubicBezTo>
                <a:cubicBezTo>
                  <a:pt x="5919" y="3204"/>
                  <a:pt x="5926" y="3200"/>
                  <a:pt x="5934" y="3195"/>
                </a:cubicBezTo>
                <a:cubicBezTo>
                  <a:pt x="5941" y="3191"/>
                  <a:pt x="5948" y="3186"/>
                  <a:pt x="5954" y="3180"/>
                </a:cubicBezTo>
                <a:cubicBezTo>
                  <a:pt x="5961" y="3175"/>
                  <a:pt x="5967" y="3169"/>
                  <a:pt x="5974" y="3162"/>
                </a:cubicBezTo>
                <a:cubicBezTo>
                  <a:pt x="5980" y="3156"/>
                  <a:pt x="5985" y="3149"/>
                  <a:pt x="5991" y="3141"/>
                </a:cubicBezTo>
                <a:cubicBezTo>
                  <a:pt x="5996" y="3132"/>
                  <a:pt x="6002" y="3122"/>
                  <a:pt x="6006" y="3112"/>
                </a:cubicBezTo>
                <a:cubicBezTo>
                  <a:pt x="6008" y="3107"/>
                  <a:pt x="6010" y="3102"/>
                  <a:pt x="6012" y="3097"/>
                </a:cubicBezTo>
                <a:cubicBezTo>
                  <a:pt x="6014" y="3091"/>
                  <a:pt x="6015" y="3087"/>
                  <a:pt x="6016" y="3081"/>
                </a:cubicBezTo>
                <a:cubicBezTo>
                  <a:pt x="6019" y="3071"/>
                  <a:pt x="6020" y="3060"/>
                  <a:pt x="6021" y="3049"/>
                </a:cubicBezTo>
                <a:cubicBezTo>
                  <a:pt x="6021" y="3043"/>
                  <a:pt x="6021" y="3039"/>
                  <a:pt x="6021" y="3035"/>
                </a:cubicBezTo>
                <a:cubicBezTo>
                  <a:pt x="6021" y="3030"/>
                  <a:pt x="6021" y="3025"/>
                  <a:pt x="6021" y="3021"/>
                </a:cubicBezTo>
                <a:close/>
                <a:moveTo>
                  <a:pt x="5043" y="1210"/>
                </a:moveTo>
                <a:cubicBezTo>
                  <a:pt x="5042" y="1209"/>
                  <a:pt x="5042" y="1209"/>
                  <a:pt x="5042" y="1209"/>
                </a:cubicBezTo>
                <a:cubicBezTo>
                  <a:pt x="5042" y="1209"/>
                  <a:pt x="5042" y="1209"/>
                  <a:pt x="5043" y="1209"/>
                </a:cubicBezTo>
                <a:cubicBezTo>
                  <a:pt x="5043" y="1210"/>
                  <a:pt x="5043" y="1210"/>
                  <a:pt x="5043" y="1210"/>
                </a:cubicBezTo>
                <a:close/>
                <a:moveTo>
                  <a:pt x="5025" y="1203"/>
                </a:moveTo>
                <a:cubicBezTo>
                  <a:pt x="5030" y="1205"/>
                  <a:pt x="5034" y="1206"/>
                  <a:pt x="5038" y="1208"/>
                </a:cubicBezTo>
                <a:cubicBezTo>
                  <a:pt x="5033" y="1207"/>
                  <a:pt x="5025" y="1209"/>
                  <a:pt x="5016" y="1211"/>
                </a:cubicBezTo>
                <a:cubicBezTo>
                  <a:pt x="5016" y="1207"/>
                  <a:pt x="5019" y="1204"/>
                  <a:pt x="5025" y="1203"/>
                </a:cubicBezTo>
                <a:close/>
                <a:moveTo>
                  <a:pt x="4360" y="705"/>
                </a:moveTo>
                <a:cubicBezTo>
                  <a:pt x="4359" y="711"/>
                  <a:pt x="4363" y="722"/>
                  <a:pt x="4367" y="733"/>
                </a:cubicBezTo>
                <a:cubicBezTo>
                  <a:pt x="4362" y="719"/>
                  <a:pt x="4362" y="719"/>
                  <a:pt x="4356" y="704"/>
                </a:cubicBezTo>
                <a:cubicBezTo>
                  <a:pt x="4357" y="708"/>
                  <a:pt x="4357" y="711"/>
                  <a:pt x="4358" y="713"/>
                </a:cubicBezTo>
                <a:cubicBezTo>
                  <a:pt x="4358" y="715"/>
                  <a:pt x="4358" y="717"/>
                  <a:pt x="4358" y="718"/>
                </a:cubicBezTo>
                <a:cubicBezTo>
                  <a:pt x="4358" y="720"/>
                  <a:pt x="4357" y="720"/>
                  <a:pt x="4355" y="719"/>
                </a:cubicBezTo>
                <a:cubicBezTo>
                  <a:pt x="4353" y="718"/>
                  <a:pt x="4349" y="715"/>
                  <a:pt x="4351" y="723"/>
                </a:cubicBezTo>
                <a:cubicBezTo>
                  <a:pt x="4346" y="711"/>
                  <a:pt x="4345" y="709"/>
                  <a:pt x="4342" y="701"/>
                </a:cubicBezTo>
                <a:cubicBezTo>
                  <a:pt x="4348" y="701"/>
                  <a:pt x="4353" y="702"/>
                  <a:pt x="4360" y="705"/>
                </a:cubicBezTo>
                <a:close/>
                <a:moveTo>
                  <a:pt x="4341" y="710"/>
                </a:moveTo>
                <a:cubicBezTo>
                  <a:pt x="4339" y="706"/>
                  <a:pt x="4338" y="703"/>
                  <a:pt x="4338" y="701"/>
                </a:cubicBezTo>
                <a:cubicBezTo>
                  <a:pt x="4339" y="701"/>
                  <a:pt x="4340" y="701"/>
                  <a:pt x="4341" y="701"/>
                </a:cubicBezTo>
                <a:cubicBezTo>
                  <a:pt x="4342" y="704"/>
                  <a:pt x="4343" y="706"/>
                  <a:pt x="4343" y="707"/>
                </a:cubicBezTo>
                <a:cubicBezTo>
                  <a:pt x="4343" y="708"/>
                  <a:pt x="4342" y="708"/>
                  <a:pt x="4341" y="707"/>
                </a:cubicBezTo>
                <a:cubicBezTo>
                  <a:pt x="4340" y="706"/>
                  <a:pt x="4339" y="702"/>
                  <a:pt x="4341" y="71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9" name="文本框 48"/>
          <p:cNvSpPr txBox="1"/>
          <p:nvPr/>
        </p:nvSpPr>
        <p:spPr>
          <a:xfrm>
            <a:off x="4309315" y="396757"/>
            <a:ext cx="35733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>
                <a:solidFill>
                  <a:srgbClr val="37AA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添加您的标题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5805715" y="1025074"/>
            <a:ext cx="580571" cy="0"/>
          </a:xfrm>
          <a:prstGeom prst="line">
            <a:avLst/>
          </a:prstGeom>
          <a:ln>
            <a:solidFill>
              <a:srgbClr val="37AA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195881" y="1477830"/>
            <a:ext cx="3995909" cy="4719506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5631917" y="1765619"/>
            <a:ext cx="4501535" cy="4107958"/>
            <a:chOff x="13817600" y="3291203"/>
            <a:chExt cx="9296400" cy="8483600"/>
          </a:xfrm>
        </p:grpSpPr>
        <p:sp>
          <p:nvSpPr>
            <p:cNvPr id="11" name="Shape 860"/>
            <p:cNvSpPr/>
            <p:nvPr/>
          </p:nvSpPr>
          <p:spPr>
            <a:xfrm>
              <a:off x="18034000" y="6694803"/>
              <a:ext cx="5080000" cy="5080000"/>
            </a:xfrm>
            <a:prstGeom prst="ellipse">
              <a:avLst/>
            </a:prstGeom>
            <a:solidFill>
              <a:srgbClr val="C666A7"/>
            </a:solidFill>
            <a:ln>
              <a:noFill/>
            </a:ln>
          </p:spPr>
          <p:txBody>
            <a:bodyPr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Helvetica Neue Light"/>
                <a:buNone/>
              </a:pPr>
              <a:endParaRPr sz="5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2" name="Shape 861"/>
            <p:cNvSpPr/>
            <p:nvPr/>
          </p:nvSpPr>
          <p:spPr>
            <a:xfrm>
              <a:off x="13817600" y="6694803"/>
              <a:ext cx="5080000" cy="5080000"/>
            </a:xfrm>
            <a:prstGeom prst="ellipse">
              <a:avLst/>
            </a:prstGeom>
            <a:solidFill>
              <a:srgbClr val="37AA7B">
                <a:alpha val="95000"/>
              </a:srgbClr>
            </a:solidFill>
            <a:ln>
              <a:noFill/>
            </a:ln>
          </p:spPr>
          <p:txBody>
            <a:bodyPr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Helvetica Neue Light"/>
                <a:buNone/>
              </a:pPr>
              <a:endParaRPr sz="5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3" name="Shape 862"/>
            <p:cNvSpPr/>
            <p:nvPr/>
          </p:nvSpPr>
          <p:spPr>
            <a:xfrm>
              <a:off x="15925800" y="3291203"/>
              <a:ext cx="5080000" cy="5080000"/>
            </a:xfrm>
            <a:prstGeom prst="ellipse">
              <a:avLst/>
            </a:prstGeom>
            <a:solidFill>
              <a:srgbClr val="E9562B">
                <a:alpha val="92000"/>
              </a:srgbClr>
            </a:solidFill>
            <a:ln>
              <a:noFill/>
            </a:ln>
          </p:spPr>
          <p:txBody>
            <a:bodyPr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Helvetica Neue Light"/>
                <a:buNone/>
              </a:pPr>
              <a:endParaRPr sz="5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7456472" y="2309690"/>
            <a:ext cx="943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60</a:t>
            </a:r>
            <a:r>
              <a:rPr lang="en-US" altLang="zh-CN" sz="24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%</a:t>
            </a:r>
            <a:endParaRPr lang="zh-CN" altLang="en-US" sz="320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425529" y="4083994"/>
            <a:ext cx="943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70</a:t>
            </a:r>
            <a:r>
              <a:rPr lang="en-US" altLang="zh-CN" sz="24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%</a:t>
            </a:r>
            <a:endParaRPr lang="zh-CN" altLang="en-US" sz="320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8498070" y="4083994"/>
            <a:ext cx="943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80</a:t>
            </a:r>
            <a:r>
              <a:rPr lang="en-US" altLang="zh-CN" sz="24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%</a:t>
            </a:r>
            <a:endParaRPr lang="zh-CN" altLang="en-US" sz="320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  <p:transition advTm="3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A6ED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Freeform 6"/>
          <p:cNvSpPr/>
          <p:nvPr/>
        </p:nvSpPr>
        <p:spPr bwMode="auto">
          <a:xfrm>
            <a:off x="2531384" y="5817074"/>
            <a:ext cx="19050" cy="4049"/>
          </a:xfrm>
          <a:custGeom>
            <a:avLst/>
            <a:gdLst>
              <a:gd name="T0" fmla="*/ 0 w 12"/>
              <a:gd name="T1" fmla="*/ 3 h 3"/>
              <a:gd name="T2" fmla="*/ 12 w 12"/>
              <a:gd name="T3" fmla="*/ 0 h 3"/>
              <a:gd name="T4" fmla="*/ 12 w 12"/>
              <a:gd name="T5" fmla="*/ 0 h 3"/>
              <a:gd name="T6" fmla="*/ 0 w 12"/>
              <a:gd name="T7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" h="3">
                <a:moveTo>
                  <a:pt x="0" y="3"/>
                </a:moveTo>
                <a:lnTo>
                  <a:pt x="12" y="0"/>
                </a:lnTo>
                <a:lnTo>
                  <a:pt x="12" y="0"/>
                </a:lnTo>
                <a:lnTo>
                  <a:pt x="0" y="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6" name="Freeform 42"/>
          <p:cNvSpPr/>
          <p:nvPr/>
        </p:nvSpPr>
        <p:spPr bwMode="auto">
          <a:xfrm>
            <a:off x="-1768394" y="449250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" name="Freeform 5"/>
          <p:cNvSpPr>
            <a:spLocks noEditPoints="1"/>
          </p:cNvSpPr>
          <p:nvPr/>
        </p:nvSpPr>
        <p:spPr bwMode="auto">
          <a:xfrm>
            <a:off x="-712391" y="-684620"/>
            <a:ext cx="13680745" cy="7709534"/>
          </a:xfrm>
          <a:custGeom>
            <a:avLst/>
            <a:gdLst>
              <a:gd name="T0" fmla="*/ 5995 w 6021"/>
              <a:gd name="T1" fmla="*/ 2925 h 4063"/>
              <a:gd name="T2" fmla="*/ 5862 w 6021"/>
              <a:gd name="T3" fmla="*/ 2482 h 4063"/>
              <a:gd name="T4" fmla="*/ 5803 w 6021"/>
              <a:gd name="T5" fmla="*/ 2440 h 4063"/>
              <a:gd name="T6" fmla="*/ 5694 w 6021"/>
              <a:gd name="T7" fmla="*/ 2388 h 4063"/>
              <a:gd name="T8" fmla="*/ 5697 w 6021"/>
              <a:gd name="T9" fmla="*/ 2270 h 4063"/>
              <a:gd name="T10" fmla="*/ 5739 w 6021"/>
              <a:gd name="T11" fmla="*/ 2096 h 4063"/>
              <a:gd name="T12" fmla="*/ 5441 w 6021"/>
              <a:gd name="T13" fmla="*/ 1401 h 4063"/>
              <a:gd name="T14" fmla="*/ 5210 w 6021"/>
              <a:gd name="T15" fmla="*/ 1227 h 4063"/>
              <a:gd name="T16" fmla="*/ 4985 w 6021"/>
              <a:gd name="T17" fmla="*/ 1176 h 4063"/>
              <a:gd name="T18" fmla="*/ 4694 w 6021"/>
              <a:gd name="T19" fmla="*/ 432 h 4063"/>
              <a:gd name="T20" fmla="*/ 4607 w 6021"/>
              <a:gd name="T21" fmla="*/ 409 h 4063"/>
              <a:gd name="T22" fmla="*/ 4412 w 6021"/>
              <a:gd name="T23" fmla="*/ 380 h 4063"/>
              <a:gd name="T24" fmla="*/ 4266 w 6021"/>
              <a:gd name="T25" fmla="*/ 597 h 4063"/>
              <a:gd name="T26" fmla="*/ 3401 w 6021"/>
              <a:gd name="T27" fmla="*/ 410 h 4063"/>
              <a:gd name="T28" fmla="*/ 2404 w 6021"/>
              <a:gd name="T29" fmla="*/ 18 h 4063"/>
              <a:gd name="T30" fmla="*/ 2024 w 6021"/>
              <a:gd name="T31" fmla="*/ 25 h 4063"/>
              <a:gd name="T32" fmla="*/ 1906 w 6021"/>
              <a:gd name="T33" fmla="*/ 301 h 4063"/>
              <a:gd name="T34" fmla="*/ 1698 w 6021"/>
              <a:gd name="T35" fmla="*/ 629 h 4063"/>
              <a:gd name="T36" fmla="*/ 1686 w 6021"/>
              <a:gd name="T37" fmla="*/ 636 h 4063"/>
              <a:gd name="T38" fmla="*/ 1612 w 6021"/>
              <a:gd name="T39" fmla="*/ 672 h 4063"/>
              <a:gd name="T40" fmla="*/ 1614 w 6021"/>
              <a:gd name="T41" fmla="*/ 800 h 4063"/>
              <a:gd name="T42" fmla="*/ 1371 w 6021"/>
              <a:gd name="T43" fmla="*/ 1075 h 4063"/>
              <a:gd name="T44" fmla="*/ 1228 w 6021"/>
              <a:gd name="T45" fmla="*/ 1029 h 4063"/>
              <a:gd name="T46" fmla="*/ 827 w 6021"/>
              <a:gd name="T47" fmla="*/ 1038 h 4063"/>
              <a:gd name="T48" fmla="*/ 765 w 6021"/>
              <a:gd name="T49" fmla="*/ 1090 h 4063"/>
              <a:gd name="T50" fmla="*/ 478 w 6021"/>
              <a:gd name="T51" fmla="*/ 1520 h 4063"/>
              <a:gd name="T52" fmla="*/ 453 w 6021"/>
              <a:gd name="T53" fmla="*/ 1633 h 4063"/>
              <a:gd name="T54" fmla="*/ 347 w 6021"/>
              <a:gd name="T55" fmla="*/ 1918 h 4063"/>
              <a:gd name="T56" fmla="*/ 114 w 6021"/>
              <a:gd name="T57" fmla="*/ 2236 h 4063"/>
              <a:gd name="T58" fmla="*/ 391 w 6021"/>
              <a:gd name="T59" fmla="*/ 2098 h 4063"/>
              <a:gd name="T60" fmla="*/ 334 w 6021"/>
              <a:gd name="T61" fmla="*/ 2415 h 4063"/>
              <a:gd name="T62" fmla="*/ 206 w 6021"/>
              <a:gd name="T63" fmla="*/ 2560 h 4063"/>
              <a:gd name="T64" fmla="*/ 52 w 6021"/>
              <a:gd name="T65" fmla="*/ 2947 h 4063"/>
              <a:gd name="T66" fmla="*/ 335 w 6021"/>
              <a:gd name="T67" fmla="*/ 2624 h 4063"/>
              <a:gd name="T68" fmla="*/ 381 w 6021"/>
              <a:gd name="T69" fmla="*/ 2630 h 4063"/>
              <a:gd name="T70" fmla="*/ 75 w 6021"/>
              <a:gd name="T71" fmla="*/ 2952 h 4063"/>
              <a:gd name="T72" fmla="*/ 173 w 6021"/>
              <a:gd name="T73" fmla="*/ 3255 h 4063"/>
              <a:gd name="T74" fmla="*/ 767 w 6021"/>
              <a:gd name="T75" fmla="*/ 3517 h 4063"/>
              <a:gd name="T76" fmla="*/ 1241 w 6021"/>
              <a:gd name="T77" fmla="*/ 3658 h 4063"/>
              <a:gd name="T78" fmla="*/ 1880 w 6021"/>
              <a:gd name="T79" fmla="*/ 3639 h 4063"/>
              <a:gd name="T80" fmla="*/ 2151 w 6021"/>
              <a:gd name="T81" fmla="*/ 3612 h 4063"/>
              <a:gd name="T82" fmla="*/ 1960 w 6021"/>
              <a:gd name="T83" fmla="*/ 3737 h 4063"/>
              <a:gd name="T84" fmla="*/ 1707 w 6021"/>
              <a:gd name="T85" fmla="*/ 3856 h 4063"/>
              <a:gd name="T86" fmla="*/ 1962 w 6021"/>
              <a:gd name="T87" fmla="*/ 3862 h 4063"/>
              <a:gd name="T88" fmla="*/ 1850 w 6021"/>
              <a:gd name="T89" fmla="*/ 3986 h 4063"/>
              <a:gd name="T90" fmla="*/ 1776 w 6021"/>
              <a:gd name="T91" fmla="*/ 4033 h 4063"/>
              <a:gd name="T92" fmla="*/ 1783 w 6021"/>
              <a:gd name="T93" fmla="*/ 4042 h 4063"/>
              <a:gd name="T94" fmla="*/ 1915 w 6021"/>
              <a:gd name="T95" fmla="*/ 3985 h 4063"/>
              <a:gd name="T96" fmla="*/ 2575 w 6021"/>
              <a:gd name="T97" fmla="*/ 4050 h 4063"/>
              <a:gd name="T98" fmla="*/ 3129 w 6021"/>
              <a:gd name="T99" fmla="*/ 4040 h 4063"/>
              <a:gd name="T100" fmla="*/ 3447 w 6021"/>
              <a:gd name="T101" fmla="*/ 4014 h 4063"/>
              <a:gd name="T102" fmla="*/ 3813 w 6021"/>
              <a:gd name="T103" fmla="*/ 3920 h 4063"/>
              <a:gd name="T104" fmla="*/ 4005 w 6021"/>
              <a:gd name="T105" fmla="*/ 3888 h 4063"/>
              <a:gd name="T106" fmla="*/ 4143 w 6021"/>
              <a:gd name="T107" fmla="*/ 3887 h 4063"/>
              <a:gd name="T108" fmla="*/ 5112 w 6021"/>
              <a:gd name="T109" fmla="*/ 3874 h 4063"/>
              <a:gd name="T110" fmla="*/ 5121 w 6021"/>
              <a:gd name="T111" fmla="*/ 3504 h 4063"/>
              <a:gd name="T112" fmla="*/ 5211 w 6021"/>
              <a:gd name="T113" fmla="*/ 3552 h 4063"/>
              <a:gd name="T114" fmla="*/ 5583 w 6021"/>
              <a:gd name="T115" fmla="*/ 3427 h 4063"/>
              <a:gd name="T116" fmla="*/ 5859 w 6021"/>
              <a:gd name="T117" fmla="*/ 3023 h 4063"/>
              <a:gd name="T118" fmla="*/ 5865 w 6021"/>
              <a:gd name="T119" fmla="*/ 3119 h 4063"/>
              <a:gd name="T120" fmla="*/ 5991 w 6021"/>
              <a:gd name="T121" fmla="*/ 3141 h 4063"/>
              <a:gd name="T122" fmla="*/ 5038 w 6021"/>
              <a:gd name="T123" fmla="*/ 1208 h 4063"/>
              <a:gd name="T124" fmla="*/ 4341 w 6021"/>
              <a:gd name="T125" fmla="*/ 710 h 40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021" h="4063">
                <a:moveTo>
                  <a:pt x="6021" y="3021"/>
                </a:moveTo>
                <a:cubicBezTo>
                  <a:pt x="6021" y="3016"/>
                  <a:pt x="6020" y="3011"/>
                  <a:pt x="6019" y="3007"/>
                </a:cubicBezTo>
                <a:cubicBezTo>
                  <a:pt x="6019" y="3003"/>
                  <a:pt x="6018" y="2999"/>
                  <a:pt x="6017" y="2994"/>
                </a:cubicBezTo>
                <a:cubicBezTo>
                  <a:pt x="6016" y="2987"/>
                  <a:pt x="6015" y="2980"/>
                  <a:pt x="6013" y="2973"/>
                </a:cubicBezTo>
                <a:cubicBezTo>
                  <a:pt x="6011" y="2967"/>
                  <a:pt x="6011" y="2967"/>
                  <a:pt x="6011" y="2967"/>
                </a:cubicBezTo>
                <a:cubicBezTo>
                  <a:pt x="6010" y="2965"/>
                  <a:pt x="6010" y="2965"/>
                  <a:pt x="6010" y="2965"/>
                </a:cubicBezTo>
                <a:cubicBezTo>
                  <a:pt x="6009" y="2963"/>
                  <a:pt x="6009" y="2963"/>
                  <a:pt x="6009" y="2963"/>
                </a:cubicBezTo>
                <a:cubicBezTo>
                  <a:pt x="6009" y="2960"/>
                  <a:pt x="6008" y="2957"/>
                  <a:pt x="6007" y="2955"/>
                </a:cubicBezTo>
                <a:cubicBezTo>
                  <a:pt x="6005" y="2949"/>
                  <a:pt x="6003" y="2943"/>
                  <a:pt x="6001" y="2938"/>
                </a:cubicBezTo>
                <a:cubicBezTo>
                  <a:pt x="6000" y="2936"/>
                  <a:pt x="6000" y="2935"/>
                  <a:pt x="5999" y="2934"/>
                </a:cubicBezTo>
                <a:cubicBezTo>
                  <a:pt x="5998" y="2931"/>
                  <a:pt x="5998" y="2931"/>
                  <a:pt x="5998" y="2931"/>
                </a:cubicBezTo>
                <a:cubicBezTo>
                  <a:pt x="5995" y="2925"/>
                  <a:pt x="5995" y="2925"/>
                  <a:pt x="5995" y="2925"/>
                </a:cubicBezTo>
                <a:cubicBezTo>
                  <a:pt x="5994" y="2920"/>
                  <a:pt x="5991" y="2916"/>
                  <a:pt x="5990" y="2912"/>
                </a:cubicBezTo>
                <a:cubicBezTo>
                  <a:pt x="5988" y="2908"/>
                  <a:pt x="5986" y="2905"/>
                  <a:pt x="5985" y="2901"/>
                </a:cubicBezTo>
                <a:cubicBezTo>
                  <a:pt x="5982" y="2896"/>
                  <a:pt x="5982" y="2896"/>
                  <a:pt x="5982" y="2896"/>
                </a:cubicBezTo>
                <a:cubicBezTo>
                  <a:pt x="5980" y="2893"/>
                  <a:pt x="5980" y="2893"/>
                  <a:pt x="5980" y="2893"/>
                </a:cubicBezTo>
                <a:cubicBezTo>
                  <a:pt x="5979" y="2891"/>
                  <a:pt x="5979" y="2891"/>
                  <a:pt x="5979" y="2891"/>
                </a:cubicBezTo>
                <a:cubicBezTo>
                  <a:pt x="5978" y="2888"/>
                  <a:pt x="5976" y="2885"/>
                  <a:pt x="5974" y="2882"/>
                </a:cubicBezTo>
                <a:cubicBezTo>
                  <a:pt x="5971" y="2875"/>
                  <a:pt x="5968" y="2870"/>
                  <a:pt x="5965" y="2864"/>
                </a:cubicBezTo>
                <a:cubicBezTo>
                  <a:pt x="5952" y="2842"/>
                  <a:pt x="5940" y="2824"/>
                  <a:pt x="5922" y="2804"/>
                </a:cubicBezTo>
                <a:cubicBezTo>
                  <a:pt x="5901" y="2795"/>
                  <a:pt x="5901" y="2795"/>
                  <a:pt x="5901" y="2795"/>
                </a:cubicBezTo>
                <a:cubicBezTo>
                  <a:pt x="5898" y="2728"/>
                  <a:pt x="5886" y="2661"/>
                  <a:pt x="5872" y="2634"/>
                </a:cubicBezTo>
                <a:cubicBezTo>
                  <a:pt x="5859" y="2596"/>
                  <a:pt x="5901" y="2562"/>
                  <a:pt x="5919" y="2519"/>
                </a:cubicBezTo>
                <a:cubicBezTo>
                  <a:pt x="5888" y="2524"/>
                  <a:pt x="5893" y="2477"/>
                  <a:pt x="5862" y="2482"/>
                </a:cubicBezTo>
                <a:cubicBezTo>
                  <a:pt x="5865" y="2475"/>
                  <a:pt x="5849" y="2461"/>
                  <a:pt x="5828" y="2447"/>
                </a:cubicBezTo>
                <a:cubicBezTo>
                  <a:pt x="5825" y="2445"/>
                  <a:pt x="5822" y="2443"/>
                  <a:pt x="5819" y="2441"/>
                </a:cubicBezTo>
                <a:cubicBezTo>
                  <a:pt x="5817" y="2440"/>
                  <a:pt x="5819" y="2440"/>
                  <a:pt x="5819" y="2440"/>
                </a:cubicBezTo>
                <a:cubicBezTo>
                  <a:pt x="5820" y="2440"/>
                  <a:pt x="5820" y="2440"/>
                  <a:pt x="5820" y="2440"/>
                </a:cubicBezTo>
                <a:cubicBezTo>
                  <a:pt x="5822" y="2439"/>
                  <a:pt x="5823" y="2438"/>
                  <a:pt x="5825" y="2438"/>
                </a:cubicBezTo>
                <a:cubicBezTo>
                  <a:pt x="5825" y="2437"/>
                  <a:pt x="5824" y="2436"/>
                  <a:pt x="5824" y="2435"/>
                </a:cubicBezTo>
                <a:cubicBezTo>
                  <a:pt x="5824" y="2435"/>
                  <a:pt x="5823" y="2435"/>
                  <a:pt x="5823" y="2435"/>
                </a:cubicBezTo>
                <a:cubicBezTo>
                  <a:pt x="5823" y="2434"/>
                  <a:pt x="5823" y="2434"/>
                  <a:pt x="5823" y="2434"/>
                </a:cubicBezTo>
                <a:cubicBezTo>
                  <a:pt x="5822" y="2434"/>
                  <a:pt x="5822" y="2434"/>
                  <a:pt x="5822" y="2434"/>
                </a:cubicBezTo>
                <a:cubicBezTo>
                  <a:pt x="5822" y="2434"/>
                  <a:pt x="5819" y="2437"/>
                  <a:pt x="5814" y="2439"/>
                </a:cubicBezTo>
                <a:cubicBezTo>
                  <a:pt x="5813" y="2440"/>
                  <a:pt x="5812" y="2440"/>
                  <a:pt x="5811" y="2440"/>
                </a:cubicBezTo>
                <a:cubicBezTo>
                  <a:pt x="5808" y="2440"/>
                  <a:pt x="5806" y="2440"/>
                  <a:pt x="5803" y="2440"/>
                </a:cubicBezTo>
                <a:cubicBezTo>
                  <a:pt x="5798" y="2439"/>
                  <a:pt x="5792" y="2437"/>
                  <a:pt x="5786" y="2434"/>
                </a:cubicBezTo>
                <a:cubicBezTo>
                  <a:pt x="5777" y="2429"/>
                  <a:pt x="5769" y="2443"/>
                  <a:pt x="5762" y="2457"/>
                </a:cubicBezTo>
                <a:cubicBezTo>
                  <a:pt x="5769" y="2443"/>
                  <a:pt x="5769" y="2443"/>
                  <a:pt x="5777" y="2429"/>
                </a:cubicBezTo>
                <a:cubicBezTo>
                  <a:pt x="5774" y="2432"/>
                  <a:pt x="5772" y="2434"/>
                  <a:pt x="5769" y="2435"/>
                </a:cubicBezTo>
                <a:cubicBezTo>
                  <a:pt x="5766" y="2436"/>
                  <a:pt x="5763" y="2436"/>
                  <a:pt x="5760" y="2436"/>
                </a:cubicBezTo>
                <a:cubicBezTo>
                  <a:pt x="5755" y="2435"/>
                  <a:pt x="5750" y="2432"/>
                  <a:pt x="5746" y="2429"/>
                </a:cubicBezTo>
                <a:cubicBezTo>
                  <a:pt x="5736" y="2423"/>
                  <a:pt x="5728" y="2414"/>
                  <a:pt x="5718" y="2418"/>
                </a:cubicBezTo>
                <a:cubicBezTo>
                  <a:pt x="5725" y="2404"/>
                  <a:pt x="5725" y="2404"/>
                  <a:pt x="5733" y="2390"/>
                </a:cubicBezTo>
                <a:cubicBezTo>
                  <a:pt x="5730" y="2391"/>
                  <a:pt x="5728" y="2392"/>
                  <a:pt x="5725" y="2392"/>
                </a:cubicBezTo>
                <a:cubicBezTo>
                  <a:pt x="5722" y="2393"/>
                  <a:pt x="5719" y="2393"/>
                  <a:pt x="5717" y="2393"/>
                </a:cubicBezTo>
                <a:cubicBezTo>
                  <a:pt x="5711" y="2393"/>
                  <a:pt x="5706" y="2392"/>
                  <a:pt x="5701" y="2390"/>
                </a:cubicBezTo>
                <a:cubicBezTo>
                  <a:pt x="5699" y="2390"/>
                  <a:pt x="5696" y="2389"/>
                  <a:pt x="5694" y="2388"/>
                </a:cubicBezTo>
                <a:cubicBezTo>
                  <a:pt x="5692" y="2387"/>
                  <a:pt x="5689" y="2386"/>
                  <a:pt x="5687" y="2385"/>
                </a:cubicBezTo>
                <a:cubicBezTo>
                  <a:pt x="5682" y="2383"/>
                  <a:pt x="5677" y="2380"/>
                  <a:pt x="5672" y="2377"/>
                </a:cubicBezTo>
                <a:cubicBezTo>
                  <a:pt x="5662" y="2372"/>
                  <a:pt x="5652" y="2366"/>
                  <a:pt x="5642" y="2362"/>
                </a:cubicBezTo>
                <a:cubicBezTo>
                  <a:pt x="5633" y="2358"/>
                  <a:pt x="5623" y="2355"/>
                  <a:pt x="5612" y="2355"/>
                </a:cubicBezTo>
                <a:cubicBezTo>
                  <a:pt x="5619" y="2341"/>
                  <a:pt x="5619" y="2341"/>
                  <a:pt x="5625" y="2327"/>
                </a:cubicBezTo>
                <a:cubicBezTo>
                  <a:pt x="5622" y="2326"/>
                  <a:pt x="5620" y="2325"/>
                  <a:pt x="5618" y="2324"/>
                </a:cubicBezTo>
                <a:cubicBezTo>
                  <a:pt x="5616" y="2324"/>
                  <a:pt x="5615" y="2323"/>
                  <a:pt x="5613" y="2322"/>
                </a:cubicBezTo>
                <a:cubicBezTo>
                  <a:pt x="5610" y="2321"/>
                  <a:pt x="5607" y="2319"/>
                  <a:pt x="5605" y="2317"/>
                </a:cubicBezTo>
                <a:cubicBezTo>
                  <a:pt x="5604" y="2317"/>
                  <a:pt x="5604" y="2317"/>
                  <a:pt x="5604" y="2317"/>
                </a:cubicBezTo>
                <a:cubicBezTo>
                  <a:pt x="5628" y="2315"/>
                  <a:pt x="5648" y="2308"/>
                  <a:pt x="5664" y="2299"/>
                </a:cubicBezTo>
                <a:cubicBezTo>
                  <a:pt x="5673" y="2294"/>
                  <a:pt x="5681" y="2288"/>
                  <a:pt x="5687" y="2281"/>
                </a:cubicBezTo>
                <a:cubicBezTo>
                  <a:pt x="5691" y="2277"/>
                  <a:pt x="5694" y="2274"/>
                  <a:pt x="5697" y="2270"/>
                </a:cubicBezTo>
                <a:cubicBezTo>
                  <a:pt x="5698" y="2268"/>
                  <a:pt x="5698" y="2268"/>
                  <a:pt x="5698" y="2268"/>
                </a:cubicBezTo>
                <a:cubicBezTo>
                  <a:pt x="5703" y="2265"/>
                  <a:pt x="5703" y="2265"/>
                  <a:pt x="5703" y="2265"/>
                </a:cubicBezTo>
                <a:cubicBezTo>
                  <a:pt x="5713" y="2257"/>
                  <a:pt x="5713" y="2257"/>
                  <a:pt x="5713" y="2257"/>
                </a:cubicBezTo>
                <a:cubicBezTo>
                  <a:pt x="5721" y="2251"/>
                  <a:pt x="5728" y="2246"/>
                  <a:pt x="5736" y="2240"/>
                </a:cubicBezTo>
                <a:cubicBezTo>
                  <a:pt x="5743" y="2233"/>
                  <a:pt x="5750" y="2227"/>
                  <a:pt x="5758" y="2220"/>
                </a:cubicBezTo>
                <a:cubicBezTo>
                  <a:pt x="5761" y="2217"/>
                  <a:pt x="5765" y="2213"/>
                  <a:pt x="5768" y="2210"/>
                </a:cubicBezTo>
                <a:cubicBezTo>
                  <a:pt x="5773" y="2205"/>
                  <a:pt x="5773" y="2205"/>
                  <a:pt x="5773" y="2205"/>
                </a:cubicBezTo>
                <a:cubicBezTo>
                  <a:pt x="5776" y="2203"/>
                  <a:pt x="5776" y="2203"/>
                  <a:pt x="5776" y="2203"/>
                </a:cubicBezTo>
                <a:cubicBezTo>
                  <a:pt x="5777" y="2201"/>
                  <a:pt x="5777" y="2201"/>
                  <a:pt x="5777" y="2201"/>
                </a:cubicBezTo>
                <a:cubicBezTo>
                  <a:pt x="5778" y="2201"/>
                  <a:pt x="5778" y="2201"/>
                  <a:pt x="5778" y="2201"/>
                </a:cubicBezTo>
                <a:cubicBezTo>
                  <a:pt x="5782" y="2194"/>
                  <a:pt x="5784" y="2189"/>
                  <a:pt x="5786" y="2184"/>
                </a:cubicBezTo>
                <a:cubicBezTo>
                  <a:pt x="5789" y="2173"/>
                  <a:pt x="5761" y="2135"/>
                  <a:pt x="5739" y="2096"/>
                </a:cubicBezTo>
                <a:cubicBezTo>
                  <a:pt x="5716" y="2057"/>
                  <a:pt x="5697" y="2019"/>
                  <a:pt x="5697" y="2019"/>
                </a:cubicBezTo>
                <a:cubicBezTo>
                  <a:pt x="5690" y="2004"/>
                  <a:pt x="5680" y="1983"/>
                  <a:pt x="5669" y="1963"/>
                </a:cubicBezTo>
                <a:cubicBezTo>
                  <a:pt x="5658" y="1942"/>
                  <a:pt x="5647" y="1922"/>
                  <a:pt x="5636" y="1909"/>
                </a:cubicBezTo>
                <a:cubicBezTo>
                  <a:pt x="5628" y="1905"/>
                  <a:pt x="5617" y="1907"/>
                  <a:pt x="5604" y="1903"/>
                </a:cubicBezTo>
                <a:cubicBezTo>
                  <a:pt x="5591" y="1900"/>
                  <a:pt x="5573" y="1892"/>
                  <a:pt x="5554" y="1867"/>
                </a:cubicBezTo>
                <a:cubicBezTo>
                  <a:pt x="5545" y="1855"/>
                  <a:pt x="5552" y="1850"/>
                  <a:pt x="5558" y="1846"/>
                </a:cubicBezTo>
                <a:cubicBezTo>
                  <a:pt x="5540" y="1821"/>
                  <a:pt x="5518" y="1779"/>
                  <a:pt x="5503" y="1743"/>
                </a:cubicBezTo>
                <a:cubicBezTo>
                  <a:pt x="5488" y="1706"/>
                  <a:pt x="5480" y="1675"/>
                  <a:pt x="5485" y="1672"/>
                </a:cubicBezTo>
                <a:cubicBezTo>
                  <a:pt x="5481" y="1656"/>
                  <a:pt x="5481" y="1621"/>
                  <a:pt x="5485" y="1586"/>
                </a:cubicBezTo>
                <a:cubicBezTo>
                  <a:pt x="5489" y="1550"/>
                  <a:pt x="5497" y="1515"/>
                  <a:pt x="5497" y="1499"/>
                </a:cubicBezTo>
                <a:cubicBezTo>
                  <a:pt x="5500" y="1485"/>
                  <a:pt x="5491" y="1464"/>
                  <a:pt x="5474" y="1439"/>
                </a:cubicBezTo>
                <a:cubicBezTo>
                  <a:pt x="5466" y="1427"/>
                  <a:pt x="5454" y="1414"/>
                  <a:pt x="5441" y="1401"/>
                </a:cubicBezTo>
                <a:cubicBezTo>
                  <a:pt x="5428" y="1388"/>
                  <a:pt x="5414" y="1376"/>
                  <a:pt x="5398" y="1364"/>
                </a:cubicBezTo>
                <a:cubicBezTo>
                  <a:pt x="5403" y="1353"/>
                  <a:pt x="5382" y="1341"/>
                  <a:pt x="5361" y="1331"/>
                </a:cubicBezTo>
                <a:cubicBezTo>
                  <a:pt x="5361" y="1330"/>
                  <a:pt x="5355" y="1329"/>
                  <a:pt x="5346" y="1328"/>
                </a:cubicBezTo>
                <a:cubicBezTo>
                  <a:pt x="5328" y="1318"/>
                  <a:pt x="5309" y="1308"/>
                  <a:pt x="5291" y="1301"/>
                </a:cubicBezTo>
                <a:cubicBezTo>
                  <a:pt x="5260" y="1287"/>
                  <a:pt x="5230" y="1279"/>
                  <a:pt x="5208" y="1277"/>
                </a:cubicBezTo>
                <a:cubicBezTo>
                  <a:pt x="5208" y="1276"/>
                  <a:pt x="5208" y="1275"/>
                  <a:pt x="5208" y="1275"/>
                </a:cubicBezTo>
                <a:cubicBezTo>
                  <a:pt x="5208" y="1269"/>
                  <a:pt x="5208" y="1269"/>
                  <a:pt x="5208" y="1269"/>
                </a:cubicBezTo>
                <a:cubicBezTo>
                  <a:pt x="5208" y="1262"/>
                  <a:pt x="5208" y="1262"/>
                  <a:pt x="5208" y="1262"/>
                </a:cubicBezTo>
                <a:cubicBezTo>
                  <a:pt x="5208" y="1257"/>
                  <a:pt x="5209" y="1253"/>
                  <a:pt x="5209" y="1248"/>
                </a:cubicBezTo>
                <a:cubicBezTo>
                  <a:pt x="5210" y="1234"/>
                  <a:pt x="5210" y="1234"/>
                  <a:pt x="5210" y="1234"/>
                </a:cubicBezTo>
                <a:cubicBezTo>
                  <a:pt x="5210" y="1231"/>
                  <a:pt x="5210" y="1231"/>
                  <a:pt x="5210" y="1231"/>
                </a:cubicBezTo>
                <a:cubicBezTo>
                  <a:pt x="5210" y="1227"/>
                  <a:pt x="5210" y="1227"/>
                  <a:pt x="5210" y="1227"/>
                </a:cubicBezTo>
                <a:cubicBezTo>
                  <a:pt x="5210" y="1218"/>
                  <a:pt x="5210" y="1218"/>
                  <a:pt x="5210" y="1218"/>
                </a:cubicBezTo>
                <a:cubicBezTo>
                  <a:pt x="5210" y="1206"/>
                  <a:pt x="5209" y="1195"/>
                  <a:pt x="5208" y="1183"/>
                </a:cubicBezTo>
                <a:cubicBezTo>
                  <a:pt x="5207" y="1180"/>
                  <a:pt x="5207" y="1177"/>
                  <a:pt x="5206" y="1175"/>
                </a:cubicBezTo>
                <a:cubicBezTo>
                  <a:pt x="5206" y="1172"/>
                  <a:pt x="5205" y="1168"/>
                  <a:pt x="5204" y="1164"/>
                </a:cubicBezTo>
                <a:cubicBezTo>
                  <a:pt x="5202" y="1158"/>
                  <a:pt x="5200" y="1151"/>
                  <a:pt x="5197" y="1144"/>
                </a:cubicBezTo>
                <a:cubicBezTo>
                  <a:pt x="5192" y="1131"/>
                  <a:pt x="5185" y="1118"/>
                  <a:pt x="5175" y="1106"/>
                </a:cubicBezTo>
                <a:cubicBezTo>
                  <a:pt x="5166" y="1137"/>
                  <a:pt x="5138" y="1162"/>
                  <a:pt x="5158" y="1184"/>
                </a:cubicBezTo>
                <a:cubicBezTo>
                  <a:pt x="5153" y="1184"/>
                  <a:pt x="5146" y="1185"/>
                  <a:pt x="5140" y="1186"/>
                </a:cubicBezTo>
                <a:cubicBezTo>
                  <a:pt x="5137" y="1181"/>
                  <a:pt x="5135" y="1176"/>
                  <a:pt x="5132" y="1172"/>
                </a:cubicBezTo>
                <a:cubicBezTo>
                  <a:pt x="5119" y="1188"/>
                  <a:pt x="5101" y="1190"/>
                  <a:pt x="5085" y="1191"/>
                </a:cubicBezTo>
                <a:cubicBezTo>
                  <a:pt x="5073" y="1192"/>
                  <a:pt x="5062" y="1193"/>
                  <a:pt x="5053" y="1199"/>
                </a:cubicBezTo>
                <a:cubicBezTo>
                  <a:pt x="5031" y="1192"/>
                  <a:pt x="5008" y="1184"/>
                  <a:pt x="4985" y="1176"/>
                </a:cubicBezTo>
                <a:cubicBezTo>
                  <a:pt x="4975" y="1147"/>
                  <a:pt x="4963" y="1106"/>
                  <a:pt x="4953" y="1071"/>
                </a:cubicBezTo>
                <a:cubicBezTo>
                  <a:pt x="4943" y="1034"/>
                  <a:pt x="4935" y="1004"/>
                  <a:pt x="4937" y="1003"/>
                </a:cubicBezTo>
                <a:cubicBezTo>
                  <a:pt x="4933" y="988"/>
                  <a:pt x="4928" y="957"/>
                  <a:pt x="4920" y="926"/>
                </a:cubicBezTo>
                <a:cubicBezTo>
                  <a:pt x="4914" y="895"/>
                  <a:pt x="4906" y="865"/>
                  <a:pt x="4900" y="850"/>
                </a:cubicBezTo>
                <a:cubicBezTo>
                  <a:pt x="4896" y="827"/>
                  <a:pt x="4858" y="767"/>
                  <a:pt x="4824" y="706"/>
                </a:cubicBezTo>
                <a:cubicBezTo>
                  <a:pt x="4806" y="675"/>
                  <a:pt x="4788" y="645"/>
                  <a:pt x="4775" y="619"/>
                </a:cubicBezTo>
                <a:cubicBezTo>
                  <a:pt x="4762" y="593"/>
                  <a:pt x="4752" y="572"/>
                  <a:pt x="4747" y="561"/>
                </a:cubicBezTo>
                <a:cubicBezTo>
                  <a:pt x="4741" y="547"/>
                  <a:pt x="4734" y="529"/>
                  <a:pt x="4726" y="509"/>
                </a:cubicBezTo>
                <a:cubicBezTo>
                  <a:pt x="4718" y="489"/>
                  <a:pt x="4709" y="467"/>
                  <a:pt x="4700" y="446"/>
                </a:cubicBezTo>
                <a:cubicBezTo>
                  <a:pt x="4702" y="450"/>
                  <a:pt x="4702" y="449"/>
                  <a:pt x="4702" y="448"/>
                </a:cubicBezTo>
                <a:cubicBezTo>
                  <a:pt x="4701" y="446"/>
                  <a:pt x="4701" y="442"/>
                  <a:pt x="4699" y="439"/>
                </a:cubicBezTo>
                <a:cubicBezTo>
                  <a:pt x="4695" y="432"/>
                  <a:pt x="4692" y="424"/>
                  <a:pt x="4694" y="432"/>
                </a:cubicBezTo>
                <a:cubicBezTo>
                  <a:pt x="4691" y="425"/>
                  <a:pt x="4688" y="418"/>
                  <a:pt x="4685" y="413"/>
                </a:cubicBezTo>
                <a:cubicBezTo>
                  <a:pt x="4679" y="408"/>
                  <a:pt x="4674" y="406"/>
                  <a:pt x="4671" y="407"/>
                </a:cubicBezTo>
                <a:cubicBezTo>
                  <a:pt x="4671" y="407"/>
                  <a:pt x="4671" y="407"/>
                  <a:pt x="4671" y="409"/>
                </a:cubicBezTo>
                <a:cubicBezTo>
                  <a:pt x="4671" y="410"/>
                  <a:pt x="4672" y="412"/>
                  <a:pt x="4671" y="415"/>
                </a:cubicBezTo>
                <a:cubicBezTo>
                  <a:pt x="4671" y="419"/>
                  <a:pt x="4669" y="423"/>
                  <a:pt x="4664" y="425"/>
                </a:cubicBezTo>
                <a:cubicBezTo>
                  <a:pt x="4661" y="426"/>
                  <a:pt x="4665" y="440"/>
                  <a:pt x="4670" y="455"/>
                </a:cubicBezTo>
                <a:cubicBezTo>
                  <a:pt x="4665" y="440"/>
                  <a:pt x="4665" y="440"/>
                  <a:pt x="4661" y="426"/>
                </a:cubicBezTo>
                <a:cubicBezTo>
                  <a:pt x="4664" y="441"/>
                  <a:pt x="4662" y="441"/>
                  <a:pt x="4658" y="440"/>
                </a:cubicBezTo>
                <a:cubicBezTo>
                  <a:pt x="4654" y="439"/>
                  <a:pt x="4650" y="437"/>
                  <a:pt x="4650" y="445"/>
                </a:cubicBezTo>
                <a:cubicBezTo>
                  <a:pt x="4645" y="430"/>
                  <a:pt x="4645" y="430"/>
                  <a:pt x="4641" y="415"/>
                </a:cubicBezTo>
                <a:cubicBezTo>
                  <a:pt x="4641" y="447"/>
                  <a:pt x="4624" y="420"/>
                  <a:pt x="4616" y="438"/>
                </a:cubicBezTo>
                <a:cubicBezTo>
                  <a:pt x="4611" y="424"/>
                  <a:pt x="4611" y="424"/>
                  <a:pt x="4607" y="409"/>
                </a:cubicBezTo>
                <a:cubicBezTo>
                  <a:pt x="4604" y="410"/>
                  <a:pt x="4600" y="411"/>
                  <a:pt x="4597" y="410"/>
                </a:cubicBezTo>
                <a:cubicBezTo>
                  <a:pt x="4594" y="409"/>
                  <a:pt x="4591" y="406"/>
                  <a:pt x="4588" y="398"/>
                </a:cubicBezTo>
                <a:cubicBezTo>
                  <a:pt x="4583" y="384"/>
                  <a:pt x="4583" y="384"/>
                  <a:pt x="4578" y="369"/>
                </a:cubicBezTo>
                <a:cubicBezTo>
                  <a:pt x="4566" y="357"/>
                  <a:pt x="4562" y="390"/>
                  <a:pt x="4551" y="361"/>
                </a:cubicBezTo>
                <a:cubicBezTo>
                  <a:pt x="4557" y="376"/>
                  <a:pt x="4557" y="376"/>
                  <a:pt x="4562" y="390"/>
                </a:cubicBezTo>
                <a:cubicBezTo>
                  <a:pt x="4548" y="395"/>
                  <a:pt x="4535" y="395"/>
                  <a:pt x="4521" y="394"/>
                </a:cubicBezTo>
                <a:cubicBezTo>
                  <a:pt x="4514" y="393"/>
                  <a:pt x="4508" y="392"/>
                  <a:pt x="4501" y="391"/>
                </a:cubicBezTo>
                <a:cubicBezTo>
                  <a:pt x="4497" y="390"/>
                  <a:pt x="4494" y="389"/>
                  <a:pt x="4491" y="389"/>
                </a:cubicBezTo>
                <a:cubicBezTo>
                  <a:pt x="4485" y="385"/>
                  <a:pt x="4485" y="385"/>
                  <a:pt x="4485" y="385"/>
                </a:cubicBezTo>
                <a:cubicBezTo>
                  <a:pt x="4472" y="373"/>
                  <a:pt x="4461" y="367"/>
                  <a:pt x="4451" y="365"/>
                </a:cubicBezTo>
                <a:cubicBezTo>
                  <a:pt x="4440" y="363"/>
                  <a:pt x="4431" y="365"/>
                  <a:pt x="4424" y="370"/>
                </a:cubicBezTo>
                <a:cubicBezTo>
                  <a:pt x="4420" y="373"/>
                  <a:pt x="4416" y="376"/>
                  <a:pt x="4412" y="380"/>
                </a:cubicBezTo>
                <a:cubicBezTo>
                  <a:pt x="4408" y="384"/>
                  <a:pt x="4405" y="388"/>
                  <a:pt x="4401" y="393"/>
                </a:cubicBezTo>
                <a:cubicBezTo>
                  <a:pt x="4394" y="402"/>
                  <a:pt x="4388" y="413"/>
                  <a:pt x="4382" y="423"/>
                </a:cubicBezTo>
                <a:cubicBezTo>
                  <a:pt x="4378" y="425"/>
                  <a:pt x="4386" y="455"/>
                  <a:pt x="4402" y="482"/>
                </a:cubicBezTo>
                <a:cubicBezTo>
                  <a:pt x="4389" y="487"/>
                  <a:pt x="4389" y="487"/>
                  <a:pt x="4389" y="487"/>
                </a:cubicBezTo>
                <a:cubicBezTo>
                  <a:pt x="4381" y="490"/>
                  <a:pt x="4404" y="531"/>
                  <a:pt x="4396" y="535"/>
                </a:cubicBezTo>
                <a:cubicBezTo>
                  <a:pt x="4387" y="559"/>
                  <a:pt x="4373" y="575"/>
                  <a:pt x="4357" y="586"/>
                </a:cubicBezTo>
                <a:cubicBezTo>
                  <a:pt x="4353" y="589"/>
                  <a:pt x="4349" y="592"/>
                  <a:pt x="4345" y="594"/>
                </a:cubicBezTo>
                <a:cubicBezTo>
                  <a:pt x="4341" y="596"/>
                  <a:pt x="4336" y="599"/>
                  <a:pt x="4331" y="601"/>
                </a:cubicBezTo>
                <a:cubicBezTo>
                  <a:pt x="4322" y="605"/>
                  <a:pt x="4312" y="608"/>
                  <a:pt x="4303" y="611"/>
                </a:cubicBezTo>
                <a:cubicBezTo>
                  <a:pt x="4300" y="612"/>
                  <a:pt x="4297" y="613"/>
                  <a:pt x="4294" y="614"/>
                </a:cubicBezTo>
                <a:cubicBezTo>
                  <a:pt x="4288" y="607"/>
                  <a:pt x="4283" y="602"/>
                  <a:pt x="4278" y="599"/>
                </a:cubicBezTo>
                <a:cubicBezTo>
                  <a:pt x="4275" y="597"/>
                  <a:pt x="4270" y="597"/>
                  <a:pt x="4266" y="597"/>
                </a:cubicBezTo>
                <a:cubicBezTo>
                  <a:pt x="4261" y="598"/>
                  <a:pt x="4257" y="599"/>
                  <a:pt x="4253" y="601"/>
                </a:cubicBezTo>
                <a:cubicBezTo>
                  <a:pt x="4245" y="605"/>
                  <a:pt x="4238" y="612"/>
                  <a:pt x="4232" y="620"/>
                </a:cubicBezTo>
                <a:cubicBezTo>
                  <a:pt x="4230" y="623"/>
                  <a:pt x="4229" y="625"/>
                  <a:pt x="4227" y="627"/>
                </a:cubicBezTo>
                <a:cubicBezTo>
                  <a:pt x="4225" y="629"/>
                  <a:pt x="4222" y="632"/>
                  <a:pt x="4220" y="635"/>
                </a:cubicBezTo>
                <a:cubicBezTo>
                  <a:pt x="4216" y="640"/>
                  <a:pt x="4212" y="645"/>
                  <a:pt x="4208" y="650"/>
                </a:cubicBezTo>
                <a:cubicBezTo>
                  <a:pt x="4206" y="651"/>
                  <a:pt x="4206" y="654"/>
                  <a:pt x="4206" y="660"/>
                </a:cubicBezTo>
                <a:cubicBezTo>
                  <a:pt x="4201" y="666"/>
                  <a:pt x="4195" y="672"/>
                  <a:pt x="4190" y="679"/>
                </a:cubicBezTo>
                <a:cubicBezTo>
                  <a:pt x="4197" y="680"/>
                  <a:pt x="4205" y="682"/>
                  <a:pt x="4212" y="684"/>
                </a:cubicBezTo>
                <a:cubicBezTo>
                  <a:pt x="4213" y="686"/>
                  <a:pt x="4213" y="688"/>
                  <a:pt x="4214" y="690"/>
                </a:cubicBezTo>
                <a:cubicBezTo>
                  <a:pt x="4030" y="614"/>
                  <a:pt x="3839" y="555"/>
                  <a:pt x="3656" y="496"/>
                </a:cubicBezTo>
                <a:cubicBezTo>
                  <a:pt x="3598" y="477"/>
                  <a:pt x="3540" y="458"/>
                  <a:pt x="3485" y="439"/>
                </a:cubicBezTo>
                <a:cubicBezTo>
                  <a:pt x="3457" y="429"/>
                  <a:pt x="3429" y="420"/>
                  <a:pt x="3401" y="410"/>
                </a:cubicBezTo>
                <a:cubicBezTo>
                  <a:pt x="3387" y="405"/>
                  <a:pt x="3373" y="400"/>
                  <a:pt x="3359" y="395"/>
                </a:cubicBezTo>
                <a:cubicBezTo>
                  <a:pt x="3346" y="389"/>
                  <a:pt x="3333" y="384"/>
                  <a:pt x="3320" y="379"/>
                </a:cubicBezTo>
                <a:cubicBezTo>
                  <a:pt x="3293" y="369"/>
                  <a:pt x="3267" y="358"/>
                  <a:pt x="3241" y="347"/>
                </a:cubicBezTo>
                <a:cubicBezTo>
                  <a:pt x="3228" y="342"/>
                  <a:pt x="3215" y="336"/>
                  <a:pt x="3203" y="331"/>
                </a:cubicBezTo>
                <a:cubicBezTo>
                  <a:pt x="3190" y="325"/>
                  <a:pt x="3177" y="319"/>
                  <a:pt x="3164" y="313"/>
                </a:cubicBezTo>
                <a:cubicBezTo>
                  <a:pt x="3136" y="301"/>
                  <a:pt x="3109" y="288"/>
                  <a:pt x="3082" y="275"/>
                </a:cubicBezTo>
                <a:cubicBezTo>
                  <a:pt x="3054" y="261"/>
                  <a:pt x="3027" y="248"/>
                  <a:pt x="2999" y="234"/>
                </a:cubicBezTo>
                <a:cubicBezTo>
                  <a:pt x="2974" y="212"/>
                  <a:pt x="2924" y="167"/>
                  <a:pt x="2897" y="145"/>
                </a:cubicBezTo>
                <a:cubicBezTo>
                  <a:pt x="2840" y="120"/>
                  <a:pt x="2779" y="97"/>
                  <a:pt x="2713" y="79"/>
                </a:cubicBezTo>
                <a:cubicBezTo>
                  <a:pt x="2680" y="70"/>
                  <a:pt x="2647" y="61"/>
                  <a:pt x="2613" y="54"/>
                </a:cubicBezTo>
                <a:cubicBezTo>
                  <a:pt x="2579" y="46"/>
                  <a:pt x="2544" y="39"/>
                  <a:pt x="2509" y="33"/>
                </a:cubicBezTo>
                <a:cubicBezTo>
                  <a:pt x="2475" y="27"/>
                  <a:pt x="2439" y="22"/>
                  <a:pt x="2404" y="18"/>
                </a:cubicBezTo>
                <a:cubicBezTo>
                  <a:pt x="2386" y="16"/>
                  <a:pt x="2369" y="14"/>
                  <a:pt x="2352" y="12"/>
                </a:cubicBezTo>
                <a:cubicBezTo>
                  <a:pt x="2334" y="10"/>
                  <a:pt x="2317" y="8"/>
                  <a:pt x="2299" y="7"/>
                </a:cubicBezTo>
                <a:cubicBezTo>
                  <a:pt x="2264" y="5"/>
                  <a:pt x="2230" y="3"/>
                  <a:pt x="2196" y="1"/>
                </a:cubicBezTo>
                <a:cubicBezTo>
                  <a:pt x="2188" y="1"/>
                  <a:pt x="2179" y="0"/>
                  <a:pt x="2171" y="0"/>
                </a:cubicBezTo>
                <a:cubicBezTo>
                  <a:pt x="2167" y="0"/>
                  <a:pt x="2163" y="0"/>
                  <a:pt x="2160" y="0"/>
                </a:cubicBezTo>
                <a:cubicBezTo>
                  <a:pt x="2156" y="0"/>
                  <a:pt x="2152" y="0"/>
                  <a:pt x="2149" y="0"/>
                </a:cubicBezTo>
                <a:cubicBezTo>
                  <a:pt x="2134" y="0"/>
                  <a:pt x="2119" y="0"/>
                  <a:pt x="2105" y="0"/>
                </a:cubicBezTo>
                <a:cubicBezTo>
                  <a:pt x="2091" y="0"/>
                  <a:pt x="2076" y="3"/>
                  <a:pt x="2063" y="8"/>
                </a:cubicBezTo>
                <a:cubicBezTo>
                  <a:pt x="2056" y="10"/>
                  <a:pt x="2049" y="13"/>
                  <a:pt x="2042" y="16"/>
                </a:cubicBezTo>
                <a:cubicBezTo>
                  <a:pt x="2039" y="17"/>
                  <a:pt x="2035" y="19"/>
                  <a:pt x="2032" y="20"/>
                </a:cubicBezTo>
                <a:cubicBezTo>
                  <a:pt x="2027" y="23"/>
                  <a:pt x="2027" y="23"/>
                  <a:pt x="2027" y="23"/>
                </a:cubicBezTo>
                <a:cubicBezTo>
                  <a:pt x="2024" y="25"/>
                  <a:pt x="2024" y="25"/>
                  <a:pt x="2024" y="25"/>
                </a:cubicBezTo>
                <a:cubicBezTo>
                  <a:pt x="2021" y="26"/>
                  <a:pt x="2021" y="26"/>
                  <a:pt x="2021" y="26"/>
                </a:cubicBezTo>
                <a:cubicBezTo>
                  <a:pt x="1985" y="39"/>
                  <a:pt x="1952" y="58"/>
                  <a:pt x="1926" y="78"/>
                </a:cubicBezTo>
                <a:cubicBezTo>
                  <a:pt x="1874" y="118"/>
                  <a:pt x="1845" y="159"/>
                  <a:pt x="1845" y="159"/>
                </a:cubicBezTo>
                <a:cubicBezTo>
                  <a:pt x="1841" y="161"/>
                  <a:pt x="1841" y="161"/>
                  <a:pt x="1841" y="161"/>
                </a:cubicBezTo>
                <a:cubicBezTo>
                  <a:pt x="1838" y="164"/>
                  <a:pt x="1838" y="164"/>
                  <a:pt x="1838" y="164"/>
                </a:cubicBezTo>
                <a:cubicBezTo>
                  <a:pt x="1836" y="166"/>
                  <a:pt x="1834" y="168"/>
                  <a:pt x="1832" y="171"/>
                </a:cubicBezTo>
                <a:cubicBezTo>
                  <a:pt x="1828" y="175"/>
                  <a:pt x="1825" y="180"/>
                  <a:pt x="1821" y="185"/>
                </a:cubicBezTo>
                <a:cubicBezTo>
                  <a:pt x="1814" y="195"/>
                  <a:pt x="1808" y="207"/>
                  <a:pt x="1803" y="218"/>
                </a:cubicBezTo>
                <a:cubicBezTo>
                  <a:pt x="1795" y="241"/>
                  <a:pt x="1793" y="264"/>
                  <a:pt x="1807" y="280"/>
                </a:cubicBezTo>
                <a:cubicBezTo>
                  <a:pt x="1814" y="282"/>
                  <a:pt x="1822" y="284"/>
                  <a:pt x="1832" y="286"/>
                </a:cubicBezTo>
                <a:cubicBezTo>
                  <a:pt x="1842" y="289"/>
                  <a:pt x="1855" y="291"/>
                  <a:pt x="1867" y="293"/>
                </a:cubicBezTo>
                <a:cubicBezTo>
                  <a:pt x="1880" y="296"/>
                  <a:pt x="1893" y="299"/>
                  <a:pt x="1906" y="301"/>
                </a:cubicBezTo>
                <a:cubicBezTo>
                  <a:pt x="1919" y="305"/>
                  <a:pt x="1932" y="308"/>
                  <a:pt x="1945" y="312"/>
                </a:cubicBezTo>
                <a:cubicBezTo>
                  <a:pt x="1957" y="316"/>
                  <a:pt x="1969" y="321"/>
                  <a:pt x="1980" y="325"/>
                </a:cubicBezTo>
                <a:cubicBezTo>
                  <a:pt x="1989" y="330"/>
                  <a:pt x="1996" y="334"/>
                  <a:pt x="2003" y="340"/>
                </a:cubicBezTo>
                <a:cubicBezTo>
                  <a:pt x="2015" y="350"/>
                  <a:pt x="2022" y="363"/>
                  <a:pt x="2020" y="378"/>
                </a:cubicBezTo>
                <a:cubicBezTo>
                  <a:pt x="2019" y="385"/>
                  <a:pt x="2012" y="388"/>
                  <a:pt x="2001" y="389"/>
                </a:cubicBezTo>
                <a:cubicBezTo>
                  <a:pt x="1995" y="389"/>
                  <a:pt x="1989" y="389"/>
                  <a:pt x="1983" y="388"/>
                </a:cubicBezTo>
                <a:cubicBezTo>
                  <a:pt x="1979" y="388"/>
                  <a:pt x="1976" y="388"/>
                  <a:pt x="1973" y="387"/>
                </a:cubicBezTo>
                <a:cubicBezTo>
                  <a:pt x="1969" y="387"/>
                  <a:pt x="1965" y="387"/>
                  <a:pt x="1961" y="386"/>
                </a:cubicBezTo>
                <a:cubicBezTo>
                  <a:pt x="1956" y="417"/>
                  <a:pt x="1925" y="459"/>
                  <a:pt x="1895" y="494"/>
                </a:cubicBezTo>
                <a:cubicBezTo>
                  <a:pt x="1863" y="530"/>
                  <a:pt x="1832" y="559"/>
                  <a:pt x="1817" y="558"/>
                </a:cubicBezTo>
                <a:cubicBezTo>
                  <a:pt x="1809" y="566"/>
                  <a:pt x="1790" y="578"/>
                  <a:pt x="1766" y="592"/>
                </a:cubicBezTo>
                <a:cubicBezTo>
                  <a:pt x="1745" y="603"/>
                  <a:pt x="1722" y="616"/>
                  <a:pt x="1698" y="629"/>
                </a:cubicBezTo>
                <a:cubicBezTo>
                  <a:pt x="1681" y="628"/>
                  <a:pt x="1662" y="627"/>
                  <a:pt x="1639" y="625"/>
                </a:cubicBezTo>
                <a:cubicBezTo>
                  <a:pt x="1639" y="625"/>
                  <a:pt x="1639" y="625"/>
                  <a:pt x="1639" y="625"/>
                </a:cubicBezTo>
                <a:cubicBezTo>
                  <a:pt x="1730" y="632"/>
                  <a:pt x="1664" y="627"/>
                  <a:pt x="1685" y="628"/>
                </a:cubicBezTo>
                <a:cubicBezTo>
                  <a:pt x="1685" y="628"/>
                  <a:pt x="1685" y="628"/>
                  <a:pt x="1685" y="628"/>
                </a:cubicBezTo>
                <a:cubicBezTo>
                  <a:pt x="1685" y="629"/>
                  <a:pt x="1685" y="629"/>
                  <a:pt x="1685" y="629"/>
                </a:cubicBezTo>
                <a:cubicBezTo>
                  <a:pt x="1685" y="629"/>
                  <a:pt x="1685" y="629"/>
                  <a:pt x="1685" y="629"/>
                </a:cubicBezTo>
                <a:cubicBezTo>
                  <a:pt x="1685" y="629"/>
                  <a:pt x="1685" y="629"/>
                  <a:pt x="1685" y="629"/>
                </a:cubicBezTo>
                <a:cubicBezTo>
                  <a:pt x="1685" y="630"/>
                  <a:pt x="1685" y="630"/>
                  <a:pt x="1685" y="630"/>
                </a:cubicBezTo>
                <a:cubicBezTo>
                  <a:pt x="1686" y="631"/>
                  <a:pt x="1686" y="631"/>
                  <a:pt x="1686" y="631"/>
                </a:cubicBezTo>
                <a:cubicBezTo>
                  <a:pt x="1686" y="631"/>
                  <a:pt x="1687" y="632"/>
                  <a:pt x="1687" y="633"/>
                </a:cubicBezTo>
                <a:cubicBezTo>
                  <a:pt x="1688" y="633"/>
                  <a:pt x="1688" y="634"/>
                  <a:pt x="1689" y="634"/>
                </a:cubicBezTo>
                <a:cubicBezTo>
                  <a:pt x="1688" y="635"/>
                  <a:pt x="1687" y="635"/>
                  <a:pt x="1686" y="636"/>
                </a:cubicBezTo>
                <a:cubicBezTo>
                  <a:pt x="1682" y="635"/>
                  <a:pt x="1682" y="635"/>
                  <a:pt x="1682" y="635"/>
                </a:cubicBezTo>
                <a:cubicBezTo>
                  <a:pt x="1676" y="637"/>
                  <a:pt x="1670" y="639"/>
                  <a:pt x="1665" y="641"/>
                </a:cubicBezTo>
                <a:cubicBezTo>
                  <a:pt x="1659" y="643"/>
                  <a:pt x="1653" y="646"/>
                  <a:pt x="1648" y="648"/>
                </a:cubicBezTo>
                <a:cubicBezTo>
                  <a:pt x="1642" y="650"/>
                  <a:pt x="1638" y="653"/>
                  <a:pt x="1634" y="655"/>
                </a:cubicBezTo>
                <a:cubicBezTo>
                  <a:pt x="1633" y="657"/>
                  <a:pt x="1631" y="658"/>
                  <a:pt x="1629" y="659"/>
                </a:cubicBezTo>
                <a:cubicBezTo>
                  <a:pt x="1627" y="661"/>
                  <a:pt x="1627" y="661"/>
                  <a:pt x="1627" y="661"/>
                </a:cubicBezTo>
                <a:cubicBezTo>
                  <a:pt x="1626" y="662"/>
                  <a:pt x="1624" y="662"/>
                  <a:pt x="1623" y="663"/>
                </a:cubicBezTo>
                <a:cubicBezTo>
                  <a:pt x="1619" y="666"/>
                  <a:pt x="1615" y="668"/>
                  <a:pt x="1611" y="670"/>
                </a:cubicBezTo>
                <a:cubicBezTo>
                  <a:pt x="1611" y="671"/>
                  <a:pt x="1611" y="672"/>
                  <a:pt x="1611" y="672"/>
                </a:cubicBezTo>
                <a:cubicBezTo>
                  <a:pt x="1614" y="672"/>
                  <a:pt x="1611" y="672"/>
                  <a:pt x="1612" y="672"/>
                </a:cubicBezTo>
                <a:cubicBezTo>
                  <a:pt x="1612" y="672"/>
                  <a:pt x="1612" y="672"/>
                  <a:pt x="1612" y="672"/>
                </a:cubicBezTo>
                <a:cubicBezTo>
                  <a:pt x="1612" y="672"/>
                  <a:pt x="1612" y="672"/>
                  <a:pt x="1612" y="672"/>
                </a:cubicBezTo>
                <a:cubicBezTo>
                  <a:pt x="1612" y="672"/>
                  <a:pt x="1612" y="672"/>
                  <a:pt x="1612" y="672"/>
                </a:cubicBezTo>
                <a:cubicBezTo>
                  <a:pt x="1612" y="673"/>
                  <a:pt x="1612" y="673"/>
                  <a:pt x="1612" y="673"/>
                </a:cubicBezTo>
                <a:cubicBezTo>
                  <a:pt x="1612" y="674"/>
                  <a:pt x="1612" y="674"/>
                  <a:pt x="1612" y="674"/>
                </a:cubicBezTo>
                <a:cubicBezTo>
                  <a:pt x="1612" y="674"/>
                  <a:pt x="1612" y="674"/>
                  <a:pt x="1612" y="674"/>
                </a:cubicBezTo>
                <a:cubicBezTo>
                  <a:pt x="1612" y="674"/>
                  <a:pt x="1612" y="674"/>
                  <a:pt x="1612" y="674"/>
                </a:cubicBezTo>
                <a:cubicBezTo>
                  <a:pt x="1612" y="674"/>
                  <a:pt x="1612" y="674"/>
                  <a:pt x="1612" y="674"/>
                </a:cubicBezTo>
                <a:cubicBezTo>
                  <a:pt x="1612" y="674"/>
                  <a:pt x="1612" y="674"/>
                  <a:pt x="1612" y="674"/>
                </a:cubicBezTo>
                <a:cubicBezTo>
                  <a:pt x="1612" y="674"/>
                  <a:pt x="1612" y="674"/>
                  <a:pt x="1612" y="674"/>
                </a:cubicBezTo>
                <a:cubicBezTo>
                  <a:pt x="1614" y="735"/>
                  <a:pt x="1616" y="816"/>
                  <a:pt x="1616" y="799"/>
                </a:cubicBezTo>
                <a:cubicBezTo>
                  <a:pt x="1616" y="799"/>
                  <a:pt x="1616" y="799"/>
                  <a:pt x="1616" y="799"/>
                </a:cubicBezTo>
                <a:cubicBezTo>
                  <a:pt x="1615" y="799"/>
                  <a:pt x="1615" y="799"/>
                  <a:pt x="1615" y="799"/>
                </a:cubicBezTo>
                <a:cubicBezTo>
                  <a:pt x="1614" y="800"/>
                  <a:pt x="1614" y="800"/>
                  <a:pt x="1614" y="800"/>
                </a:cubicBezTo>
                <a:cubicBezTo>
                  <a:pt x="1614" y="808"/>
                  <a:pt x="1615" y="816"/>
                  <a:pt x="1615" y="823"/>
                </a:cubicBezTo>
                <a:cubicBezTo>
                  <a:pt x="1622" y="805"/>
                  <a:pt x="1628" y="786"/>
                  <a:pt x="1636" y="767"/>
                </a:cubicBezTo>
                <a:cubicBezTo>
                  <a:pt x="1663" y="896"/>
                  <a:pt x="1663" y="896"/>
                  <a:pt x="1663" y="896"/>
                </a:cubicBezTo>
                <a:cubicBezTo>
                  <a:pt x="1679" y="912"/>
                  <a:pt x="1696" y="927"/>
                  <a:pt x="1713" y="942"/>
                </a:cubicBezTo>
                <a:cubicBezTo>
                  <a:pt x="1727" y="952"/>
                  <a:pt x="1727" y="952"/>
                  <a:pt x="1727" y="952"/>
                </a:cubicBezTo>
                <a:cubicBezTo>
                  <a:pt x="1731" y="956"/>
                  <a:pt x="1734" y="959"/>
                  <a:pt x="1738" y="963"/>
                </a:cubicBezTo>
                <a:cubicBezTo>
                  <a:pt x="1746" y="969"/>
                  <a:pt x="1753" y="976"/>
                  <a:pt x="1760" y="982"/>
                </a:cubicBezTo>
                <a:cubicBezTo>
                  <a:pt x="1768" y="988"/>
                  <a:pt x="1775" y="994"/>
                  <a:pt x="1782" y="999"/>
                </a:cubicBezTo>
                <a:cubicBezTo>
                  <a:pt x="1785" y="1001"/>
                  <a:pt x="1787" y="1003"/>
                  <a:pt x="1789" y="1005"/>
                </a:cubicBezTo>
                <a:cubicBezTo>
                  <a:pt x="1751" y="1007"/>
                  <a:pt x="1713" y="1009"/>
                  <a:pt x="1675" y="1012"/>
                </a:cubicBezTo>
                <a:cubicBezTo>
                  <a:pt x="1596" y="1019"/>
                  <a:pt x="1521" y="1030"/>
                  <a:pt x="1450" y="1043"/>
                </a:cubicBezTo>
                <a:cubicBezTo>
                  <a:pt x="1421" y="1048"/>
                  <a:pt x="1395" y="1060"/>
                  <a:pt x="1371" y="1075"/>
                </a:cubicBezTo>
                <a:cubicBezTo>
                  <a:pt x="1360" y="1082"/>
                  <a:pt x="1349" y="1091"/>
                  <a:pt x="1338" y="1100"/>
                </a:cubicBezTo>
                <a:cubicBezTo>
                  <a:pt x="1336" y="1102"/>
                  <a:pt x="1333" y="1104"/>
                  <a:pt x="1330" y="1107"/>
                </a:cubicBezTo>
                <a:cubicBezTo>
                  <a:pt x="1327" y="1110"/>
                  <a:pt x="1327" y="1110"/>
                  <a:pt x="1327" y="1110"/>
                </a:cubicBezTo>
                <a:cubicBezTo>
                  <a:pt x="1326" y="1111"/>
                  <a:pt x="1326" y="1112"/>
                  <a:pt x="1326" y="1113"/>
                </a:cubicBezTo>
                <a:cubicBezTo>
                  <a:pt x="1325" y="1115"/>
                  <a:pt x="1325" y="1118"/>
                  <a:pt x="1324" y="1120"/>
                </a:cubicBezTo>
                <a:cubicBezTo>
                  <a:pt x="1323" y="1121"/>
                  <a:pt x="1322" y="1123"/>
                  <a:pt x="1321" y="1124"/>
                </a:cubicBezTo>
                <a:cubicBezTo>
                  <a:pt x="1320" y="1125"/>
                  <a:pt x="1319" y="1126"/>
                  <a:pt x="1319" y="1127"/>
                </a:cubicBezTo>
                <a:cubicBezTo>
                  <a:pt x="1309" y="1117"/>
                  <a:pt x="1297" y="1109"/>
                  <a:pt x="1284" y="1107"/>
                </a:cubicBezTo>
                <a:cubicBezTo>
                  <a:pt x="1259" y="1117"/>
                  <a:pt x="1241" y="1124"/>
                  <a:pt x="1215" y="1136"/>
                </a:cubicBezTo>
                <a:cubicBezTo>
                  <a:pt x="1200" y="1109"/>
                  <a:pt x="1200" y="1109"/>
                  <a:pt x="1200" y="1109"/>
                </a:cubicBezTo>
                <a:cubicBezTo>
                  <a:pt x="1219" y="1100"/>
                  <a:pt x="1252" y="1102"/>
                  <a:pt x="1263" y="1082"/>
                </a:cubicBezTo>
                <a:cubicBezTo>
                  <a:pt x="1265" y="1064"/>
                  <a:pt x="1226" y="1046"/>
                  <a:pt x="1228" y="1029"/>
                </a:cubicBezTo>
                <a:cubicBezTo>
                  <a:pt x="1237" y="1025"/>
                  <a:pt x="1247" y="1021"/>
                  <a:pt x="1249" y="1004"/>
                </a:cubicBezTo>
                <a:cubicBezTo>
                  <a:pt x="1222" y="1014"/>
                  <a:pt x="1191" y="1044"/>
                  <a:pt x="1153" y="1045"/>
                </a:cubicBezTo>
                <a:cubicBezTo>
                  <a:pt x="1145" y="1041"/>
                  <a:pt x="1136" y="1036"/>
                  <a:pt x="1127" y="1030"/>
                </a:cubicBezTo>
                <a:cubicBezTo>
                  <a:pt x="1118" y="1023"/>
                  <a:pt x="1109" y="1015"/>
                  <a:pt x="1101" y="1001"/>
                </a:cubicBezTo>
                <a:cubicBezTo>
                  <a:pt x="1095" y="1007"/>
                  <a:pt x="1089" y="1011"/>
                  <a:pt x="1083" y="1015"/>
                </a:cubicBezTo>
                <a:cubicBezTo>
                  <a:pt x="1076" y="1018"/>
                  <a:pt x="1069" y="1022"/>
                  <a:pt x="1062" y="1024"/>
                </a:cubicBezTo>
                <a:cubicBezTo>
                  <a:pt x="1047" y="1028"/>
                  <a:pt x="1031" y="1031"/>
                  <a:pt x="1013" y="1030"/>
                </a:cubicBezTo>
                <a:cubicBezTo>
                  <a:pt x="978" y="1030"/>
                  <a:pt x="936" y="1022"/>
                  <a:pt x="890" y="1009"/>
                </a:cubicBezTo>
                <a:cubicBezTo>
                  <a:pt x="881" y="1005"/>
                  <a:pt x="872" y="1007"/>
                  <a:pt x="861" y="1012"/>
                </a:cubicBezTo>
                <a:cubicBezTo>
                  <a:pt x="855" y="1015"/>
                  <a:pt x="850" y="1019"/>
                  <a:pt x="844" y="1023"/>
                </a:cubicBezTo>
                <a:cubicBezTo>
                  <a:pt x="841" y="1025"/>
                  <a:pt x="839" y="1027"/>
                  <a:pt x="836" y="1030"/>
                </a:cubicBezTo>
                <a:cubicBezTo>
                  <a:pt x="833" y="1032"/>
                  <a:pt x="830" y="1034"/>
                  <a:pt x="827" y="1038"/>
                </a:cubicBezTo>
                <a:cubicBezTo>
                  <a:pt x="819" y="1045"/>
                  <a:pt x="812" y="1052"/>
                  <a:pt x="805" y="1060"/>
                </a:cubicBezTo>
                <a:cubicBezTo>
                  <a:pt x="795" y="1072"/>
                  <a:pt x="795" y="1072"/>
                  <a:pt x="795" y="1072"/>
                </a:cubicBezTo>
                <a:cubicBezTo>
                  <a:pt x="790" y="1078"/>
                  <a:pt x="790" y="1078"/>
                  <a:pt x="790" y="1078"/>
                </a:cubicBezTo>
                <a:cubicBezTo>
                  <a:pt x="788" y="1079"/>
                  <a:pt x="788" y="1079"/>
                  <a:pt x="788" y="1079"/>
                </a:cubicBezTo>
                <a:cubicBezTo>
                  <a:pt x="788" y="1080"/>
                  <a:pt x="787" y="1080"/>
                  <a:pt x="787" y="1081"/>
                </a:cubicBezTo>
                <a:cubicBezTo>
                  <a:pt x="787" y="1081"/>
                  <a:pt x="787" y="1081"/>
                  <a:pt x="787" y="1081"/>
                </a:cubicBezTo>
                <a:cubicBezTo>
                  <a:pt x="786" y="1082"/>
                  <a:pt x="785" y="1082"/>
                  <a:pt x="784" y="1083"/>
                </a:cubicBezTo>
                <a:cubicBezTo>
                  <a:pt x="777" y="1085"/>
                  <a:pt x="777" y="1085"/>
                  <a:pt x="777" y="1085"/>
                </a:cubicBezTo>
                <a:cubicBezTo>
                  <a:pt x="770" y="1088"/>
                  <a:pt x="770" y="1088"/>
                  <a:pt x="770" y="1088"/>
                </a:cubicBezTo>
                <a:cubicBezTo>
                  <a:pt x="767" y="1089"/>
                  <a:pt x="767" y="1089"/>
                  <a:pt x="767" y="1089"/>
                </a:cubicBezTo>
                <a:cubicBezTo>
                  <a:pt x="765" y="1090"/>
                  <a:pt x="765" y="1090"/>
                  <a:pt x="765" y="1090"/>
                </a:cubicBezTo>
                <a:cubicBezTo>
                  <a:pt x="765" y="1090"/>
                  <a:pt x="765" y="1090"/>
                  <a:pt x="765" y="1090"/>
                </a:cubicBezTo>
                <a:cubicBezTo>
                  <a:pt x="768" y="1086"/>
                  <a:pt x="760" y="1095"/>
                  <a:pt x="761" y="1094"/>
                </a:cubicBezTo>
                <a:cubicBezTo>
                  <a:pt x="761" y="1094"/>
                  <a:pt x="761" y="1094"/>
                  <a:pt x="761" y="1094"/>
                </a:cubicBezTo>
                <a:cubicBezTo>
                  <a:pt x="761" y="1094"/>
                  <a:pt x="761" y="1094"/>
                  <a:pt x="761" y="1094"/>
                </a:cubicBezTo>
                <a:cubicBezTo>
                  <a:pt x="759" y="1095"/>
                  <a:pt x="759" y="1095"/>
                  <a:pt x="759" y="1095"/>
                </a:cubicBezTo>
                <a:cubicBezTo>
                  <a:pt x="747" y="1103"/>
                  <a:pt x="735" y="1111"/>
                  <a:pt x="723" y="1121"/>
                </a:cubicBezTo>
                <a:cubicBezTo>
                  <a:pt x="711" y="1130"/>
                  <a:pt x="699" y="1141"/>
                  <a:pt x="687" y="1151"/>
                </a:cubicBezTo>
                <a:cubicBezTo>
                  <a:pt x="681" y="1157"/>
                  <a:pt x="676" y="1163"/>
                  <a:pt x="670" y="1168"/>
                </a:cubicBezTo>
                <a:cubicBezTo>
                  <a:pt x="661" y="1177"/>
                  <a:pt x="661" y="1177"/>
                  <a:pt x="661" y="1177"/>
                </a:cubicBezTo>
                <a:cubicBezTo>
                  <a:pt x="653" y="1186"/>
                  <a:pt x="653" y="1186"/>
                  <a:pt x="653" y="1186"/>
                </a:cubicBezTo>
                <a:cubicBezTo>
                  <a:pt x="608" y="1236"/>
                  <a:pt x="566" y="1299"/>
                  <a:pt x="532" y="1372"/>
                </a:cubicBezTo>
                <a:cubicBezTo>
                  <a:pt x="515" y="1408"/>
                  <a:pt x="500" y="1448"/>
                  <a:pt x="487" y="1489"/>
                </a:cubicBezTo>
                <a:cubicBezTo>
                  <a:pt x="484" y="1499"/>
                  <a:pt x="481" y="1510"/>
                  <a:pt x="478" y="1520"/>
                </a:cubicBezTo>
                <a:cubicBezTo>
                  <a:pt x="473" y="1536"/>
                  <a:pt x="473" y="1536"/>
                  <a:pt x="473" y="1536"/>
                </a:cubicBezTo>
                <a:cubicBezTo>
                  <a:pt x="469" y="1557"/>
                  <a:pt x="469" y="1557"/>
                  <a:pt x="469" y="1557"/>
                </a:cubicBezTo>
                <a:cubicBezTo>
                  <a:pt x="465" y="1578"/>
                  <a:pt x="465" y="1578"/>
                  <a:pt x="465" y="1578"/>
                </a:cubicBezTo>
                <a:cubicBezTo>
                  <a:pt x="461" y="1599"/>
                  <a:pt x="461" y="1599"/>
                  <a:pt x="461" y="1599"/>
                </a:cubicBezTo>
                <a:cubicBezTo>
                  <a:pt x="459" y="1603"/>
                  <a:pt x="458" y="1607"/>
                  <a:pt x="456" y="1611"/>
                </a:cubicBezTo>
                <a:cubicBezTo>
                  <a:pt x="454" y="1614"/>
                  <a:pt x="454" y="1614"/>
                  <a:pt x="454" y="1614"/>
                </a:cubicBezTo>
                <a:cubicBezTo>
                  <a:pt x="454" y="1615"/>
                  <a:pt x="454" y="1615"/>
                  <a:pt x="454" y="1615"/>
                </a:cubicBezTo>
                <a:cubicBezTo>
                  <a:pt x="453" y="1616"/>
                  <a:pt x="453" y="1616"/>
                  <a:pt x="453" y="1616"/>
                </a:cubicBezTo>
                <a:cubicBezTo>
                  <a:pt x="453" y="1616"/>
                  <a:pt x="453" y="1616"/>
                  <a:pt x="453" y="1616"/>
                </a:cubicBezTo>
                <a:cubicBezTo>
                  <a:pt x="453" y="1613"/>
                  <a:pt x="453" y="1646"/>
                  <a:pt x="453" y="1632"/>
                </a:cubicBezTo>
                <a:cubicBezTo>
                  <a:pt x="453" y="1632"/>
                  <a:pt x="453" y="1632"/>
                  <a:pt x="453" y="1632"/>
                </a:cubicBezTo>
                <a:cubicBezTo>
                  <a:pt x="453" y="1633"/>
                  <a:pt x="453" y="1633"/>
                  <a:pt x="453" y="1633"/>
                </a:cubicBezTo>
                <a:cubicBezTo>
                  <a:pt x="450" y="1643"/>
                  <a:pt x="450" y="1643"/>
                  <a:pt x="450" y="1643"/>
                </a:cubicBezTo>
                <a:cubicBezTo>
                  <a:pt x="448" y="1650"/>
                  <a:pt x="446" y="1656"/>
                  <a:pt x="444" y="1663"/>
                </a:cubicBezTo>
                <a:cubicBezTo>
                  <a:pt x="440" y="1677"/>
                  <a:pt x="436" y="1691"/>
                  <a:pt x="432" y="1705"/>
                </a:cubicBezTo>
                <a:cubicBezTo>
                  <a:pt x="428" y="1720"/>
                  <a:pt x="423" y="1735"/>
                  <a:pt x="418" y="1749"/>
                </a:cubicBezTo>
                <a:cubicBezTo>
                  <a:pt x="414" y="1764"/>
                  <a:pt x="409" y="1780"/>
                  <a:pt x="404" y="1796"/>
                </a:cubicBezTo>
                <a:cubicBezTo>
                  <a:pt x="397" y="1804"/>
                  <a:pt x="387" y="1817"/>
                  <a:pt x="376" y="1831"/>
                </a:cubicBezTo>
                <a:cubicBezTo>
                  <a:pt x="366" y="1845"/>
                  <a:pt x="356" y="1858"/>
                  <a:pt x="350" y="1869"/>
                </a:cubicBezTo>
                <a:cubicBezTo>
                  <a:pt x="349" y="1876"/>
                  <a:pt x="348" y="1884"/>
                  <a:pt x="347" y="1892"/>
                </a:cubicBezTo>
                <a:cubicBezTo>
                  <a:pt x="347" y="1896"/>
                  <a:pt x="347" y="1900"/>
                  <a:pt x="347" y="1904"/>
                </a:cubicBezTo>
                <a:cubicBezTo>
                  <a:pt x="346" y="1910"/>
                  <a:pt x="346" y="1910"/>
                  <a:pt x="346" y="1910"/>
                </a:cubicBezTo>
                <a:cubicBezTo>
                  <a:pt x="346" y="1911"/>
                  <a:pt x="346" y="1912"/>
                  <a:pt x="347" y="1914"/>
                </a:cubicBezTo>
                <a:cubicBezTo>
                  <a:pt x="347" y="1918"/>
                  <a:pt x="347" y="1918"/>
                  <a:pt x="347" y="1918"/>
                </a:cubicBezTo>
                <a:cubicBezTo>
                  <a:pt x="348" y="1940"/>
                  <a:pt x="351" y="1963"/>
                  <a:pt x="356" y="1986"/>
                </a:cubicBezTo>
                <a:cubicBezTo>
                  <a:pt x="356" y="1987"/>
                  <a:pt x="356" y="1987"/>
                  <a:pt x="356" y="1987"/>
                </a:cubicBezTo>
                <a:cubicBezTo>
                  <a:pt x="356" y="1987"/>
                  <a:pt x="356" y="1987"/>
                  <a:pt x="356" y="1987"/>
                </a:cubicBezTo>
                <a:cubicBezTo>
                  <a:pt x="356" y="1988"/>
                  <a:pt x="356" y="1988"/>
                  <a:pt x="356" y="1988"/>
                </a:cubicBezTo>
                <a:cubicBezTo>
                  <a:pt x="356" y="1989"/>
                  <a:pt x="356" y="1989"/>
                  <a:pt x="356" y="1989"/>
                </a:cubicBezTo>
                <a:cubicBezTo>
                  <a:pt x="356" y="1992"/>
                  <a:pt x="356" y="1992"/>
                  <a:pt x="356" y="1992"/>
                </a:cubicBezTo>
                <a:cubicBezTo>
                  <a:pt x="356" y="1994"/>
                  <a:pt x="356" y="1994"/>
                  <a:pt x="356" y="1994"/>
                </a:cubicBezTo>
                <a:cubicBezTo>
                  <a:pt x="342" y="2001"/>
                  <a:pt x="328" y="2009"/>
                  <a:pt x="314" y="2017"/>
                </a:cubicBezTo>
                <a:cubicBezTo>
                  <a:pt x="280" y="2036"/>
                  <a:pt x="243" y="2060"/>
                  <a:pt x="205" y="2090"/>
                </a:cubicBezTo>
                <a:cubicBezTo>
                  <a:pt x="167" y="2120"/>
                  <a:pt x="128" y="2157"/>
                  <a:pt x="92" y="2201"/>
                </a:cubicBezTo>
                <a:cubicBezTo>
                  <a:pt x="56" y="2245"/>
                  <a:pt x="23" y="2296"/>
                  <a:pt x="0" y="2350"/>
                </a:cubicBezTo>
                <a:cubicBezTo>
                  <a:pt x="36" y="2302"/>
                  <a:pt x="77" y="2268"/>
                  <a:pt x="114" y="2236"/>
                </a:cubicBezTo>
                <a:cubicBezTo>
                  <a:pt x="152" y="2205"/>
                  <a:pt x="187" y="2177"/>
                  <a:pt x="219" y="2141"/>
                </a:cubicBezTo>
                <a:cubicBezTo>
                  <a:pt x="229" y="2152"/>
                  <a:pt x="251" y="2175"/>
                  <a:pt x="268" y="2162"/>
                </a:cubicBezTo>
                <a:cubicBezTo>
                  <a:pt x="283" y="2153"/>
                  <a:pt x="296" y="2145"/>
                  <a:pt x="309" y="2136"/>
                </a:cubicBezTo>
                <a:cubicBezTo>
                  <a:pt x="322" y="2128"/>
                  <a:pt x="335" y="2120"/>
                  <a:pt x="348" y="2112"/>
                </a:cubicBezTo>
                <a:cubicBezTo>
                  <a:pt x="354" y="2108"/>
                  <a:pt x="360" y="2104"/>
                  <a:pt x="366" y="2100"/>
                </a:cubicBezTo>
                <a:cubicBezTo>
                  <a:pt x="375" y="2095"/>
                  <a:pt x="375" y="2095"/>
                  <a:pt x="375" y="2095"/>
                </a:cubicBezTo>
                <a:cubicBezTo>
                  <a:pt x="377" y="2093"/>
                  <a:pt x="380" y="2092"/>
                  <a:pt x="383" y="2090"/>
                </a:cubicBezTo>
                <a:cubicBezTo>
                  <a:pt x="384" y="2090"/>
                  <a:pt x="385" y="2089"/>
                  <a:pt x="385" y="2089"/>
                </a:cubicBezTo>
                <a:cubicBezTo>
                  <a:pt x="386" y="2089"/>
                  <a:pt x="386" y="2090"/>
                  <a:pt x="386" y="2090"/>
                </a:cubicBezTo>
                <a:cubicBezTo>
                  <a:pt x="387" y="2092"/>
                  <a:pt x="389" y="2094"/>
                  <a:pt x="390" y="2096"/>
                </a:cubicBezTo>
                <a:cubicBezTo>
                  <a:pt x="391" y="2097"/>
                  <a:pt x="391" y="2097"/>
                  <a:pt x="391" y="2097"/>
                </a:cubicBezTo>
                <a:cubicBezTo>
                  <a:pt x="391" y="2097"/>
                  <a:pt x="391" y="2097"/>
                  <a:pt x="391" y="2098"/>
                </a:cubicBezTo>
                <a:cubicBezTo>
                  <a:pt x="393" y="2101"/>
                  <a:pt x="393" y="2101"/>
                  <a:pt x="393" y="2101"/>
                </a:cubicBezTo>
                <a:cubicBezTo>
                  <a:pt x="397" y="2108"/>
                  <a:pt x="397" y="2108"/>
                  <a:pt x="397" y="2108"/>
                </a:cubicBezTo>
                <a:cubicBezTo>
                  <a:pt x="401" y="2115"/>
                  <a:pt x="405" y="2121"/>
                  <a:pt x="409" y="2127"/>
                </a:cubicBezTo>
                <a:cubicBezTo>
                  <a:pt x="403" y="2135"/>
                  <a:pt x="398" y="2144"/>
                  <a:pt x="392" y="2152"/>
                </a:cubicBezTo>
                <a:cubicBezTo>
                  <a:pt x="386" y="2162"/>
                  <a:pt x="380" y="2172"/>
                  <a:pt x="374" y="2181"/>
                </a:cubicBezTo>
                <a:cubicBezTo>
                  <a:pt x="369" y="2192"/>
                  <a:pt x="363" y="2202"/>
                  <a:pt x="357" y="2212"/>
                </a:cubicBezTo>
                <a:cubicBezTo>
                  <a:pt x="349" y="2219"/>
                  <a:pt x="363" y="2248"/>
                  <a:pt x="393" y="2264"/>
                </a:cubicBezTo>
                <a:cubicBezTo>
                  <a:pt x="385" y="2271"/>
                  <a:pt x="377" y="2277"/>
                  <a:pt x="370" y="2284"/>
                </a:cubicBezTo>
                <a:cubicBezTo>
                  <a:pt x="353" y="2298"/>
                  <a:pt x="395" y="2325"/>
                  <a:pt x="378" y="2340"/>
                </a:cubicBezTo>
                <a:cubicBezTo>
                  <a:pt x="374" y="2350"/>
                  <a:pt x="369" y="2360"/>
                  <a:pt x="363" y="2370"/>
                </a:cubicBezTo>
                <a:cubicBezTo>
                  <a:pt x="357" y="2381"/>
                  <a:pt x="351" y="2391"/>
                  <a:pt x="344" y="2401"/>
                </a:cubicBezTo>
                <a:cubicBezTo>
                  <a:pt x="341" y="2406"/>
                  <a:pt x="338" y="2410"/>
                  <a:pt x="334" y="2415"/>
                </a:cubicBezTo>
                <a:cubicBezTo>
                  <a:pt x="323" y="2429"/>
                  <a:pt x="323" y="2429"/>
                  <a:pt x="323" y="2429"/>
                </a:cubicBezTo>
                <a:cubicBezTo>
                  <a:pt x="316" y="2439"/>
                  <a:pt x="308" y="2449"/>
                  <a:pt x="300" y="2458"/>
                </a:cubicBezTo>
                <a:cubicBezTo>
                  <a:pt x="284" y="2476"/>
                  <a:pt x="266" y="2497"/>
                  <a:pt x="248" y="2516"/>
                </a:cubicBezTo>
                <a:cubicBezTo>
                  <a:pt x="241" y="2523"/>
                  <a:pt x="241" y="2523"/>
                  <a:pt x="241" y="2523"/>
                </a:cubicBezTo>
                <a:cubicBezTo>
                  <a:pt x="238" y="2527"/>
                  <a:pt x="238" y="2527"/>
                  <a:pt x="238" y="2527"/>
                </a:cubicBezTo>
                <a:cubicBezTo>
                  <a:pt x="236" y="2528"/>
                  <a:pt x="236" y="2528"/>
                  <a:pt x="236" y="2528"/>
                </a:cubicBezTo>
                <a:cubicBezTo>
                  <a:pt x="230" y="2535"/>
                  <a:pt x="230" y="2535"/>
                  <a:pt x="230" y="2535"/>
                </a:cubicBezTo>
                <a:cubicBezTo>
                  <a:pt x="220" y="2545"/>
                  <a:pt x="220" y="2545"/>
                  <a:pt x="220" y="2545"/>
                </a:cubicBezTo>
                <a:cubicBezTo>
                  <a:pt x="210" y="2555"/>
                  <a:pt x="210" y="2555"/>
                  <a:pt x="210" y="2555"/>
                </a:cubicBezTo>
                <a:cubicBezTo>
                  <a:pt x="208" y="2558"/>
                  <a:pt x="208" y="2558"/>
                  <a:pt x="208" y="2558"/>
                </a:cubicBezTo>
                <a:cubicBezTo>
                  <a:pt x="207" y="2559"/>
                  <a:pt x="207" y="2559"/>
                  <a:pt x="207" y="2559"/>
                </a:cubicBezTo>
                <a:cubicBezTo>
                  <a:pt x="206" y="2560"/>
                  <a:pt x="206" y="2560"/>
                  <a:pt x="206" y="2560"/>
                </a:cubicBezTo>
                <a:cubicBezTo>
                  <a:pt x="206" y="2560"/>
                  <a:pt x="206" y="2560"/>
                  <a:pt x="205" y="2561"/>
                </a:cubicBezTo>
                <a:cubicBezTo>
                  <a:pt x="193" y="2575"/>
                  <a:pt x="193" y="2575"/>
                  <a:pt x="193" y="2575"/>
                </a:cubicBezTo>
                <a:cubicBezTo>
                  <a:pt x="176" y="2595"/>
                  <a:pt x="160" y="2615"/>
                  <a:pt x="145" y="2635"/>
                </a:cubicBezTo>
                <a:cubicBezTo>
                  <a:pt x="133" y="2652"/>
                  <a:pt x="121" y="2670"/>
                  <a:pt x="109" y="2688"/>
                </a:cubicBezTo>
                <a:cubicBezTo>
                  <a:pt x="103" y="2696"/>
                  <a:pt x="98" y="2706"/>
                  <a:pt x="93" y="2715"/>
                </a:cubicBezTo>
                <a:cubicBezTo>
                  <a:pt x="87" y="2725"/>
                  <a:pt x="82" y="2734"/>
                  <a:pt x="77" y="2744"/>
                </a:cubicBezTo>
                <a:cubicBezTo>
                  <a:pt x="67" y="2763"/>
                  <a:pt x="58" y="2783"/>
                  <a:pt x="50" y="2803"/>
                </a:cubicBezTo>
                <a:cubicBezTo>
                  <a:pt x="17" y="2884"/>
                  <a:pt x="2" y="2973"/>
                  <a:pt x="7" y="3054"/>
                </a:cubicBezTo>
                <a:cubicBezTo>
                  <a:pt x="13" y="3034"/>
                  <a:pt x="21" y="3015"/>
                  <a:pt x="28" y="2998"/>
                </a:cubicBezTo>
                <a:cubicBezTo>
                  <a:pt x="30" y="2994"/>
                  <a:pt x="32" y="2989"/>
                  <a:pt x="34" y="2985"/>
                </a:cubicBezTo>
                <a:cubicBezTo>
                  <a:pt x="36" y="2981"/>
                  <a:pt x="38" y="2976"/>
                  <a:pt x="40" y="2972"/>
                </a:cubicBezTo>
                <a:cubicBezTo>
                  <a:pt x="44" y="2964"/>
                  <a:pt x="48" y="2955"/>
                  <a:pt x="52" y="2947"/>
                </a:cubicBezTo>
                <a:cubicBezTo>
                  <a:pt x="56" y="2939"/>
                  <a:pt x="60" y="2930"/>
                  <a:pt x="63" y="2922"/>
                </a:cubicBezTo>
                <a:cubicBezTo>
                  <a:pt x="67" y="2913"/>
                  <a:pt x="71" y="2905"/>
                  <a:pt x="74" y="2896"/>
                </a:cubicBezTo>
                <a:cubicBezTo>
                  <a:pt x="77" y="2887"/>
                  <a:pt x="80" y="2878"/>
                  <a:pt x="82" y="2869"/>
                </a:cubicBezTo>
                <a:cubicBezTo>
                  <a:pt x="85" y="2859"/>
                  <a:pt x="87" y="2850"/>
                  <a:pt x="89" y="2839"/>
                </a:cubicBezTo>
                <a:cubicBezTo>
                  <a:pt x="104" y="2844"/>
                  <a:pt x="135" y="2855"/>
                  <a:pt x="142" y="2837"/>
                </a:cubicBezTo>
                <a:cubicBezTo>
                  <a:pt x="156" y="2811"/>
                  <a:pt x="171" y="2784"/>
                  <a:pt x="185" y="2758"/>
                </a:cubicBezTo>
                <a:cubicBezTo>
                  <a:pt x="192" y="2744"/>
                  <a:pt x="200" y="2732"/>
                  <a:pt x="208" y="2720"/>
                </a:cubicBezTo>
                <a:cubicBezTo>
                  <a:pt x="215" y="2708"/>
                  <a:pt x="223" y="2697"/>
                  <a:pt x="231" y="2685"/>
                </a:cubicBezTo>
                <a:cubicBezTo>
                  <a:pt x="241" y="2673"/>
                  <a:pt x="251" y="2661"/>
                  <a:pt x="262" y="2650"/>
                </a:cubicBezTo>
                <a:cubicBezTo>
                  <a:pt x="267" y="2644"/>
                  <a:pt x="272" y="2639"/>
                  <a:pt x="278" y="2635"/>
                </a:cubicBezTo>
                <a:cubicBezTo>
                  <a:pt x="283" y="2630"/>
                  <a:pt x="290" y="2624"/>
                  <a:pt x="291" y="2624"/>
                </a:cubicBezTo>
                <a:cubicBezTo>
                  <a:pt x="304" y="2620"/>
                  <a:pt x="318" y="2620"/>
                  <a:pt x="335" y="2624"/>
                </a:cubicBezTo>
                <a:cubicBezTo>
                  <a:pt x="337" y="2625"/>
                  <a:pt x="340" y="2625"/>
                  <a:pt x="343" y="2626"/>
                </a:cubicBezTo>
                <a:cubicBezTo>
                  <a:pt x="344" y="2627"/>
                  <a:pt x="346" y="2627"/>
                  <a:pt x="347" y="2628"/>
                </a:cubicBezTo>
                <a:cubicBezTo>
                  <a:pt x="350" y="2628"/>
                  <a:pt x="350" y="2628"/>
                  <a:pt x="350" y="2628"/>
                </a:cubicBezTo>
                <a:cubicBezTo>
                  <a:pt x="350" y="2628"/>
                  <a:pt x="350" y="2628"/>
                  <a:pt x="350" y="2628"/>
                </a:cubicBezTo>
                <a:cubicBezTo>
                  <a:pt x="349" y="2629"/>
                  <a:pt x="357" y="2621"/>
                  <a:pt x="354" y="2625"/>
                </a:cubicBezTo>
                <a:cubicBezTo>
                  <a:pt x="354" y="2625"/>
                  <a:pt x="354" y="2625"/>
                  <a:pt x="354" y="2625"/>
                </a:cubicBezTo>
                <a:cubicBezTo>
                  <a:pt x="354" y="2625"/>
                  <a:pt x="354" y="2625"/>
                  <a:pt x="354" y="2625"/>
                </a:cubicBezTo>
                <a:cubicBezTo>
                  <a:pt x="354" y="2625"/>
                  <a:pt x="354" y="2625"/>
                  <a:pt x="354" y="2625"/>
                </a:cubicBezTo>
                <a:cubicBezTo>
                  <a:pt x="354" y="2625"/>
                  <a:pt x="354" y="2625"/>
                  <a:pt x="354" y="2625"/>
                </a:cubicBezTo>
                <a:cubicBezTo>
                  <a:pt x="355" y="2625"/>
                  <a:pt x="355" y="2625"/>
                  <a:pt x="355" y="2625"/>
                </a:cubicBezTo>
                <a:cubicBezTo>
                  <a:pt x="356" y="2625"/>
                  <a:pt x="356" y="2625"/>
                  <a:pt x="356" y="2625"/>
                </a:cubicBezTo>
                <a:cubicBezTo>
                  <a:pt x="364" y="2627"/>
                  <a:pt x="372" y="2629"/>
                  <a:pt x="381" y="2630"/>
                </a:cubicBezTo>
                <a:cubicBezTo>
                  <a:pt x="397" y="2633"/>
                  <a:pt x="414" y="2632"/>
                  <a:pt x="426" y="2620"/>
                </a:cubicBezTo>
                <a:cubicBezTo>
                  <a:pt x="426" y="2620"/>
                  <a:pt x="426" y="2620"/>
                  <a:pt x="426" y="2620"/>
                </a:cubicBezTo>
                <a:cubicBezTo>
                  <a:pt x="402" y="2645"/>
                  <a:pt x="402" y="2645"/>
                  <a:pt x="402" y="2645"/>
                </a:cubicBezTo>
                <a:cubicBezTo>
                  <a:pt x="412" y="2652"/>
                  <a:pt x="429" y="2666"/>
                  <a:pt x="436" y="2672"/>
                </a:cubicBezTo>
                <a:cubicBezTo>
                  <a:pt x="427" y="2676"/>
                  <a:pt x="413" y="2674"/>
                  <a:pt x="398" y="2672"/>
                </a:cubicBezTo>
                <a:cubicBezTo>
                  <a:pt x="393" y="2703"/>
                  <a:pt x="370" y="2746"/>
                  <a:pt x="345" y="2781"/>
                </a:cubicBezTo>
                <a:cubicBezTo>
                  <a:pt x="320" y="2816"/>
                  <a:pt x="293" y="2843"/>
                  <a:pt x="282" y="2841"/>
                </a:cubicBezTo>
                <a:cubicBezTo>
                  <a:pt x="275" y="2848"/>
                  <a:pt x="259" y="2859"/>
                  <a:pt x="238" y="2870"/>
                </a:cubicBezTo>
                <a:cubicBezTo>
                  <a:pt x="218" y="2882"/>
                  <a:pt x="193" y="2894"/>
                  <a:pt x="167" y="2906"/>
                </a:cubicBezTo>
                <a:cubicBezTo>
                  <a:pt x="156" y="2910"/>
                  <a:pt x="146" y="2914"/>
                  <a:pt x="136" y="2917"/>
                </a:cubicBezTo>
                <a:cubicBezTo>
                  <a:pt x="126" y="2921"/>
                  <a:pt x="117" y="2925"/>
                  <a:pt x="109" y="2929"/>
                </a:cubicBezTo>
                <a:cubicBezTo>
                  <a:pt x="93" y="2937"/>
                  <a:pt x="81" y="2946"/>
                  <a:pt x="75" y="2952"/>
                </a:cubicBezTo>
                <a:cubicBezTo>
                  <a:pt x="53" y="2961"/>
                  <a:pt x="48" y="2989"/>
                  <a:pt x="55" y="3026"/>
                </a:cubicBezTo>
                <a:cubicBezTo>
                  <a:pt x="56" y="3044"/>
                  <a:pt x="59" y="3064"/>
                  <a:pt x="62" y="3085"/>
                </a:cubicBezTo>
                <a:cubicBezTo>
                  <a:pt x="62" y="3090"/>
                  <a:pt x="63" y="3095"/>
                  <a:pt x="64" y="3101"/>
                </a:cubicBezTo>
                <a:cubicBezTo>
                  <a:pt x="64" y="3104"/>
                  <a:pt x="65" y="3106"/>
                  <a:pt x="65" y="3109"/>
                </a:cubicBezTo>
                <a:cubicBezTo>
                  <a:pt x="65" y="3111"/>
                  <a:pt x="66" y="3112"/>
                  <a:pt x="67" y="3114"/>
                </a:cubicBezTo>
                <a:cubicBezTo>
                  <a:pt x="69" y="3119"/>
                  <a:pt x="69" y="3119"/>
                  <a:pt x="69" y="3119"/>
                </a:cubicBezTo>
                <a:cubicBezTo>
                  <a:pt x="76" y="3131"/>
                  <a:pt x="83" y="3144"/>
                  <a:pt x="91" y="3157"/>
                </a:cubicBezTo>
                <a:cubicBezTo>
                  <a:pt x="104" y="3175"/>
                  <a:pt x="119" y="3192"/>
                  <a:pt x="134" y="3209"/>
                </a:cubicBezTo>
                <a:cubicBezTo>
                  <a:pt x="140" y="3216"/>
                  <a:pt x="140" y="3216"/>
                  <a:pt x="140" y="3216"/>
                </a:cubicBezTo>
                <a:cubicBezTo>
                  <a:pt x="145" y="3222"/>
                  <a:pt x="145" y="3222"/>
                  <a:pt x="145" y="3222"/>
                </a:cubicBezTo>
                <a:cubicBezTo>
                  <a:pt x="155" y="3233"/>
                  <a:pt x="155" y="3233"/>
                  <a:pt x="155" y="3233"/>
                </a:cubicBezTo>
                <a:cubicBezTo>
                  <a:pt x="161" y="3241"/>
                  <a:pt x="167" y="3248"/>
                  <a:pt x="173" y="3255"/>
                </a:cubicBezTo>
                <a:cubicBezTo>
                  <a:pt x="186" y="3269"/>
                  <a:pt x="198" y="3281"/>
                  <a:pt x="209" y="3292"/>
                </a:cubicBezTo>
                <a:cubicBezTo>
                  <a:pt x="221" y="3303"/>
                  <a:pt x="232" y="3312"/>
                  <a:pt x="241" y="3318"/>
                </a:cubicBezTo>
                <a:cubicBezTo>
                  <a:pt x="284" y="3356"/>
                  <a:pt x="228" y="3394"/>
                  <a:pt x="220" y="3440"/>
                </a:cubicBezTo>
                <a:cubicBezTo>
                  <a:pt x="245" y="3436"/>
                  <a:pt x="262" y="3446"/>
                  <a:pt x="279" y="3457"/>
                </a:cubicBezTo>
                <a:cubicBezTo>
                  <a:pt x="296" y="3467"/>
                  <a:pt x="313" y="3477"/>
                  <a:pt x="339" y="3473"/>
                </a:cubicBezTo>
                <a:cubicBezTo>
                  <a:pt x="338" y="3477"/>
                  <a:pt x="346" y="3482"/>
                  <a:pt x="361" y="3487"/>
                </a:cubicBezTo>
                <a:cubicBezTo>
                  <a:pt x="375" y="3492"/>
                  <a:pt x="394" y="3498"/>
                  <a:pt x="417" y="3503"/>
                </a:cubicBezTo>
                <a:cubicBezTo>
                  <a:pt x="461" y="3514"/>
                  <a:pt x="515" y="3524"/>
                  <a:pt x="551" y="3528"/>
                </a:cubicBezTo>
                <a:cubicBezTo>
                  <a:pt x="551" y="3528"/>
                  <a:pt x="577" y="3515"/>
                  <a:pt x="649" y="3523"/>
                </a:cubicBezTo>
                <a:cubicBezTo>
                  <a:pt x="673" y="3525"/>
                  <a:pt x="674" y="3509"/>
                  <a:pt x="676" y="3494"/>
                </a:cubicBezTo>
                <a:cubicBezTo>
                  <a:pt x="674" y="3509"/>
                  <a:pt x="674" y="3509"/>
                  <a:pt x="673" y="3525"/>
                </a:cubicBezTo>
                <a:cubicBezTo>
                  <a:pt x="699" y="3496"/>
                  <a:pt x="742" y="3530"/>
                  <a:pt x="767" y="3517"/>
                </a:cubicBezTo>
                <a:cubicBezTo>
                  <a:pt x="766" y="3532"/>
                  <a:pt x="766" y="3532"/>
                  <a:pt x="764" y="3548"/>
                </a:cubicBezTo>
                <a:cubicBezTo>
                  <a:pt x="813" y="3521"/>
                  <a:pt x="857" y="3555"/>
                  <a:pt x="905" y="3543"/>
                </a:cubicBezTo>
                <a:cubicBezTo>
                  <a:pt x="903" y="3559"/>
                  <a:pt x="903" y="3559"/>
                  <a:pt x="902" y="3574"/>
                </a:cubicBezTo>
                <a:cubicBezTo>
                  <a:pt x="914" y="3575"/>
                  <a:pt x="925" y="3576"/>
                  <a:pt x="934" y="3579"/>
                </a:cubicBezTo>
                <a:cubicBezTo>
                  <a:pt x="942" y="3581"/>
                  <a:pt x="948" y="3585"/>
                  <a:pt x="947" y="3593"/>
                </a:cubicBezTo>
                <a:cubicBezTo>
                  <a:pt x="946" y="3608"/>
                  <a:pt x="946" y="3608"/>
                  <a:pt x="945" y="3624"/>
                </a:cubicBezTo>
                <a:cubicBezTo>
                  <a:pt x="967" y="3641"/>
                  <a:pt x="1015" y="3613"/>
                  <a:pt x="1012" y="3643"/>
                </a:cubicBezTo>
                <a:cubicBezTo>
                  <a:pt x="1014" y="3628"/>
                  <a:pt x="1014" y="3628"/>
                  <a:pt x="1015" y="3613"/>
                </a:cubicBezTo>
                <a:cubicBezTo>
                  <a:pt x="1060" y="3616"/>
                  <a:pt x="1100" y="3622"/>
                  <a:pt x="1137" y="3630"/>
                </a:cubicBezTo>
                <a:cubicBezTo>
                  <a:pt x="1155" y="3634"/>
                  <a:pt x="1173" y="3639"/>
                  <a:pt x="1190" y="3643"/>
                </a:cubicBezTo>
                <a:cubicBezTo>
                  <a:pt x="1199" y="3646"/>
                  <a:pt x="1208" y="3648"/>
                  <a:pt x="1216" y="3651"/>
                </a:cubicBezTo>
                <a:cubicBezTo>
                  <a:pt x="1224" y="3653"/>
                  <a:pt x="1232" y="3655"/>
                  <a:pt x="1241" y="3658"/>
                </a:cubicBezTo>
                <a:cubicBezTo>
                  <a:pt x="1284" y="3675"/>
                  <a:pt x="1330" y="3687"/>
                  <a:pt x="1378" y="3695"/>
                </a:cubicBezTo>
                <a:cubicBezTo>
                  <a:pt x="1427" y="3703"/>
                  <a:pt x="1477" y="3707"/>
                  <a:pt x="1528" y="3708"/>
                </a:cubicBezTo>
                <a:cubicBezTo>
                  <a:pt x="1541" y="3708"/>
                  <a:pt x="1554" y="3708"/>
                  <a:pt x="1566" y="3708"/>
                </a:cubicBezTo>
                <a:cubicBezTo>
                  <a:pt x="1579" y="3708"/>
                  <a:pt x="1591" y="3708"/>
                  <a:pt x="1604" y="3708"/>
                </a:cubicBezTo>
                <a:cubicBezTo>
                  <a:pt x="1617" y="3707"/>
                  <a:pt x="1630" y="3707"/>
                  <a:pt x="1642" y="3706"/>
                </a:cubicBezTo>
                <a:cubicBezTo>
                  <a:pt x="1654" y="3706"/>
                  <a:pt x="1665" y="3705"/>
                  <a:pt x="1677" y="3704"/>
                </a:cubicBezTo>
                <a:cubicBezTo>
                  <a:pt x="1689" y="3703"/>
                  <a:pt x="1700" y="3702"/>
                  <a:pt x="1712" y="3702"/>
                </a:cubicBezTo>
                <a:cubicBezTo>
                  <a:pt x="1723" y="3701"/>
                  <a:pt x="1734" y="3700"/>
                  <a:pt x="1745" y="3699"/>
                </a:cubicBezTo>
                <a:cubicBezTo>
                  <a:pt x="1765" y="3697"/>
                  <a:pt x="1786" y="3695"/>
                  <a:pt x="1806" y="3693"/>
                </a:cubicBezTo>
                <a:cubicBezTo>
                  <a:pt x="1823" y="3694"/>
                  <a:pt x="1844" y="3666"/>
                  <a:pt x="1831" y="3633"/>
                </a:cubicBezTo>
                <a:cubicBezTo>
                  <a:pt x="1840" y="3634"/>
                  <a:pt x="1847" y="3635"/>
                  <a:pt x="1855" y="3636"/>
                </a:cubicBezTo>
                <a:cubicBezTo>
                  <a:pt x="1864" y="3637"/>
                  <a:pt x="1872" y="3638"/>
                  <a:pt x="1880" y="3639"/>
                </a:cubicBezTo>
                <a:cubicBezTo>
                  <a:pt x="1888" y="3640"/>
                  <a:pt x="1893" y="3638"/>
                  <a:pt x="1897" y="3634"/>
                </a:cubicBezTo>
                <a:cubicBezTo>
                  <a:pt x="1901" y="3631"/>
                  <a:pt x="1904" y="3625"/>
                  <a:pt x="1907" y="3620"/>
                </a:cubicBezTo>
                <a:cubicBezTo>
                  <a:pt x="1912" y="3609"/>
                  <a:pt x="1918" y="3598"/>
                  <a:pt x="1933" y="3601"/>
                </a:cubicBezTo>
                <a:cubicBezTo>
                  <a:pt x="1940" y="3600"/>
                  <a:pt x="1947" y="3599"/>
                  <a:pt x="1954" y="3598"/>
                </a:cubicBezTo>
                <a:cubicBezTo>
                  <a:pt x="1961" y="3597"/>
                  <a:pt x="1968" y="3597"/>
                  <a:pt x="1975" y="3597"/>
                </a:cubicBezTo>
                <a:cubicBezTo>
                  <a:pt x="1982" y="3597"/>
                  <a:pt x="1990" y="3597"/>
                  <a:pt x="1997" y="3597"/>
                </a:cubicBezTo>
                <a:cubicBezTo>
                  <a:pt x="2008" y="3597"/>
                  <a:pt x="2008" y="3597"/>
                  <a:pt x="2008" y="3597"/>
                </a:cubicBezTo>
                <a:cubicBezTo>
                  <a:pt x="2013" y="3597"/>
                  <a:pt x="2013" y="3597"/>
                  <a:pt x="2013" y="3597"/>
                </a:cubicBezTo>
                <a:cubicBezTo>
                  <a:pt x="2016" y="3597"/>
                  <a:pt x="2016" y="3597"/>
                  <a:pt x="2016" y="3597"/>
                </a:cubicBezTo>
                <a:cubicBezTo>
                  <a:pt x="2019" y="3597"/>
                  <a:pt x="2019" y="3597"/>
                  <a:pt x="2019" y="3597"/>
                </a:cubicBezTo>
                <a:cubicBezTo>
                  <a:pt x="2055" y="3600"/>
                  <a:pt x="2091" y="3603"/>
                  <a:pt x="2126" y="3608"/>
                </a:cubicBezTo>
                <a:cubicBezTo>
                  <a:pt x="2135" y="3609"/>
                  <a:pt x="2143" y="3611"/>
                  <a:pt x="2151" y="3612"/>
                </a:cubicBezTo>
                <a:cubicBezTo>
                  <a:pt x="2176" y="3616"/>
                  <a:pt x="2176" y="3616"/>
                  <a:pt x="2176" y="3616"/>
                </a:cubicBezTo>
                <a:cubicBezTo>
                  <a:pt x="2193" y="3619"/>
                  <a:pt x="2209" y="3622"/>
                  <a:pt x="2225" y="3626"/>
                </a:cubicBezTo>
                <a:cubicBezTo>
                  <a:pt x="2242" y="3629"/>
                  <a:pt x="2258" y="3633"/>
                  <a:pt x="2274" y="3637"/>
                </a:cubicBezTo>
                <a:cubicBezTo>
                  <a:pt x="2278" y="3638"/>
                  <a:pt x="2282" y="3639"/>
                  <a:pt x="2286" y="3640"/>
                </a:cubicBezTo>
                <a:cubicBezTo>
                  <a:pt x="2287" y="3641"/>
                  <a:pt x="2287" y="3642"/>
                  <a:pt x="2287" y="3643"/>
                </a:cubicBezTo>
                <a:cubicBezTo>
                  <a:pt x="2294" y="3642"/>
                  <a:pt x="2294" y="3642"/>
                  <a:pt x="2294" y="3642"/>
                </a:cubicBezTo>
                <a:cubicBezTo>
                  <a:pt x="2304" y="3644"/>
                  <a:pt x="2314" y="3647"/>
                  <a:pt x="2323" y="3649"/>
                </a:cubicBezTo>
                <a:cubicBezTo>
                  <a:pt x="2333" y="3652"/>
                  <a:pt x="2343" y="3654"/>
                  <a:pt x="2353" y="3657"/>
                </a:cubicBezTo>
                <a:cubicBezTo>
                  <a:pt x="2354" y="3662"/>
                  <a:pt x="2354" y="3662"/>
                  <a:pt x="2354" y="3662"/>
                </a:cubicBezTo>
                <a:cubicBezTo>
                  <a:pt x="2252" y="3681"/>
                  <a:pt x="2252" y="3681"/>
                  <a:pt x="2252" y="3681"/>
                </a:cubicBezTo>
                <a:cubicBezTo>
                  <a:pt x="2218" y="3686"/>
                  <a:pt x="2185" y="3694"/>
                  <a:pt x="2151" y="3700"/>
                </a:cubicBezTo>
                <a:cubicBezTo>
                  <a:pt x="1960" y="3737"/>
                  <a:pt x="1960" y="3737"/>
                  <a:pt x="1960" y="3737"/>
                </a:cubicBezTo>
                <a:cubicBezTo>
                  <a:pt x="1963" y="3752"/>
                  <a:pt x="1967" y="3767"/>
                  <a:pt x="1997" y="3761"/>
                </a:cubicBezTo>
                <a:cubicBezTo>
                  <a:pt x="1990" y="3763"/>
                  <a:pt x="1983" y="3764"/>
                  <a:pt x="1976" y="3765"/>
                </a:cubicBezTo>
                <a:cubicBezTo>
                  <a:pt x="1969" y="3767"/>
                  <a:pt x="1962" y="3768"/>
                  <a:pt x="1955" y="3769"/>
                </a:cubicBezTo>
                <a:cubicBezTo>
                  <a:pt x="1942" y="3771"/>
                  <a:pt x="1928" y="3773"/>
                  <a:pt x="1915" y="3776"/>
                </a:cubicBezTo>
                <a:cubicBezTo>
                  <a:pt x="1902" y="3780"/>
                  <a:pt x="1888" y="3783"/>
                  <a:pt x="1875" y="3787"/>
                </a:cubicBezTo>
                <a:cubicBezTo>
                  <a:pt x="1862" y="3791"/>
                  <a:pt x="1849" y="3797"/>
                  <a:pt x="1835" y="3802"/>
                </a:cubicBezTo>
                <a:cubicBezTo>
                  <a:pt x="1815" y="3810"/>
                  <a:pt x="1815" y="3810"/>
                  <a:pt x="1815" y="3810"/>
                </a:cubicBezTo>
                <a:cubicBezTo>
                  <a:pt x="1794" y="3819"/>
                  <a:pt x="1794" y="3819"/>
                  <a:pt x="1794" y="3819"/>
                </a:cubicBezTo>
                <a:cubicBezTo>
                  <a:pt x="1779" y="3825"/>
                  <a:pt x="1765" y="3832"/>
                  <a:pt x="1750" y="3838"/>
                </a:cubicBezTo>
                <a:cubicBezTo>
                  <a:pt x="1743" y="3841"/>
                  <a:pt x="1735" y="3844"/>
                  <a:pt x="1728" y="3847"/>
                </a:cubicBezTo>
                <a:cubicBezTo>
                  <a:pt x="1724" y="3849"/>
                  <a:pt x="1720" y="3850"/>
                  <a:pt x="1716" y="3852"/>
                </a:cubicBezTo>
                <a:cubicBezTo>
                  <a:pt x="1707" y="3856"/>
                  <a:pt x="1707" y="3856"/>
                  <a:pt x="1707" y="3856"/>
                </a:cubicBezTo>
                <a:cubicBezTo>
                  <a:pt x="1700" y="3859"/>
                  <a:pt x="1693" y="3863"/>
                  <a:pt x="1687" y="3866"/>
                </a:cubicBezTo>
                <a:cubicBezTo>
                  <a:pt x="1680" y="3869"/>
                  <a:pt x="1674" y="3872"/>
                  <a:pt x="1666" y="3875"/>
                </a:cubicBezTo>
                <a:cubicBezTo>
                  <a:pt x="1659" y="3879"/>
                  <a:pt x="1652" y="3882"/>
                  <a:pt x="1645" y="3885"/>
                </a:cubicBezTo>
                <a:cubicBezTo>
                  <a:pt x="1638" y="3889"/>
                  <a:pt x="1632" y="3892"/>
                  <a:pt x="1625" y="3896"/>
                </a:cubicBezTo>
                <a:cubicBezTo>
                  <a:pt x="1612" y="3907"/>
                  <a:pt x="1616" y="3922"/>
                  <a:pt x="1636" y="3933"/>
                </a:cubicBezTo>
                <a:cubicBezTo>
                  <a:pt x="1655" y="3944"/>
                  <a:pt x="1702" y="3947"/>
                  <a:pt x="1745" y="3941"/>
                </a:cubicBezTo>
                <a:cubicBezTo>
                  <a:pt x="1758" y="3936"/>
                  <a:pt x="1770" y="3932"/>
                  <a:pt x="1782" y="3928"/>
                </a:cubicBezTo>
                <a:cubicBezTo>
                  <a:pt x="1794" y="3923"/>
                  <a:pt x="1805" y="3919"/>
                  <a:pt x="1816" y="3915"/>
                </a:cubicBezTo>
                <a:cubicBezTo>
                  <a:pt x="1834" y="3907"/>
                  <a:pt x="1852" y="3899"/>
                  <a:pt x="1870" y="3892"/>
                </a:cubicBezTo>
                <a:cubicBezTo>
                  <a:pt x="1885" y="3886"/>
                  <a:pt x="1898" y="3881"/>
                  <a:pt x="1913" y="3876"/>
                </a:cubicBezTo>
                <a:cubicBezTo>
                  <a:pt x="1921" y="3873"/>
                  <a:pt x="1929" y="3871"/>
                  <a:pt x="1937" y="3868"/>
                </a:cubicBezTo>
                <a:cubicBezTo>
                  <a:pt x="1945" y="3866"/>
                  <a:pt x="1953" y="3864"/>
                  <a:pt x="1962" y="3862"/>
                </a:cubicBezTo>
                <a:cubicBezTo>
                  <a:pt x="1970" y="3892"/>
                  <a:pt x="1970" y="3892"/>
                  <a:pt x="1970" y="3892"/>
                </a:cubicBezTo>
                <a:cubicBezTo>
                  <a:pt x="1947" y="3896"/>
                  <a:pt x="1919" y="3902"/>
                  <a:pt x="1892" y="3911"/>
                </a:cubicBezTo>
                <a:cubicBezTo>
                  <a:pt x="1885" y="3913"/>
                  <a:pt x="1878" y="3915"/>
                  <a:pt x="1869" y="3919"/>
                </a:cubicBezTo>
                <a:cubicBezTo>
                  <a:pt x="1865" y="3921"/>
                  <a:pt x="1861" y="3922"/>
                  <a:pt x="1856" y="3924"/>
                </a:cubicBezTo>
                <a:cubicBezTo>
                  <a:pt x="1852" y="3926"/>
                  <a:pt x="1847" y="3928"/>
                  <a:pt x="1843" y="3930"/>
                </a:cubicBezTo>
                <a:cubicBezTo>
                  <a:pt x="1839" y="3932"/>
                  <a:pt x="1834" y="3934"/>
                  <a:pt x="1830" y="3936"/>
                </a:cubicBezTo>
                <a:cubicBezTo>
                  <a:pt x="1825" y="3938"/>
                  <a:pt x="1821" y="3941"/>
                  <a:pt x="1816" y="3943"/>
                </a:cubicBezTo>
                <a:cubicBezTo>
                  <a:pt x="1807" y="3947"/>
                  <a:pt x="1799" y="3952"/>
                  <a:pt x="1791" y="3957"/>
                </a:cubicBezTo>
                <a:cubicBezTo>
                  <a:pt x="1783" y="3964"/>
                  <a:pt x="1785" y="3969"/>
                  <a:pt x="1791" y="3972"/>
                </a:cubicBezTo>
                <a:cubicBezTo>
                  <a:pt x="1795" y="3974"/>
                  <a:pt x="1800" y="3975"/>
                  <a:pt x="1805" y="3976"/>
                </a:cubicBezTo>
                <a:cubicBezTo>
                  <a:pt x="1810" y="3977"/>
                  <a:pt x="1815" y="3978"/>
                  <a:pt x="1821" y="3979"/>
                </a:cubicBezTo>
                <a:cubicBezTo>
                  <a:pt x="1832" y="3981"/>
                  <a:pt x="1843" y="3983"/>
                  <a:pt x="1850" y="3986"/>
                </a:cubicBezTo>
                <a:cubicBezTo>
                  <a:pt x="1853" y="3988"/>
                  <a:pt x="1855" y="3990"/>
                  <a:pt x="1855" y="3992"/>
                </a:cubicBezTo>
                <a:cubicBezTo>
                  <a:pt x="1856" y="3994"/>
                  <a:pt x="1855" y="3997"/>
                  <a:pt x="1851" y="4001"/>
                </a:cubicBezTo>
                <a:cubicBezTo>
                  <a:pt x="1842" y="4004"/>
                  <a:pt x="1833" y="4008"/>
                  <a:pt x="1824" y="4012"/>
                </a:cubicBezTo>
                <a:cubicBezTo>
                  <a:pt x="1817" y="4014"/>
                  <a:pt x="1817" y="4014"/>
                  <a:pt x="1817" y="4014"/>
                </a:cubicBezTo>
                <a:cubicBezTo>
                  <a:pt x="1810" y="4017"/>
                  <a:pt x="1810" y="4017"/>
                  <a:pt x="1810" y="4017"/>
                </a:cubicBezTo>
                <a:cubicBezTo>
                  <a:pt x="1805" y="4019"/>
                  <a:pt x="1800" y="4021"/>
                  <a:pt x="1795" y="4024"/>
                </a:cubicBezTo>
                <a:cubicBezTo>
                  <a:pt x="1790" y="4026"/>
                  <a:pt x="1785" y="4028"/>
                  <a:pt x="1780" y="4031"/>
                </a:cubicBezTo>
                <a:cubicBezTo>
                  <a:pt x="1778" y="4032"/>
                  <a:pt x="1778" y="4032"/>
                  <a:pt x="1778" y="4032"/>
                </a:cubicBezTo>
                <a:cubicBezTo>
                  <a:pt x="1777" y="4032"/>
                  <a:pt x="1777" y="4032"/>
                  <a:pt x="1777" y="4032"/>
                </a:cubicBezTo>
                <a:cubicBezTo>
                  <a:pt x="1777" y="4032"/>
                  <a:pt x="1777" y="4032"/>
                  <a:pt x="1777" y="4032"/>
                </a:cubicBezTo>
                <a:cubicBezTo>
                  <a:pt x="1776" y="4032"/>
                  <a:pt x="1776" y="4032"/>
                  <a:pt x="1776" y="4032"/>
                </a:cubicBezTo>
                <a:cubicBezTo>
                  <a:pt x="1776" y="4033"/>
                  <a:pt x="1776" y="4033"/>
                  <a:pt x="1776" y="4033"/>
                </a:cubicBezTo>
                <a:cubicBezTo>
                  <a:pt x="1776" y="4033"/>
                  <a:pt x="1782" y="4031"/>
                  <a:pt x="1779" y="4032"/>
                </a:cubicBezTo>
                <a:cubicBezTo>
                  <a:pt x="1779" y="4032"/>
                  <a:pt x="1779" y="4032"/>
                  <a:pt x="1779" y="4032"/>
                </a:cubicBezTo>
                <a:cubicBezTo>
                  <a:pt x="1779" y="4032"/>
                  <a:pt x="1779" y="4032"/>
                  <a:pt x="1779" y="4032"/>
                </a:cubicBezTo>
                <a:cubicBezTo>
                  <a:pt x="1777" y="4033"/>
                  <a:pt x="1777" y="4033"/>
                  <a:pt x="1777" y="4033"/>
                </a:cubicBezTo>
                <a:cubicBezTo>
                  <a:pt x="1775" y="4034"/>
                  <a:pt x="1773" y="4035"/>
                  <a:pt x="1772" y="4036"/>
                </a:cubicBezTo>
                <a:cubicBezTo>
                  <a:pt x="1765" y="4041"/>
                  <a:pt x="1759" y="4046"/>
                  <a:pt x="1753" y="4052"/>
                </a:cubicBezTo>
                <a:cubicBezTo>
                  <a:pt x="1758" y="4050"/>
                  <a:pt x="1764" y="4048"/>
                  <a:pt x="1769" y="4046"/>
                </a:cubicBezTo>
                <a:cubicBezTo>
                  <a:pt x="1772" y="4045"/>
                  <a:pt x="1774" y="4045"/>
                  <a:pt x="1777" y="4044"/>
                </a:cubicBezTo>
                <a:cubicBezTo>
                  <a:pt x="1781" y="4042"/>
                  <a:pt x="1781" y="4042"/>
                  <a:pt x="1781" y="4042"/>
                </a:cubicBezTo>
                <a:cubicBezTo>
                  <a:pt x="1782" y="4042"/>
                  <a:pt x="1782" y="4042"/>
                  <a:pt x="1782" y="4042"/>
                </a:cubicBezTo>
                <a:cubicBezTo>
                  <a:pt x="1783" y="4042"/>
                  <a:pt x="1783" y="4042"/>
                  <a:pt x="1783" y="4042"/>
                </a:cubicBezTo>
                <a:cubicBezTo>
                  <a:pt x="1783" y="4042"/>
                  <a:pt x="1783" y="4042"/>
                  <a:pt x="1783" y="4042"/>
                </a:cubicBezTo>
                <a:cubicBezTo>
                  <a:pt x="1783" y="4041"/>
                  <a:pt x="1783" y="4041"/>
                  <a:pt x="1783" y="4041"/>
                </a:cubicBezTo>
                <a:cubicBezTo>
                  <a:pt x="1783" y="4041"/>
                  <a:pt x="1784" y="4041"/>
                  <a:pt x="1783" y="4041"/>
                </a:cubicBezTo>
                <a:cubicBezTo>
                  <a:pt x="1783" y="4041"/>
                  <a:pt x="1783" y="4041"/>
                  <a:pt x="1783" y="4041"/>
                </a:cubicBezTo>
                <a:cubicBezTo>
                  <a:pt x="1783" y="4042"/>
                  <a:pt x="1783" y="4042"/>
                  <a:pt x="1783" y="4042"/>
                </a:cubicBezTo>
                <a:cubicBezTo>
                  <a:pt x="1782" y="4042"/>
                  <a:pt x="1781" y="4042"/>
                  <a:pt x="1780" y="4042"/>
                </a:cubicBezTo>
                <a:cubicBezTo>
                  <a:pt x="1780" y="4042"/>
                  <a:pt x="1780" y="4042"/>
                  <a:pt x="1780" y="4042"/>
                </a:cubicBezTo>
                <a:cubicBezTo>
                  <a:pt x="1783" y="4041"/>
                  <a:pt x="1783" y="4041"/>
                  <a:pt x="1783" y="4041"/>
                </a:cubicBezTo>
                <a:cubicBezTo>
                  <a:pt x="1791" y="4038"/>
                  <a:pt x="1799" y="4035"/>
                  <a:pt x="1807" y="4032"/>
                </a:cubicBezTo>
                <a:cubicBezTo>
                  <a:pt x="1816" y="4029"/>
                  <a:pt x="1824" y="4026"/>
                  <a:pt x="1831" y="4023"/>
                </a:cubicBezTo>
                <a:cubicBezTo>
                  <a:pt x="1845" y="4017"/>
                  <a:pt x="1861" y="4010"/>
                  <a:pt x="1873" y="4005"/>
                </a:cubicBezTo>
                <a:cubicBezTo>
                  <a:pt x="1884" y="3999"/>
                  <a:pt x="1896" y="3994"/>
                  <a:pt x="1908" y="3988"/>
                </a:cubicBezTo>
                <a:cubicBezTo>
                  <a:pt x="1915" y="3985"/>
                  <a:pt x="1915" y="3985"/>
                  <a:pt x="1915" y="3985"/>
                </a:cubicBezTo>
                <a:cubicBezTo>
                  <a:pt x="1917" y="3984"/>
                  <a:pt x="1919" y="3983"/>
                  <a:pt x="1921" y="3982"/>
                </a:cubicBezTo>
                <a:cubicBezTo>
                  <a:pt x="1932" y="3977"/>
                  <a:pt x="1932" y="3977"/>
                  <a:pt x="1932" y="3977"/>
                </a:cubicBezTo>
                <a:cubicBezTo>
                  <a:pt x="1939" y="3974"/>
                  <a:pt x="1947" y="3972"/>
                  <a:pt x="1955" y="3969"/>
                </a:cubicBezTo>
                <a:cubicBezTo>
                  <a:pt x="1962" y="3967"/>
                  <a:pt x="1970" y="3965"/>
                  <a:pt x="1978" y="3964"/>
                </a:cubicBezTo>
                <a:cubicBezTo>
                  <a:pt x="1985" y="3963"/>
                  <a:pt x="1993" y="3963"/>
                  <a:pt x="2000" y="3963"/>
                </a:cubicBezTo>
                <a:cubicBezTo>
                  <a:pt x="2002" y="3963"/>
                  <a:pt x="2003" y="3963"/>
                  <a:pt x="2004" y="3963"/>
                </a:cubicBezTo>
                <a:cubicBezTo>
                  <a:pt x="2005" y="3963"/>
                  <a:pt x="2006" y="3963"/>
                  <a:pt x="2007" y="3963"/>
                </a:cubicBezTo>
                <a:cubicBezTo>
                  <a:pt x="2010" y="3963"/>
                  <a:pt x="2010" y="3963"/>
                  <a:pt x="2010" y="3963"/>
                </a:cubicBezTo>
                <a:cubicBezTo>
                  <a:pt x="2043" y="3972"/>
                  <a:pt x="2077" y="3981"/>
                  <a:pt x="2083" y="4012"/>
                </a:cubicBezTo>
                <a:cubicBezTo>
                  <a:pt x="2157" y="3989"/>
                  <a:pt x="2226" y="3984"/>
                  <a:pt x="2291" y="3991"/>
                </a:cubicBezTo>
                <a:cubicBezTo>
                  <a:pt x="2354" y="3999"/>
                  <a:pt x="2411" y="4020"/>
                  <a:pt x="2462" y="4050"/>
                </a:cubicBezTo>
                <a:cubicBezTo>
                  <a:pt x="2480" y="4063"/>
                  <a:pt x="2524" y="4059"/>
                  <a:pt x="2575" y="4050"/>
                </a:cubicBezTo>
                <a:cubicBezTo>
                  <a:pt x="2601" y="4044"/>
                  <a:pt x="2624" y="4041"/>
                  <a:pt x="2648" y="4037"/>
                </a:cubicBezTo>
                <a:cubicBezTo>
                  <a:pt x="2671" y="4037"/>
                  <a:pt x="2695" y="4038"/>
                  <a:pt x="2718" y="4038"/>
                </a:cubicBezTo>
                <a:cubicBezTo>
                  <a:pt x="2728" y="4038"/>
                  <a:pt x="2728" y="4038"/>
                  <a:pt x="2728" y="4038"/>
                </a:cubicBezTo>
                <a:cubicBezTo>
                  <a:pt x="2739" y="4038"/>
                  <a:pt x="2739" y="4038"/>
                  <a:pt x="2739" y="4038"/>
                </a:cubicBezTo>
                <a:cubicBezTo>
                  <a:pt x="2761" y="4039"/>
                  <a:pt x="2761" y="4039"/>
                  <a:pt x="2761" y="4039"/>
                </a:cubicBezTo>
                <a:cubicBezTo>
                  <a:pt x="2775" y="4039"/>
                  <a:pt x="2790" y="4039"/>
                  <a:pt x="2804" y="4039"/>
                </a:cubicBezTo>
                <a:cubicBezTo>
                  <a:pt x="2818" y="4040"/>
                  <a:pt x="2833" y="4040"/>
                  <a:pt x="2847" y="4040"/>
                </a:cubicBezTo>
                <a:cubicBezTo>
                  <a:pt x="2869" y="4040"/>
                  <a:pt x="2869" y="4040"/>
                  <a:pt x="2869" y="4040"/>
                </a:cubicBezTo>
                <a:cubicBezTo>
                  <a:pt x="2892" y="4040"/>
                  <a:pt x="2892" y="4040"/>
                  <a:pt x="2892" y="4040"/>
                </a:cubicBezTo>
                <a:cubicBezTo>
                  <a:pt x="2922" y="4041"/>
                  <a:pt x="2952" y="4041"/>
                  <a:pt x="2982" y="4041"/>
                </a:cubicBezTo>
                <a:cubicBezTo>
                  <a:pt x="3015" y="4041"/>
                  <a:pt x="3047" y="4041"/>
                  <a:pt x="3079" y="4041"/>
                </a:cubicBezTo>
                <a:cubicBezTo>
                  <a:pt x="3129" y="4040"/>
                  <a:pt x="3129" y="4040"/>
                  <a:pt x="3129" y="4040"/>
                </a:cubicBezTo>
                <a:cubicBezTo>
                  <a:pt x="3154" y="4040"/>
                  <a:pt x="3154" y="4040"/>
                  <a:pt x="3154" y="4040"/>
                </a:cubicBezTo>
                <a:cubicBezTo>
                  <a:pt x="3167" y="4040"/>
                  <a:pt x="3167" y="4040"/>
                  <a:pt x="3167" y="4040"/>
                </a:cubicBezTo>
                <a:cubicBezTo>
                  <a:pt x="3178" y="4040"/>
                  <a:pt x="3178" y="4040"/>
                  <a:pt x="3178" y="4040"/>
                </a:cubicBezTo>
                <a:cubicBezTo>
                  <a:pt x="3189" y="4039"/>
                  <a:pt x="3189" y="4039"/>
                  <a:pt x="3189" y="4039"/>
                </a:cubicBezTo>
                <a:cubicBezTo>
                  <a:pt x="3200" y="4039"/>
                  <a:pt x="3200" y="4039"/>
                  <a:pt x="3200" y="4039"/>
                </a:cubicBezTo>
                <a:cubicBezTo>
                  <a:pt x="3210" y="4039"/>
                  <a:pt x="3210" y="4039"/>
                  <a:pt x="3210" y="4039"/>
                </a:cubicBezTo>
                <a:cubicBezTo>
                  <a:pt x="3224" y="4039"/>
                  <a:pt x="3224" y="4039"/>
                  <a:pt x="3224" y="4039"/>
                </a:cubicBezTo>
                <a:cubicBezTo>
                  <a:pt x="3237" y="4039"/>
                  <a:pt x="3237" y="4039"/>
                  <a:pt x="3237" y="4039"/>
                </a:cubicBezTo>
                <a:cubicBezTo>
                  <a:pt x="3245" y="4038"/>
                  <a:pt x="3245" y="4038"/>
                  <a:pt x="3245" y="4038"/>
                </a:cubicBezTo>
                <a:cubicBezTo>
                  <a:pt x="3253" y="4038"/>
                  <a:pt x="3253" y="4038"/>
                  <a:pt x="3253" y="4038"/>
                </a:cubicBezTo>
                <a:cubicBezTo>
                  <a:pt x="3265" y="4038"/>
                  <a:pt x="3275" y="4037"/>
                  <a:pt x="3289" y="4036"/>
                </a:cubicBezTo>
                <a:cubicBezTo>
                  <a:pt x="3332" y="4033"/>
                  <a:pt x="3386" y="4027"/>
                  <a:pt x="3447" y="4014"/>
                </a:cubicBezTo>
                <a:cubicBezTo>
                  <a:pt x="3441" y="4015"/>
                  <a:pt x="3436" y="4017"/>
                  <a:pt x="3431" y="4018"/>
                </a:cubicBezTo>
                <a:cubicBezTo>
                  <a:pt x="3462" y="4012"/>
                  <a:pt x="3493" y="4006"/>
                  <a:pt x="3524" y="3999"/>
                </a:cubicBezTo>
                <a:cubicBezTo>
                  <a:pt x="3551" y="3993"/>
                  <a:pt x="3577" y="3986"/>
                  <a:pt x="3603" y="3979"/>
                </a:cubicBezTo>
                <a:cubicBezTo>
                  <a:pt x="3607" y="3978"/>
                  <a:pt x="3609" y="3977"/>
                  <a:pt x="3612" y="3976"/>
                </a:cubicBezTo>
                <a:cubicBezTo>
                  <a:pt x="3620" y="3974"/>
                  <a:pt x="3620" y="3974"/>
                  <a:pt x="3620" y="3974"/>
                </a:cubicBezTo>
                <a:cubicBezTo>
                  <a:pt x="3624" y="3973"/>
                  <a:pt x="3624" y="3973"/>
                  <a:pt x="3624" y="3973"/>
                </a:cubicBezTo>
                <a:cubicBezTo>
                  <a:pt x="3636" y="3973"/>
                  <a:pt x="3647" y="3972"/>
                  <a:pt x="3658" y="3972"/>
                </a:cubicBezTo>
                <a:cubicBezTo>
                  <a:pt x="3669" y="3973"/>
                  <a:pt x="3681" y="3966"/>
                  <a:pt x="3688" y="3954"/>
                </a:cubicBezTo>
                <a:cubicBezTo>
                  <a:pt x="3700" y="3950"/>
                  <a:pt x="3713" y="3946"/>
                  <a:pt x="3726" y="3943"/>
                </a:cubicBezTo>
                <a:cubicBezTo>
                  <a:pt x="3736" y="3939"/>
                  <a:pt x="3742" y="3938"/>
                  <a:pt x="3749" y="3936"/>
                </a:cubicBezTo>
                <a:cubicBezTo>
                  <a:pt x="3770" y="3931"/>
                  <a:pt x="3770" y="3931"/>
                  <a:pt x="3770" y="3931"/>
                </a:cubicBezTo>
                <a:cubicBezTo>
                  <a:pt x="3784" y="3927"/>
                  <a:pt x="3799" y="3924"/>
                  <a:pt x="3813" y="3920"/>
                </a:cubicBezTo>
                <a:cubicBezTo>
                  <a:pt x="3842" y="3913"/>
                  <a:pt x="3868" y="3907"/>
                  <a:pt x="3901" y="3900"/>
                </a:cubicBezTo>
                <a:cubicBezTo>
                  <a:pt x="3917" y="3897"/>
                  <a:pt x="3932" y="3894"/>
                  <a:pt x="3948" y="3891"/>
                </a:cubicBezTo>
                <a:cubicBezTo>
                  <a:pt x="3972" y="3886"/>
                  <a:pt x="3972" y="3886"/>
                  <a:pt x="3972" y="3886"/>
                </a:cubicBezTo>
                <a:cubicBezTo>
                  <a:pt x="3984" y="3884"/>
                  <a:pt x="3984" y="3884"/>
                  <a:pt x="3984" y="3884"/>
                </a:cubicBezTo>
                <a:cubicBezTo>
                  <a:pt x="3987" y="3883"/>
                  <a:pt x="3987" y="3883"/>
                  <a:pt x="3987" y="3883"/>
                </a:cubicBezTo>
                <a:cubicBezTo>
                  <a:pt x="3987" y="3883"/>
                  <a:pt x="3987" y="3883"/>
                  <a:pt x="3987" y="3883"/>
                </a:cubicBezTo>
                <a:cubicBezTo>
                  <a:pt x="3987" y="3883"/>
                  <a:pt x="3987" y="3883"/>
                  <a:pt x="3988" y="3883"/>
                </a:cubicBezTo>
                <a:cubicBezTo>
                  <a:pt x="3988" y="3883"/>
                  <a:pt x="3988" y="3883"/>
                  <a:pt x="3988" y="3883"/>
                </a:cubicBezTo>
                <a:cubicBezTo>
                  <a:pt x="3990" y="3884"/>
                  <a:pt x="3990" y="3884"/>
                  <a:pt x="3990" y="3884"/>
                </a:cubicBezTo>
                <a:cubicBezTo>
                  <a:pt x="3992" y="3884"/>
                  <a:pt x="3994" y="3885"/>
                  <a:pt x="3996" y="3885"/>
                </a:cubicBezTo>
                <a:cubicBezTo>
                  <a:pt x="3998" y="3886"/>
                  <a:pt x="4000" y="3887"/>
                  <a:pt x="4002" y="3887"/>
                </a:cubicBezTo>
                <a:cubicBezTo>
                  <a:pt x="4005" y="3888"/>
                  <a:pt x="4005" y="3888"/>
                  <a:pt x="4005" y="3888"/>
                </a:cubicBezTo>
                <a:cubicBezTo>
                  <a:pt x="4005" y="3888"/>
                  <a:pt x="4005" y="3888"/>
                  <a:pt x="4005" y="3888"/>
                </a:cubicBezTo>
                <a:cubicBezTo>
                  <a:pt x="4005" y="3888"/>
                  <a:pt x="4005" y="3888"/>
                  <a:pt x="4006" y="3888"/>
                </a:cubicBezTo>
                <a:cubicBezTo>
                  <a:pt x="4009" y="3888"/>
                  <a:pt x="4009" y="3888"/>
                  <a:pt x="4009" y="3888"/>
                </a:cubicBezTo>
                <a:cubicBezTo>
                  <a:pt x="4014" y="3888"/>
                  <a:pt x="4014" y="3888"/>
                  <a:pt x="4014" y="3888"/>
                </a:cubicBezTo>
                <a:cubicBezTo>
                  <a:pt x="4022" y="3887"/>
                  <a:pt x="4030" y="3887"/>
                  <a:pt x="4037" y="3887"/>
                </a:cubicBezTo>
                <a:cubicBezTo>
                  <a:pt x="4049" y="3886"/>
                  <a:pt x="4049" y="3886"/>
                  <a:pt x="4049" y="3886"/>
                </a:cubicBezTo>
                <a:cubicBezTo>
                  <a:pt x="4055" y="3886"/>
                  <a:pt x="4055" y="3886"/>
                  <a:pt x="4055" y="3886"/>
                </a:cubicBezTo>
                <a:cubicBezTo>
                  <a:pt x="4060" y="3886"/>
                  <a:pt x="4060" y="3886"/>
                  <a:pt x="4060" y="3886"/>
                </a:cubicBezTo>
                <a:cubicBezTo>
                  <a:pt x="4067" y="3886"/>
                  <a:pt x="4074" y="3886"/>
                  <a:pt x="4081" y="3886"/>
                </a:cubicBezTo>
                <a:cubicBezTo>
                  <a:pt x="4095" y="3886"/>
                  <a:pt x="4109" y="3886"/>
                  <a:pt x="4123" y="3886"/>
                </a:cubicBezTo>
                <a:cubicBezTo>
                  <a:pt x="4133" y="3886"/>
                  <a:pt x="4133" y="3886"/>
                  <a:pt x="4133" y="3886"/>
                </a:cubicBezTo>
                <a:cubicBezTo>
                  <a:pt x="4143" y="3887"/>
                  <a:pt x="4143" y="3887"/>
                  <a:pt x="4143" y="3887"/>
                </a:cubicBezTo>
                <a:cubicBezTo>
                  <a:pt x="4149" y="3888"/>
                  <a:pt x="4156" y="3888"/>
                  <a:pt x="4162" y="3889"/>
                </a:cubicBezTo>
                <a:cubicBezTo>
                  <a:pt x="4175" y="3890"/>
                  <a:pt x="4187" y="3891"/>
                  <a:pt x="4199" y="3893"/>
                </a:cubicBezTo>
                <a:cubicBezTo>
                  <a:pt x="4206" y="3895"/>
                  <a:pt x="4214" y="3899"/>
                  <a:pt x="4223" y="3903"/>
                </a:cubicBezTo>
                <a:cubicBezTo>
                  <a:pt x="4232" y="3908"/>
                  <a:pt x="4242" y="3912"/>
                  <a:pt x="4252" y="3917"/>
                </a:cubicBezTo>
                <a:cubicBezTo>
                  <a:pt x="4272" y="3926"/>
                  <a:pt x="4290" y="3935"/>
                  <a:pt x="4306" y="3941"/>
                </a:cubicBezTo>
                <a:cubicBezTo>
                  <a:pt x="4334" y="3944"/>
                  <a:pt x="4363" y="3945"/>
                  <a:pt x="4393" y="3946"/>
                </a:cubicBezTo>
                <a:cubicBezTo>
                  <a:pt x="4420" y="3948"/>
                  <a:pt x="4447" y="3948"/>
                  <a:pt x="4475" y="3948"/>
                </a:cubicBezTo>
                <a:cubicBezTo>
                  <a:pt x="4503" y="3948"/>
                  <a:pt x="4532" y="3948"/>
                  <a:pt x="4561" y="3947"/>
                </a:cubicBezTo>
                <a:cubicBezTo>
                  <a:pt x="4576" y="3947"/>
                  <a:pt x="4591" y="3946"/>
                  <a:pt x="4606" y="3946"/>
                </a:cubicBezTo>
                <a:cubicBezTo>
                  <a:pt x="4622" y="3945"/>
                  <a:pt x="4637" y="3945"/>
                  <a:pt x="4652" y="3944"/>
                </a:cubicBezTo>
                <a:cubicBezTo>
                  <a:pt x="4774" y="3937"/>
                  <a:pt x="4905" y="3925"/>
                  <a:pt x="5027" y="3910"/>
                </a:cubicBezTo>
                <a:cubicBezTo>
                  <a:pt x="5057" y="3906"/>
                  <a:pt x="5086" y="3892"/>
                  <a:pt x="5112" y="3874"/>
                </a:cubicBezTo>
                <a:cubicBezTo>
                  <a:pt x="5138" y="3856"/>
                  <a:pt x="5161" y="3833"/>
                  <a:pt x="5181" y="3811"/>
                </a:cubicBezTo>
                <a:cubicBezTo>
                  <a:pt x="5219" y="3767"/>
                  <a:pt x="5243" y="3725"/>
                  <a:pt x="5243" y="3725"/>
                </a:cubicBezTo>
                <a:cubicBezTo>
                  <a:pt x="5274" y="3694"/>
                  <a:pt x="5304" y="3633"/>
                  <a:pt x="5274" y="3602"/>
                </a:cubicBezTo>
                <a:cubicBezTo>
                  <a:pt x="5212" y="3586"/>
                  <a:pt x="5057" y="3586"/>
                  <a:pt x="5057" y="3525"/>
                </a:cubicBezTo>
                <a:cubicBezTo>
                  <a:pt x="5057" y="3510"/>
                  <a:pt x="5088" y="3509"/>
                  <a:pt x="5119" y="3509"/>
                </a:cubicBezTo>
                <a:cubicBezTo>
                  <a:pt x="5119" y="3503"/>
                  <a:pt x="5120" y="3496"/>
                  <a:pt x="5121" y="3489"/>
                </a:cubicBezTo>
                <a:cubicBezTo>
                  <a:pt x="5122" y="3490"/>
                  <a:pt x="5122" y="3490"/>
                  <a:pt x="5122" y="3490"/>
                </a:cubicBezTo>
                <a:cubicBezTo>
                  <a:pt x="5122" y="3492"/>
                  <a:pt x="5122" y="3492"/>
                  <a:pt x="5122" y="3492"/>
                </a:cubicBezTo>
                <a:cubicBezTo>
                  <a:pt x="5122" y="3493"/>
                  <a:pt x="5123" y="3494"/>
                  <a:pt x="5123" y="3496"/>
                </a:cubicBezTo>
                <a:cubicBezTo>
                  <a:pt x="5125" y="3498"/>
                  <a:pt x="5123" y="3500"/>
                  <a:pt x="5123" y="3501"/>
                </a:cubicBezTo>
                <a:cubicBezTo>
                  <a:pt x="5122" y="3503"/>
                  <a:pt x="5122" y="3503"/>
                  <a:pt x="5122" y="3503"/>
                </a:cubicBezTo>
                <a:cubicBezTo>
                  <a:pt x="5121" y="3504"/>
                  <a:pt x="5121" y="3504"/>
                  <a:pt x="5121" y="3504"/>
                </a:cubicBezTo>
                <a:cubicBezTo>
                  <a:pt x="5122" y="3505"/>
                  <a:pt x="5122" y="3505"/>
                  <a:pt x="5122" y="3505"/>
                </a:cubicBezTo>
                <a:cubicBezTo>
                  <a:pt x="5122" y="3506"/>
                  <a:pt x="5123" y="3507"/>
                  <a:pt x="5124" y="3508"/>
                </a:cubicBezTo>
                <a:cubicBezTo>
                  <a:pt x="5124" y="3509"/>
                  <a:pt x="5124" y="3509"/>
                  <a:pt x="5124" y="3509"/>
                </a:cubicBezTo>
                <a:cubicBezTo>
                  <a:pt x="5125" y="3509"/>
                  <a:pt x="5125" y="3509"/>
                  <a:pt x="5125" y="3509"/>
                </a:cubicBezTo>
                <a:cubicBezTo>
                  <a:pt x="5125" y="3510"/>
                  <a:pt x="5125" y="3510"/>
                  <a:pt x="5125" y="3510"/>
                </a:cubicBezTo>
                <a:cubicBezTo>
                  <a:pt x="5127" y="3511"/>
                  <a:pt x="5127" y="3511"/>
                  <a:pt x="5127" y="3511"/>
                </a:cubicBezTo>
                <a:cubicBezTo>
                  <a:pt x="5131" y="3514"/>
                  <a:pt x="5135" y="3516"/>
                  <a:pt x="5140" y="3519"/>
                </a:cubicBezTo>
                <a:cubicBezTo>
                  <a:pt x="5144" y="3522"/>
                  <a:pt x="5149" y="3524"/>
                  <a:pt x="5153" y="3526"/>
                </a:cubicBezTo>
                <a:cubicBezTo>
                  <a:pt x="5163" y="3531"/>
                  <a:pt x="5163" y="3531"/>
                  <a:pt x="5163" y="3531"/>
                </a:cubicBezTo>
                <a:cubicBezTo>
                  <a:pt x="5175" y="3537"/>
                  <a:pt x="5175" y="3537"/>
                  <a:pt x="5175" y="3537"/>
                </a:cubicBezTo>
                <a:cubicBezTo>
                  <a:pt x="5183" y="3540"/>
                  <a:pt x="5191" y="3544"/>
                  <a:pt x="5199" y="3547"/>
                </a:cubicBezTo>
                <a:cubicBezTo>
                  <a:pt x="5211" y="3552"/>
                  <a:pt x="5211" y="3552"/>
                  <a:pt x="5211" y="3552"/>
                </a:cubicBezTo>
                <a:cubicBezTo>
                  <a:pt x="5227" y="3558"/>
                  <a:pt x="5227" y="3558"/>
                  <a:pt x="5227" y="3558"/>
                </a:cubicBezTo>
                <a:cubicBezTo>
                  <a:pt x="5240" y="3563"/>
                  <a:pt x="5252" y="3567"/>
                  <a:pt x="5264" y="3572"/>
                </a:cubicBezTo>
                <a:cubicBezTo>
                  <a:pt x="5277" y="3577"/>
                  <a:pt x="5290" y="3581"/>
                  <a:pt x="5303" y="3585"/>
                </a:cubicBezTo>
                <a:cubicBezTo>
                  <a:pt x="5319" y="3590"/>
                  <a:pt x="5335" y="3594"/>
                  <a:pt x="5351" y="3599"/>
                </a:cubicBezTo>
                <a:cubicBezTo>
                  <a:pt x="5362" y="3602"/>
                  <a:pt x="5362" y="3602"/>
                  <a:pt x="5362" y="3602"/>
                </a:cubicBezTo>
                <a:cubicBezTo>
                  <a:pt x="5365" y="3602"/>
                  <a:pt x="5365" y="3602"/>
                  <a:pt x="5366" y="3602"/>
                </a:cubicBezTo>
                <a:cubicBezTo>
                  <a:pt x="5368" y="3602"/>
                  <a:pt x="5368" y="3602"/>
                  <a:pt x="5368" y="3602"/>
                </a:cubicBezTo>
                <a:cubicBezTo>
                  <a:pt x="5371" y="3603"/>
                  <a:pt x="5374" y="3603"/>
                  <a:pt x="5377" y="3603"/>
                </a:cubicBezTo>
                <a:cubicBezTo>
                  <a:pt x="5390" y="3604"/>
                  <a:pt x="5402" y="3605"/>
                  <a:pt x="5414" y="3605"/>
                </a:cubicBezTo>
                <a:cubicBezTo>
                  <a:pt x="5437" y="3605"/>
                  <a:pt x="5473" y="3569"/>
                  <a:pt x="5503" y="3532"/>
                </a:cubicBezTo>
                <a:cubicBezTo>
                  <a:pt x="5533" y="3496"/>
                  <a:pt x="5558" y="3460"/>
                  <a:pt x="5558" y="3460"/>
                </a:cubicBezTo>
                <a:cubicBezTo>
                  <a:pt x="5565" y="3451"/>
                  <a:pt x="5574" y="3440"/>
                  <a:pt x="5583" y="3427"/>
                </a:cubicBezTo>
                <a:cubicBezTo>
                  <a:pt x="5691" y="3439"/>
                  <a:pt x="5799" y="3449"/>
                  <a:pt x="5908" y="3456"/>
                </a:cubicBezTo>
                <a:cubicBezTo>
                  <a:pt x="5798" y="3430"/>
                  <a:pt x="5708" y="3399"/>
                  <a:pt x="5608" y="3382"/>
                </a:cubicBezTo>
                <a:cubicBezTo>
                  <a:pt x="5613" y="3370"/>
                  <a:pt x="5616" y="3359"/>
                  <a:pt x="5616" y="3349"/>
                </a:cubicBezTo>
                <a:cubicBezTo>
                  <a:pt x="5600" y="3327"/>
                  <a:pt x="5545" y="3307"/>
                  <a:pt x="5568" y="3249"/>
                </a:cubicBezTo>
                <a:cubicBezTo>
                  <a:pt x="5574" y="3235"/>
                  <a:pt x="5585" y="3239"/>
                  <a:pt x="5596" y="3243"/>
                </a:cubicBezTo>
                <a:cubicBezTo>
                  <a:pt x="5620" y="3185"/>
                  <a:pt x="5701" y="3083"/>
                  <a:pt x="5712" y="3087"/>
                </a:cubicBezTo>
                <a:cubicBezTo>
                  <a:pt x="5726" y="3073"/>
                  <a:pt x="5768" y="3045"/>
                  <a:pt x="5805" y="3021"/>
                </a:cubicBezTo>
                <a:cubicBezTo>
                  <a:pt x="5807" y="3021"/>
                  <a:pt x="5807" y="3021"/>
                  <a:pt x="5807" y="3021"/>
                </a:cubicBezTo>
                <a:cubicBezTo>
                  <a:pt x="5815" y="3019"/>
                  <a:pt x="5824" y="3017"/>
                  <a:pt x="5834" y="3017"/>
                </a:cubicBezTo>
                <a:cubicBezTo>
                  <a:pt x="5837" y="3017"/>
                  <a:pt x="5839" y="3017"/>
                  <a:pt x="5842" y="3017"/>
                </a:cubicBezTo>
                <a:cubicBezTo>
                  <a:pt x="5845" y="3018"/>
                  <a:pt x="5847" y="3018"/>
                  <a:pt x="5850" y="3019"/>
                </a:cubicBezTo>
                <a:cubicBezTo>
                  <a:pt x="5853" y="3020"/>
                  <a:pt x="5856" y="3022"/>
                  <a:pt x="5859" y="3023"/>
                </a:cubicBezTo>
                <a:cubicBezTo>
                  <a:pt x="5860" y="3024"/>
                  <a:pt x="5862" y="3025"/>
                  <a:pt x="5863" y="3026"/>
                </a:cubicBezTo>
                <a:cubicBezTo>
                  <a:pt x="5865" y="3027"/>
                  <a:pt x="5867" y="3029"/>
                  <a:pt x="5868" y="3030"/>
                </a:cubicBezTo>
                <a:cubicBezTo>
                  <a:pt x="5870" y="3031"/>
                  <a:pt x="5871" y="3034"/>
                  <a:pt x="5873" y="3035"/>
                </a:cubicBezTo>
                <a:cubicBezTo>
                  <a:pt x="5875" y="3038"/>
                  <a:pt x="5875" y="3038"/>
                  <a:pt x="5875" y="3038"/>
                </a:cubicBezTo>
                <a:cubicBezTo>
                  <a:pt x="5876" y="3040"/>
                  <a:pt x="5876" y="3040"/>
                  <a:pt x="5876" y="3040"/>
                </a:cubicBezTo>
                <a:cubicBezTo>
                  <a:pt x="5877" y="3042"/>
                  <a:pt x="5877" y="3042"/>
                  <a:pt x="5877" y="3042"/>
                </a:cubicBezTo>
                <a:cubicBezTo>
                  <a:pt x="5879" y="3045"/>
                  <a:pt x="5880" y="3048"/>
                  <a:pt x="5881" y="3051"/>
                </a:cubicBezTo>
                <a:cubicBezTo>
                  <a:pt x="5882" y="3053"/>
                  <a:pt x="5883" y="3057"/>
                  <a:pt x="5883" y="3061"/>
                </a:cubicBezTo>
                <a:cubicBezTo>
                  <a:pt x="5884" y="3065"/>
                  <a:pt x="5884" y="3068"/>
                  <a:pt x="5884" y="3072"/>
                </a:cubicBezTo>
                <a:cubicBezTo>
                  <a:pt x="5884" y="3076"/>
                  <a:pt x="5884" y="3080"/>
                  <a:pt x="5883" y="3083"/>
                </a:cubicBezTo>
                <a:cubicBezTo>
                  <a:pt x="5881" y="3091"/>
                  <a:pt x="5879" y="3097"/>
                  <a:pt x="5876" y="3103"/>
                </a:cubicBezTo>
                <a:cubicBezTo>
                  <a:pt x="5873" y="3109"/>
                  <a:pt x="5870" y="3114"/>
                  <a:pt x="5865" y="3119"/>
                </a:cubicBezTo>
                <a:cubicBezTo>
                  <a:pt x="5863" y="3122"/>
                  <a:pt x="5861" y="3124"/>
                  <a:pt x="5859" y="3126"/>
                </a:cubicBezTo>
                <a:cubicBezTo>
                  <a:pt x="5857" y="3128"/>
                  <a:pt x="5854" y="3130"/>
                  <a:pt x="5855" y="3130"/>
                </a:cubicBezTo>
                <a:cubicBezTo>
                  <a:pt x="5855" y="3132"/>
                  <a:pt x="5855" y="3134"/>
                  <a:pt x="5856" y="3136"/>
                </a:cubicBezTo>
                <a:cubicBezTo>
                  <a:pt x="5854" y="3152"/>
                  <a:pt x="5870" y="3174"/>
                  <a:pt x="5895" y="3198"/>
                </a:cubicBezTo>
                <a:cubicBezTo>
                  <a:pt x="5898" y="3201"/>
                  <a:pt x="5901" y="3204"/>
                  <a:pt x="5904" y="3207"/>
                </a:cubicBezTo>
                <a:cubicBezTo>
                  <a:pt x="5906" y="3209"/>
                  <a:pt x="5906" y="3209"/>
                  <a:pt x="5906" y="3209"/>
                </a:cubicBezTo>
                <a:cubicBezTo>
                  <a:pt x="5906" y="3209"/>
                  <a:pt x="5906" y="3209"/>
                  <a:pt x="5906" y="3209"/>
                </a:cubicBezTo>
                <a:cubicBezTo>
                  <a:pt x="5912" y="3207"/>
                  <a:pt x="5912" y="3207"/>
                  <a:pt x="5912" y="3207"/>
                </a:cubicBezTo>
                <a:cubicBezTo>
                  <a:pt x="5919" y="3204"/>
                  <a:pt x="5926" y="3200"/>
                  <a:pt x="5934" y="3195"/>
                </a:cubicBezTo>
                <a:cubicBezTo>
                  <a:pt x="5941" y="3191"/>
                  <a:pt x="5948" y="3186"/>
                  <a:pt x="5954" y="3180"/>
                </a:cubicBezTo>
                <a:cubicBezTo>
                  <a:pt x="5961" y="3175"/>
                  <a:pt x="5967" y="3169"/>
                  <a:pt x="5974" y="3162"/>
                </a:cubicBezTo>
                <a:cubicBezTo>
                  <a:pt x="5980" y="3156"/>
                  <a:pt x="5985" y="3149"/>
                  <a:pt x="5991" y="3141"/>
                </a:cubicBezTo>
                <a:cubicBezTo>
                  <a:pt x="5996" y="3132"/>
                  <a:pt x="6002" y="3122"/>
                  <a:pt x="6006" y="3112"/>
                </a:cubicBezTo>
                <a:cubicBezTo>
                  <a:pt x="6008" y="3107"/>
                  <a:pt x="6010" y="3102"/>
                  <a:pt x="6012" y="3097"/>
                </a:cubicBezTo>
                <a:cubicBezTo>
                  <a:pt x="6014" y="3091"/>
                  <a:pt x="6015" y="3087"/>
                  <a:pt x="6016" y="3081"/>
                </a:cubicBezTo>
                <a:cubicBezTo>
                  <a:pt x="6019" y="3071"/>
                  <a:pt x="6020" y="3060"/>
                  <a:pt x="6021" y="3049"/>
                </a:cubicBezTo>
                <a:cubicBezTo>
                  <a:pt x="6021" y="3043"/>
                  <a:pt x="6021" y="3039"/>
                  <a:pt x="6021" y="3035"/>
                </a:cubicBezTo>
                <a:cubicBezTo>
                  <a:pt x="6021" y="3030"/>
                  <a:pt x="6021" y="3025"/>
                  <a:pt x="6021" y="3021"/>
                </a:cubicBezTo>
                <a:close/>
                <a:moveTo>
                  <a:pt x="5043" y="1210"/>
                </a:moveTo>
                <a:cubicBezTo>
                  <a:pt x="5042" y="1209"/>
                  <a:pt x="5042" y="1209"/>
                  <a:pt x="5042" y="1209"/>
                </a:cubicBezTo>
                <a:cubicBezTo>
                  <a:pt x="5042" y="1209"/>
                  <a:pt x="5042" y="1209"/>
                  <a:pt x="5043" y="1209"/>
                </a:cubicBezTo>
                <a:cubicBezTo>
                  <a:pt x="5043" y="1210"/>
                  <a:pt x="5043" y="1210"/>
                  <a:pt x="5043" y="1210"/>
                </a:cubicBezTo>
                <a:close/>
                <a:moveTo>
                  <a:pt x="5025" y="1203"/>
                </a:moveTo>
                <a:cubicBezTo>
                  <a:pt x="5030" y="1205"/>
                  <a:pt x="5034" y="1206"/>
                  <a:pt x="5038" y="1208"/>
                </a:cubicBezTo>
                <a:cubicBezTo>
                  <a:pt x="5033" y="1207"/>
                  <a:pt x="5025" y="1209"/>
                  <a:pt x="5016" y="1211"/>
                </a:cubicBezTo>
                <a:cubicBezTo>
                  <a:pt x="5016" y="1207"/>
                  <a:pt x="5019" y="1204"/>
                  <a:pt x="5025" y="1203"/>
                </a:cubicBezTo>
                <a:close/>
                <a:moveTo>
                  <a:pt x="4360" y="705"/>
                </a:moveTo>
                <a:cubicBezTo>
                  <a:pt x="4359" y="711"/>
                  <a:pt x="4363" y="722"/>
                  <a:pt x="4367" y="733"/>
                </a:cubicBezTo>
                <a:cubicBezTo>
                  <a:pt x="4362" y="719"/>
                  <a:pt x="4362" y="719"/>
                  <a:pt x="4356" y="704"/>
                </a:cubicBezTo>
                <a:cubicBezTo>
                  <a:pt x="4357" y="708"/>
                  <a:pt x="4357" y="711"/>
                  <a:pt x="4358" y="713"/>
                </a:cubicBezTo>
                <a:cubicBezTo>
                  <a:pt x="4358" y="715"/>
                  <a:pt x="4358" y="717"/>
                  <a:pt x="4358" y="718"/>
                </a:cubicBezTo>
                <a:cubicBezTo>
                  <a:pt x="4358" y="720"/>
                  <a:pt x="4357" y="720"/>
                  <a:pt x="4355" y="719"/>
                </a:cubicBezTo>
                <a:cubicBezTo>
                  <a:pt x="4353" y="718"/>
                  <a:pt x="4349" y="715"/>
                  <a:pt x="4351" y="723"/>
                </a:cubicBezTo>
                <a:cubicBezTo>
                  <a:pt x="4346" y="711"/>
                  <a:pt x="4345" y="709"/>
                  <a:pt x="4342" y="701"/>
                </a:cubicBezTo>
                <a:cubicBezTo>
                  <a:pt x="4348" y="701"/>
                  <a:pt x="4353" y="702"/>
                  <a:pt x="4360" y="705"/>
                </a:cubicBezTo>
                <a:close/>
                <a:moveTo>
                  <a:pt x="4341" y="710"/>
                </a:moveTo>
                <a:cubicBezTo>
                  <a:pt x="4339" y="706"/>
                  <a:pt x="4338" y="703"/>
                  <a:pt x="4338" y="701"/>
                </a:cubicBezTo>
                <a:cubicBezTo>
                  <a:pt x="4339" y="701"/>
                  <a:pt x="4340" y="701"/>
                  <a:pt x="4341" y="701"/>
                </a:cubicBezTo>
                <a:cubicBezTo>
                  <a:pt x="4342" y="704"/>
                  <a:pt x="4343" y="706"/>
                  <a:pt x="4343" y="707"/>
                </a:cubicBezTo>
                <a:cubicBezTo>
                  <a:pt x="4343" y="708"/>
                  <a:pt x="4342" y="708"/>
                  <a:pt x="4341" y="707"/>
                </a:cubicBezTo>
                <a:cubicBezTo>
                  <a:pt x="4340" y="706"/>
                  <a:pt x="4339" y="702"/>
                  <a:pt x="4341" y="71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9" name="文本框 48"/>
          <p:cNvSpPr txBox="1"/>
          <p:nvPr/>
        </p:nvSpPr>
        <p:spPr>
          <a:xfrm>
            <a:off x="4309315" y="396757"/>
            <a:ext cx="35733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>
                <a:solidFill>
                  <a:srgbClr val="37AA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添加您的标题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5805715" y="1025074"/>
            <a:ext cx="580571" cy="0"/>
          </a:xfrm>
          <a:prstGeom prst="line">
            <a:avLst/>
          </a:prstGeom>
          <a:ln>
            <a:solidFill>
              <a:srgbClr val="37AA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854633" y="3429000"/>
            <a:ext cx="10482734" cy="3429000"/>
          </a:xfrm>
          <a:prstGeom prst="rect">
            <a:avLst/>
          </a:prstGeom>
        </p:spPr>
      </p:pic>
      <p:sp>
        <p:nvSpPr>
          <p:cNvPr id="8" name="Shape 782"/>
          <p:cNvSpPr/>
          <p:nvPr/>
        </p:nvSpPr>
        <p:spPr>
          <a:xfrm>
            <a:off x="1477434" y="1977569"/>
            <a:ext cx="1883229" cy="557994"/>
          </a:xfrm>
          <a:prstGeom prst="rect">
            <a:avLst/>
          </a:prstGeom>
          <a:solidFill>
            <a:srgbClr val="E9562B"/>
          </a:solidFill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</a:pPr>
            <a:r>
              <a:rPr lang="en-US" altLang="zh-CN" b="0" i="0" u="none" strike="noStrike" cap="none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Helvetica Neue Light"/>
                <a:sym typeface="Helvetica Neue Light"/>
              </a:rPr>
              <a:t>2015-2016</a:t>
            </a:r>
            <a:endParaRPr b="0" i="0" u="none" strike="noStrike" cap="none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Helvetica Neue Light"/>
              <a:sym typeface="Helvetica Neue Light"/>
            </a:endParaRPr>
          </a:p>
        </p:txBody>
      </p:sp>
      <p:sp>
        <p:nvSpPr>
          <p:cNvPr id="11" name="Shape 782"/>
          <p:cNvSpPr/>
          <p:nvPr/>
        </p:nvSpPr>
        <p:spPr>
          <a:xfrm>
            <a:off x="3922486" y="1977569"/>
            <a:ext cx="1883229" cy="557994"/>
          </a:xfrm>
          <a:prstGeom prst="rect">
            <a:avLst/>
          </a:prstGeom>
          <a:solidFill>
            <a:srgbClr val="F59120"/>
          </a:solidFill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</a:pPr>
            <a:r>
              <a:rPr lang="en-US" altLang="zh-CN" b="0" i="0" u="none" strike="noStrike" cap="none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Helvetica Neue Light"/>
                <a:sym typeface="Helvetica Neue Light"/>
              </a:rPr>
              <a:t>2016-2017</a:t>
            </a:r>
            <a:endParaRPr b="0" i="0" u="none" strike="noStrike" cap="none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Helvetica Neue Light"/>
              <a:sym typeface="Helvetica Neue Light"/>
            </a:endParaRPr>
          </a:p>
        </p:txBody>
      </p:sp>
      <p:sp>
        <p:nvSpPr>
          <p:cNvPr id="12" name="Shape 782"/>
          <p:cNvSpPr/>
          <p:nvPr/>
        </p:nvSpPr>
        <p:spPr>
          <a:xfrm>
            <a:off x="6367538" y="1977569"/>
            <a:ext cx="1883229" cy="557994"/>
          </a:xfrm>
          <a:prstGeom prst="rect">
            <a:avLst/>
          </a:prstGeom>
          <a:solidFill>
            <a:srgbClr val="37AA7B"/>
          </a:solidFill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</a:pPr>
            <a:r>
              <a:rPr lang="en-US" altLang="zh-CN" b="0" i="0" u="none" strike="noStrike" cap="none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Helvetica Neue Light"/>
                <a:sym typeface="Helvetica Neue Light"/>
              </a:rPr>
              <a:t>2017-2018</a:t>
            </a:r>
            <a:endParaRPr b="0" i="0" u="none" strike="noStrike" cap="none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Helvetica Neue Light"/>
              <a:sym typeface="Helvetica Neue Light"/>
            </a:endParaRPr>
          </a:p>
        </p:txBody>
      </p:sp>
      <p:sp>
        <p:nvSpPr>
          <p:cNvPr id="13" name="Shape 782"/>
          <p:cNvSpPr/>
          <p:nvPr/>
        </p:nvSpPr>
        <p:spPr>
          <a:xfrm>
            <a:off x="8812591" y="1977569"/>
            <a:ext cx="1883229" cy="557994"/>
          </a:xfrm>
          <a:prstGeom prst="rect">
            <a:avLst/>
          </a:prstGeom>
          <a:solidFill>
            <a:srgbClr val="C666A7"/>
          </a:solidFill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</a:pPr>
            <a:r>
              <a:rPr lang="en-US" altLang="zh-CN" b="0" i="0" u="none" strike="noStrike" cap="none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Helvetica Neue Light"/>
                <a:sym typeface="Helvetica Neue Light"/>
              </a:rPr>
              <a:t>2018-2019</a:t>
            </a:r>
            <a:endParaRPr b="0" i="0" u="none" strike="noStrike" cap="none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Helvetica Neue Light"/>
              <a:sym typeface="Helvetica Neue Light"/>
            </a:endParaRPr>
          </a:p>
        </p:txBody>
      </p:sp>
    </p:spTree>
  </p:cSld>
  <p:clrMapOvr>
    <a:masterClrMapping/>
  </p:clrMapOvr>
  <p:transition advTm="3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A6ED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Freeform 6"/>
          <p:cNvSpPr/>
          <p:nvPr/>
        </p:nvSpPr>
        <p:spPr bwMode="auto">
          <a:xfrm>
            <a:off x="2531384" y="5817074"/>
            <a:ext cx="19050" cy="4049"/>
          </a:xfrm>
          <a:custGeom>
            <a:avLst/>
            <a:gdLst>
              <a:gd name="T0" fmla="*/ 0 w 12"/>
              <a:gd name="T1" fmla="*/ 3 h 3"/>
              <a:gd name="T2" fmla="*/ 12 w 12"/>
              <a:gd name="T3" fmla="*/ 0 h 3"/>
              <a:gd name="T4" fmla="*/ 12 w 12"/>
              <a:gd name="T5" fmla="*/ 0 h 3"/>
              <a:gd name="T6" fmla="*/ 0 w 12"/>
              <a:gd name="T7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" h="3">
                <a:moveTo>
                  <a:pt x="0" y="3"/>
                </a:moveTo>
                <a:lnTo>
                  <a:pt x="12" y="0"/>
                </a:lnTo>
                <a:lnTo>
                  <a:pt x="12" y="0"/>
                </a:lnTo>
                <a:lnTo>
                  <a:pt x="0" y="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6" name="Freeform 42"/>
          <p:cNvSpPr/>
          <p:nvPr/>
        </p:nvSpPr>
        <p:spPr bwMode="auto">
          <a:xfrm>
            <a:off x="-1768394" y="449250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9" name="文本框 48"/>
          <p:cNvSpPr txBox="1"/>
          <p:nvPr/>
        </p:nvSpPr>
        <p:spPr>
          <a:xfrm>
            <a:off x="4309315" y="396757"/>
            <a:ext cx="35733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>
                <a:solidFill>
                  <a:srgbClr val="37AA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添加您的标题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5805715" y="1025074"/>
            <a:ext cx="580571" cy="0"/>
          </a:xfrm>
          <a:prstGeom prst="line">
            <a:avLst/>
          </a:prstGeom>
          <a:ln>
            <a:solidFill>
              <a:srgbClr val="37AA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>
            <a:off x="5225143" y="2017486"/>
            <a:ext cx="1741715" cy="1741715"/>
            <a:chOff x="5225143" y="2017486"/>
            <a:chExt cx="1741715" cy="1741715"/>
          </a:xfrm>
        </p:grpSpPr>
        <p:sp>
          <p:nvSpPr>
            <p:cNvPr id="2" name="菱形 1"/>
            <p:cNvSpPr/>
            <p:nvPr/>
          </p:nvSpPr>
          <p:spPr>
            <a:xfrm>
              <a:off x="5225143" y="2017486"/>
              <a:ext cx="1741715" cy="1741715"/>
            </a:xfrm>
            <a:prstGeom prst="diamond">
              <a:avLst/>
            </a:prstGeom>
            <a:solidFill>
              <a:srgbClr val="E956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Shape 4190"/>
            <p:cNvSpPr/>
            <p:nvPr/>
          </p:nvSpPr>
          <p:spPr>
            <a:xfrm>
              <a:off x="5956384" y="2748750"/>
              <a:ext cx="279233" cy="279186"/>
            </a:xfrm>
            <a:custGeom>
              <a:avLst/>
              <a:gdLst/>
              <a:ahLst/>
              <a:cxnLst/>
              <a:rect l="0" t="0" r="0" b="0"/>
              <a:pathLst>
                <a:path w="5961" h="5960" extrusionOk="0">
                  <a:moveTo>
                    <a:pt x="1258" y="0"/>
                  </a:moveTo>
                  <a:lnTo>
                    <a:pt x="978" y="47"/>
                  </a:lnTo>
                  <a:lnTo>
                    <a:pt x="653" y="140"/>
                  </a:lnTo>
                  <a:lnTo>
                    <a:pt x="559" y="233"/>
                  </a:lnTo>
                  <a:lnTo>
                    <a:pt x="466" y="326"/>
                  </a:lnTo>
                  <a:lnTo>
                    <a:pt x="233" y="652"/>
                  </a:lnTo>
                  <a:lnTo>
                    <a:pt x="47" y="1071"/>
                  </a:lnTo>
                  <a:lnTo>
                    <a:pt x="1" y="1443"/>
                  </a:lnTo>
                  <a:lnTo>
                    <a:pt x="47" y="1676"/>
                  </a:lnTo>
                  <a:lnTo>
                    <a:pt x="94" y="1909"/>
                  </a:lnTo>
                  <a:lnTo>
                    <a:pt x="140" y="2142"/>
                  </a:lnTo>
                  <a:lnTo>
                    <a:pt x="233" y="2375"/>
                  </a:lnTo>
                  <a:lnTo>
                    <a:pt x="280" y="2561"/>
                  </a:lnTo>
                  <a:lnTo>
                    <a:pt x="466" y="2933"/>
                  </a:lnTo>
                  <a:lnTo>
                    <a:pt x="653" y="3306"/>
                  </a:lnTo>
                  <a:lnTo>
                    <a:pt x="1072" y="3865"/>
                  </a:lnTo>
                  <a:lnTo>
                    <a:pt x="1584" y="4423"/>
                  </a:lnTo>
                  <a:lnTo>
                    <a:pt x="2143" y="4936"/>
                  </a:lnTo>
                  <a:lnTo>
                    <a:pt x="2701" y="5355"/>
                  </a:lnTo>
                  <a:lnTo>
                    <a:pt x="3027" y="5541"/>
                  </a:lnTo>
                  <a:lnTo>
                    <a:pt x="3446" y="5681"/>
                  </a:lnTo>
                  <a:lnTo>
                    <a:pt x="3633" y="5774"/>
                  </a:lnTo>
                  <a:lnTo>
                    <a:pt x="3865" y="5867"/>
                  </a:lnTo>
                  <a:lnTo>
                    <a:pt x="4052" y="5913"/>
                  </a:lnTo>
                  <a:lnTo>
                    <a:pt x="4331" y="5960"/>
                  </a:lnTo>
                  <a:lnTo>
                    <a:pt x="4517" y="5960"/>
                  </a:lnTo>
                  <a:lnTo>
                    <a:pt x="4936" y="5913"/>
                  </a:lnTo>
                  <a:lnTo>
                    <a:pt x="5309" y="5774"/>
                  </a:lnTo>
                  <a:lnTo>
                    <a:pt x="5681" y="5541"/>
                  </a:lnTo>
                  <a:lnTo>
                    <a:pt x="5774" y="5401"/>
                  </a:lnTo>
                  <a:lnTo>
                    <a:pt x="5821" y="5308"/>
                  </a:lnTo>
                  <a:lnTo>
                    <a:pt x="5914" y="5029"/>
                  </a:lnTo>
                  <a:lnTo>
                    <a:pt x="5961" y="4703"/>
                  </a:lnTo>
                  <a:lnTo>
                    <a:pt x="5961" y="4656"/>
                  </a:lnTo>
                  <a:lnTo>
                    <a:pt x="5867" y="4563"/>
                  </a:lnTo>
                  <a:lnTo>
                    <a:pt x="5635" y="4423"/>
                  </a:lnTo>
                  <a:lnTo>
                    <a:pt x="5402" y="4284"/>
                  </a:lnTo>
                  <a:lnTo>
                    <a:pt x="5122" y="4144"/>
                  </a:lnTo>
                  <a:lnTo>
                    <a:pt x="4890" y="4004"/>
                  </a:lnTo>
                  <a:lnTo>
                    <a:pt x="4797" y="3911"/>
                  </a:lnTo>
                  <a:lnTo>
                    <a:pt x="4657" y="3818"/>
                  </a:lnTo>
                  <a:lnTo>
                    <a:pt x="4517" y="3818"/>
                  </a:lnTo>
                  <a:lnTo>
                    <a:pt x="4424" y="3865"/>
                  </a:lnTo>
                  <a:lnTo>
                    <a:pt x="4331" y="3911"/>
                  </a:lnTo>
                  <a:lnTo>
                    <a:pt x="4098" y="4191"/>
                  </a:lnTo>
                  <a:lnTo>
                    <a:pt x="3865" y="4470"/>
                  </a:lnTo>
                  <a:lnTo>
                    <a:pt x="3772" y="4563"/>
                  </a:lnTo>
                  <a:lnTo>
                    <a:pt x="3586" y="4563"/>
                  </a:lnTo>
                  <a:lnTo>
                    <a:pt x="3493" y="4516"/>
                  </a:lnTo>
                  <a:lnTo>
                    <a:pt x="3400" y="4470"/>
                  </a:lnTo>
                  <a:lnTo>
                    <a:pt x="3307" y="4423"/>
                  </a:lnTo>
                  <a:lnTo>
                    <a:pt x="2748" y="4051"/>
                  </a:lnTo>
                  <a:lnTo>
                    <a:pt x="2329" y="3678"/>
                  </a:lnTo>
                  <a:lnTo>
                    <a:pt x="1910" y="3213"/>
                  </a:lnTo>
                  <a:lnTo>
                    <a:pt x="1584" y="2701"/>
                  </a:lnTo>
                  <a:lnTo>
                    <a:pt x="1537" y="2607"/>
                  </a:lnTo>
                  <a:lnTo>
                    <a:pt x="1491" y="2514"/>
                  </a:lnTo>
                  <a:lnTo>
                    <a:pt x="1444" y="2421"/>
                  </a:lnTo>
                  <a:lnTo>
                    <a:pt x="1398" y="2328"/>
                  </a:lnTo>
                  <a:lnTo>
                    <a:pt x="1444" y="2235"/>
                  </a:lnTo>
                  <a:lnTo>
                    <a:pt x="1537" y="2142"/>
                  </a:lnTo>
                  <a:lnTo>
                    <a:pt x="1817" y="1909"/>
                  </a:lnTo>
                  <a:lnTo>
                    <a:pt x="2049" y="1676"/>
                  </a:lnTo>
                  <a:lnTo>
                    <a:pt x="2143" y="1537"/>
                  </a:lnTo>
                  <a:lnTo>
                    <a:pt x="2189" y="1443"/>
                  </a:lnTo>
                  <a:lnTo>
                    <a:pt x="2143" y="1350"/>
                  </a:lnTo>
                  <a:lnTo>
                    <a:pt x="2049" y="1164"/>
                  </a:lnTo>
                  <a:lnTo>
                    <a:pt x="2003" y="1071"/>
                  </a:lnTo>
                  <a:lnTo>
                    <a:pt x="1863" y="838"/>
                  </a:lnTo>
                  <a:lnTo>
                    <a:pt x="1723" y="559"/>
                  </a:lnTo>
                  <a:lnTo>
                    <a:pt x="1584" y="372"/>
                  </a:lnTo>
                  <a:lnTo>
                    <a:pt x="1444" y="140"/>
                  </a:lnTo>
                  <a:lnTo>
                    <a:pt x="1351" y="47"/>
                  </a:lnTo>
                  <a:lnTo>
                    <a:pt x="125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6228057" y="3053440"/>
            <a:ext cx="1741715" cy="1741715"/>
            <a:chOff x="6228057" y="3053440"/>
            <a:chExt cx="1741715" cy="1741715"/>
          </a:xfrm>
        </p:grpSpPr>
        <p:sp>
          <p:nvSpPr>
            <p:cNvPr id="9" name="菱形 8"/>
            <p:cNvSpPr/>
            <p:nvPr/>
          </p:nvSpPr>
          <p:spPr>
            <a:xfrm>
              <a:off x="6228057" y="3053440"/>
              <a:ext cx="1741715" cy="1741715"/>
            </a:xfrm>
            <a:prstGeom prst="diamond">
              <a:avLst/>
            </a:prstGeom>
            <a:solidFill>
              <a:srgbClr val="F591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Shape 4205"/>
            <p:cNvSpPr/>
            <p:nvPr/>
          </p:nvSpPr>
          <p:spPr>
            <a:xfrm>
              <a:off x="6936602" y="3748250"/>
              <a:ext cx="324625" cy="352095"/>
            </a:xfrm>
            <a:custGeom>
              <a:avLst/>
              <a:gdLst/>
              <a:ahLst/>
              <a:cxnLst/>
              <a:rect l="0" t="0" r="0" b="0"/>
              <a:pathLst>
                <a:path w="5495" h="5960" extrusionOk="0">
                  <a:moveTo>
                    <a:pt x="2748" y="0"/>
                  </a:moveTo>
                  <a:lnTo>
                    <a:pt x="2562" y="47"/>
                  </a:lnTo>
                  <a:lnTo>
                    <a:pt x="2422" y="140"/>
                  </a:lnTo>
                  <a:lnTo>
                    <a:pt x="2329" y="326"/>
                  </a:lnTo>
                  <a:lnTo>
                    <a:pt x="2282" y="466"/>
                  </a:lnTo>
                  <a:lnTo>
                    <a:pt x="2282" y="2747"/>
                  </a:lnTo>
                  <a:lnTo>
                    <a:pt x="2329" y="2933"/>
                  </a:lnTo>
                  <a:lnTo>
                    <a:pt x="2422" y="3073"/>
                  </a:lnTo>
                  <a:lnTo>
                    <a:pt x="2562" y="3213"/>
                  </a:lnTo>
                  <a:lnTo>
                    <a:pt x="2934" y="3213"/>
                  </a:lnTo>
                  <a:lnTo>
                    <a:pt x="3074" y="3073"/>
                  </a:lnTo>
                  <a:lnTo>
                    <a:pt x="3167" y="2933"/>
                  </a:lnTo>
                  <a:lnTo>
                    <a:pt x="3213" y="2747"/>
                  </a:lnTo>
                  <a:lnTo>
                    <a:pt x="3213" y="466"/>
                  </a:lnTo>
                  <a:lnTo>
                    <a:pt x="3167" y="326"/>
                  </a:lnTo>
                  <a:lnTo>
                    <a:pt x="3074" y="140"/>
                  </a:lnTo>
                  <a:lnTo>
                    <a:pt x="2934" y="47"/>
                  </a:lnTo>
                  <a:lnTo>
                    <a:pt x="2748" y="0"/>
                  </a:lnTo>
                  <a:close/>
                  <a:moveTo>
                    <a:pt x="1258" y="931"/>
                  </a:moveTo>
                  <a:lnTo>
                    <a:pt x="1118" y="1024"/>
                  </a:lnTo>
                  <a:lnTo>
                    <a:pt x="839" y="1257"/>
                  </a:lnTo>
                  <a:lnTo>
                    <a:pt x="653" y="1490"/>
                  </a:lnTo>
                  <a:lnTo>
                    <a:pt x="466" y="1723"/>
                  </a:lnTo>
                  <a:lnTo>
                    <a:pt x="280" y="2002"/>
                  </a:lnTo>
                  <a:lnTo>
                    <a:pt x="187" y="2282"/>
                  </a:lnTo>
                  <a:lnTo>
                    <a:pt x="94" y="2607"/>
                  </a:lnTo>
                  <a:lnTo>
                    <a:pt x="1" y="2887"/>
                  </a:lnTo>
                  <a:lnTo>
                    <a:pt x="1" y="3213"/>
                  </a:lnTo>
                  <a:lnTo>
                    <a:pt x="47" y="3771"/>
                  </a:lnTo>
                  <a:lnTo>
                    <a:pt x="140" y="4051"/>
                  </a:lnTo>
                  <a:lnTo>
                    <a:pt x="233" y="4284"/>
                  </a:lnTo>
                  <a:lnTo>
                    <a:pt x="466" y="4749"/>
                  </a:lnTo>
                  <a:lnTo>
                    <a:pt x="792" y="5168"/>
                  </a:lnTo>
                  <a:lnTo>
                    <a:pt x="1211" y="5494"/>
                  </a:lnTo>
                  <a:lnTo>
                    <a:pt x="1677" y="5774"/>
                  </a:lnTo>
                  <a:lnTo>
                    <a:pt x="2189" y="5913"/>
                  </a:lnTo>
                  <a:lnTo>
                    <a:pt x="2748" y="5960"/>
                  </a:lnTo>
                  <a:lnTo>
                    <a:pt x="3307" y="5913"/>
                  </a:lnTo>
                  <a:lnTo>
                    <a:pt x="3819" y="5774"/>
                  </a:lnTo>
                  <a:lnTo>
                    <a:pt x="4284" y="5494"/>
                  </a:lnTo>
                  <a:lnTo>
                    <a:pt x="4703" y="5168"/>
                  </a:lnTo>
                  <a:lnTo>
                    <a:pt x="5029" y="4749"/>
                  </a:lnTo>
                  <a:lnTo>
                    <a:pt x="5309" y="4284"/>
                  </a:lnTo>
                  <a:lnTo>
                    <a:pt x="5402" y="4051"/>
                  </a:lnTo>
                  <a:lnTo>
                    <a:pt x="5448" y="3771"/>
                  </a:lnTo>
                  <a:lnTo>
                    <a:pt x="5495" y="3213"/>
                  </a:lnTo>
                  <a:lnTo>
                    <a:pt x="5495" y="2887"/>
                  </a:lnTo>
                  <a:lnTo>
                    <a:pt x="5448" y="2607"/>
                  </a:lnTo>
                  <a:lnTo>
                    <a:pt x="5355" y="2282"/>
                  </a:lnTo>
                  <a:lnTo>
                    <a:pt x="5216" y="2002"/>
                  </a:lnTo>
                  <a:lnTo>
                    <a:pt x="5076" y="1723"/>
                  </a:lnTo>
                  <a:lnTo>
                    <a:pt x="4890" y="1490"/>
                  </a:lnTo>
                  <a:lnTo>
                    <a:pt x="4657" y="1257"/>
                  </a:lnTo>
                  <a:lnTo>
                    <a:pt x="4424" y="1024"/>
                  </a:lnTo>
                  <a:lnTo>
                    <a:pt x="4238" y="931"/>
                  </a:lnTo>
                  <a:lnTo>
                    <a:pt x="4052" y="931"/>
                  </a:lnTo>
                  <a:lnTo>
                    <a:pt x="3912" y="978"/>
                  </a:lnTo>
                  <a:lnTo>
                    <a:pt x="3772" y="1117"/>
                  </a:lnTo>
                  <a:lnTo>
                    <a:pt x="3679" y="1304"/>
                  </a:lnTo>
                  <a:lnTo>
                    <a:pt x="3679" y="1443"/>
                  </a:lnTo>
                  <a:lnTo>
                    <a:pt x="3726" y="1630"/>
                  </a:lnTo>
                  <a:lnTo>
                    <a:pt x="3865" y="1769"/>
                  </a:lnTo>
                  <a:lnTo>
                    <a:pt x="4145" y="2049"/>
                  </a:lnTo>
                  <a:lnTo>
                    <a:pt x="4377" y="2421"/>
                  </a:lnTo>
                  <a:lnTo>
                    <a:pt x="4564" y="2794"/>
                  </a:lnTo>
                  <a:lnTo>
                    <a:pt x="4610" y="3213"/>
                  </a:lnTo>
                  <a:lnTo>
                    <a:pt x="4564" y="3585"/>
                  </a:lnTo>
                  <a:lnTo>
                    <a:pt x="4424" y="3958"/>
                  </a:lnTo>
                  <a:lnTo>
                    <a:pt x="4284" y="4237"/>
                  </a:lnTo>
                  <a:lnTo>
                    <a:pt x="4052" y="4516"/>
                  </a:lnTo>
                  <a:lnTo>
                    <a:pt x="3772" y="4749"/>
                  </a:lnTo>
                  <a:lnTo>
                    <a:pt x="3446" y="4936"/>
                  </a:lnTo>
                  <a:lnTo>
                    <a:pt x="3120" y="5029"/>
                  </a:lnTo>
                  <a:lnTo>
                    <a:pt x="2748" y="5075"/>
                  </a:lnTo>
                  <a:lnTo>
                    <a:pt x="2375" y="5029"/>
                  </a:lnTo>
                  <a:lnTo>
                    <a:pt x="2049" y="4936"/>
                  </a:lnTo>
                  <a:lnTo>
                    <a:pt x="1723" y="4749"/>
                  </a:lnTo>
                  <a:lnTo>
                    <a:pt x="1444" y="4516"/>
                  </a:lnTo>
                  <a:lnTo>
                    <a:pt x="1258" y="4237"/>
                  </a:lnTo>
                  <a:lnTo>
                    <a:pt x="1072" y="3958"/>
                  </a:lnTo>
                  <a:lnTo>
                    <a:pt x="978" y="3585"/>
                  </a:lnTo>
                  <a:lnTo>
                    <a:pt x="932" y="3213"/>
                  </a:lnTo>
                  <a:lnTo>
                    <a:pt x="978" y="2794"/>
                  </a:lnTo>
                  <a:lnTo>
                    <a:pt x="1118" y="2421"/>
                  </a:lnTo>
                  <a:lnTo>
                    <a:pt x="1351" y="2049"/>
                  </a:lnTo>
                  <a:lnTo>
                    <a:pt x="1677" y="1769"/>
                  </a:lnTo>
                  <a:lnTo>
                    <a:pt x="1770" y="1630"/>
                  </a:lnTo>
                  <a:lnTo>
                    <a:pt x="1817" y="1443"/>
                  </a:lnTo>
                  <a:lnTo>
                    <a:pt x="1817" y="1304"/>
                  </a:lnTo>
                  <a:lnTo>
                    <a:pt x="1723" y="1117"/>
                  </a:lnTo>
                  <a:lnTo>
                    <a:pt x="1630" y="978"/>
                  </a:lnTo>
                  <a:lnTo>
                    <a:pt x="1444" y="93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4222229" y="3053440"/>
            <a:ext cx="1741715" cy="1741715"/>
            <a:chOff x="4222229" y="3053440"/>
            <a:chExt cx="1741715" cy="1741715"/>
          </a:xfrm>
        </p:grpSpPr>
        <p:sp>
          <p:nvSpPr>
            <p:cNvPr id="11" name="菱形 10"/>
            <p:cNvSpPr/>
            <p:nvPr/>
          </p:nvSpPr>
          <p:spPr>
            <a:xfrm>
              <a:off x="4222229" y="3053440"/>
              <a:ext cx="1741715" cy="1741715"/>
            </a:xfrm>
            <a:prstGeom prst="diamond">
              <a:avLst/>
            </a:prstGeom>
            <a:solidFill>
              <a:srgbClr val="C666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Shape 4223"/>
            <p:cNvSpPr/>
            <p:nvPr/>
          </p:nvSpPr>
          <p:spPr>
            <a:xfrm>
              <a:off x="4953470" y="3784704"/>
              <a:ext cx="279233" cy="279186"/>
            </a:xfrm>
            <a:custGeom>
              <a:avLst/>
              <a:gdLst/>
              <a:ahLst/>
              <a:cxnLst/>
              <a:rect l="0" t="0" r="0" b="0"/>
              <a:pathLst>
                <a:path w="5961" h="5960" extrusionOk="0">
                  <a:moveTo>
                    <a:pt x="1165" y="0"/>
                  </a:moveTo>
                  <a:lnTo>
                    <a:pt x="978" y="47"/>
                  </a:lnTo>
                  <a:lnTo>
                    <a:pt x="839" y="140"/>
                  </a:lnTo>
                  <a:lnTo>
                    <a:pt x="140" y="792"/>
                  </a:lnTo>
                  <a:lnTo>
                    <a:pt x="47" y="978"/>
                  </a:lnTo>
                  <a:lnTo>
                    <a:pt x="1" y="1164"/>
                  </a:lnTo>
                  <a:lnTo>
                    <a:pt x="47" y="1350"/>
                  </a:lnTo>
                  <a:lnTo>
                    <a:pt x="140" y="1490"/>
                  </a:lnTo>
                  <a:lnTo>
                    <a:pt x="1630" y="2980"/>
                  </a:lnTo>
                  <a:lnTo>
                    <a:pt x="140" y="4423"/>
                  </a:lnTo>
                  <a:lnTo>
                    <a:pt x="47" y="4610"/>
                  </a:lnTo>
                  <a:lnTo>
                    <a:pt x="1" y="4796"/>
                  </a:lnTo>
                  <a:lnTo>
                    <a:pt x="47" y="4982"/>
                  </a:lnTo>
                  <a:lnTo>
                    <a:pt x="140" y="5122"/>
                  </a:lnTo>
                  <a:lnTo>
                    <a:pt x="839" y="5820"/>
                  </a:lnTo>
                  <a:lnTo>
                    <a:pt x="978" y="5913"/>
                  </a:lnTo>
                  <a:lnTo>
                    <a:pt x="1165" y="5960"/>
                  </a:lnTo>
                  <a:lnTo>
                    <a:pt x="1351" y="5913"/>
                  </a:lnTo>
                  <a:lnTo>
                    <a:pt x="1537" y="5820"/>
                  </a:lnTo>
                  <a:lnTo>
                    <a:pt x="2981" y="4330"/>
                  </a:lnTo>
                  <a:lnTo>
                    <a:pt x="4471" y="5820"/>
                  </a:lnTo>
                  <a:lnTo>
                    <a:pt x="4610" y="5913"/>
                  </a:lnTo>
                  <a:lnTo>
                    <a:pt x="4797" y="5960"/>
                  </a:lnTo>
                  <a:lnTo>
                    <a:pt x="4983" y="5913"/>
                  </a:lnTo>
                  <a:lnTo>
                    <a:pt x="5169" y="5820"/>
                  </a:lnTo>
                  <a:lnTo>
                    <a:pt x="5821" y="5122"/>
                  </a:lnTo>
                  <a:lnTo>
                    <a:pt x="5914" y="4982"/>
                  </a:lnTo>
                  <a:lnTo>
                    <a:pt x="5961" y="4796"/>
                  </a:lnTo>
                  <a:lnTo>
                    <a:pt x="5914" y="4610"/>
                  </a:lnTo>
                  <a:lnTo>
                    <a:pt x="5821" y="4423"/>
                  </a:lnTo>
                  <a:lnTo>
                    <a:pt x="4378" y="2980"/>
                  </a:lnTo>
                  <a:lnTo>
                    <a:pt x="5821" y="1490"/>
                  </a:lnTo>
                  <a:lnTo>
                    <a:pt x="5914" y="1350"/>
                  </a:lnTo>
                  <a:lnTo>
                    <a:pt x="5961" y="1164"/>
                  </a:lnTo>
                  <a:lnTo>
                    <a:pt x="5914" y="978"/>
                  </a:lnTo>
                  <a:lnTo>
                    <a:pt x="5821" y="792"/>
                  </a:lnTo>
                  <a:lnTo>
                    <a:pt x="5169" y="140"/>
                  </a:lnTo>
                  <a:lnTo>
                    <a:pt x="4983" y="47"/>
                  </a:lnTo>
                  <a:lnTo>
                    <a:pt x="4797" y="0"/>
                  </a:lnTo>
                  <a:lnTo>
                    <a:pt x="4610" y="47"/>
                  </a:lnTo>
                  <a:lnTo>
                    <a:pt x="4471" y="140"/>
                  </a:lnTo>
                  <a:lnTo>
                    <a:pt x="2981" y="1583"/>
                  </a:lnTo>
                  <a:lnTo>
                    <a:pt x="1537" y="140"/>
                  </a:lnTo>
                  <a:lnTo>
                    <a:pt x="1351" y="47"/>
                  </a:lnTo>
                  <a:lnTo>
                    <a:pt x="116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5225143" y="4089394"/>
            <a:ext cx="1741715" cy="1741715"/>
            <a:chOff x="5225143" y="4089394"/>
            <a:chExt cx="1741715" cy="1741715"/>
          </a:xfrm>
        </p:grpSpPr>
        <p:sp>
          <p:nvSpPr>
            <p:cNvPr id="12" name="菱形 11"/>
            <p:cNvSpPr/>
            <p:nvPr/>
          </p:nvSpPr>
          <p:spPr>
            <a:xfrm>
              <a:off x="5225143" y="4089394"/>
              <a:ext cx="1741715" cy="1741715"/>
            </a:xfrm>
            <a:prstGeom prst="diamond">
              <a:avLst/>
            </a:prstGeom>
            <a:solidFill>
              <a:srgbClr val="37AA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Shape 4233"/>
            <p:cNvSpPr/>
            <p:nvPr/>
          </p:nvSpPr>
          <p:spPr>
            <a:xfrm>
              <a:off x="5956384" y="4820658"/>
              <a:ext cx="279233" cy="279186"/>
            </a:xfrm>
            <a:custGeom>
              <a:avLst/>
              <a:gdLst/>
              <a:ahLst/>
              <a:cxnLst/>
              <a:rect l="0" t="0" r="0" b="0"/>
              <a:pathLst>
                <a:path w="5961" h="5960" extrusionOk="0">
                  <a:moveTo>
                    <a:pt x="652" y="4330"/>
                  </a:moveTo>
                  <a:lnTo>
                    <a:pt x="512" y="4377"/>
                  </a:lnTo>
                  <a:lnTo>
                    <a:pt x="373" y="4470"/>
                  </a:lnTo>
                  <a:lnTo>
                    <a:pt x="233" y="4563"/>
                  </a:lnTo>
                  <a:lnTo>
                    <a:pt x="140" y="4703"/>
                  </a:lnTo>
                  <a:lnTo>
                    <a:pt x="47" y="4842"/>
                  </a:lnTo>
                  <a:lnTo>
                    <a:pt x="0" y="4982"/>
                  </a:lnTo>
                  <a:lnTo>
                    <a:pt x="0" y="5122"/>
                  </a:lnTo>
                  <a:lnTo>
                    <a:pt x="0" y="5308"/>
                  </a:lnTo>
                  <a:lnTo>
                    <a:pt x="47" y="5448"/>
                  </a:lnTo>
                  <a:lnTo>
                    <a:pt x="140" y="5587"/>
                  </a:lnTo>
                  <a:lnTo>
                    <a:pt x="233" y="5727"/>
                  </a:lnTo>
                  <a:lnTo>
                    <a:pt x="373" y="5820"/>
                  </a:lnTo>
                  <a:lnTo>
                    <a:pt x="512" y="5913"/>
                  </a:lnTo>
                  <a:lnTo>
                    <a:pt x="652" y="5913"/>
                  </a:lnTo>
                  <a:lnTo>
                    <a:pt x="792" y="5960"/>
                  </a:lnTo>
                  <a:lnTo>
                    <a:pt x="978" y="5913"/>
                  </a:lnTo>
                  <a:lnTo>
                    <a:pt x="1118" y="5913"/>
                  </a:lnTo>
                  <a:lnTo>
                    <a:pt x="1257" y="5820"/>
                  </a:lnTo>
                  <a:lnTo>
                    <a:pt x="1397" y="5727"/>
                  </a:lnTo>
                  <a:lnTo>
                    <a:pt x="1490" y="5587"/>
                  </a:lnTo>
                  <a:lnTo>
                    <a:pt x="1537" y="5448"/>
                  </a:lnTo>
                  <a:lnTo>
                    <a:pt x="1583" y="5308"/>
                  </a:lnTo>
                  <a:lnTo>
                    <a:pt x="1630" y="5122"/>
                  </a:lnTo>
                  <a:lnTo>
                    <a:pt x="1583" y="4982"/>
                  </a:lnTo>
                  <a:lnTo>
                    <a:pt x="1537" y="4842"/>
                  </a:lnTo>
                  <a:lnTo>
                    <a:pt x="1490" y="4703"/>
                  </a:lnTo>
                  <a:lnTo>
                    <a:pt x="1397" y="4563"/>
                  </a:lnTo>
                  <a:lnTo>
                    <a:pt x="1257" y="4470"/>
                  </a:lnTo>
                  <a:lnTo>
                    <a:pt x="1118" y="4377"/>
                  </a:lnTo>
                  <a:lnTo>
                    <a:pt x="978" y="4330"/>
                  </a:lnTo>
                  <a:close/>
                  <a:moveTo>
                    <a:pt x="280" y="2142"/>
                  </a:moveTo>
                  <a:lnTo>
                    <a:pt x="186" y="2188"/>
                  </a:lnTo>
                  <a:lnTo>
                    <a:pt x="93" y="2235"/>
                  </a:lnTo>
                  <a:lnTo>
                    <a:pt x="0" y="2328"/>
                  </a:lnTo>
                  <a:lnTo>
                    <a:pt x="0" y="2421"/>
                  </a:lnTo>
                  <a:lnTo>
                    <a:pt x="0" y="2980"/>
                  </a:lnTo>
                  <a:lnTo>
                    <a:pt x="0" y="3120"/>
                  </a:lnTo>
                  <a:lnTo>
                    <a:pt x="47" y="3166"/>
                  </a:lnTo>
                  <a:lnTo>
                    <a:pt x="140" y="3259"/>
                  </a:lnTo>
                  <a:lnTo>
                    <a:pt x="233" y="3259"/>
                  </a:lnTo>
                  <a:lnTo>
                    <a:pt x="699" y="3353"/>
                  </a:lnTo>
                  <a:lnTo>
                    <a:pt x="1118" y="3492"/>
                  </a:lnTo>
                  <a:lnTo>
                    <a:pt x="1537" y="3725"/>
                  </a:lnTo>
                  <a:lnTo>
                    <a:pt x="1909" y="4051"/>
                  </a:lnTo>
                  <a:lnTo>
                    <a:pt x="2189" y="4423"/>
                  </a:lnTo>
                  <a:lnTo>
                    <a:pt x="2421" y="4796"/>
                  </a:lnTo>
                  <a:lnTo>
                    <a:pt x="2608" y="5215"/>
                  </a:lnTo>
                  <a:lnTo>
                    <a:pt x="2654" y="5727"/>
                  </a:lnTo>
                  <a:lnTo>
                    <a:pt x="2701" y="5820"/>
                  </a:lnTo>
                  <a:lnTo>
                    <a:pt x="2747" y="5867"/>
                  </a:lnTo>
                  <a:lnTo>
                    <a:pt x="2840" y="5913"/>
                  </a:lnTo>
                  <a:lnTo>
                    <a:pt x="2934" y="5960"/>
                  </a:lnTo>
                  <a:lnTo>
                    <a:pt x="3492" y="5960"/>
                  </a:lnTo>
                  <a:lnTo>
                    <a:pt x="3632" y="5913"/>
                  </a:lnTo>
                  <a:lnTo>
                    <a:pt x="3725" y="5867"/>
                  </a:lnTo>
                  <a:lnTo>
                    <a:pt x="3772" y="5774"/>
                  </a:lnTo>
                  <a:lnTo>
                    <a:pt x="3772" y="5681"/>
                  </a:lnTo>
                  <a:lnTo>
                    <a:pt x="3725" y="5308"/>
                  </a:lnTo>
                  <a:lnTo>
                    <a:pt x="3679" y="4982"/>
                  </a:lnTo>
                  <a:lnTo>
                    <a:pt x="3585" y="4656"/>
                  </a:lnTo>
                  <a:lnTo>
                    <a:pt x="3446" y="4377"/>
                  </a:lnTo>
                  <a:lnTo>
                    <a:pt x="3306" y="4051"/>
                  </a:lnTo>
                  <a:lnTo>
                    <a:pt x="3120" y="3772"/>
                  </a:lnTo>
                  <a:lnTo>
                    <a:pt x="2887" y="3492"/>
                  </a:lnTo>
                  <a:lnTo>
                    <a:pt x="2654" y="3259"/>
                  </a:lnTo>
                  <a:lnTo>
                    <a:pt x="2421" y="3027"/>
                  </a:lnTo>
                  <a:lnTo>
                    <a:pt x="2142" y="2840"/>
                  </a:lnTo>
                  <a:lnTo>
                    <a:pt x="1863" y="2654"/>
                  </a:lnTo>
                  <a:lnTo>
                    <a:pt x="1583" y="2514"/>
                  </a:lnTo>
                  <a:lnTo>
                    <a:pt x="1257" y="2375"/>
                  </a:lnTo>
                  <a:lnTo>
                    <a:pt x="931" y="2282"/>
                  </a:lnTo>
                  <a:lnTo>
                    <a:pt x="605" y="2188"/>
                  </a:lnTo>
                  <a:lnTo>
                    <a:pt x="280" y="2142"/>
                  </a:lnTo>
                  <a:close/>
                  <a:moveTo>
                    <a:pt x="140" y="0"/>
                  </a:moveTo>
                  <a:lnTo>
                    <a:pt x="93" y="47"/>
                  </a:lnTo>
                  <a:lnTo>
                    <a:pt x="0" y="140"/>
                  </a:lnTo>
                  <a:lnTo>
                    <a:pt x="0" y="279"/>
                  </a:lnTo>
                  <a:lnTo>
                    <a:pt x="0" y="885"/>
                  </a:lnTo>
                  <a:lnTo>
                    <a:pt x="0" y="978"/>
                  </a:lnTo>
                  <a:lnTo>
                    <a:pt x="47" y="1071"/>
                  </a:lnTo>
                  <a:lnTo>
                    <a:pt x="140" y="1118"/>
                  </a:lnTo>
                  <a:lnTo>
                    <a:pt x="233" y="1118"/>
                  </a:lnTo>
                  <a:lnTo>
                    <a:pt x="699" y="1164"/>
                  </a:lnTo>
                  <a:lnTo>
                    <a:pt x="1118" y="1257"/>
                  </a:lnTo>
                  <a:lnTo>
                    <a:pt x="1583" y="1397"/>
                  </a:lnTo>
                  <a:lnTo>
                    <a:pt x="1956" y="1583"/>
                  </a:lnTo>
                  <a:lnTo>
                    <a:pt x="2375" y="1769"/>
                  </a:lnTo>
                  <a:lnTo>
                    <a:pt x="2747" y="2002"/>
                  </a:lnTo>
                  <a:lnTo>
                    <a:pt x="3073" y="2235"/>
                  </a:lnTo>
                  <a:lnTo>
                    <a:pt x="3399" y="2561"/>
                  </a:lnTo>
                  <a:lnTo>
                    <a:pt x="3679" y="2840"/>
                  </a:lnTo>
                  <a:lnTo>
                    <a:pt x="3958" y="3213"/>
                  </a:lnTo>
                  <a:lnTo>
                    <a:pt x="4191" y="3585"/>
                  </a:lnTo>
                  <a:lnTo>
                    <a:pt x="4377" y="3958"/>
                  </a:lnTo>
                  <a:lnTo>
                    <a:pt x="4563" y="4377"/>
                  </a:lnTo>
                  <a:lnTo>
                    <a:pt x="4656" y="4796"/>
                  </a:lnTo>
                  <a:lnTo>
                    <a:pt x="4749" y="5262"/>
                  </a:lnTo>
                  <a:lnTo>
                    <a:pt x="4796" y="5681"/>
                  </a:lnTo>
                  <a:lnTo>
                    <a:pt x="4843" y="5774"/>
                  </a:lnTo>
                  <a:lnTo>
                    <a:pt x="4889" y="5867"/>
                  </a:lnTo>
                  <a:lnTo>
                    <a:pt x="4982" y="5913"/>
                  </a:lnTo>
                  <a:lnTo>
                    <a:pt x="5075" y="5960"/>
                  </a:lnTo>
                  <a:lnTo>
                    <a:pt x="5681" y="5960"/>
                  </a:lnTo>
                  <a:lnTo>
                    <a:pt x="5774" y="5913"/>
                  </a:lnTo>
                  <a:lnTo>
                    <a:pt x="5867" y="5867"/>
                  </a:lnTo>
                  <a:lnTo>
                    <a:pt x="5960" y="5774"/>
                  </a:lnTo>
                  <a:lnTo>
                    <a:pt x="5960" y="5681"/>
                  </a:lnTo>
                  <a:lnTo>
                    <a:pt x="5914" y="5122"/>
                  </a:lnTo>
                  <a:lnTo>
                    <a:pt x="5820" y="4563"/>
                  </a:lnTo>
                  <a:lnTo>
                    <a:pt x="5634" y="4051"/>
                  </a:lnTo>
                  <a:lnTo>
                    <a:pt x="5448" y="3539"/>
                  </a:lnTo>
                  <a:lnTo>
                    <a:pt x="5215" y="3073"/>
                  </a:lnTo>
                  <a:lnTo>
                    <a:pt x="4889" y="2608"/>
                  </a:lnTo>
                  <a:lnTo>
                    <a:pt x="4563" y="2142"/>
                  </a:lnTo>
                  <a:lnTo>
                    <a:pt x="4191" y="1723"/>
                  </a:lnTo>
                  <a:lnTo>
                    <a:pt x="3772" y="1350"/>
                  </a:lnTo>
                  <a:lnTo>
                    <a:pt x="3353" y="1024"/>
                  </a:lnTo>
                  <a:lnTo>
                    <a:pt x="2887" y="745"/>
                  </a:lnTo>
                  <a:lnTo>
                    <a:pt x="2421" y="512"/>
                  </a:lnTo>
                  <a:lnTo>
                    <a:pt x="1909" y="279"/>
                  </a:lnTo>
                  <a:lnTo>
                    <a:pt x="1350" y="140"/>
                  </a:lnTo>
                  <a:lnTo>
                    <a:pt x="838" y="47"/>
                  </a:lnTo>
                  <a:lnTo>
                    <a:pt x="28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  <p:transition advTm="3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A6ED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47" name="图片 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669" y="276708"/>
            <a:ext cx="11153044" cy="3658501"/>
          </a:xfrm>
          <a:prstGeom prst="rect">
            <a:avLst/>
          </a:prstGeom>
        </p:spPr>
      </p:pic>
      <p:sp>
        <p:nvSpPr>
          <p:cNvPr id="48" name="Freeform 5"/>
          <p:cNvSpPr>
            <a:spLocks noEditPoints="1"/>
          </p:cNvSpPr>
          <p:nvPr/>
        </p:nvSpPr>
        <p:spPr bwMode="auto">
          <a:xfrm>
            <a:off x="607219" y="624114"/>
            <a:ext cx="10977563" cy="6186205"/>
          </a:xfrm>
          <a:custGeom>
            <a:avLst/>
            <a:gdLst>
              <a:gd name="T0" fmla="*/ 5995 w 6021"/>
              <a:gd name="T1" fmla="*/ 2925 h 4063"/>
              <a:gd name="T2" fmla="*/ 5862 w 6021"/>
              <a:gd name="T3" fmla="*/ 2482 h 4063"/>
              <a:gd name="T4" fmla="*/ 5803 w 6021"/>
              <a:gd name="T5" fmla="*/ 2440 h 4063"/>
              <a:gd name="T6" fmla="*/ 5694 w 6021"/>
              <a:gd name="T7" fmla="*/ 2388 h 4063"/>
              <a:gd name="T8" fmla="*/ 5697 w 6021"/>
              <a:gd name="T9" fmla="*/ 2270 h 4063"/>
              <a:gd name="T10" fmla="*/ 5739 w 6021"/>
              <a:gd name="T11" fmla="*/ 2096 h 4063"/>
              <a:gd name="T12" fmla="*/ 5441 w 6021"/>
              <a:gd name="T13" fmla="*/ 1401 h 4063"/>
              <a:gd name="T14" fmla="*/ 5210 w 6021"/>
              <a:gd name="T15" fmla="*/ 1227 h 4063"/>
              <a:gd name="T16" fmla="*/ 4985 w 6021"/>
              <a:gd name="T17" fmla="*/ 1176 h 4063"/>
              <a:gd name="T18" fmla="*/ 4694 w 6021"/>
              <a:gd name="T19" fmla="*/ 432 h 4063"/>
              <a:gd name="T20" fmla="*/ 4607 w 6021"/>
              <a:gd name="T21" fmla="*/ 409 h 4063"/>
              <a:gd name="T22" fmla="*/ 4412 w 6021"/>
              <a:gd name="T23" fmla="*/ 380 h 4063"/>
              <a:gd name="T24" fmla="*/ 4266 w 6021"/>
              <a:gd name="T25" fmla="*/ 597 h 4063"/>
              <a:gd name="T26" fmla="*/ 3401 w 6021"/>
              <a:gd name="T27" fmla="*/ 410 h 4063"/>
              <a:gd name="T28" fmla="*/ 2404 w 6021"/>
              <a:gd name="T29" fmla="*/ 18 h 4063"/>
              <a:gd name="T30" fmla="*/ 2024 w 6021"/>
              <a:gd name="T31" fmla="*/ 25 h 4063"/>
              <a:gd name="T32" fmla="*/ 1906 w 6021"/>
              <a:gd name="T33" fmla="*/ 301 h 4063"/>
              <a:gd name="T34" fmla="*/ 1698 w 6021"/>
              <a:gd name="T35" fmla="*/ 629 h 4063"/>
              <a:gd name="T36" fmla="*/ 1686 w 6021"/>
              <a:gd name="T37" fmla="*/ 636 h 4063"/>
              <a:gd name="T38" fmla="*/ 1612 w 6021"/>
              <a:gd name="T39" fmla="*/ 672 h 4063"/>
              <a:gd name="T40" fmla="*/ 1614 w 6021"/>
              <a:gd name="T41" fmla="*/ 800 h 4063"/>
              <a:gd name="T42" fmla="*/ 1371 w 6021"/>
              <a:gd name="T43" fmla="*/ 1075 h 4063"/>
              <a:gd name="T44" fmla="*/ 1228 w 6021"/>
              <a:gd name="T45" fmla="*/ 1029 h 4063"/>
              <a:gd name="T46" fmla="*/ 827 w 6021"/>
              <a:gd name="T47" fmla="*/ 1038 h 4063"/>
              <a:gd name="T48" fmla="*/ 765 w 6021"/>
              <a:gd name="T49" fmla="*/ 1090 h 4063"/>
              <a:gd name="T50" fmla="*/ 478 w 6021"/>
              <a:gd name="T51" fmla="*/ 1520 h 4063"/>
              <a:gd name="T52" fmla="*/ 453 w 6021"/>
              <a:gd name="T53" fmla="*/ 1633 h 4063"/>
              <a:gd name="T54" fmla="*/ 347 w 6021"/>
              <a:gd name="T55" fmla="*/ 1918 h 4063"/>
              <a:gd name="T56" fmla="*/ 114 w 6021"/>
              <a:gd name="T57" fmla="*/ 2236 h 4063"/>
              <a:gd name="T58" fmla="*/ 391 w 6021"/>
              <a:gd name="T59" fmla="*/ 2098 h 4063"/>
              <a:gd name="T60" fmla="*/ 334 w 6021"/>
              <a:gd name="T61" fmla="*/ 2415 h 4063"/>
              <a:gd name="T62" fmla="*/ 206 w 6021"/>
              <a:gd name="T63" fmla="*/ 2560 h 4063"/>
              <a:gd name="T64" fmla="*/ 52 w 6021"/>
              <a:gd name="T65" fmla="*/ 2947 h 4063"/>
              <a:gd name="T66" fmla="*/ 335 w 6021"/>
              <a:gd name="T67" fmla="*/ 2624 h 4063"/>
              <a:gd name="T68" fmla="*/ 381 w 6021"/>
              <a:gd name="T69" fmla="*/ 2630 h 4063"/>
              <a:gd name="T70" fmla="*/ 75 w 6021"/>
              <a:gd name="T71" fmla="*/ 2952 h 4063"/>
              <a:gd name="T72" fmla="*/ 173 w 6021"/>
              <a:gd name="T73" fmla="*/ 3255 h 4063"/>
              <a:gd name="T74" fmla="*/ 767 w 6021"/>
              <a:gd name="T75" fmla="*/ 3517 h 4063"/>
              <a:gd name="T76" fmla="*/ 1241 w 6021"/>
              <a:gd name="T77" fmla="*/ 3658 h 4063"/>
              <a:gd name="T78" fmla="*/ 1880 w 6021"/>
              <a:gd name="T79" fmla="*/ 3639 h 4063"/>
              <a:gd name="T80" fmla="*/ 2151 w 6021"/>
              <a:gd name="T81" fmla="*/ 3612 h 4063"/>
              <a:gd name="T82" fmla="*/ 1960 w 6021"/>
              <a:gd name="T83" fmla="*/ 3737 h 4063"/>
              <a:gd name="T84" fmla="*/ 1707 w 6021"/>
              <a:gd name="T85" fmla="*/ 3856 h 4063"/>
              <a:gd name="T86" fmla="*/ 1962 w 6021"/>
              <a:gd name="T87" fmla="*/ 3862 h 4063"/>
              <a:gd name="T88" fmla="*/ 1850 w 6021"/>
              <a:gd name="T89" fmla="*/ 3986 h 4063"/>
              <a:gd name="T90" fmla="*/ 1776 w 6021"/>
              <a:gd name="T91" fmla="*/ 4033 h 4063"/>
              <a:gd name="T92" fmla="*/ 1783 w 6021"/>
              <a:gd name="T93" fmla="*/ 4042 h 4063"/>
              <a:gd name="T94" fmla="*/ 1915 w 6021"/>
              <a:gd name="T95" fmla="*/ 3985 h 4063"/>
              <a:gd name="T96" fmla="*/ 2575 w 6021"/>
              <a:gd name="T97" fmla="*/ 4050 h 4063"/>
              <a:gd name="T98" fmla="*/ 3129 w 6021"/>
              <a:gd name="T99" fmla="*/ 4040 h 4063"/>
              <a:gd name="T100" fmla="*/ 3447 w 6021"/>
              <a:gd name="T101" fmla="*/ 4014 h 4063"/>
              <a:gd name="T102" fmla="*/ 3813 w 6021"/>
              <a:gd name="T103" fmla="*/ 3920 h 4063"/>
              <a:gd name="T104" fmla="*/ 4005 w 6021"/>
              <a:gd name="T105" fmla="*/ 3888 h 4063"/>
              <a:gd name="T106" fmla="*/ 4143 w 6021"/>
              <a:gd name="T107" fmla="*/ 3887 h 4063"/>
              <a:gd name="T108" fmla="*/ 5112 w 6021"/>
              <a:gd name="T109" fmla="*/ 3874 h 4063"/>
              <a:gd name="T110" fmla="*/ 5121 w 6021"/>
              <a:gd name="T111" fmla="*/ 3504 h 4063"/>
              <a:gd name="T112" fmla="*/ 5211 w 6021"/>
              <a:gd name="T113" fmla="*/ 3552 h 4063"/>
              <a:gd name="T114" fmla="*/ 5583 w 6021"/>
              <a:gd name="T115" fmla="*/ 3427 h 4063"/>
              <a:gd name="T116" fmla="*/ 5859 w 6021"/>
              <a:gd name="T117" fmla="*/ 3023 h 4063"/>
              <a:gd name="T118" fmla="*/ 5865 w 6021"/>
              <a:gd name="T119" fmla="*/ 3119 h 4063"/>
              <a:gd name="T120" fmla="*/ 5991 w 6021"/>
              <a:gd name="T121" fmla="*/ 3141 h 4063"/>
              <a:gd name="T122" fmla="*/ 5038 w 6021"/>
              <a:gd name="T123" fmla="*/ 1208 h 4063"/>
              <a:gd name="T124" fmla="*/ 4341 w 6021"/>
              <a:gd name="T125" fmla="*/ 710 h 40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021" h="4063">
                <a:moveTo>
                  <a:pt x="6021" y="3021"/>
                </a:moveTo>
                <a:cubicBezTo>
                  <a:pt x="6021" y="3016"/>
                  <a:pt x="6020" y="3011"/>
                  <a:pt x="6019" y="3007"/>
                </a:cubicBezTo>
                <a:cubicBezTo>
                  <a:pt x="6019" y="3003"/>
                  <a:pt x="6018" y="2999"/>
                  <a:pt x="6017" y="2994"/>
                </a:cubicBezTo>
                <a:cubicBezTo>
                  <a:pt x="6016" y="2987"/>
                  <a:pt x="6015" y="2980"/>
                  <a:pt x="6013" y="2973"/>
                </a:cubicBezTo>
                <a:cubicBezTo>
                  <a:pt x="6011" y="2967"/>
                  <a:pt x="6011" y="2967"/>
                  <a:pt x="6011" y="2967"/>
                </a:cubicBezTo>
                <a:cubicBezTo>
                  <a:pt x="6010" y="2965"/>
                  <a:pt x="6010" y="2965"/>
                  <a:pt x="6010" y="2965"/>
                </a:cubicBezTo>
                <a:cubicBezTo>
                  <a:pt x="6009" y="2963"/>
                  <a:pt x="6009" y="2963"/>
                  <a:pt x="6009" y="2963"/>
                </a:cubicBezTo>
                <a:cubicBezTo>
                  <a:pt x="6009" y="2960"/>
                  <a:pt x="6008" y="2957"/>
                  <a:pt x="6007" y="2955"/>
                </a:cubicBezTo>
                <a:cubicBezTo>
                  <a:pt x="6005" y="2949"/>
                  <a:pt x="6003" y="2943"/>
                  <a:pt x="6001" y="2938"/>
                </a:cubicBezTo>
                <a:cubicBezTo>
                  <a:pt x="6000" y="2936"/>
                  <a:pt x="6000" y="2935"/>
                  <a:pt x="5999" y="2934"/>
                </a:cubicBezTo>
                <a:cubicBezTo>
                  <a:pt x="5998" y="2931"/>
                  <a:pt x="5998" y="2931"/>
                  <a:pt x="5998" y="2931"/>
                </a:cubicBezTo>
                <a:cubicBezTo>
                  <a:pt x="5995" y="2925"/>
                  <a:pt x="5995" y="2925"/>
                  <a:pt x="5995" y="2925"/>
                </a:cubicBezTo>
                <a:cubicBezTo>
                  <a:pt x="5994" y="2920"/>
                  <a:pt x="5991" y="2916"/>
                  <a:pt x="5990" y="2912"/>
                </a:cubicBezTo>
                <a:cubicBezTo>
                  <a:pt x="5988" y="2908"/>
                  <a:pt x="5986" y="2905"/>
                  <a:pt x="5985" y="2901"/>
                </a:cubicBezTo>
                <a:cubicBezTo>
                  <a:pt x="5982" y="2896"/>
                  <a:pt x="5982" y="2896"/>
                  <a:pt x="5982" y="2896"/>
                </a:cubicBezTo>
                <a:cubicBezTo>
                  <a:pt x="5980" y="2893"/>
                  <a:pt x="5980" y="2893"/>
                  <a:pt x="5980" y="2893"/>
                </a:cubicBezTo>
                <a:cubicBezTo>
                  <a:pt x="5979" y="2891"/>
                  <a:pt x="5979" y="2891"/>
                  <a:pt x="5979" y="2891"/>
                </a:cubicBezTo>
                <a:cubicBezTo>
                  <a:pt x="5978" y="2888"/>
                  <a:pt x="5976" y="2885"/>
                  <a:pt x="5974" y="2882"/>
                </a:cubicBezTo>
                <a:cubicBezTo>
                  <a:pt x="5971" y="2875"/>
                  <a:pt x="5968" y="2870"/>
                  <a:pt x="5965" y="2864"/>
                </a:cubicBezTo>
                <a:cubicBezTo>
                  <a:pt x="5952" y="2842"/>
                  <a:pt x="5940" y="2824"/>
                  <a:pt x="5922" y="2804"/>
                </a:cubicBezTo>
                <a:cubicBezTo>
                  <a:pt x="5901" y="2795"/>
                  <a:pt x="5901" y="2795"/>
                  <a:pt x="5901" y="2795"/>
                </a:cubicBezTo>
                <a:cubicBezTo>
                  <a:pt x="5898" y="2728"/>
                  <a:pt x="5886" y="2661"/>
                  <a:pt x="5872" y="2634"/>
                </a:cubicBezTo>
                <a:cubicBezTo>
                  <a:pt x="5859" y="2596"/>
                  <a:pt x="5901" y="2562"/>
                  <a:pt x="5919" y="2519"/>
                </a:cubicBezTo>
                <a:cubicBezTo>
                  <a:pt x="5888" y="2524"/>
                  <a:pt x="5893" y="2477"/>
                  <a:pt x="5862" y="2482"/>
                </a:cubicBezTo>
                <a:cubicBezTo>
                  <a:pt x="5865" y="2475"/>
                  <a:pt x="5849" y="2461"/>
                  <a:pt x="5828" y="2447"/>
                </a:cubicBezTo>
                <a:cubicBezTo>
                  <a:pt x="5825" y="2445"/>
                  <a:pt x="5822" y="2443"/>
                  <a:pt x="5819" y="2441"/>
                </a:cubicBezTo>
                <a:cubicBezTo>
                  <a:pt x="5817" y="2440"/>
                  <a:pt x="5819" y="2440"/>
                  <a:pt x="5819" y="2440"/>
                </a:cubicBezTo>
                <a:cubicBezTo>
                  <a:pt x="5820" y="2440"/>
                  <a:pt x="5820" y="2440"/>
                  <a:pt x="5820" y="2440"/>
                </a:cubicBezTo>
                <a:cubicBezTo>
                  <a:pt x="5822" y="2439"/>
                  <a:pt x="5823" y="2438"/>
                  <a:pt x="5825" y="2438"/>
                </a:cubicBezTo>
                <a:cubicBezTo>
                  <a:pt x="5825" y="2437"/>
                  <a:pt x="5824" y="2436"/>
                  <a:pt x="5824" y="2435"/>
                </a:cubicBezTo>
                <a:cubicBezTo>
                  <a:pt x="5824" y="2435"/>
                  <a:pt x="5823" y="2435"/>
                  <a:pt x="5823" y="2435"/>
                </a:cubicBezTo>
                <a:cubicBezTo>
                  <a:pt x="5823" y="2434"/>
                  <a:pt x="5823" y="2434"/>
                  <a:pt x="5823" y="2434"/>
                </a:cubicBezTo>
                <a:cubicBezTo>
                  <a:pt x="5822" y="2434"/>
                  <a:pt x="5822" y="2434"/>
                  <a:pt x="5822" y="2434"/>
                </a:cubicBezTo>
                <a:cubicBezTo>
                  <a:pt x="5822" y="2434"/>
                  <a:pt x="5819" y="2437"/>
                  <a:pt x="5814" y="2439"/>
                </a:cubicBezTo>
                <a:cubicBezTo>
                  <a:pt x="5813" y="2440"/>
                  <a:pt x="5812" y="2440"/>
                  <a:pt x="5811" y="2440"/>
                </a:cubicBezTo>
                <a:cubicBezTo>
                  <a:pt x="5808" y="2440"/>
                  <a:pt x="5806" y="2440"/>
                  <a:pt x="5803" y="2440"/>
                </a:cubicBezTo>
                <a:cubicBezTo>
                  <a:pt x="5798" y="2439"/>
                  <a:pt x="5792" y="2437"/>
                  <a:pt x="5786" y="2434"/>
                </a:cubicBezTo>
                <a:cubicBezTo>
                  <a:pt x="5777" y="2429"/>
                  <a:pt x="5769" y="2443"/>
                  <a:pt x="5762" y="2457"/>
                </a:cubicBezTo>
                <a:cubicBezTo>
                  <a:pt x="5769" y="2443"/>
                  <a:pt x="5769" y="2443"/>
                  <a:pt x="5777" y="2429"/>
                </a:cubicBezTo>
                <a:cubicBezTo>
                  <a:pt x="5774" y="2432"/>
                  <a:pt x="5772" y="2434"/>
                  <a:pt x="5769" y="2435"/>
                </a:cubicBezTo>
                <a:cubicBezTo>
                  <a:pt x="5766" y="2436"/>
                  <a:pt x="5763" y="2436"/>
                  <a:pt x="5760" y="2436"/>
                </a:cubicBezTo>
                <a:cubicBezTo>
                  <a:pt x="5755" y="2435"/>
                  <a:pt x="5750" y="2432"/>
                  <a:pt x="5746" y="2429"/>
                </a:cubicBezTo>
                <a:cubicBezTo>
                  <a:pt x="5736" y="2423"/>
                  <a:pt x="5728" y="2414"/>
                  <a:pt x="5718" y="2418"/>
                </a:cubicBezTo>
                <a:cubicBezTo>
                  <a:pt x="5725" y="2404"/>
                  <a:pt x="5725" y="2404"/>
                  <a:pt x="5733" y="2390"/>
                </a:cubicBezTo>
                <a:cubicBezTo>
                  <a:pt x="5730" y="2391"/>
                  <a:pt x="5728" y="2392"/>
                  <a:pt x="5725" y="2392"/>
                </a:cubicBezTo>
                <a:cubicBezTo>
                  <a:pt x="5722" y="2393"/>
                  <a:pt x="5719" y="2393"/>
                  <a:pt x="5717" y="2393"/>
                </a:cubicBezTo>
                <a:cubicBezTo>
                  <a:pt x="5711" y="2393"/>
                  <a:pt x="5706" y="2392"/>
                  <a:pt x="5701" y="2390"/>
                </a:cubicBezTo>
                <a:cubicBezTo>
                  <a:pt x="5699" y="2390"/>
                  <a:pt x="5696" y="2389"/>
                  <a:pt x="5694" y="2388"/>
                </a:cubicBezTo>
                <a:cubicBezTo>
                  <a:pt x="5692" y="2387"/>
                  <a:pt x="5689" y="2386"/>
                  <a:pt x="5687" y="2385"/>
                </a:cubicBezTo>
                <a:cubicBezTo>
                  <a:pt x="5682" y="2383"/>
                  <a:pt x="5677" y="2380"/>
                  <a:pt x="5672" y="2377"/>
                </a:cubicBezTo>
                <a:cubicBezTo>
                  <a:pt x="5662" y="2372"/>
                  <a:pt x="5652" y="2366"/>
                  <a:pt x="5642" y="2362"/>
                </a:cubicBezTo>
                <a:cubicBezTo>
                  <a:pt x="5633" y="2358"/>
                  <a:pt x="5623" y="2355"/>
                  <a:pt x="5612" y="2355"/>
                </a:cubicBezTo>
                <a:cubicBezTo>
                  <a:pt x="5619" y="2341"/>
                  <a:pt x="5619" y="2341"/>
                  <a:pt x="5625" y="2327"/>
                </a:cubicBezTo>
                <a:cubicBezTo>
                  <a:pt x="5622" y="2326"/>
                  <a:pt x="5620" y="2325"/>
                  <a:pt x="5618" y="2324"/>
                </a:cubicBezTo>
                <a:cubicBezTo>
                  <a:pt x="5616" y="2324"/>
                  <a:pt x="5615" y="2323"/>
                  <a:pt x="5613" y="2322"/>
                </a:cubicBezTo>
                <a:cubicBezTo>
                  <a:pt x="5610" y="2321"/>
                  <a:pt x="5607" y="2319"/>
                  <a:pt x="5605" y="2317"/>
                </a:cubicBezTo>
                <a:cubicBezTo>
                  <a:pt x="5604" y="2317"/>
                  <a:pt x="5604" y="2317"/>
                  <a:pt x="5604" y="2317"/>
                </a:cubicBezTo>
                <a:cubicBezTo>
                  <a:pt x="5628" y="2315"/>
                  <a:pt x="5648" y="2308"/>
                  <a:pt x="5664" y="2299"/>
                </a:cubicBezTo>
                <a:cubicBezTo>
                  <a:pt x="5673" y="2294"/>
                  <a:pt x="5681" y="2288"/>
                  <a:pt x="5687" y="2281"/>
                </a:cubicBezTo>
                <a:cubicBezTo>
                  <a:pt x="5691" y="2277"/>
                  <a:pt x="5694" y="2274"/>
                  <a:pt x="5697" y="2270"/>
                </a:cubicBezTo>
                <a:cubicBezTo>
                  <a:pt x="5698" y="2268"/>
                  <a:pt x="5698" y="2268"/>
                  <a:pt x="5698" y="2268"/>
                </a:cubicBezTo>
                <a:cubicBezTo>
                  <a:pt x="5703" y="2265"/>
                  <a:pt x="5703" y="2265"/>
                  <a:pt x="5703" y="2265"/>
                </a:cubicBezTo>
                <a:cubicBezTo>
                  <a:pt x="5713" y="2257"/>
                  <a:pt x="5713" y="2257"/>
                  <a:pt x="5713" y="2257"/>
                </a:cubicBezTo>
                <a:cubicBezTo>
                  <a:pt x="5721" y="2251"/>
                  <a:pt x="5728" y="2246"/>
                  <a:pt x="5736" y="2240"/>
                </a:cubicBezTo>
                <a:cubicBezTo>
                  <a:pt x="5743" y="2233"/>
                  <a:pt x="5750" y="2227"/>
                  <a:pt x="5758" y="2220"/>
                </a:cubicBezTo>
                <a:cubicBezTo>
                  <a:pt x="5761" y="2217"/>
                  <a:pt x="5765" y="2213"/>
                  <a:pt x="5768" y="2210"/>
                </a:cubicBezTo>
                <a:cubicBezTo>
                  <a:pt x="5773" y="2205"/>
                  <a:pt x="5773" y="2205"/>
                  <a:pt x="5773" y="2205"/>
                </a:cubicBezTo>
                <a:cubicBezTo>
                  <a:pt x="5776" y="2203"/>
                  <a:pt x="5776" y="2203"/>
                  <a:pt x="5776" y="2203"/>
                </a:cubicBezTo>
                <a:cubicBezTo>
                  <a:pt x="5777" y="2201"/>
                  <a:pt x="5777" y="2201"/>
                  <a:pt x="5777" y="2201"/>
                </a:cubicBezTo>
                <a:cubicBezTo>
                  <a:pt x="5778" y="2201"/>
                  <a:pt x="5778" y="2201"/>
                  <a:pt x="5778" y="2201"/>
                </a:cubicBezTo>
                <a:cubicBezTo>
                  <a:pt x="5782" y="2194"/>
                  <a:pt x="5784" y="2189"/>
                  <a:pt x="5786" y="2184"/>
                </a:cubicBezTo>
                <a:cubicBezTo>
                  <a:pt x="5789" y="2173"/>
                  <a:pt x="5761" y="2135"/>
                  <a:pt x="5739" y="2096"/>
                </a:cubicBezTo>
                <a:cubicBezTo>
                  <a:pt x="5716" y="2057"/>
                  <a:pt x="5697" y="2019"/>
                  <a:pt x="5697" y="2019"/>
                </a:cubicBezTo>
                <a:cubicBezTo>
                  <a:pt x="5690" y="2004"/>
                  <a:pt x="5680" y="1983"/>
                  <a:pt x="5669" y="1963"/>
                </a:cubicBezTo>
                <a:cubicBezTo>
                  <a:pt x="5658" y="1942"/>
                  <a:pt x="5647" y="1922"/>
                  <a:pt x="5636" y="1909"/>
                </a:cubicBezTo>
                <a:cubicBezTo>
                  <a:pt x="5628" y="1905"/>
                  <a:pt x="5617" y="1907"/>
                  <a:pt x="5604" y="1903"/>
                </a:cubicBezTo>
                <a:cubicBezTo>
                  <a:pt x="5591" y="1900"/>
                  <a:pt x="5573" y="1892"/>
                  <a:pt x="5554" y="1867"/>
                </a:cubicBezTo>
                <a:cubicBezTo>
                  <a:pt x="5545" y="1855"/>
                  <a:pt x="5552" y="1850"/>
                  <a:pt x="5558" y="1846"/>
                </a:cubicBezTo>
                <a:cubicBezTo>
                  <a:pt x="5540" y="1821"/>
                  <a:pt x="5518" y="1779"/>
                  <a:pt x="5503" y="1743"/>
                </a:cubicBezTo>
                <a:cubicBezTo>
                  <a:pt x="5488" y="1706"/>
                  <a:pt x="5480" y="1675"/>
                  <a:pt x="5485" y="1672"/>
                </a:cubicBezTo>
                <a:cubicBezTo>
                  <a:pt x="5481" y="1656"/>
                  <a:pt x="5481" y="1621"/>
                  <a:pt x="5485" y="1586"/>
                </a:cubicBezTo>
                <a:cubicBezTo>
                  <a:pt x="5489" y="1550"/>
                  <a:pt x="5497" y="1515"/>
                  <a:pt x="5497" y="1499"/>
                </a:cubicBezTo>
                <a:cubicBezTo>
                  <a:pt x="5500" y="1485"/>
                  <a:pt x="5491" y="1464"/>
                  <a:pt x="5474" y="1439"/>
                </a:cubicBezTo>
                <a:cubicBezTo>
                  <a:pt x="5466" y="1427"/>
                  <a:pt x="5454" y="1414"/>
                  <a:pt x="5441" y="1401"/>
                </a:cubicBezTo>
                <a:cubicBezTo>
                  <a:pt x="5428" y="1388"/>
                  <a:pt x="5414" y="1376"/>
                  <a:pt x="5398" y="1364"/>
                </a:cubicBezTo>
                <a:cubicBezTo>
                  <a:pt x="5403" y="1353"/>
                  <a:pt x="5382" y="1341"/>
                  <a:pt x="5361" y="1331"/>
                </a:cubicBezTo>
                <a:cubicBezTo>
                  <a:pt x="5361" y="1330"/>
                  <a:pt x="5355" y="1329"/>
                  <a:pt x="5346" y="1328"/>
                </a:cubicBezTo>
                <a:cubicBezTo>
                  <a:pt x="5328" y="1318"/>
                  <a:pt x="5309" y="1308"/>
                  <a:pt x="5291" y="1301"/>
                </a:cubicBezTo>
                <a:cubicBezTo>
                  <a:pt x="5260" y="1287"/>
                  <a:pt x="5230" y="1279"/>
                  <a:pt x="5208" y="1277"/>
                </a:cubicBezTo>
                <a:cubicBezTo>
                  <a:pt x="5208" y="1276"/>
                  <a:pt x="5208" y="1275"/>
                  <a:pt x="5208" y="1275"/>
                </a:cubicBezTo>
                <a:cubicBezTo>
                  <a:pt x="5208" y="1269"/>
                  <a:pt x="5208" y="1269"/>
                  <a:pt x="5208" y="1269"/>
                </a:cubicBezTo>
                <a:cubicBezTo>
                  <a:pt x="5208" y="1262"/>
                  <a:pt x="5208" y="1262"/>
                  <a:pt x="5208" y="1262"/>
                </a:cubicBezTo>
                <a:cubicBezTo>
                  <a:pt x="5208" y="1257"/>
                  <a:pt x="5209" y="1253"/>
                  <a:pt x="5209" y="1248"/>
                </a:cubicBezTo>
                <a:cubicBezTo>
                  <a:pt x="5210" y="1234"/>
                  <a:pt x="5210" y="1234"/>
                  <a:pt x="5210" y="1234"/>
                </a:cubicBezTo>
                <a:cubicBezTo>
                  <a:pt x="5210" y="1231"/>
                  <a:pt x="5210" y="1231"/>
                  <a:pt x="5210" y="1231"/>
                </a:cubicBezTo>
                <a:cubicBezTo>
                  <a:pt x="5210" y="1227"/>
                  <a:pt x="5210" y="1227"/>
                  <a:pt x="5210" y="1227"/>
                </a:cubicBezTo>
                <a:cubicBezTo>
                  <a:pt x="5210" y="1218"/>
                  <a:pt x="5210" y="1218"/>
                  <a:pt x="5210" y="1218"/>
                </a:cubicBezTo>
                <a:cubicBezTo>
                  <a:pt x="5210" y="1206"/>
                  <a:pt x="5209" y="1195"/>
                  <a:pt x="5208" y="1183"/>
                </a:cubicBezTo>
                <a:cubicBezTo>
                  <a:pt x="5207" y="1180"/>
                  <a:pt x="5207" y="1177"/>
                  <a:pt x="5206" y="1175"/>
                </a:cubicBezTo>
                <a:cubicBezTo>
                  <a:pt x="5206" y="1172"/>
                  <a:pt x="5205" y="1168"/>
                  <a:pt x="5204" y="1164"/>
                </a:cubicBezTo>
                <a:cubicBezTo>
                  <a:pt x="5202" y="1158"/>
                  <a:pt x="5200" y="1151"/>
                  <a:pt x="5197" y="1144"/>
                </a:cubicBezTo>
                <a:cubicBezTo>
                  <a:pt x="5192" y="1131"/>
                  <a:pt x="5185" y="1118"/>
                  <a:pt x="5175" y="1106"/>
                </a:cubicBezTo>
                <a:cubicBezTo>
                  <a:pt x="5166" y="1137"/>
                  <a:pt x="5138" y="1162"/>
                  <a:pt x="5158" y="1184"/>
                </a:cubicBezTo>
                <a:cubicBezTo>
                  <a:pt x="5153" y="1184"/>
                  <a:pt x="5146" y="1185"/>
                  <a:pt x="5140" y="1186"/>
                </a:cubicBezTo>
                <a:cubicBezTo>
                  <a:pt x="5137" y="1181"/>
                  <a:pt x="5135" y="1176"/>
                  <a:pt x="5132" y="1172"/>
                </a:cubicBezTo>
                <a:cubicBezTo>
                  <a:pt x="5119" y="1188"/>
                  <a:pt x="5101" y="1190"/>
                  <a:pt x="5085" y="1191"/>
                </a:cubicBezTo>
                <a:cubicBezTo>
                  <a:pt x="5073" y="1192"/>
                  <a:pt x="5062" y="1193"/>
                  <a:pt x="5053" y="1199"/>
                </a:cubicBezTo>
                <a:cubicBezTo>
                  <a:pt x="5031" y="1192"/>
                  <a:pt x="5008" y="1184"/>
                  <a:pt x="4985" y="1176"/>
                </a:cubicBezTo>
                <a:cubicBezTo>
                  <a:pt x="4975" y="1147"/>
                  <a:pt x="4963" y="1106"/>
                  <a:pt x="4953" y="1071"/>
                </a:cubicBezTo>
                <a:cubicBezTo>
                  <a:pt x="4943" y="1034"/>
                  <a:pt x="4935" y="1004"/>
                  <a:pt x="4937" y="1003"/>
                </a:cubicBezTo>
                <a:cubicBezTo>
                  <a:pt x="4933" y="988"/>
                  <a:pt x="4928" y="957"/>
                  <a:pt x="4920" y="926"/>
                </a:cubicBezTo>
                <a:cubicBezTo>
                  <a:pt x="4914" y="895"/>
                  <a:pt x="4906" y="865"/>
                  <a:pt x="4900" y="850"/>
                </a:cubicBezTo>
                <a:cubicBezTo>
                  <a:pt x="4896" y="827"/>
                  <a:pt x="4858" y="767"/>
                  <a:pt x="4824" y="706"/>
                </a:cubicBezTo>
                <a:cubicBezTo>
                  <a:pt x="4806" y="675"/>
                  <a:pt x="4788" y="645"/>
                  <a:pt x="4775" y="619"/>
                </a:cubicBezTo>
                <a:cubicBezTo>
                  <a:pt x="4762" y="593"/>
                  <a:pt x="4752" y="572"/>
                  <a:pt x="4747" y="561"/>
                </a:cubicBezTo>
                <a:cubicBezTo>
                  <a:pt x="4741" y="547"/>
                  <a:pt x="4734" y="529"/>
                  <a:pt x="4726" y="509"/>
                </a:cubicBezTo>
                <a:cubicBezTo>
                  <a:pt x="4718" y="489"/>
                  <a:pt x="4709" y="467"/>
                  <a:pt x="4700" y="446"/>
                </a:cubicBezTo>
                <a:cubicBezTo>
                  <a:pt x="4702" y="450"/>
                  <a:pt x="4702" y="449"/>
                  <a:pt x="4702" y="448"/>
                </a:cubicBezTo>
                <a:cubicBezTo>
                  <a:pt x="4701" y="446"/>
                  <a:pt x="4701" y="442"/>
                  <a:pt x="4699" y="439"/>
                </a:cubicBezTo>
                <a:cubicBezTo>
                  <a:pt x="4695" y="432"/>
                  <a:pt x="4692" y="424"/>
                  <a:pt x="4694" y="432"/>
                </a:cubicBezTo>
                <a:cubicBezTo>
                  <a:pt x="4691" y="425"/>
                  <a:pt x="4688" y="418"/>
                  <a:pt x="4685" y="413"/>
                </a:cubicBezTo>
                <a:cubicBezTo>
                  <a:pt x="4679" y="408"/>
                  <a:pt x="4674" y="406"/>
                  <a:pt x="4671" y="407"/>
                </a:cubicBezTo>
                <a:cubicBezTo>
                  <a:pt x="4671" y="407"/>
                  <a:pt x="4671" y="407"/>
                  <a:pt x="4671" y="409"/>
                </a:cubicBezTo>
                <a:cubicBezTo>
                  <a:pt x="4671" y="410"/>
                  <a:pt x="4672" y="412"/>
                  <a:pt x="4671" y="415"/>
                </a:cubicBezTo>
                <a:cubicBezTo>
                  <a:pt x="4671" y="419"/>
                  <a:pt x="4669" y="423"/>
                  <a:pt x="4664" y="425"/>
                </a:cubicBezTo>
                <a:cubicBezTo>
                  <a:pt x="4661" y="426"/>
                  <a:pt x="4665" y="440"/>
                  <a:pt x="4670" y="455"/>
                </a:cubicBezTo>
                <a:cubicBezTo>
                  <a:pt x="4665" y="440"/>
                  <a:pt x="4665" y="440"/>
                  <a:pt x="4661" y="426"/>
                </a:cubicBezTo>
                <a:cubicBezTo>
                  <a:pt x="4664" y="441"/>
                  <a:pt x="4662" y="441"/>
                  <a:pt x="4658" y="440"/>
                </a:cubicBezTo>
                <a:cubicBezTo>
                  <a:pt x="4654" y="439"/>
                  <a:pt x="4650" y="437"/>
                  <a:pt x="4650" y="445"/>
                </a:cubicBezTo>
                <a:cubicBezTo>
                  <a:pt x="4645" y="430"/>
                  <a:pt x="4645" y="430"/>
                  <a:pt x="4641" y="415"/>
                </a:cubicBezTo>
                <a:cubicBezTo>
                  <a:pt x="4641" y="447"/>
                  <a:pt x="4624" y="420"/>
                  <a:pt x="4616" y="438"/>
                </a:cubicBezTo>
                <a:cubicBezTo>
                  <a:pt x="4611" y="424"/>
                  <a:pt x="4611" y="424"/>
                  <a:pt x="4607" y="409"/>
                </a:cubicBezTo>
                <a:cubicBezTo>
                  <a:pt x="4604" y="410"/>
                  <a:pt x="4600" y="411"/>
                  <a:pt x="4597" y="410"/>
                </a:cubicBezTo>
                <a:cubicBezTo>
                  <a:pt x="4594" y="409"/>
                  <a:pt x="4591" y="406"/>
                  <a:pt x="4588" y="398"/>
                </a:cubicBezTo>
                <a:cubicBezTo>
                  <a:pt x="4583" y="384"/>
                  <a:pt x="4583" y="384"/>
                  <a:pt x="4578" y="369"/>
                </a:cubicBezTo>
                <a:cubicBezTo>
                  <a:pt x="4566" y="357"/>
                  <a:pt x="4562" y="390"/>
                  <a:pt x="4551" y="361"/>
                </a:cubicBezTo>
                <a:cubicBezTo>
                  <a:pt x="4557" y="376"/>
                  <a:pt x="4557" y="376"/>
                  <a:pt x="4562" y="390"/>
                </a:cubicBezTo>
                <a:cubicBezTo>
                  <a:pt x="4548" y="395"/>
                  <a:pt x="4535" y="395"/>
                  <a:pt x="4521" y="394"/>
                </a:cubicBezTo>
                <a:cubicBezTo>
                  <a:pt x="4514" y="393"/>
                  <a:pt x="4508" y="392"/>
                  <a:pt x="4501" y="391"/>
                </a:cubicBezTo>
                <a:cubicBezTo>
                  <a:pt x="4497" y="390"/>
                  <a:pt x="4494" y="389"/>
                  <a:pt x="4491" y="389"/>
                </a:cubicBezTo>
                <a:cubicBezTo>
                  <a:pt x="4485" y="385"/>
                  <a:pt x="4485" y="385"/>
                  <a:pt x="4485" y="385"/>
                </a:cubicBezTo>
                <a:cubicBezTo>
                  <a:pt x="4472" y="373"/>
                  <a:pt x="4461" y="367"/>
                  <a:pt x="4451" y="365"/>
                </a:cubicBezTo>
                <a:cubicBezTo>
                  <a:pt x="4440" y="363"/>
                  <a:pt x="4431" y="365"/>
                  <a:pt x="4424" y="370"/>
                </a:cubicBezTo>
                <a:cubicBezTo>
                  <a:pt x="4420" y="373"/>
                  <a:pt x="4416" y="376"/>
                  <a:pt x="4412" y="380"/>
                </a:cubicBezTo>
                <a:cubicBezTo>
                  <a:pt x="4408" y="384"/>
                  <a:pt x="4405" y="388"/>
                  <a:pt x="4401" y="393"/>
                </a:cubicBezTo>
                <a:cubicBezTo>
                  <a:pt x="4394" y="402"/>
                  <a:pt x="4388" y="413"/>
                  <a:pt x="4382" y="423"/>
                </a:cubicBezTo>
                <a:cubicBezTo>
                  <a:pt x="4378" y="425"/>
                  <a:pt x="4386" y="455"/>
                  <a:pt x="4402" y="482"/>
                </a:cubicBezTo>
                <a:cubicBezTo>
                  <a:pt x="4389" y="487"/>
                  <a:pt x="4389" y="487"/>
                  <a:pt x="4389" y="487"/>
                </a:cubicBezTo>
                <a:cubicBezTo>
                  <a:pt x="4381" y="490"/>
                  <a:pt x="4404" y="531"/>
                  <a:pt x="4396" y="535"/>
                </a:cubicBezTo>
                <a:cubicBezTo>
                  <a:pt x="4387" y="559"/>
                  <a:pt x="4373" y="575"/>
                  <a:pt x="4357" y="586"/>
                </a:cubicBezTo>
                <a:cubicBezTo>
                  <a:pt x="4353" y="589"/>
                  <a:pt x="4349" y="592"/>
                  <a:pt x="4345" y="594"/>
                </a:cubicBezTo>
                <a:cubicBezTo>
                  <a:pt x="4341" y="596"/>
                  <a:pt x="4336" y="599"/>
                  <a:pt x="4331" y="601"/>
                </a:cubicBezTo>
                <a:cubicBezTo>
                  <a:pt x="4322" y="605"/>
                  <a:pt x="4312" y="608"/>
                  <a:pt x="4303" y="611"/>
                </a:cubicBezTo>
                <a:cubicBezTo>
                  <a:pt x="4300" y="612"/>
                  <a:pt x="4297" y="613"/>
                  <a:pt x="4294" y="614"/>
                </a:cubicBezTo>
                <a:cubicBezTo>
                  <a:pt x="4288" y="607"/>
                  <a:pt x="4283" y="602"/>
                  <a:pt x="4278" y="599"/>
                </a:cubicBezTo>
                <a:cubicBezTo>
                  <a:pt x="4275" y="597"/>
                  <a:pt x="4270" y="597"/>
                  <a:pt x="4266" y="597"/>
                </a:cubicBezTo>
                <a:cubicBezTo>
                  <a:pt x="4261" y="598"/>
                  <a:pt x="4257" y="599"/>
                  <a:pt x="4253" y="601"/>
                </a:cubicBezTo>
                <a:cubicBezTo>
                  <a:pt x="4245" y="605"/>
                  <a:pt x="4238" y="612"/>
                  <a:pt x="4232" y="620"/>
                </a:cubicBezTo>
                <a:cubicBezTo>
                  <a:pt x="4230" y="623"/>
                  <a:pt x="4229" y="625"/>
                  <a:pt x="4227" y="627"/>
                </a:cubicBezTo>
                <a:cubicBezTo>
                  <a:pt x="4225" y="629"/>
                  <a:pt x="4222" y="632"/>
                  <a:pt x="4220" y="635"/>
                </a:cubicBezTo>
                <a:cubicBezTo>
                  <a:pt x="4216" y="640"/>
                  <a:pt x="4212" y="645"/>
                  <a:pt x="4208" y="650"/>
                </a:cubicBezTo>
                <a:cubicBezTo>
                  <a:pt x="4206" y="651"/>
                  <a:pt x="4206" y="654"/>
                  <a:pt x="4206" y="660"/>
                </a:cubicBezTo>
                <a:cubicBezTo>
                  <a:pt x="4201" y="666"/>
                  <a:pt x="4195" y="672"/>
                  <a:pt x="4190" y="679"/>
                </a:cubicBezTo>
                <a:cubicBezTo>
                  <a:pt x="4197" y="680"/>
                  <a:pt x="4205" y="682"/>
                  <a:pt x="4212" y="684"/>
                </a:cubicBezTo>
                <a:cubicBezTo>
                  <a:pt x="4213" y="686"/>
                  <a:pt x="4213" y="688"/>
                  <a:pt x="4214" y="690"/>
                </a:cubicBezTo>
                <a:cubicBezTo>
                  <a:pt x="4030" y="614"/>
                  <a:pt x="3839" y="555"/>
                  <a:pt x="3656" y="496"/>
                </a:cubicBezTo>
                <a:cubicBezTo>
                  <a:pt x="3598" y="477"/>
                  <a:pt x="3540" y="458"/>
                  <a:pt x="3485" y="439"/>
                </a:cubicBezTo>
                <a:cubicBezTo>
                  <a:pt x="3457" y="429"/>
                  <a:pt x="3429" y="420"/>
                  <a:pt x="3401" y="410"/>
                </a:cubicBezTo>
                <a:cubicBezTo>
                  <a:pt x="3387" y="405"/>
                  <a:pt x="3373" y="400"/>
                  <a:pt x="3359" y="395"/>
                </a:cubicBezTo>
                <a:cubicBezTo>
                  <a:pt x="3346" y="389"/>
                  <a:pt x="3333" y="384"/>
                  <a:pt x="3320" y="379"/>
                </a:cubicBezTo>
                <a:cubicBezTo>
                  <a:pt x="3293" y="369"/>
                  <a:pt x="3267" y="358"/>
                  <a:pt x="3241" y="347"/>
                </a:cubicBezTo>
                <a:cubicBezTo>
                  <a:pt x="3228" y="342"/>
                  <a:pt x="3215" y="336"/>
                  <a:pt x="3203" y="331"/>
                </a:cubicBezTo>
                <a:cubicBezTo>
                  <a:pt x="3190" y="325"/>
                  <a:pt x="3177" y="319"/>
                  <a:pt x="3164" y="313"/>
                </a:cubicBezTo>
                <a:cubicBezTo>
                  <a:pt x="3136" y="301"/>
                  <a:pt x="3109" y="288"/>
                  <a:pt x="3082" y="275"/>
                </a:cubicBezTo>
                <a:cubicBezTo>
                  <a:pt x="3054" y="261"/>
                  <a:pt x="3027" y="248"/>
                  <a:pt x="2999" y="234"/>
                </a:cubicBezTo>
                <a:cubicBezTo>
                  <a:pt x="2974" y="212"/>
                  <a:pt x="2924" y="167"/>
                  <a:pt x="2897" y="145"/>
                </a:cubicBezTo>
                <a:cubicBezTo>
                  <a:pt x="2840" y="120"/>
                  <a:pt x="2779" y="97"/>
                  <a:pt x="2713" y="79"/>
                </a:cubicBezTo>
                <a:cubicBezTo>
                  <a:pt x="2680" y="70"/>
                  <a:pt x="2647" y="61"/>
                  <a:pt x="2613" y="54"/>
                </a:cubicBezTo>
                <a:cubicBezTo>
                  <a:pt x="2579" y="46"/>
                  <a:pt x="2544" y="39"/>
                  <a:pt x="2509" y="33"/>
                </a:cubicBezTo>
                <a:cubicBezTo>
                  <a:pt x="2475" y="27"/>
                  <a:pt x="2439" y="22"/>
                  <a:pt x="2404" y="18"/>
                </a:cubicBezTo>
                <a:cubicBezTo>
                  <a:pt x="2386" y="16"/>
                  <a:pt x="2369" y="14"/>
                  <a:pt x="2352" y="12"/>
                </a:cubicBezTo>
                <a:cubicBezTo>
                  <a:pt x="2334" y="10"/>
                  <a:pt x="2317" y="8"/>
                  <a:pt x="2299" y="7"/>
                </a:cubicBezTo>
                <a:cubicBezTo>
                  <a:pt x="2264" y="5"/>
                  <a:pt x="2230" y="3"/>
                  <a:pt x="2196" y="1"/>
                </a:cubicBezTo>
                <a:cubicBezTo>
                  <a:pt x="2188" y="1"/>
                  <a:pt x="2179" y="0"/>
                  <a:pt x="2171" y="0"/>
                </a:cubicBezTo>
                <a:cubicBezTo>
                  <a:pt x="2167" y="0"/>
                  <a:pt x="2163" y="0"/>
                  <a:pt x="2160" y="0"/>
                </a:cubicBezTo>
                <a:cubicBezTo>
                  <a:pt x="2156" y="0"/>
                  <a:pt x="2152" y="0"/>
                  <a:pt x="2149" y="0"/>
                </a:cubicBezTo>
                <a:cubicBezTo>
                  <a:pt x="2134" y="0"/>
                  <a:pt x="2119" y="0"/>
                  <a:pt x="2105" y="0"/>
                </a:cubicBezTo>
                <a:cubicBezTo>
                  <a:pt x="2091" y="0"/>
                  <a:pt x="2076" y="3"/>
                  <a:pt x="2063" y="8"/>
                </a:cubicBezTo>
                <a:cubicBezTo>
                  <a:pt x="2056" y="10"/>
                  <a:pt x="2049" y="13"/>
                  <a:pt x="2042" y="16"/>
                </a:cubicBezTo>
                <a:cubicBezTo>
                  <a:pt x="2039" y="17"/>
                  <a:pt x="2035" y="19"/>
                  <a:pt x="2032" y="20"/>
                </a:cubicBezTo>
                <a:cubicBezTo>
                  <a:pt x="2027" y="23"/>
                  <a:pt x="2027" y="23"/>
                  <a:pt x="2027" y="23"/>
                </a:cubicBezTo>
                <a:cubicBezTo>
                  <a:pt x="2024" y="25"/>
                  <a:pt x="2024" y="25"/>
                  <a:pt x="2024" y="25"/>
                </a:cubicBezTo>
                <a:cubicBezTo>
                  <a:pt x="2021" y="26"/>
                  <a:pt x="2021" y="26"/>
                  <a:pt x="2021" y="26"/>
                </a:cubicBezTo>
                <a:cubicBezTo>
                  <a:pt x="1985" y="39"/>
                  <a:pt x="1952" y="58"/>
                  <a:pt x="1926" y="78"/>
                </a:cubicBezTo>
                <a:cubicBezTo>
                  <a:pt x="1874" y="118"/>
                  <a:pt x="1845" y="159"/>
                  <a:pt x="1845" y="159"/>
                </a:cubicBezTo>
                <a:cubicBezTo>
                  <a:pt x="1841" y="161"/>
                  <a:pt x="1841" y="161"/>
                  <a:pt x="1841" y="161"/>
                </a:cubicBezTo>
                <a:cubicBezTo>
                  <a:pt x="1838" y="164"/>
                  <a:pt x="1838" y="164"/>
                  <a:pt x="1838" y="164"/>
                </a:cubicBezTo>
                <a:cubicBezTo>
                  <a:pt x="1836" y="166"/>
                  <a:pt x="1834" y="168"/>
                  <a:pt x="1832" y="171"/>
                </a:cubicBezTo>
                <a:cubicBezTo>
                  <a:pt x="1828" y="175"/>
                  <a:pt x="1825" y="180"/>
                  <a:pt x="1821" y="185"/>
                </a:cubicBezTo>
                <a:cubicBezTo>
                  <a:pt x="1814" y="195"/>
                  <a:pt x="1808" y="207"/>
                  <a:pt x="1803" y="218"/>
                </a:cubicBezTo>
                <a:cubicBezTo>
                  <a:pt x="1795" y="241"/>
                  <a:pt x="1793" y="264"/>
                  <a:pt x="1807" y="280"/>
                </a:cubicBezTo>
                <a:cubicBezTo>
                  <a:pt x="1814" y="282"/>
                  <a:pt x="1822" y="284"/>
                  <a:pt x="1832" y="286"/>
                </a:cubicBezTo>
                <a:cubicBezTo>
                  <a:pt x="1842" y="289"/>
                  <a:pt x="1855" y="291"/>
                  <a:pt x="1867" y="293"/>
                </a:cubicBezTo>
                <a:cubicBezTo>
                  <a:pt x="1880" y="296"/>
                  <a:pt x="1893" y="299"/>
                  <a:pt x="1906" y="301"/>
                </a:cubicBezTo>
                <a:cubicBezTo>
                  <a:pt x="1919" y="305"/>
                  <a:pt x="1932" y="308"/>
                  <a:pt x="1945" y="312"/>
                </a:cubicBezTo>
                <a:cubicBezTo>
                  <a:pt x="1957" y="316"/>
                  <a:pt x="1969" y="321"/>
                  <a:pt x="1980" y="325"/>
                </a:cubicBezTo>
                <a:cubicBezTo>
                  <a:pt x="1989" y="330"/>
                  <a:pt x="1996" y="334"/>
                  <a:pt x="2003" y="340"/>
                </a:cubicBezTo>
                <a:cubicBezTo>
                  <a:pt x="2015" y="350"/>
                  <a:pt x="2022" y="363"/>
                  <a:pt x="2020" y="378"/>
                </a:cubicBezTo>
                <a:cubicBezTo>
                  <a:pt x="2019" y="385"/>
                  <a:pt x="2012" y="388"/>
                  <a:pt x="2001" y="389"/>
                </a:cubicBezTo>
                <a:cubicBezTo>
                  <a:pt x="1995" y="389"/>
                  <a:pt x="1989" y="389"/>
                  <a:pt x="1983" y="388"/>
                </a:cubicBezTo>
                <a:cubicBezTo>
                  <a:pt x="1979" y="388"/>
                  <a:pt x="1976" y="388"/>
                  <a:pt x="1973" y="387"/>
                </a:cubicBezTo>
                <a:cubicBezTo>
                  <a:pt x="1969" y="387"/>
                  <a:pt x="1965" y="387"/>
                  <a:pt x="1961" y="386"/>
                </a:cubicBezTo>
                <a:cubicBezTo>
                  <a:pt x="1956" y="417"/>
                  <a:pt x="1925" y="459"/>
                  <a:pt x="1895" y="494"/>
                </a:cubicBezTo>
                <a:cubicBezTo>
                  <a:pt x="1863" y="530"/>
                  <a:pt x="1832" y="559"/>
                  <a:pt x="1817" y="558"/>
                </a:cubicBezTo>
                <a:cubicBezTo>
                  <a:pt x="1809" y="566"/>
                  <a:pt x="1790" y="578"/>
                  <a:pt x="1766" y="592"/>
                </a:cubicBezTo>
                <a:cubicBezTo>
                  <a:pt x="1745" y="603"/>
                  <a:pt x="1722" y="616"/>
                  <a:pt x="1698" y="629"/>
                </a:cubicBezTo>
                <a:cubicBezTo>
                  <a:pt x="1681" y="628"/>
                  <a:pt x="1662" y="627"/>
                  <a:pt x="1639" y="625"/>
                </a:cubicBezTo>
                <a:cubicBezTo>
                  <a:pt x="1639" y="625"/>
                  <a:pt x="1639" y="625"/>
                  <a:pt x="1639" y="625"/>
                </a:cubicBezTo>
                <a:cubicBezTo>
                  <a:pt x="1730" y="632"/>
                  <a:pt x="1664" y="627"/>
                  <a:pt x="1685" y="628"/>
                </a:cubicBezTo>
                <a:cubicBezTo>
                  <a:pt x="1685" y="628"/>
                  <a:pt x="1685" y="628"/>
                  <a:pt x="1685" y="628"/>
                </a:cubicBezTo>
                <a:cubicBezTo>
                  <a:pt x="1685" y="629"/>
                  <a:pt x="1685" y="629"/>
                  <a:pt x="1685" y="629"/>
                </a:cubicBezTo>
                <a:cubicBezTo>
                  <a:pt x="1685" y="629"/>
                  <a:pt x="1685" y="629"/>
                  <a:pt x="1685" y="629"/>
                </a:cubicBezTo>
                <a:cubicBezTo>
                  <a:pt x="1685" y="629"/>
                  <a:pt x="1685" y="629"/>
                  <a:pt x="1685" y="629"/>
                </a:cubicBezTo>
                <a:cubicBezTo>
                  <a:pt x="1685" y="630"/>
                  <a:pt x="1685" y="630"/>
                  <a:pt x="1685" y="630"/>
                </a:cubicBezTo>
                <a:cubicBezTo>
                  <a:pt x="1686" y="631"/>
                  <a:pt x="1686" y="631"/>
                  <a:pt x="1686" y="631"/>
                </a:cubicBezTo>
                <a:cubicBezTo>
                  <a:pt x="1686" y="631"/>
                  <a:pt x="1687" y="632"/>
                  <a:pt x="1687" y="633"/>
                </a:cubicBezTo>
                <a:cubicBezTo>
                  <a:pt x="1688" y="633"/>
                  <a:pt x="1688" y="634"/>
                  <a:pt x="1689" y="634"/>
                </a:cubicBezTo>
                <a:cubicBezTo>
                  <a:pt x="1688" y="635"/>
                  <a:pt x="1687" y="635"/>
                  <a:pt x="1686" y="636"/>
                </a:cubicBezTo>
                <a:cubicBezTo>
                  <a:pt x="1682" y="635"/>
                  <a:pt x="1682" y="635"/>
                  <a:pt x="1682" y="635"/>
                </a:cubicBezTo>
                <a:cubicBezTo>
                  <a:pt x="1676" y="637"/>
                  <a:pt x="1670" y="639"/>
                  <a:pt x="1665" y="641"/>
                </a:cubicBezTo>
                <a:cubicBezTo>
                  <a:pt x="1659" y="643"/>
                  <a:pt x="1653" y="646"/>
                  <a:pt x="1648" y="648"/>
                </a:cubicBezTo>
                <a:cubicBezTo>
                  <a:pt x="1642" y="650"/>
                  <a:pt x="1638" y="653"/>
                  <a:pt x="1634" y="655"/>
                </a:cubicBezTo>
                <a:cubicBezTo>
                  <a:pt x="1633" y="657"/>
                  <a:pt x="1631" y="658"/>
                  <a:pt x="1629" y="659"/>
                </a:cubicBezTo>
                <a:cubicBezTo>
                  <a:pt x="1627" y="661"/>
                  <a:pt x="1627" y="661"/>
                  <a:pt x="1627" y="661"/>
                </a:cubicBezTo>
                <a:cubicBezTo>
                  <a:pt x="1626" y="662"/>
                  <a:pt x="1624" y="662"/>
                  <a:pt x="1623" y="663"/>
                </a:cubicBezTo>
                <a:cubicBezTo>
                  <a:pt x="1619" y="666"/>
                  <a:pt x="1615" y="668"/>
                  <a:pt x="1611" y="670"/>
                </a:cubicBezTo>
                <a:cubicBezTo>
                  <a:pt x="1611" y="671"/>
                  <a:pt x="1611" y="672"/>
                  <a:pt x="1611" y="672"/>
                </a:cubicBezTo>
                <a:cubicBezTo>
                  <a:pt x="1614" y="672"/>
                  <a:pt x="1611" y="672"/>
                  <a:pt x="1612" y="672"/>
                </a:cubicBezTo>
                <a:cubicBezTo>
                  <a:pt x="1612" y="672"/>
                  <a:pt x="1612" y="672"/>
                  <a:pt x="1612" y="672"/>
                </a:cubicBezTo>
                <a:cubicBezTo>
                  <a:pt x="1612" y="672"/>
                  <a:pt x="1612" y="672"/>
                  <a:pt x="1612" y="672"/>
                </a:cubicBezTo>
                <a:cubicBezTo>
                  <a:pt x="1612" y="672"/>
                  <a:pt x="1612" y="672"/>
                  <a:pt x="1612" y="672"/>
                </a:cubicBezTo>
                <a:cubicBezTo>
                  <a:pt x="1612" y="673"/>
                  <a:pt x="1612" y="673"/>
                  <a:pt x="1612" y="673"/>
                </a:cubicBezTo>
                <a:cubicBezTo>
                  <a:pt x="1612" y="674"/>
                  <a:pt x="1612" y="674"/>
                  <a:pt x="1612" y="674"/>
                </a:cubicBezTo>
                <a:cubicBezTo>
                  <a:pt x="1612" y="674"/>
                  <a:pt x="1612" y="674"/>
                  <a:pt x="1612" y="674"/>
                </a:cubicBezTo>
                <a:cubicBezTo>
                  <a:pt x="1612" y="674"/>
                  <a:pt x="1612" y="674"/>
                  <a:pt x="1612" y="674"/>
                </a:cubicBezTo>
                <a:cubicBezTo>
                  <a:pt x="1612" y="674"/>
                  <a:pt x="1612" y="674"/>
                  <a:pt x="1612" y="674"/>
                </a:cubicBezTo>
                <a:cubicBezTo>
                  <a:pt x="1612" y="674"/>
                  <a:pt x="1612" y="674"/>
                  <a:pt x="1612" y="674"/>
                </a:cubicBezTo>
                <a:cubicBezTo>
                  <a:pt x="1612" y="674"/>
                  <a:pt x="1612" y="674"/>
                  <a:pt x="1612" y="674"/>
                </a:cubicBezTo>
                <a:cubicBezTo>
                  <a:pt x="1614" y="735"/>
                  <a:pt x="1616" y="816"/>
                  <a:pt x="1616" y="799"/>
                </a:cubicBezTo>
                <a:cubicBezTo>
                  <a:pt x="1616" y="799"/>
                  <a:pt x="1616" y="799"/>
                  <a:pt x="1616" y="799"/>
                </a:cubicBezTo>
                <a:cubicBezTo>
                  <a:pt x="1615" y="799"/>
                  <a:pt x="1615" y="799"/>
                  <a:pt x="1615" y="799"/>
                </a:cubicBezTo>
                <a:cubicBezTo>
                  <a:pt x="1614" y="800"/>
                  <a:pt x="1614" y="800"/>
                  <a:pt x="1614" y="800"/>
                </a:cubicBezTo>
                <a:cubicBezTo>
                  <a:pt x="1614" y="808"/>
                  <a:pt x="1615" y="816"/>
                  <a:pt x="1615" y="823"/>
                </a:cubicBezTo>
                <a:cubicBezTo>
                  <a:pt x="1622" y="805"/>
                  <a:pt x="1628" y="786"/>
                  <a:pt x="1636" y="767"/>
                </a:cubicBezTo>
                <a:cubicBezTo>
                  <a:pt x="1663" y="896"/>
                  <a:pt x="1663" y="896"/>
                  <a:pt x="1663" y="896"/>
                </a:cubicBezTo>
                <a:cubicBezTo>
                  <a:pt x="1679" y="912"/>
                  <a:pt x="1696" y="927"/>
                  <a:pt x="1713" y="942"/>
                </a:cubicBezTo>
                <a:cubicBezTo>
                  <a:pt x="1727" y="952"/>
                  <a:pt x="1727" y="952"/>
                  <a:pt x="1727" y="952"/>
                </a:cubicBezTo>
                <a:cubicBezTo>
                  <a:pt x="1731" y="956"/>
                  <a:pt x="1734" y="959"/>
                  <a:pt x="1738" y="963"/>
                </a:cubicBezTo>
                <a:cubicBezTo>
                  <a:pt x="1746" y="969"/>
                  <a:pt x="1753" y="976"/>
                  <a:pt x="1760" y="982"/>
                </a:cubicBezTo>
                <a:cubicBezTo>
                  <a:pt x="1768" y="988"/>
                  <a:pt x="1775" y="994"/>
                  <a:pt x="1782" y="999"/>
                </a:cubicBezTo>
                <a:cubicBezTo>
                  <a:pt x="1785" y="1001"/>
                  <a:pt x="1787" y="1003"/>
                  <a:pt x="1789" y="1005"/>
                </a:cubicBezTo>
                <a:cubicBezTo>
                  <a:pt x="1751" y="1007"/>
                  <a:pt x="1713" y="1009"/>
                  <a:pt x="1675" y="1012"/>
                </a:cubicBezTo>
                <a:cubicBezTo>
                  <a:pt x="1596" y="1019"/>
                  <a:pt x="1521" y="1030"/>
                  <a:pt x="1450" y="1043"/>
                </a:cubicBezTo>
                <a:cubicBezTo>
                  <a:pt x="1421" y="1048"/>
                  <a:pt x="1395" y="1060"/>
                  <a:pt x="1371" y="1075"/>
                </a:cubicBezTo>
                <a:cubicBezTo>
                  <a:pt x="1360" y="1082"/>
                  <a:pt x="1349" y="1091"/>
                  <a:pt x="1338" y="1100"/>
                </a:cubicBezTo>
                <a:cubicBezTo>
                  <a:pt x="1336" y="1102"/>
                  <a:pt x="1333" y="1104"/>
                  <a:pt x="1330" y="1107"/>
                </a:cubicBezTo>
                <a:cubicBezTo>
                  <a:pt x="1327" y="1110"/>
                  <a:pt x="1327" y="1110"/>
                  <a:pt x="1327" y="1110"/>
                </a:cubicBezTo>
                <a:cubicBezTo>
                  <a:pt x="1326" y="1111"/>
                  <a:pt x="1326" y="1112"/>
                  <a:pt x="1326" y="1113"/>
                </a:cubicBezTo>
                <a:cubicBezTo>
                  <a:pt x="1325" y="1115"/>
                  <a:pt x="1325" y="1118"/>
                  <a:pt x="1324" y="1120"/>
                </a:cubicBezTo>
                <a:cubicBezTo>
                  <a:pt x="1323" y="1121"/>
                  <a:pt x="1322" y="1123"/>
                  <a:pt x="1321" y="1124"/>
                </a:cubicBezTo>
                <a:cubicBezTo>
                  <a:pt x="1320" y="1125"/>
                  <a:pt x="1319" y="1126"/>
                  <a:pt x="1319" y="1127"/>
                </a:cubicBezTo>
                <a:cubicBezTo>
                  <a:pt x="1309" y="1117"/>
                  <a:pt x="1297" y="1109"/>
                  <a:pt x="1284" y="1107"/>
                </a:cubicBezTo>
                <a:cubicBezTo>
                  <a:pt x="1259" y="1117"/>
                  <a:pt x="1241" y="1124"/>
                  <a:pt x="1215" y="1136"/>
                </a:cubicBezTo>
                <a:cubicBezTo>
                  <a:pt x="1200" y="1109"/>
                  <a:pt x="1200" y="1109"/>
                  <a:pt x="1200" y="1109"/>
                </a:cubicBezTo>
                <a:cubicBezTo>
                  <a:pt x="1219" y="1100"/>
                  <a:pt x="1252" y="1102"/>
                  <a:pt x="1263" y="1082"/>
                </a:cubicBezTo>
                <a:cubicBezTo>
                  <a:pt x="1265" y="1064"/>
                  <a:pt x="1226" y="1046"/>
                  <a:pt x="1228" y="1029"/>
                </a:cubicBezTo>
                <a:cubicBezTo>
                  <a:pt x="1237" y="1025"/>
                  <a:pt x="1247" y="1021"/>
                  <a:pt x="1249" y="1004"/>
                </a:cubicBezTo>
                <a:cubicBezTo>
                  <a:pt x="1222" y="1014"/>
                  <a:pt x="1191" y="1044"/>
                  <a:pt x="1153" y="1045"/>
                </a:cubicBezTo>
                <a:cubicBezTo>
                  <a:pt x="1145" y="1041"/>
                  <a:pt x="1136" y="1036"/>
                  <a:pt x="1127" y="1030"/>
                </a:cubicBezTo>
                <a:cubicBezTo>
                  <a:pt x="1118" y="1023"/>
                  <a:pt x="1109" y="1015"/>
                  <a:pt x="1101" y="1001"/>
                </a:cubicBezTo>
                <a:cubicBezTo>
                  <a:pt x="1095" y="1007"/>
                  <a:pt x="1089" y="1011"/>
                  <a:pt x="1083" y="1015"/>
                </a:cubicBezTo>
                <a:cubicBezTo>
                  <a:pt x="1076" y="1018"/>
                  <a:pt x="1069" y="1022"/>
                  <a:pt x="1062" y="1024"/>
                </a:cubicBezTo>
                <a:cubicBezTo>
                  <a:pt x="1047" y="1028"/>
                  <a:pt x="1031" y="1031"/>
                  <a:pt x="1013" y="1030"/>
                </a:cubicBezTo>
                <a:cubicBezTo>
                  <a:pt x="978" y="1030"/>
                  <a:pt x="936" y="1022"/>
                  <a:pt x="890" y="1009"/>
                </a:cubicBezTo>
                <a:cubicBezTo>
                  <a:pt x="881" y="1005"/>
                  <a:pt x="872" y="1007"/>
                  <a:pt x="861" y="1012"/>
                </a:cubicBezTo>
                <a:cubicBezTo>
                  <a:pt x="855" y="1015"/>
                  <a:pt x="850" y="1019"/>
                  <a:pt x="844" y="1023"/>
                </a:cubicBezTo>
                <a:cubicBezTo>
                  <a:pt x="841" y="1025"/>
                  <a:pt x="839" y="1027"/>
                  <a:pt x="836" y="1030"/>
                </a:cubicBezTo>
                <a:cubicBezTo>
                  <a:pt x="833" y="1032"/>
                  <a:pt x="830" y="1034"/>
                  <a:pt x="827" y="1038"/>
                </a:cubicBezTo>
                <a:cubicBezTo>
                  <a:pt x="819" y="1045"/>
                  <a:pt x="812" y="1052"/>
                  <a:pt x="805" y="1060"/>
                </a:cubicBezTo>
                <a:cubicBezTo>
                  <a:pt x="795" y="1072"/>
                  <a:pt x="795" y="1072"/>
                  <a:pt x="795" y="1072"/>
                </a:cubicBezTo>
                <a:cubicBezTo>
                  <a:pt x="790" y="1078"/>
                  <a:pt x="790" y="1078"/>
                  <a:pt x="790" y="1078"/>
                </a:cubicBezTo>
                <a:cubicBezTo>
                  <a:pt x="788" y="1079"/>
                  <a:pt x="788" y="1079"/>
                  <a:pt x="788" y="1079"/>
                </a:cubicBezTo>
                <a:cubicBezTo>
                  <a:pt x="788" y="1080"/>
                  <a:pt x="787" y="1080"/>
                  <a:pt x="787" y="1081"/>
                </a:cubicBezTo>
                <a:cubicBezTo>
                  <a:pt x="787" y="1081"/>
                  <a:pt x="787" y="1081"/>
                  <a:pt x="787" y="1081"/>
                </a:cubicBezTo>
                <a:cubicBezTo>
                  <a:pt x="786" y="1082"/>
                  <a:pt x="785" y="1082"/>
                  <a:pt x="784" y="1083"/>
                </a:cubicBezTo>
                <a:cubicBezTo>
                  <a:pt x="777" y="1085"/>
                  <a:pt x="777" y="1085"/>
                  <a:pt x="777" y="1085"/>
                </a:cubicBezTo>
                <a:cubicBezTo>
                  <a:pt x="770" y="1088"/>
                  <a:pt x="770" y="1088"/>
                  <a:pt x="770" y="1088"/>
                </a:cubicBezTo>
                <a:cubicBezTo>
                  <a:pt x="767" y="1089"/>
                  <a:pt x="767" y="1089"/>
                  <a:pt x="767" y="1089"/>
                </a:cubicBezTo>
                <a:cubicBezTo>
                  <a:pt x="765" y="1090"/>
                  <a:pt x="765" y="1090"/>
                  <a:pt x="765" y="1090"/>
                </a:cubicBezTo>
                <a:cubicBezTo>
                  <a:pt x="765" y="1090"/>
                  <a:pt x="765" y="1090"/>
                  <a:pt x="765" y="1090"/>
                </a:cubicBezTo>
                <a:cubicBezTo>
                  <a:pt x="768" y="1086"/>
                  <a:pt x="760" y="1095"/>
                  <a:pt x="761" y="1094"/>
                </a:cubicBezTo>
                <a:cubicBezTo>
                  <a:pt x="761" y="1094"/>
                  <a:pt x="761" y="1094"/>
                  <a:pt x="761" y="1094"/>
                </a:cubicBezTo>
                <a:cubicBezTo>
                  <a:pt x="761" y="1094"/>
                  <a:pt x="761" y="1094"/>
                  <a:pt x="761" y="1094"/>
                </a:cubicBezTo>
                <a:cubicBezTo>
                  <a:pt x="759" y="1095"/>
                  <a:pt x="759" y="1095"/>
                  <a:pt x="759" y="1095"/>
                </a:cubicBezTo>
                <a:cubicBezTo>
                  <a:pt x="747" y="1103"/>
                  <a:pt x="735" y="1111"/>
                  <a:pt x="723" y="1121"/>
                </a:cubicBezTo>
                <a:cubicBezTo>
                  <a:pt x="711" y="1130"/>
                  <a:pt x="699" y="1141"/>
                  <a:pt x="687" y="1151"/>
                </a:cubicBezTo>
                <a:cubicBezTo>
                  <a:pt x="681" y="1157"/>
                  <a:pt x="676" y="1163"/>
                  <a:pt x="670" y="1168"/>
                </a:cubicBezTo>
                <a:cubicBezTo>
                  <a:pt x="661" y="1177"/>
                  <a:pt x="661" y="1177"/>
                  <a:pt x="661" y="1177"/>
                </a:cubicBezTo>
                <a:cubicBezTo>
                  <a:pt x="653" y="1186"/>
                  <a:pt x="653" y="1186"/>
                  <a:pt x="653" y="1186"/>
                </a:cubicBezTo>
                <a:cubicBezTo>
                  <a:pt x="608" y="1236"/>
                  <a:pt x="566" y="1299"/>
                  <a:pt x="532" y="1372"/>
                </a:cubicBezTo>
                <a:cubicBezTo>
                  <a:pt x="515" y="1408"/>
                  <a:pt x="500" y="1448"/>
                  <a:pt x="487" y="1489"/>
                </a:cubicBezTo>
                <a:cubicBezTo>
                  <a:pt x="484" y="1499"/>
                  <a:pt x="481" y="1510"/>
                  <a:pt x="478" y="1520"/>
                </a:cubicBezTo>
                <a:cubicBezTo>
                  <a:pt x="473" y="1536"/>
                  <a:pt x="473" y="1536"/>
                  <a:pt x="473" y="1536"/>
                </a:cubicBezTo>
                <a:cubicBezTo>
                  <a:pt x="469" y="1557"/>
                  <a:pt x="469" y="1557"/>
                  <a:pt x="469" y="1557"/>
                </a:cubicBezTo>
                <a:cubicBezTo>
                  <a:pt x="465" y="1578"/>
                  <a:pt x="465" y="1578"/>
                  <a:pt x="465" y="1578"/>
                </a:cubicBezTo>
                <a:cubicBezTo>
                  <a:pt x="461" y="1599"/>
                  <a:pt x="461" y="1599"/>
                  <a:pt x="461" y="1599"/>
                </a:cubicBezTo>
                <a:cubicBezTo>
                  <a:pt x="459" y="1603"/>
                  <a:pt x="458" y="1607"/>
                  <a:pt x="456" y="1611"/>
                </a:cubicBezTo>
                <a:cubicBezTo>
                  <a:pt x="454" y="1614"/>
                  <a:pt x="454" y="1614"/>
                  <a:pt x="454" y="1614"/>
                </a:cubicBezTo>
                <a:cubicBezTo>
                  <a:pt x="454" y="1615"/>
                  <a:pt x="454" y="1615"/>
                  <a:pt x="454" y="1615"/>
                </a:cubicBezTo>
                <a:cubicBezTo>
                  <a:pt x="453" y="1616"/>
                  <a:pt x="453" y="1616"/>
                  <a:pt x="453" y="1616"/>
                </a:cubicBezTo>
                <a:cubicBezTo>
                  <a:pt x="453" y="1616"/>
                  <a:pt x="453" y="1616"/>
                  <a:pt x="453" y="1616"/>
                </a:cubicBezTo>
                <a:cubicBezTo>
                  <a:pt x="453" y="1613"/>
                  <a:pt x="453" y="1646"/>
                  <a:pt x="453" y="1632"/>
                </a:cubicBezTo>
                <a:cubicBezTo>
                  <a:pt x="453" y="1632"/>
                  <a:pt x="453" y="1632"/>
                  <a:pt x="453" y="1632"/>
                </a:cubicBezTo>
                <a:cubicBezTo>
                  <a:pt x="453" y="1633"/>
                  <a:pt x="453" y="1633"/>
                  <a:pt x="453" y="1633"/>
                </a:cubicBezTo>
                <a:cubicBezTo>
                  <a:pt x="450" y="1643"/>
                  <a:pt x="450" y="1643"/>
                  <a:pt x="450" y="1643"/>
                </a:cubicBezTo>
                <a:cubicBezTo>
                  <a:pt x="448" y="1650"/>
                  <a:pt x="446" y="1656"/>
                  <a:pt x="444" y="1663"/>
                </a:cubicBezTo>
                <a:cubicBezTo>
                  <a:pt x="440" y="1677"/>
                  <a:pt x="436" y="1691"/>
                  <a:pt x="432" y="1705"/>
                </a:cubicBezTo>
                <a:cubicBezTo>
                  <a:pt x="428" y="1720"/>
                  <a:pt x="423" y="1735"/>
                  <a:pt x="418" y="1749"/>
                </a:cubicBezTo>
                <a:cubicBezTo>
                  <a:pt x="414" y="1764"/>
                  <a:pt x="409" y="1780"/>
                  <a:pt x="404" y="1796"/>
                </a:cubicBezTo>
                <a:cubicBezTo>
                  <a:pt x="397" y="1804"/>
                  <a:pt x="387" y="1817"/>
                  <a:pt x="376" y="1831"/>
                </a:cubicBezTo>
                <a:cubicBezTo>
                  <a:pt x="366" y="1845"/>
                  <a:pt x="356" y="1858"/>
                  <a:pt x="350" y="1869"/>
                </a:cubicBezTo>
                <a:cubicBezTo>
                  <a:pt x="349" y="1876"/>
                  <a:pt x="348" y="1884"/>
                  <a:pt x="347" y="1892"/>
                </a:cubicBezTo>
                <a:cubicBezTo>
                  <a:pt x="347" y="1896"/>
                  <a:pt x="347" y="1900"/>
                  <a:pt x="347" y="1904"/>
                </a:cubicBezTo>
                <a:cubicBezTo>
                  <a:pt x="346" y="1910"/>
                  <a:pt x="346" y="1910"/>
                  <a:pt x="346" y="1910"/>
                </a:cubicBezTo>
                <a:cubicBezTo>
                  <a:pt x="346" y="1911"/>
                  <a:pt x="346" y="1912"/>
                  <a:pt x="347" y="1914"/>
                </a:cubicBezTo>
                <a:cubicBezTo>
                  <a:pt x="347" y="1918"/>
                  <a:pt x="347" y="1918"/>
                  <a:pt x="347" y="1918"/>
                </a:cubicBezTo>
                <a:cubicBezTo>
                  <a:pt x="348" y="1940"/>
                  <a:pt x="351" y="1963"/>
                  <a:pt x="356" y="1986"/>
                </a:cubicBezTo>
                <a:cubicBezTo>
                  <a:pt x="356" y="1987"/>
                  <a:pt x="356" y="1987"/>
                  <a:pt x="356" y="1987"/>
                </a:cubicBezTo>
                <a:cubicBezTo>
                  <a:pt x="356" y="1987"/>
                  <a:pt x="356" y="1987"/>
                  <a:pt x="356" y="1987"/>
                </a:cubicBezTo>
                <a:cubicBezTo>
                  <a:pt x="356" y="1988"/>
                  <a:pt x="356" y="1988"/>
                  <a:pt x="356" y="1988"/>
                </a:cubicBezTo>
                <a:cubicBezTo>
                  <a:pt x="356" y="1989"/>
                  <a:pt x="356" y="1989"/>
                  <a:pt x="356" y="1989"/>
                </a:cubicBezTo>
                <a:cubicBezTo>
                  <a:pt x="356" y="1992"/>
                  <a:pt x="356" y="1992"/>
                  <a:pt x="356" y="1992"/>
                </a:cubicBezTo>
                <a:cubicBezTo>
                  <a:pt x="356" y="1994"/>
                  <a:pt x="356" y="1994"/>
                  <a:pt x="356" y="1994"/>
                </a:cubicBezTo>
                <a:cubicBezTo>
                  <a:pt x="342" y="2001"/>
                  <a:pt x="328" y="2009"/>
                  <a:pt x="314" y="2017"/>
                </a:cubicBezTo>
                <a:cubicBezTo>
                  <a:pt x="280" y="2036"/>
                  <a:pt x="243" y="2060"/>
                  <a:pt x="205" y="2090"/>
                </a:cubicBezTo>
                <a:cubicBezTo>
                  <a:pt x="167" y="2120"/>
                  <a:pt x="128" y="2157"/>
                  <a:pt x="92" y="2201"/>
                </a:cubicBezTo>
                <a:cubicBezTo>
                  <a:pt x="56" y="2245"/>
                  <a:pt x="23" y="2296"/>
                  <a:pt x="0" y="2350"/>
                </a:cubicBezTo>
                <a:cubicBezTo>
                  <a:pt x="36" y="2302"/>
                  <a:pt x="77" y="2268"/>
                  <a:pt x="114" y="2236"/>
                </a:cubicBezTo>
                <a:cubicBezTo>
                  <a:pt x="152" y="2205"/>
                  <a:pt x="187" y="2177"/>
                  <a:pt x="219" y="2141"/>
                </a:cubicBezTo>
                <a:cubicBezTo>
                  <a:pt x="229" y="2152"/>
                  <a:pt x="251" y="2175"/>
                  <a:pt x="268" y="2162"/>
                </a:cubicBezTo>
                <a:cubicBezTo>
                  <a:pt x="283" y="2153"/>
                  <a:pt x="296" y="2145"/>
                  <a:pt x="309" y="2136"/>
                </a:cubicBezTo>
                <a:cubicBezTo>
                  <a:pt x="322" y="2128"/>
                  <a:pt x="335" y="2120"/>
                  <a:pt x="348" y="2112"/>
                </a:cubicBezTo>
                <a:cubicBezTo>
                  <a:pt x="354" y="2108"/>
                  <a:pt x="360" y="2104"/>
                  <a:pt x="366" y="2100"/>
                </a:cubicBezTo>
                <a:cubicBezTo>
                  <a:pt x="375" y="2095"/>
                  <a:pt x="375" y="2095"/>
                  <a:pt x="375" y="2095"/>
                </a:cubicBezTo>
                <a:cubicBezTo>
                  <a:pt x="377" y="2093"/>
                  <a:pt x="380" y="2092"/>
                  <a:pt x="383" y="2090"/>
                </a:cubicBezTo>
                <a:cubicBezTo>
                  <a:pt x="384" y="2090"/>
                  <a:pt x="385" y="2089"/>
                  <a:pt x="385" y="2089"/>
                </a:cubicBezTo>
                <a:cubicBezTo>
                  <a:pt x="386" y="2089"/>
                  <a:pt x="386" y="2090"/>
                  <a:pt x="386" y="2090"/>
                </a:cubicBezTo>
                <a:cubicBezTo>
                  <a:pt x="387" y="2092"/>
                  <a:pt x="389" y="2094"/>
                  <a:pt x="390" y="2096"/>
                </a:cubicBezTo>
                <a:cubicBezTo>
                  <a:pt x="391" y="2097"/>
                  <a:pt x="391" y="2097"/>
                  <a:pt x="391" y="2097"/>
                </a:cubicBezTo>
                <a:cubicBezTo>
                  <a:pt x="391" y="2097"/>
                  <a:pt x="391" y="2097"/>
                  <a:pt x="391" y="2098"/>
                </a:cubicBezTo>
                <a:cubicBezTo>
                  <a:pt x="393" y="2101"/>
                  <a:pt x="393" y="2101"/>
                  <a:pt x="393" y="2101"/>
                </a:cubicBezTo>
                <a:cubicBezTo>
                  <a:pt x="397" y="2108"/>
                  <a:pt x="397" y="2108"/>
                  <a:pt x="397" y="2108"/>
                </a:cubicBezTo>
                <a:cubicBezTo>
                  <a:pt x="401" y="2115"/>
                  <a:pt x="405" y="2121"/>
                  <a:pt x="409" y="2127"/>
                </a:cubicBezTo>
                <a:cubicBezTo>
                  <a:pt x="403" y="2135"/>
                  <a:pt x="398" y="2144"/>
                  <a:pt x="392" y="2152"/>
                </a:cubicBezTo>
                <a:cubicBezTo>
                  <a:pt x="386" y="2162"/>
                  <a:pt x="380" y="2172"/>
                  <a:pt x="374" y="2181"/>
                </a:cubicBezTo>
                <a:cubicBezTo>
                  <a:pt x="369" y="2192"/>
                  <a:pt x="363" y="2202"/>
                  <a:pt x="357" y="2212"/>
                </a:cubicBezTo>
                <a:cubicBezTo>
                  <a:pt x="349" y="2219"/>
                  <a:pt x="363" y="2248"/>
                  <a:pt x="393" y="2264"/>
                </a:cubicBezTo>
                <a:cubicBezTo>
                  <a:pt x="385" y="2271"/>
                  <a:pt x="377" y="2277"/>
                  <a:pt x="370" y="2284"/>
                </a:cubicBezTo>
                <a:cubicBezTo>
                  <a:pt x="353" y="2298"/>
                  <a:pt x="395" y="2325"/>
                  <a:pt x="378" y="2340"/>
                </a:cubicBezTo>
                <a:cubicBezTo>
                  <a:pt x="374" y="2350"/>
                  <a:pt x="369" y="2360"/>
                  <a:pt x="363" y="2370"/>
                </a:cubicBezTo>
                <a:cubicBezTo>
                  <a:pt x="357" y="2381"/>
                  <a:pt x="351" y="2391"/>
                  <a:pt x="344" y="2401"/>
                </a:cubicBezTo>
                <a:cubicBezTo>
                  <a:pt x="341" y="2406"/>
                  <a:pt x="338" y="2410"/>
                  <a:pt x="334" y="2415"/>
                </a:cubicBezTo>
                <a:cubicBezTo>
                  <a:pt x="323" y="2429"/>
                  <a:pt x="323" y="2429"/>
                  <a:pt x="323" y="2429"/>
                </a:cubicBezTo>
                <a:cubicBezTo>
                  <a:pt x="316" y="2439"/>
                  <a:pt x="308" y="2449"/>
                  <a:pt x="300" y="2458"/>
                </a:cubicBezTo>
                <a:cubicBezTo>
                  <a:pt x="284" y="2476"/>
                  <a:pt x="266" y="2497"/>
                  <a:pt x="248" y="2516"/>
                </a:cubicBezTo>
                <a:cubicBezTo>
                  <a:pt x="241" y="2523"/>
                  <a:pt x="241" y="2523"/>
                  <a:pt x="241" y="2523"/>
                </a:cubicBezTo>
                <a:cubicBezTo>
                  <a:pt x="238" y="2527"/>
                  <a:pt x="238" y="2527"/>
                  <a:pt x="238" y="2527"/>
                </a:cubicBezTo>
                <a:cubicBezTo>
                  <a:pt x="236" y="2528"/>
                  <a:pt x="236" y="2528"/>
                  <a:pt x="236" y="2528"/>
                </a:cubicBezTo>
                <a:cubicBezTo>
                  <a:pt x="230" y="2535"/>
                  <a:pt x="230" y="2535"/>
                  <a:pt x="230" y="2535"/>
                </a:cubicBezTo>
                <a:cubicBezTo>
                  <a:pt x="220" y="2545"/>
                  <a:pt x="220" y="2545"/>
                  <a:pt x="220" y="2545"/>
                </a:cubicBezTo>
                <a:cubicBezTo>
                  <a:pt x="210" y="2555"/>
                  <a:pt x="210" y="2555"/>
                  <a:pt x="210" y="2555"/>
                </a:cubicBezTo>
                <a:cubicBezTo>
                  <a:pt x="208" y="2558"/>
                  <a:pt x="208" y="2558"/>
                  <a:pt x="208" y="2558"/>
                </a:cubicBezTo>
                <a:cubicBezTo>
                  <a:pt x="207" y="2559"/>
                  <a:pt x="207" y="2559"/>
                  <a:pt x="207" y="2559"/>
                </a:cubicBezTo>
                <a:cubicBezTo>
                  <a:pt x="206" y="2560"/>
                  <a:pt x="206" y="2560"/>
                  <a:pt x="206" y="2560"/>
                </a:cubicBezTo>
                <a:cubicBezTo>
                  <a:pt x="206" y="2560"/>
                  <a:pt x="206" y="2560"/>
                  <a:pt x="205" y="2561"/>
                </a:cubicBezTo>
                <a:cubicBezTo>
                  <a:pt x="193" y="2575"/>
                  <a:pt x="193" y="2575"/>
                  <a:pt x="193" y="2575"/>
                </a:cubicBezTo>
                <a:cubicBezTo>
                  <a:pt x="176" y="2595"/>
                  <a:pt x="160" y="2615"/>
                  <a:pt x="145" y="2635"/>
                </a:cubicBezTo>
                <a:cubicBezTo>
                  <a:pt x="133" y="2652"/>
                  <a:pt x="121" y="2670"/>
                  <a:pt x="109" y="2688"/>
                </a:cubicBezTo>
                <a:cubicBezTo>
                  <a:pt x="103" y="2696"/>
                  <a:pt x="98" y="2706"/>
                  <a:pt x="93" y="2715"/>
                </a:cubicBezTo>
                <a:cubicBezTo>
                  <a:pt x="87" y="2725"/>
                  <a:pt x="82" y="2734"/>
                  <a:pt x="77" y="2744"/>
                </a:cubicBezTo>
                <a:cubicBezTo>
                  <a:pt x="67" y="2763"/>
                  <a:pt x="58" y="2783"/>
                  <a:pt x="50" y="2803"/>
                </a:cubicBezTo>
                <a:cubicBezTo>
                  <a:pt x="17" y="2884"/>
                  <a:pt x="2" y="2973"/>
                  <a:pt x="7" y="3054"/>
                </a:cubicBezTo>
                <a:cubicBezTo>
                  <a:pt x="13" y="3034"/>
                  <a:pt x="21" y="3015"/>
                  <a:pt x="28" y="2998"/>
                </a:cubicBezTo>
                <a:cubicBezTo>
                  <a:pt x="30" y="2994"/>
                  <a:pt x="32" y="2989"/>
                  <a:pt x="34" y="2985"/>
                </a:cubicBezTo>
                <a:cubicBezTo>
                  <a:pt x="36" y="2981"/>
                  <a:pt x="38" y="2976"/>
                  <a:pt x="40" y="2972"/>
                </a:cubicBezTo>
                <a:cubicBezTo>
                  <a:pt x="44" y="2964"/>
                  <a:pt x="48" y="2955"/>
                  <a:pt x="52" y="2947"/>
                </a:cubicBezTo>
                <a:cubicBezTo>
                  <a:pt x="56" y="2939"/>
                  <a:pt x="60" y="2930"/>
                  <a:pt x="63" y="2922"/>
                </a:cubicBezTo>
                <a:cubicBezTo>
                  <a:pt x="67" y="2913"/>
                  <a:pt x="71" y="2905"/>
                  <a:pt x="74" y="2896"/>
                </a:cubicBezTo>
                <a:cubicBezTo>
                  <a:pt x="77" y="2887"/>
                  <a:pt x="80" y="2878"/>
                  <a:pt x="82" y="2869"/>
                </a:cubicBezTo>
                <a:cubicBezTo>
                  <a:pt x="85" y="2859"/>
                  <a:pt x="87" y="2850"/>
                  <a:pt x="89" y="2839"/>
                </a:cubicBezTo>
                <a:cubicBezTo>
                  <a:pt x="104" y="2844"/>
                  <a:pt x="135" y="2855"/>
                  <a:pt x="142" y="2837"/>
                </a:cubicBezTo>
                <a:cubicBezTo>
                  <a:pt x="156" y="2811"/>
                  <a:pt x="171" y="2784"/>
                  <a:pt x="185" y="2758"/>
                </a:cubicBezTo>
                <a:cubicBezTo>
                  <a:pt x="192" y="2744"/>
                  <a:pt x="200" y="2732"/>
                  <a:pt x="208" y="2720"/>
                </a:cubicBezTo>
                <a:cubicBezTo>
                  <a:pt x="215" y="2708"/>
                  <a:pt x="223" y="2697"/>
                  <a:pt x="231" y="2685"/>
                </a:cubicBezTo>
                <a:cubicBezTo>
                  <a:pt x="241" y="2673"/>
                  <a:pt x="251" y="2661"/>
                  <a:pt x="262" y="2650"/>
                </a:cubicBezTo>
                <a:cubicBezTo>
                  <a:pt x="267" y="2644"/>
                  <a:pt x="272" y="2639"/>
                  <a:pt x="278" y="2635"/>
                </a:cubicBezTo>
                <a:cubicBezTo>
                  <a:pt x="283" y="2630"/>
                  <a:pt x="290" y="2624"/>
                  <a:pt x="291" y="2624"/>
                </a:cubicBezTo>
                <a:cubicBezTo>
                  <a:pt x="304" y="2620"/>
                  <a:pt x="318" y="2620"/>
                  <a:pt x="335" y="2624"/>
                </a:cubicBezTo>
                <a:cubicBezTo>
                  <a:pt x="337" y="2625"/>
                  <a:pt x="340" y="2625"/>
                  <a:pt x="343" y="2626"/>
                </a:cubicBezTo>
                <a:cubicBezTo>
                  <a:pt x="344" y="2627"/>
                  <a:pt x="346" y="2627"/>
                  <a:pt x="347" y="2628"/>
                </a:cubicBezTo>
                <a:cubicBezTo>
                  <a:pt x="350" y="2628"/>
                  <a:pt x="350" y="2628"/>
                  <a:pt x="350" y="2628"/>
                </a:cubicBezTo>
                <a:cubicBezTo>
                  <a:pt x="350" y="2628"/>
                  <a:pt x="350" y="2628"/>
                  <a:pt x="350" y="2628"/>
                </a:cubicBezTo>
                <a:cubicBezTo>
                  <a:pt x="349" y="2629"/>
                  <a:pt x="357" y="2621"/>
                  <a:pt x="354" y="2625"/>
                </a:cubicBezTo>
                <a:cubicBezTo>
                  <a:pt x="354" y="2625"/>
                  <a:pt x="354" y="2625"/>
                  <a:pt x="354" y="2625"/>
                </a:cubicBezTo>
                <a:cubicBezTo>
                  <a:pt x="354" y="2625"/>
                  <a:pt x="354" y="2625"/>
                  <a:pt x="354" y="2625"/>
                </a:cubicBezTo>
                <a:cubicBezTo>
                  <a:pt x="354" y="2625"/>
                  <a:pt x="354" y="2625"/>
                  <a:pt x="354" y="2625"/>
                </a:cubicBezTo>
                <a:cubicBezTo>
                  <a:pt x="354" y="2625"/>
                  <a:pt x="354" y="2625"/>
                  <a:pt x="354" y="2625"/>
                </a:cubicBezTo>
                <a:cubicBezTo>
                  <a:pt x="355" y="2625"/>
                  <a:pt x="355" y="2625"/>
                  <a:pt x="355" y="2625"/>
                </a:cubicBezTo>
                <a:cubicBezTo>
                  <a:pt x="356" y="2625"/>
                  <a:pt x="356" y="2625"/>
                  <a:pt x="356" y="2625"/>
                </a:cubicBezTo>
                <a:cubicBezTo>
                  <a:pt x="364" y="2627"/>
                  <a:pt x="372" y="2629"/>
                  <a:pt x="381" y="2630"/>
                </a:cubicBezTo>
                <a:cubicBezTo>
                  <a:pt x="397" y="2633"/>
                  <a:pt x="414" y="2632"/>
                  <a:pt x="426" y="2620"/>
                </a:cubicBezTo>
                <a:cubicBezTo>
                  <a:pt x="426" y="2620"/>
                  <a:pt x="426" y="2620"/>
                  <a:pt x="426" y="2620"/>
                </a:cubicBezTo>
                <a:cubicBezTo>
                  <a:pt x="402" y="2645"/>
                  <a:pt x="402" y="2645"/>
                  <a:pt x="402" y="2645"/>
                </a:cubicBezTo>
                <a:cubicBezTo>
                  <a:pt x="412" y="2652"/>
                  <a:pt x="429" y="2666"/>
                  <a:pt x="436" y="2672"/>
                </a:cubicBezTo>
                <a:cubicBezTo>
                  <a:pt x="427" y="2676"/>
                  <a:pt x="413" y="2674"/>
                  <a:pt x="398" y="2672"/>
                </a:cubicBezTo>
                <a:cubicBezTo>
                  <a:pt x="393" y="2703"/>
                  <a:pt x="370" y="2746"/>
                  <a:pt x="345" y="2781"/>
                </a:cubicBezTo>
                <a:cubicBezTo>
                  <a:pt x="320" y="2816"/>
                  <a:pt x="293" y="2843"/>
                  <a:pt x="282" y="2841"/>
                </a:cubicBezTo>
                <a:cubicBezTo>
                  <a:pt x="275" y="2848"/>
                  <a:pt x="259" y="2859"/>
                  <a:pt x="238" y="2870"/>
                </a:cubicBezTo>
                <a:cubicBezTo>
                  <a:pt x="218" y="2882"/>
                  <a:pt x="193" y="2894"/>
                  <a:pt x="167" y="2906"/>
                </a:cubicBezTo>
                <a:cubicBezTo>
                  <a:pt x="156" y="2910"/>
                  <a:pt x="146" y="2914"/>
                  <a:pt x="136" y="2917"/>
                </a:cubicBezTo>
                <a:cubicBezTo>
                  <a:pt x="126" y="2921"/>
                  <a:pt x="117" y="2925"/>
                  <a:pt x="109" y="2929"/>
                </a:cubicBezTo>
                <a:cubicBezTo>
                  <a:pt x="93" y="2937"/>
                  <a:pt x="81" y="2946"/>
                  <a:pt x="75" y="2952"/>
                </a:cubicBezTo>
                <a:cubicBezTo>
                  <a:pt x="53" y="2961"/>
                  <a:pt x="48" y="2989"/>
                  <a:pt x="55" y="3026"/>
                </a:cubicBezTo>
                <a:cubicBezTo>
                  <a:pt x="56" y="3044"/>
                  <a:pt x="59" y="3064"/>
                  <a:pt x="62" y="3085"/>
                </a:cubicBezTo>
                <a:cubicBezTo>
                  <a:pt x="62" y="3090"/>
                  <a:pt x="63" y="3095"/>
                  <a:pt x="64" y="3101"/>
                </a:cubicBezTo>
                <a:cubicBezTo>
                  <a:pt x="64" y="3104"/>
                  <a:pt x="65" y="3106"/>
                  <a:pt x="65" y="3109"/>
                </a:cubicBezTo>
                <a:cubicBezTo>
                  <a:pt x="65" y="3111"/>
                  <a:pt x="66" y="3112"/>
                  <a:pt x="67" y="3114"/>
                </a:cubicBezTo>
                <a:cubicBezTo>
                  <a:pt x="69" y="3119"/>
                  <a:pt x="69" y="3119"/>
                  <a:pt x="69" y="3119"/>
                </a:cubicBezTo>
                <a:cubicBezTo>
                  <a:pt x="76" y="3131"/>
                  <a:pt x="83" y="3144"/>
                  <a:pt x="91" y="3157"/>
                </a:cubicBezTo>
                <a:cubicBezTo>
                  <a:pt x="104" y="3175"/>
                  <a:pt x="119" y="3192"/>
                  <a:pt x="134" y="3209"/>
                </a:cubicBezTo>
                <a:cubicBezTo>
                  <a:pt x="140" y="3216"/>
                  <a:pt x="140" y="3216"/>
                  <a:pt x="140" y="3216"/>
                </a:cubicBezTo>
                <a:cubicBezTo>
                  <a:pt x="145" y="3222"/>
                  <a:pt x="145" y="3222"/>
                  <a:pt x="145" y="3222"/>
                </a:cubicBezTo>
                <a:cubicBezTo>
                  <a:pt x="155" y="3233"/>
                  <a:pt x="155" y="3233"/>
                  <a:pt x="155" y="3233"/>
                </a:cubicBezTo>
                <a:cubicBezTo>
                  <a:pt x="161" y="3241"/>
                  <a:pt x="167" y="3248"/>
                  <a:pt x="173" y="3255"/>
                </a:cubicBezTo>
                <a:cubicBezTo>
                  <a:pt x="186" y="3269"/>
                  <a:pt x="198" y="3281"/>
                  <a:pt x="209" y="3292"/>
                </a:cubicBezTo>
                <a:cubicBezTo>
                  <a:pt x="221" y="3303"/>
                  <a:pt x="232" y="3312"/>
                  <a:pt x="241" y="3318"/>
                </a:cubicBezTo>
                <a:cubicBezTo>
                  <a:pt x="284" y="3356"/>
                  <a:pt x="228" y="3394"/>
                  <a:pt x="220" y="3440"/>
                </a:cubicBezTo>
                <a:cubicBezTo>
                  <a:pt x="245" y="3436"/>
                  <a:pt x="262" y="3446"/>
                  <a:pt x="279" y="3457"/>
                </a:cubicBezTo>
                <a:cubicBezTo>
                  <a:pt x="296" y="3467"/>
                  <a:pt x="313" y="3477"/>
                  <a:pt x="339" y="3473"/>
                </a:cubicBezTo>
                <a:cubicBezTo>
                  <a:pt x="338" y="3477"/>
                  <a:pt x="346" y="3482"/>
                  <a:pt x="361" y="3487"/>
                </a:cubicBezTo>
                <a:cubicBezTo>
                  <a:pt x="375" y="3492"/>
                  <a:pt x="394" y="3498"/>
                  <a:pt x="417" y="3503"/>
                </a:cubicBezTo>
                <a:cubicBezTo>
                  <a:pt x="461" y="3514"/>
                  <a:pt x="515" y="3524"/>
                  <a:pt x="551" y="3528"/>
                </a:cubicBezTo>
                <a:cubicBezTo>
                  <a:pt x="551" y="3528"/>
                  <a:pt x="577" y="3515"/>
                  <a:pt x="649" y="3523"/>
                </a:cubicBezTo>
                <a:cubicBezTo>
                  <a:pt x="673" y="3525"/>
                  <a:pt x="674" y="3509"/>
                  <a:pt x="676" y="3494"/>
                </a:cubicBezTo>
                <a:cubicBezTo>
                  <a:pt x="674" y="3509"/>
                  <a:pt x="674" y="3509"/>
                  <a:pt x="673" y="3525"/>
                </a:cubicBezTo>
                <a:cubicBezTo>
                  <a:pt x="699" y="3496"/>
                  <a:pt x="742" y="3530"/>
                  <a:pt x="767" y="3517"/>
                </a:cubicBezTo>
                <a:cubicBezTo>
                  <a:pt x="766" y="3532"/>
                  <a:pt x="766" y="3532"/>
                  <a:pt x="764" y="3548"/>
                </a:cubicBezTo>
                <a:cubicBezTo>
                  <a:pt x="813" y="3521"/>
                  <a:pt x="857" y="3555"/>
                  <a:pt x="905" y="3543"/>
                </a:cubicBezTo>
                <a:cubicBezTo>
                  <a:pt x="903" y="3559"/>
                  <a:pt x="903" y="3559"/>
                  <a:pt x="902" y="3574"/>
                </a:cubicBezTo>
                <a:cubicBezTo>
                  <a:pt x="914" y="3575"/>
                  <a:pt x="925" y="3576"/>
                  <a:pt x="934" y="3579"/>
                </a:cubicBezTo>
                <a:cubicBezTo>
                  <a:pt x="942" y="3581"/>
                  <a:pt x="948" y="3585"/>
                  <a:pt x="947" y="3593"/>
                </a:cubicBezTo>
                <a:cubicBezTo>
                  <a:pt x="946" y="3608"/>
                  <a:pt x="946" y="3608"/>
                  <a:pt x="945" y="3624"/>
                </a:cubicBezTo>
                <a:cubicBezTo>
                  <a:pt x="967" y="3641"/>
                  <a:pt x="1015" y="3613"/>
                  <a:pt x="1012" y="3643"/>
                </a:cubicBezTo>
                <a:cubicBezTo>
                  <a:pt x="1014" y="3628"/>
                  <a:pt x="1014" y="3628"/>
                  <a:pt x="1015" y="3613"/>
                </a:cubicBezTo>
                <a:cubicBezTo>
                  <a:pt x="1060" y="3616"/>
                  <a:pt x="1100" y="3622"/>
                  <a:pt x="1137" y="3630"/>
                </a:cubicBezTo>
                <a:cubicBezTo>
                  <a:pt x="1155" y="3634"/>
                  <a:pt x="1173" y="3639"/>
                  <a:pt x="1190" y="3643"/>
                </a:cubicBezTo>
                <a:cubicBezTo>
                  <a:pt x="1199" y="3646"/>
                  <a:pt x="1208" y="3648"/>
                  <a:pt x="1216" y="3651"/>
                </a:cubicBezTo>
                <a:cubicBezTo>
                  <a:pt x="1224" y="3653"/>
                  <a:pt x="1232" y="3655"/>
                  <a:pt x="1241" y="3658"/>
                </a:cubicBezTo>
                <a:cubicBezTo>
                  <a:pt x="1284" y="3675"/>
                  <a:pt x="1330" y="3687"/>
                  <a:pt x="1378" y="3695"/>
                </a:cubicBezTo>
                <a:cubicBezTo>
                  <a:pt x="1427" y="3703"/>
                  <a:pt x="1477" y="3707"/>
                  <a:pt x="1528" y="3708"/>
                </a:cubicBezTo>
                <a:cubicBezTo>
                  <a:pt x="1541" y="3708"/>
                  <a:pt x="1554" y="3708"/>
                  <a:pt x="1566" y="3708"/>
                </a:cubicBezTo>
                <a:cubicBezTo>
                  <a:pt x="1579" y="3708"/>
                  <a:pt x="1591" y="3708"/>
                  <a:pt x="1604" y="3708"/>
                </a:cubicBezTo>
                <a:cubicBezTo>
                  <a:pt x="1617" y="3707"/>
                  <a:pt x="1630" y="3707"/>
                  <a:pt x="1642" y="3706"/>
                </a:cubicBezTo>
                <a:cubicBezTo>
                  <a:pt x="1654" y="3706"/>
                  <a:pt x="1665" y="3705"/>
                  <a:pt x="1677" y="3704"/>
                </a:cubicBezTo>
                <a:cubicBezTo>
                  <a:pt x="1689" y="3703"/>
                  <a:pt x="1700" y="3702"/>
                  <a:pt x="1712" y="3702"/>
                </a:cubicBezTo>
                <a:cubicBezTo>
                  <a:pt x="1723" y="3701"/>
                  <a:pt x="1734" y="3700"/>
                  <a:pt x="1745" y="3699"/>
                </a:cubicBezTo>
                <a:cubicBezTo>
                  <a:pt x="1765" y="3697"/>
                  <a:pt x="1786" y="3695"/>
                  <a:pt x="1806" y="3693"/>
                </a:cubicBezTo>
                <a:cubicBezTo>
                  <a:pt x="1823" y="3694"/>
                  <a:pt x="1844" y="3666"/>
                  <a:pt x="1831" y="3633"/>
                </a:cubicBezTo>
                <a:cubicBezTo>
                  <a:pt x="1840" y="3634"/>
                  <a:pt x="1847" y="3635"/>
                  <a:pt x="1855" y="3636"/>
                </a:cubicBezTo>
                <a:cubicBezTo>
                  <a:pt x="1864" y="3637"/>
                  <a:pt x="1872" y="3638"/>
                  <a:pt x="1880" y="3639"/>
                </a:cubicBezTo>
                <a:cubicBezTo>
                  <a:pt x="1888" y="3640"/>
                  <a:pt x="1893" y="3638"/>
                  <a:pt x="1897" y="3634"/>
                </a:cubicBezTo>
                <a:cubicBezTo>
                  <a:pt x="1901" y="3631"/>
                  <a:pt x="1904" y="3625"/>
                  <a:pt x="1907" y="3620"/>
                </a:cubicBezTo>
                <a:cubicBezTo>
                  <a:pt x="1912" y="3609"/>
                  <a:pt x="1918" y="3598"/>
                  <a:pt x="1933" y="3601"/>
                </a:cubicBezTo>
                <a:cubicBezTo>
                  <a:pt x="1940" y="3600"/>
                  <a:pt x="1947" y="3599"/>
                  <a:pt x="1954" y="3598"/>
                </a:cubicBezTo>
                <a:cubicBezTo>
                  <a:pt x="1961" y="3597"/>
                  <a:pt x="1968" y="3597"/>
                  <a:pt x="1975" y="3597"/>
                </a:cubicBezTo>
                <a:cubicBezTo>
                  <a:pt x="1982" y="3597"/>
                  <a:pt x="1990" y="3597"/>
                  <a:pt x="1997" y="3597"/>
                </a:cubicBezTo>
                <a:cubicBezTo>
                  <a:pt x="2008" y="3597"/>
                  <a:pt x="2008" y="3597"/>
                  <a:pt x="2008" y="3597"/>
                </a:cubicBezTo>
                <a:cubicBezTo>
                  <a:pt x="2013" y="3597"/>
                  <a:pt x="2013" y="3597"/>
                  <a:pt x="2013" y="3597"/>
                </a:cubicBezTo>
                <a:cubicBezTo>
                  <a:pt x="2016" y="3597"/>
                  <a:pt x="2016" y="3597"/>
                  <a:pt x="2016" y="3597"/>
                </a:cubicBezTo>
                <a:cubicBezTo>
                  <a:pt x="2019" y="3597"/>
                  <a:pt x="2019" y="3597"/>
                  <a:pt x="2019" y="3597"/>
                </a:cubicBezTo>
                <a:cubicBezTo>
                  <a:pt x="2055" y="3600"/>
                  <a:pt x="2091" y="3603"/>
                  <a:pt x="2126" y="3608"/>
                </a:cubicBezTo>
                <a:cubicBezTo>
                  <a:pt x="2135" y="3609"/>
                  <a:pt x="2143" y="3611"/>
                  <a:pt x="2151" y="3612"/>
                </a:cubicBezTo>
                <a:cubicBezTo>
                  <a:pt x="2176" y="3616"/>
                  <a:pt x="2176" y="3616"/>
                  <a:pt x="2176" y="3616"/>
                </a:cubicBezTo>
                <a:cubicBezTo>
                  <a:pt x="2193" y="3619"/>
                  <a:pt x="2209" y="3622"/>
                  <a:pt x="2225" y="3626"/>
                </a:cubicBezTo>
                <a:cubicBezTo>
                  <a:pt x="2242" y="3629"/>
                  <a:pt x="2258" y="3633"/>
                  <a:pt x="2274" y="3637"/>
                </a:cubicBezTo>
                <a:cubicBezTo>
                  <a:pt x="2278" y="3638"/>
                  <a:pt x="2282" y="3639"/>
                  <a:pt x="2286" y="3640"/>
                </a:cubicBezTo>
                <a:cubicBezTo>
                  <a:pt x="2287" y="3641"/>
                  <a:pt x="2287" y="3642"/>
                  <a:pt x="2287" y="3643"/>
                </a:cubicBezTo>
                <a:cubicBezTo>
                  <a:pt x="2294" y="3642"/>
                  <a:pt x="2294" y="3642"/>
                  <a:pt x="2294" y="3642"/>
                </a:cubicBezTo>
                <a:cubicBezTo>
                  <a:pt x="2304" y="3644"/>
                  <a:pt x="2314" y="3647"/>
                  <a:pt x="2323" y="3649"/>
                </a:cubicBezTo>
                <a:cubicBezTo>
                  <a:pt x="2333" y="3652"/>
                  <a:pt x="2343" y="3654"/>
                  <a:pt x="2353" y="3657"/>
                </a:cubicBezTo>
                <a:cubicBezTo>
                  <a:pt x="2354" y="3662"/>
                  <a:pt x="2354" y="3662"/>
                  <a:pt x="2354" y="3662"/>
                </a:cubicBezTo>
                <a:cubicBezTo>
                  <a:pt x="2252" y="3681"/>
                  <a:pt x="2252" y="3681"/>
                  <a:pt x="2252" y="3681"/>
                </a:cubicBezTo>
                <a:cubicBezTo>
                  <a:pt x="2218" y="3686"/>
                  <a:pt x="2185" y="3694"/>
                  <a:pt x="2151" y="3700"/>
                </a:cubicBezTo>
                <a:cubicBezTo>
                  <a:pt x="1960" y="3737"/>
                  <a:pt x="1960" y="3737"/>
                  <a:pt x="1960" y="3737"/>
                </a:cubicBezTo>
                <a:cubicBezTo>
                  <a:pt x="1963" y="3752"/>
                  <a:pt x="1967" y="3767"/>
                  <a:pt x="1997" y="3761"/>
                </a:cubicBezTo>
                <a:cubicBezTo>
                  <a:pt x="1990" y="3763"/>
                  <a:pt x="1983" y="3764"/>
                  <a:pt x="1976" y="3765"/>
                </a:cubicBezTo>
                <a:cubicBezTo>
                  <a:pt x="1969" y="3767"/>
                  <a:pt x="1962" y="3768"/>
                  <a:pt x="1955" y="3769"/>
                </a:cubicBezTo>
                <a:cubicBezTo>
                  <a:pt x="1942" y="3771"/>
                  <a:pt x="1928" y="3773"/>
                  <a:pt x="1915" y="3776"/>
                </a:cubicBezTo>
                <a:cubicBezTo>
                  <a:pt x="1902" y="3780"/>
                  <a:pt x="1888" y="3783"/>
                  <a:pt x="1875" y="3787"/>
                </a:cubicBezTo>
                <a:cubicBezTo>
                  <a:pt x="1862" y="3791"/>
                  <a:pt x="1849" y="3797"/>
                  <a:pt x="1835" y="3802"/>
                </a:cubicBezTo>
                <a:cubicBezTo>
                  <a:pt x="1815" y="3810"/>
                  <a:pt x="1815" y="3810"/>
                  <a:pt x="1815" y="3810"/>
                </a:cubicBezTo>
                <a:cubicBezTo>
                  <a:pt x="1794" y="3819"/>
                  <a:pt x="1794" y="3819"/>
                  <a:pt x="1794" y="3819"/>
                </a:cubicBezTo>
                <a:cubicBezTo>
                  <a:pt x="1779" y="3825"/>
                  <a:pt x="1765" y="3832"/>
                  <a:pt x="1750" y="3838"/>
                </a:cubicBezTo>
                <a:cubicBezTo>
                  <a:pt x="1743" y="3841"/>
                  <a:pt x="1735" y="3844"/>
                  <a:pt x="1728" y="3847"/>
                </a:cubicBezTo>
                <a:cubicBezTo>
                  <a:pt x="1724" y="3849"/>
                  <a:pt x="1720" y="3850"/>
                  <a:pt x="1716" y="3852"/>
                </a:cubicBezTo>
                <a:cubicBezTo>
                  <a:pt x="1707" y="3856"/>
                  <a:pt x="1707" y="3856"/>
                  <a:pt x="1707" y="3856"/>
                </a:cubicBezTo>
                <a:cubicBezTo>
                  <a:pt x="1700" y="3859"/>
                  <a:pt x="1693" y="3863"/>
                  <a:pt x="1687" y="3866"/>
                </a:cubicBezTo>
                <a:cubicBezTo>
                  <a:pt x="1680" y="3869"/>
                  <a:pt x="1674" y="3872"/>
                  <a:pt x="1666" y="3875"/>
                </a:cubicBezTo>
                <a:cubicBezTo>
                  <a:pt x="1659" y="3879"/>
                  <a:pt x="1652" y="3882"/>
                  <a:pt x="1645" y="3885"/>
                </a:cubicBezTo>
                <a:cubicBezTo>
                  <a:pt x="1638" y="3889"/>
                  <a:pt x="1632" y="3892"/>
                  <a:pt x="1625" y="3896"/>
                </a:cubicBezTo>
                <a:cubicBezTo>
                  <a:pt x="1612" y="3907"/>
                  <a:pt x="1616" y="3922"/>
                  <a:pt x="1636" y="3933"/>
                </a:cubicBezTo>
                <a:cubicBezTo>
                  <a:pt x="1655" y="3944"/>
                  <a:pt x="1702" y="3947"/>
                  <a:pt x="1745" y="3941"/>
                </a:cubicBezTo>
                <a:cubicBezTo>
                  <a:pt x="1758" y="3936"/>
                  <a:pt x="1770" y="3932"/>
                  <a:pt x="1782" y="3928"/>
                </a:cubicBezTo>
                <a:cubicBezTo>
                  <a:pt x="1794" y="3923"/>
                  <a:pt x="1805" y="3919"/>
                  <a:pt x="1816" y="3915"/>
                </a:cubicBezTo>
                <a:cubicBezTo>
                  <a:pt x="1834" y="3907"/>
                  <a:pt x="1852" y="3899"/>
                  <a:pt x="1870" y="3892"/>
                </a:cubicBezTo>
                <a:cubicBezTo>
                  <a:pt x="1885" y="3886"/>
                  <a:pt x="1898" y="3881"/>
                  <a:pt x="1913" y="3876"/>
                </a:cubicBezTo>
                <a:cubicBezTo>
                  <a:pt x="1921" y="3873"/>
                  <a:pt x="1929" y="3871"/>
                  <a:pt x="1937" y="3868"/>
                </a:cubicBezTo>
                <a:cubicBezTo>
                  <a:pt x="1945" y="3866"/>
                  <a:pt x="1953" y="3864"/>
                  <a:pt x="1962" y="3862"/>
                </a:cubicBezTo>
                <a:cubicBezTo>
                  <a:pt x="1970" y="3892"/>
                  <a:pt x="1970" y="3892"/>
                  <a:pt x="1970" y="3892"/>
                </a:cubicBezTo>
                <a:cubicBezTo>
                  <a:pt x="1947" y="3896"/>
                  <a:pt x="1919" y="3902"/>
                  <a:pt x="1892" y="3911"/>
                </a:cubicBezTo>
                <a:cubicBezTo>
                  <a:pt x="1885" y="3913"/>
                  <a:pt x="1878" y="3915"/>
                  <a:pt x="1869" y="3919"/>
                </a:cubicBezTo>
                <a:cubicBezTo>
                  <a:pt x="1865" y="3921"/>
                  <a:pt x="1861" y="3922"/>
                  <a:pt x="1856" y="3924"/>
                </a:cubicBezTo>
                <a:cubicBezTo>
                  <a:pt x="1852" y="3926"/>
                  <a:pt x="1847" y="3928"/>
                  <a:pt x="1843" y="3930"/>
                </a:cubicBezTo>
                <a:cubicBezTo>
                  <a:pt x="1839" y="3932"/>
                  <a:pt x="1834" y="3934"/>
                  <a:pt x="1830" y="3936"/>
                </a:cubicBezTo>
                <a:cubicBezTo>
                  <a:pt x="1825" y="3938"/>
                  <a:pt x="1821" y="3941"/>
                  <a:pt x="1816" y="3943"/>
                </a:cubicBezTo>
                <a:cubicBezTo>
                  <a:pt x="1807" y="3947"/>
                  <a:pt x="1799" y="3952"/>
                  <a:pt x="1791" y="3957"/>
                </a:cubicBezTo>
                <a:cubicBezTo>
                  <a:pt x="1783" y="3964"/>
                  <a:pt x="1785" y="3969"/>
                  <a:pt x="1791" y="3972"/>
                </a:cubicBezTo>
                <a:cubicBezTo>
                  <a:pt x="1795" y="3974"/>
                  <a:pt x="1800" y="3975"/>
                  <a:pt x="1805" y="3976"/>
                </a:cubicBezTo>
                <a:cubicBezTo>
                  <a:pt x="1810" y="3977"/>
                  <a:pt x="1815" y="3978"/>
                  <a:pt x="1821" y="3979"/>
                </a:cubicBezTo>
                <a:cubicBezTo>
                  <a:pt x="1832" y="3981"/>
                  <a:pt x="1843" y="3983"/>
                  <a:pt x="1850" y="3986"/>
                </a:cubicBezTo>
                <a:cubicBezTo>
                  <a:pt x="1853" y="3988"/>
                  <a:pt x="1855" y="3990"/>
                  <a:pt x="1855" y="3992"/>
                </a:cubicBezTo>
                <a:cubicBezTo>
                  <a:pt x="1856" y="3994"/>
                  <a:pt x="1855" y="3997"/>
                  <a:pt x="1851" y="4001"/>
                </a:cubicBezTo>
                <a:cubicBezTo>
                  <a:pt x="1842" y="4004"/>
                  <a:pt x="1833" y="4008"/>
                  <a:pt x="1824" y="4012"/>
                </a:cubicBezTo>
                <a:cubicBezTo>
                  <a:pt x="1817" y="4014"/>
                  <a:pt x="1817" y="4014"/>
                  <a:pt x="1817" y="4014"/>
                </a:cubicBezTo>
                <a:cubicBezTo>
                  <a:pt x="1810" y="4017"/>
                  <a:pt x="1810" y="4017"/>
                  <a:pt x="1810" y="4017"/>
                </a:cubicBezTo>
                <a:cubicBezTo>
                  <a:pt x="1805" y="4019"/>
                  <a:pt x="1800" y="4021"/>
                  <a:pt x="1795" y="4024"/>
                </a:cubicBezTo>
                <a:cubicBezTo>
                  <a:pt x="1790" y="4026"/>
                  <a:pt x="1785" y="4028"/>
                  <a:pt x="1780" y="4031"/>
                </a:cubicBezTo>
                <a:cubicBezTo>
                  <a:pt x="1778" y="4032"/>
                  <a:pt x="1778" y="4032"/>
                  <a:pt x="1778" y="4032"/>
                </a:cubicBezTo>
                <a:cubicBezTo>
                  <a:pt x="1777" y="4032"/>
                  <a:pt x="1777" y="4032"/>
                  <a:pt x="1777" y="4032"/>
                </a:cubicBezTo>
                <a:cubicBezTo>
                  <a:pt x="1777" y="4032"/>
                  <a:pt x="1777" y="4032"/>
                  <a:pt x="1777" y="4032"/>
                </a:cubicBezTo>
                <a:cubicBezTo>
                  <a:pt x="1776" y="4032"/>
                  <a:pt x="1776" y="4032"/>
                  <a:pt x="1776" y="4032"/>
                </a:cubicBezTo>
                <a:cubicBezTo>
                  <a:pt x="1776" y="4033"/>
                  <a:pt x="1776" y="4033"/>
                  <a:pt x="1776" y="4033"/>
                </a:cubicBezTo>
                <a:cubicBezTo>
                  <a:pt x="1776" y="4033"/>
                  <a:pt x="1782" y="4031"/>
                  <a:pt x="1779" y="4032"/>
                </a:cubicBezTo>
                <a:cubicBezTo>
                  <a:pt x="1779" y="4032"/>
                  <a:pt x="1779" y="4032"/>
                  <a:pt x="1779" y="4032"/>
                </a:cubicBezTo>
                <a:cubicBezTo>
                  <a:pt x="1779" y="4032"/>
                  <a:pt x="1779" y="4032"/>
                  <a:pt x="1779" y="4032"/>
                </a:cubicBezTo>
                <a:cubicBezTo>
                  <a:pt x="1777" y="4033"/>
                  <a:pt x="1777" y="4033"/>
                  <a:pt x="1777" y="4033"/>
                </a:cubicBezTo>
                <a:cubicBezTo>
                  <a:pt x="1775" y="4034"/>
                  <a:pt x="1773" y="4035"/>
                  <a:pt x="1772" y="4036"/>
                </a:cubicBezTo>
                <a:cubicBezTo>
                  <a:pt x="1765" y="4041"/>
                  <a:pt x="1759" y="4046"/>
                  <a:pt x="1753" y="4052"/>
                </a:cubicBezTo>
                <a:cubicBezTo>
                  <a:pt x="1758" y="4050"/>
                  <a:pt x="1764" y="4048"/>
                  <a:pt x="1769" y="4046"/>
                </a:cubicBezTo>
                <a:cubicBezTo>
                  <a:pt x="1772" y="4045"/>
                  <a:pt x="1774" y="4045"/>
                  <a:pt x="1777" y="4044"/>
                </a:cubicBezTo>
                <a:cubicBezTo>
                  <a:pt x="1781" y="4042"/>
                  <a:pt x="1781" y="4042"/>
                  <a:pt x="1781" y="4042"/>
                </a:cubicBezTo>
                <a:cubicBezTo>
                  <a:pt x="1782" y="4042"/>
                  <a:pt x="1782" y="4042"/>
                  <a:pt x="1782" y="4042"/>
                </a:cubicBezTo>
                <a:cubicBezTo>
                  <a:pt x="1783" y="4042"/>
                  <a:pt x="1783" y="4042"/>
                  <a:pt x="1783" y="4042"/>
                </a:cubicBezTo>
                <a:cubicBezTo>
                  <a:pt x="1783" y="4042"/>
                  <a:pt x="1783" y="4042"/>
                  <a:pt x="1783" y="4042"/>
                </a:cubicBezTo>
                <a:cubicBezTo>
                  <a:pt x="1783" y="4041"/>
                  <a:pt x="1783" y="4041"/>
                  <a:pt x="1783" y="4041"/>
                </a:cubicBezTo>
                <a:cubicBezTo>
                  <a:pt x="1783" y="4041"/>
                  <a:pt x="1784" y="4041"/>
                  <a:pt x="1783" y="4041"/>
                </a:cubicBezTo>
                <a:cubicBezTo>
                  <a:pt x="1783" y="4041"/>
                  <a:pt x="1783" y="4041"/>
                  <a:pt x="1783" y="4041"/>
                </a:cubicBezTo>
                <a:cubicBezTo>
                  <a:pt x="1783" y="4042"/>
                  <a:pt x="1783" y="4042"/>
                  <a:pt x="1783" y="4042"/>
                </a:cubicBezTo>
                <a:cubicBezTo>
                  <a:pt x="1782" y="4042"/>
                  <a:pt x="1781" y="4042"/>
                  <a:pt x="1780" y="4042"/>
                </a:cubicBezTo>
                <a:cubicBezTo>
                  <a:pt x="1780" y="4042"/>
                  <a:pt x="1780" y="4042"/>
                  <a:pt x="1780" y="4042"/>
                </a:cubicBezTo>
                <a:cubicBezTo>
                  <a:pt x="1783" y="4041"/>
                  <a:pt x="1783" y="4041"/>
                  <a:pt x="1783" y="4041"/>
                </a:cubicBezTo>
                <a:cubicBezTo>
                  <a:pt x="1791" y="4038"/>
                  <a:pt x="1799" y="4035"/>
                  <a:pt x="1807" y="4032"/>
                </a:cubicBezTo>
                <a:cubicBezTo>
                  <a:pt x="1816" y="4029"/>
                  <a:pt x="1824" y="4026"/>
                  <a:pt x="1831" y="4023"/>
                </a:cubicBezTo>
                <a:cubicBezTo>
                  <a:pt x="1845" y="4017"/>
                  <a:pt x="1861" y="4010"/>
                  <a:pt x="1873" y="4005"/>
                </a:cubicBezTo>
                <a:cubicBezTo>
                  <a:pt x="1884" y="3999"/>
                  <a:pt x="1896" y="3994"/>
                  <a:pt x="1908" y="3988"/>
                </a:cubicBezTo>
                <a:cubicBezTo>
                  <a:pt x="1915" y="3985"/>
                  <a:pt x="1915" y="3985"/>
                  <a:pt x="1915" y="3985"/>
                </a:cubicBezTo>
                <a:cubicBezTo>
                  <a:pt x="1917" y="3984"/>
                  <a:pt x="1919" y="3983"/>
                  <a:pt x="1921" y="3982"/>
                </a:cubicBezTo>
                <a:cubicBezTo>
                  <a:pt x="1932" y="3977"/>
                  <a:pt x="1932" y="3977"/>
                  <a:pt x="1932" y="3977"/>
                </a:cubicBezTo>
                <a:cubicBezTo>
                  <a:pt x="1939" y="3974"/>
                  <a:pt x="1947" y="3972"/>
                  <a:pt x="1955" y="3969"/>
                </a:cubicBezTo>
                <a:cubicBezTo>
                  <a:pt x="1962" y="3967"/>
                  <a:pt x="1970" y="3965"/>
                  <a:pt x="1978" y="3964"/>
                </a:cubicBezTo>
                <a:cubicBezTo>
                  <a:pt x="1985" y="3963"/>
                  <a:pt x="1993" y="3963"/>
                  <a:pt x="2000" y="3963"/>
                </a:cubicBezTo>
                <a:cubicBezTo>
                  <a:pt x="2002" y="3963"/>
                  <a:pt x="2003" y="3963"/>
                  <a:pt x="2004" y="3963"/>
                </a:cubicBezTo>
                <a:cubicBezTo>
                  <a:pt x="2005" y="3963"/>
                  <a:pt x="2006" y="3963"/>
                  <a:pt x="2007" y="3963"/>
                </a:cubicBezTo>
                <a:cubicBezTo>
                  <a:pt x="2010" y="3963"/>
                  <a:pt x="2010" y="3963"/>
                  <a:pt x="2010" y="3963"/>
                </a:cubicBezTo>
                <a:cubicBezTo>
                  <a:pt x="2043" y="3972"/>
                  <a:pt x="2077" y="3981"/>
                  <a:pt x="2083" y="4012"/>
                </a:cubicBezTo>
                <a:cubicBezTo>
                  <a:pt x="2157" y="3989"/>
                  <a:pt x="2226" y="3984"/>
                  <a:pt x="2291" y="3991"/>
                </a:cubicBezTo>
                <a:cubicBezTo>
                  <a:pt x="2354" y="3999"/>
                  <a:pt x="2411" y="4020"/>
                  <a:pt x="2462" y="4050"/>
                </a:cubicBezTo>
                <a:cubicBezTo>
                  <a:pt x="2480" y="4063"/>
                  <a:pt x="2524" y="4059"/>
                  <a:pt x="2575" y="4050"/>
                </a:cubicBezTo>
                <a:cubicBezTo>
                  <a:pt x="2601" y="4044"/>
                  <a:pt x="2624" y="4041"/>
                  <a:pt x="2648" y="4037"/>
                </a:cubicBezTo>
                <a:cubicBezTo>
                  <a:pt x="2671" y="4037"/>
                  <a:pt x="2695" y="4038"/>
                  <a:pt x="2718" y="4038"/>
                </a:cubicBezTo>
                <a:cubicBezTo>
                  <a:pt x="2728" y="4038"/>
                  <a:pt x="2728" y="4038"/>
                  <a:pt x="2728" y="4038"/>
                </a:cubicBezTo>
                <a:cubicBezTo>
                  <a:pt x="2739" y="4038"/>
                  <a:pt x="2739" y="4038"/>
                  <a:pt x="2739" y="4038"/>
                </a:cubicBezTo>
                <a:cubicBezTo>
                  <a:pt x="2761" y="4039"/>
                  <a:pt x="2761" y="4039"/>
                  <a:pt x="2761" y="4039"/>
                </a:cubicBezTo>
                <a:cubicBezTo>
                  <a:pt x="2775" y="4039"/>
                  <a:pt x="2790" y="4039"/>
                  <a:pt x="2804" y="4039"/>
                </a:cubicBezTo>
                <a:cubicBezTo>
                  <a:pt x="2818" y="4040"/>
                  <a:pt x="2833" y="4040"/>
                  <a:pt x="2847" y="4040"/>
                </a:cubicBezTo>
                <a:cubicBezTo>
                  <a:pt x="2869" y="4040"/>
                  <a:pt x="2869" y="4040"/>
                  <a:pt x="2869" y="4040"/>
                </a:cubicBezTo>
                <a:cubicBezTo>
                  <a:pt x="2892" y="4040"/>
                  <a:pt x="2892" y="4040"/>
                  <a:pt x="2892" y="4040"/>
                </a:cubicBezTo>
                <a:cubicBezTo>
                  <a:pt x="2922" y="4041"/>
                  <a:pt x="2952" y="4041"/>
                  <a:pt x="2982" y="4041"/>
                </a:cubicBezTo>
                <a:cubicBezTo>
                  <a:pt x="3015" y="4041"/>
                  <a:pt x="3047" y="4041"/>
                  <a:pt x="3079" y="4041"/>
                </a:cubicBezTo>
                <a:cubicBezTo>
                  <a:pt x="3129" y="4040"/>
                  <a:pt x="3129" y="4040"/>
                  <a:pt x="3129" y="4040"/>
                </a:cubicBezTo>
                <a:cubicBezTo>
                  <a:pt x="3154" y="4040"/>
                  <a:pt x="3154" y="4040"/>
                  <a:pt x="3154" y="4040"/>
                </a:cubicBezTo>
                <a:cubicBezTo>
                  <a:pt x="3167" y="4040"/>
                  <a:pt x="3167" y="4040"/>
                  <a:pt x="3167" y="4040"/>
                </a:cubicBezTo>
                <a:cubicBezTo>
                  <a:pt x="3178" y="4040"/>
                  <a:pt x="3178" y="4040"/>
                  <a:pt x="3178" y="4040"/>
                </a:cubicBezTo>
                <a:cubicBezTo>
                  <a:pt x="3189" y="4039"/>
                  <a:pt x="3189" y="4039"/>
                  <a:pt x="3189" y="4039"/>
                </a:cubicBezTo>
                <a:cubicBezTo>
                  <a:pt x="3200" y="4039"/>
                  <a:pt x="3200" y="4039"/>
                  <a:pt x="3200" y="4039"/>
                </a:cubicBezTo>
                <a:cubicBezTo>
                  <a:pt x="3210" y="4039"/>
                  <a:pt x="3210" y="4039"/>
                  <a:pt x="3210" y="4039"/>
                </a:cubicBezTo>
                <a:cubicBezTo>
                  <a:pt x="3224" y="4039"/>
                  <a:pt x="3224" y="4039"/>
                  <a:pt x="3224" y="4039"/>
                </a:cubicBezTo>
                <a:cubicBezTo>
                  <a:pt x="3237" y="4039"/>
                  <a:pt x="3237" y="4039"/>
                  <a:pt x="3237" y="4039"/>
                </a:cubicBezTo>
                <a:cubicBezTo>
                  <a:pt x="3245" y="4038"/>
                  <a:pt x="3245" y="4038"/>
                  <a:pt x="3245" y="4038"/>
                </a:cubicBezTo>
                <a:cubicBezTo>
                  <a:pt x="3253" y="4038"/>
                  <a:pt x="3253" y="4038"/>
                  <a:pt x="3253" y="4038"/>
                </a:cubicBezTo>
                <a:cubicBezTo>
                  <a:pt x="3265" y="4038"/>
                  <a:pt x="3275" y="4037"/>
                  <a:pt x="3289" y="4036"/>
                </a:cubicBezTo>
                <a:cubicBezTo>
                  <a:pt x="3332" y="4033"/>
                  <a:pt x="3386" y="4027"/>
                  <a:pt x="3447" y="4014"/>
                </a:cubicBezTo>
                <a:cubicBezTo>
                  <a:pt x="3441" y="4015"/>
                  <a:pt x="3436" y="4017"/>
                  <a:pt x="3431" y="4018"/>
                </a:cubicBezTo>
                <a:cubicBezTo>
                  <a:pt x="3462" y="4012"/>
                  <a:pt x="3493" y="4006"/>
                  <a:pt x="3524" y="3999"/>
                </a:cubicBezTo>
                <a:cubicBezTo>
                  <a:pt x="3551" y="3993"/>
                  <a:pt x="3577" y="3986"/>
                  <a:pt x="3603" y="3979"/>
                </a:cubicBezTo>
                <a:cubicBezTo>
                  <a:pt x="3607" y="3978"/>
                  <a:pt x="3609" y="3977"/>
                  <a:pt x="3612" y="3976"/>
                </a:cubicBezTo>
                <a:cubicBezTo>
                  <a:pt x="3620" y="3974"/>
                  <a:pt x="3620" y="3974"/>
                  <a:pt x="3620" y="3974"/>
                </a:cubicBezTo>
                <a:cubicBezTo>
                  <a:pt x="3624" y="3973"/>
                  <a:pt x="3624" y="3973"/>
                  <a:pt x="3624" y="3973"/>
                </a:cubicBezTo>
                <a:cubicBezTo>
                  <a:pt x="3636" y="3973"/>
                  <a:pt x="3647" y="3972"/>
                  <a:pt x="3658" y="3972"/>
                </a:cubicBezTo>
                <a:cubicBezTo>
                  <a:pt x="3669" y="3973"/>
                  <a:pt x="3681" y="3966"/>
                  <a:pt x="3688" y="3954"/>
                </a:cubicBezTo>
                <a:cubicBezTo>
                  <a:pt x="3700" y="3950"/>
                  <a:pt x="3713" y="3946"/>
                  <a:pt x="3726" y="3943"/>
                </a:cubicBezTo>
                <a:cubicBezTo>
                  <a:pt x="3736" y="3939"/>
                  <a:pt x="3742" y="3938"/>
                  <a:pt x="3749" y="3936"/>
                </a:cubicBezTo>
                <a:cubicBezTo>
                  <a:pt x="3770" y="3931"/>
                  <a:pt x="3770" y="3931"/>
                  <a:pt x="3770" y="3931"/>
                </a:cubicBezTo>
                <a:cubicBezTo>
                  <a:pt x="3784" y="3927"/>
                  <a:pt x="3799" y="3924"/>
                  <a:pt x="3813" y="3920"/>
                </a:cubicBezTo>
                <a:cubicBezTo>
                  <a:pt x="3842" y="3913"/>
                  <a:pt x="3868" y="3907"/>
                  <a:pt x="3901" y="3900"/>
                </a:cubicBezTo>
                <a:cubicBezTo>
                  <a:pt x="3917" y="3897"/>
                  <a:pt x="3932" y="3894"/>
                  <a:pt x="3948" y="3891"/>
                </a:cubicBezTo>
                <a:cubicBezTo>
                  <a:pt x="3972" y="3886"/>
                  <a:pt x="3972" y="3886"/>
                  <a:pt x="3972" y="3886"/>
                </a:cubicBezTo>
                <a:cubicBezTo>
                  <a:pt x="3984" y="3884"/>
                  <a:pt x="3984" y="3884"/>
                  <a:pt x="3984" y="3884"/>
                </a:cubicBezTo>
                <a:cubicBezTo>
                  <a:pt x="3987" y="3883"/>
                  <a:pt x="3987" y="3883"/>
                  <a:pt x="3987" y="3883"/>
                </a:cubicBezTo>
                <a:cubicBezTo>
                  <a:pt x="3987" y="3883"/>
                  <a:pt x="3987" y="3883"/>
                  <a:pt x="3987" y="3883"/>
                </a:cubicBezTo>
                <a:cubicBezTo>
                  <a:pt x="3987" y="3883"/>
                  <a:pt x="3987" y="3883"/>
                  <a:pt x="3988" y="3883"/>
                </a:cubicBezTo>
                <a:cubicBezTo>
                  <a:pt x="3988" y="3883"/>
                  <a:pt x="3988" y="3883"/>
                  <a:pt x="3988" y="3883"/>
                </a:cubicBezTo>
                <a:cubicBezTo>
                  <a:pt x="3990" y="3884"/>
                  <a:pt x="3990" y="3884"/>
                  <a:pt x="3990" y="3884"/>
                </a:cubicBezTo>
                <a:cubicBezTo>
                  <a:pt x="3992" y="3884"/>
                  <a:pt x="3994" y="3885"/>
                  <a:pt x="3996" y="3885"/>
                </a:cubicBezTo>
                <a:cubicBezTo>
                  <a:pt x="3998" y="3886"/>
                  <a:pt x="4000" y="3887"/>
                  <a:pt x="4002" y="3887"/>
                </a:cubicBezTo>
                <a:cubicBezTo>
                  <a:pt x="4005" y="3888"/>
                  <a:pt x="4005" y="3888"/>
                  <a:pt x="4005" y="3888"/>
                </a:cubicBezTo>
                <a:cubicBezTo>
                  <a:pt x="4005" y="3888"/>
                  <a:pt x="4005" y="3888"/>
                  <a:pt x="4005" y="3888"/>
                </a:cubicBezTo>
                <a:cubicBezTo>
                  <a:pt x="4005" y="3888"/>
                  <a:pt x="4005" y="3888"/>
                  <a:pt x="4006" y="3888"/>
                </a:cubicBezTo>
                <a:cubicBezTo>
                  <a:pt x="4009" y="3888"/>
                  <a:pt x="4009" y="3888"/>
                  <a:pt x="4009" y="3888"/>
                </a:cubicBezTo>
                <a:cubicBezTo>
                  <a:pt x="4014" y="3888"/>
                  <a:pt x="4014" y="3888"/>
                  <a:pt x="4014" y="3888"/>
                </a:cubicBezTo>
                <a:cubicBezTo>
                  <a:pt x="4022" y="3887"/>
                  <a:pt x="4030" y="3887"/>
                  <a:pt x="4037" y="3887"/>
                </a:cubicBezTo>
                <a:cubicBezTo>
                  <a:pt x="4049" y="3886"/>
                  <a:pt x="4049" y="3886"/>
                  <a:pt x="4049" y="3886"/>
                </a:cubicBezTo>
                <a:cubicBezTo>
                  <a:pt x="4055" y="3886"/>
                  <a:pt x="4055" y="3886"/>
                  <a:pt x="4055" y="3886"/>
                </a:cubicBezTo>
                <a:cubicBezTo>
                  <a:pt x="4060" y="3886"/>
                  <a:pt x="4060" y="3886"/>
                  <a:pt x="4060" y="3886"/>
                </a:cubicBezTo>
                <a:cubicBezTo>
                  <a:pt x="4067" y="3886"/>
                  <a:pt x="4074" y="3886"/>
                  <a:pt x="4081" y="3886"/>
                </a:cubicBezTo>
                <a:cubicBezTo>
                  <a:pt x="4095" y="3886"/>
                  <a:pt x="4109" y="3886"/>
                  <a:pt x="4123" y="3886"/>
                </a:cubicBezTo>
                <a:cubicBezTo>
                  <a:pt x="4133" y="3886"/>
                  <a:pt x="4133" y="3886"/>
                  <a:pt x="4133" y="3886"/>
                </a:cubicBezTo>
                <a:cubicBezTo>
                  <a:pt x="4143" y="3887"/>
                  <a:pt x="4143" y="3887"/>
                  <a:pt x="4143" y="3887"/>
                </a:cubicBezTo>
                <a:cubicBezTo>
                  <a:pt x="4149" y="3888"/>
                  <a:pt x="4156" y="3888"/>
                  <a:pt x="4162" y="3889"/>
                </a:cubicBezTo>
                <a:cubicBezTo>
                  <a:pt x="4175" y="3890"/>
                  <a:pt x="4187" y="3891"/>
                  <a:pt x="4199" y="3893"/>
                </a:cubicBezTo>
                <a:cubicBezTo>
                  <a:pt x="4206" y="3895"/>
                  <a:pt x="4214" y="3899"/>
                  <a:pt x="4223" y="3903"/>
                </a:cubicBezTo>
                <a:cubicBezTo>
                  <a:pt x="4232" y="3908"/>
                  <a:pt x="4242" y="3912"/>
                  <a:pt x="4252" y="3917"/>
                </a:cubicBezTo>
                <a:cubicBezTo>
                  <a:pt x="4272" y="3926"/>
                  <a:pt x="4290" y="3935"/>
                  <a:pt x="4306" y="3941"/>
                </a:cubicBezTo>
                <a:cubicBezTo>
                  <a:pt x="4334" y="3944"/>
                  <a:pt x="4363" y="3945"/>
                  <a:pt x="4393" y="3946"/>
                </a:cubicBezTo>
                <a:cubicBezTo>
                  <a:pt x="4420" y="3948"/>
                  <a:pt x="4447" y="3948"/>
                  <a:pt x="4475" y="3948"/>
                </a:cubicBezTo>
                <a:cubicBezTo>
                  <a:pt x="4503" y="3948"/>
                  <a:pt x="4532" y="3948"/>
                  <a:pt x="4561" y="3947"/>
                </a:cubicBezTo>
                <a:cubicBezTo>
                  <a:pt x="4576" y="3947"/>
                  <a:pt x="4591" y="3946"/>
                  <a:pt x="4606" y="3946"/>
                </a:cubicBezTo>
                <a:cubicBezTo>
                  <a:pt x="4622" y="3945"/>
                  <a:pt x="4637" y="3945"/>
                  <a:pt x="4652" y="3944"/>
                </a:cubicBezTo>
                <a:cubicBezTo>
                  <a:pt x="4774" y="3937"/>
                  <a:pt x="4905" y="3925"/>
                  <a:pt x="5027" y="3910"/>
                </a:cubicBezTo>
                <a:cubicBezTo>
                  <a:pt x="5057" y="3906"/>
                  <a:pt x="5086" y="3892"/>
                  <a:pt x="5112" y="3874"/>
                </a:cubicBezTo>
                <a:cubicBezTo>
                  <a:pt x="5138" y="3856"/>
                  <a:pt x="5161" y="3833"/>
                  <a:pt x="5181" y="3811"/>
                </a:cubicBezTo>
                <a:cubicBezTo>
                  <a:pt x="5219" y="3767"/>
                  <a:pt x="5243" y="3725"/>
                  <a:pt x="5243" y="3725"/>
                </a:cubicBezTo>
                <a:cubicBezTo>
                  <a:pt x="5274" y="3694"/>
                  <a:pt x="5304" y="3633"/>
                  <a:pt x="5274" y="3602"/>
                </a:cubicBezTo>
                <a:cubicBezTo>
                  <a:pt x="5212" y="3586"/>
                  <a:pt x="5057" y="3586"/>
                  <a:pt x="5057" y="3525"/>
                </a:cubicBezTo>
                <a:cubicBezTo>
                  <a:pt x="5057" y="3510"/>
                  <a:pt x="5088" y="3509"/>
                  <a:pt x="5119" y="3509"/>
                </a:cubicBezTo>
                <a:cubicBezTo>
                  <a:pt x="5119" y="3503"/>
                  <a:pt x="5120" y="3496"/>
                  <a:pt x="5121" y="3489"/>
                </a:cubicBezTo>
                <a:cubicBezTo>
                  <a:pt x="5122" y="3490"/>
                  <a:pt x="5122" y="3490"/>
                  <a:pt x="5122" y="3490"/>
                </a:cubicBezTo>
                <a:cubicBezTo>
                  <a:pt x="5122" y="3492"/>
                  <a:pt x="5122" y="3492"/>
                  <a:pt x="5122" y="3492"/>
                </a:cubicBezTo>
                <a:cubicBezTo>
                  <a:pt x="5122" y="3493"/>
                  <a:pt x="5123" y="3494"/>
                  <a:pt x="5123" y="3496"/>
                </a:cubicBezTo>
                <a:cubicBezTo>
                  <a:pt x="5125" y="3498"/>
                  <a:pt x="5123" y="3500"/>
                  <a:pt x="5123" y="3501"/>
                </a:cubicBezTo>
                <a:cubicBezTo>
                  <a:pt x="5122" y="3503"/>
                  <a:pt x="5122" y="3503"/>
                  <a:pt x="5122" y="3503"/>
                </a:cubicBezTo>
                <a:cubicBezTo>
                  <a:pt x="5121" y="3504"/>
                  <a:pt x="5121" y="3504"/>
                  <a:pt x="5121" y="3504"/>
                </a:cubicBezTo>
                <a:cubicBezTo>
                  <a:pt x="5122" y="3505"/>
                  <a:pt x="5122" y="3505"/>
                  <a:pt x="5122" y="3505"/>
                </a:cubicBezTo>
                <a:cubicBezTo>
                  <a:pt x="5122" y="3506"/>
                  <a:pt x="5123" y="3507"/>
                  <a:pt x="5124" y="3508"/>
                </a:cubicBezTo>
                <a:cubicBezTo>
                  <a:pt x="5124" y="3509"/>
                  <a:pt x="5124" y="3509"/>
                  <a:pt x="5124" y="3509"/>
                </a:cubicBezTo>
                <a:cubicBezTo>
                  <a:pt x="5125" y="3509"/>
                  <a:pt x="5125" y="3509"/>
                  <a:pt x="5125" y="3509"/>
                </a:cubicBezTo>
                <a:cubicBezTo>
                  <a:pt x="5125" y="3510"/>
                  <a:pt x="5125" y="3510"/>
                  <a:pt x="5125" y="3510"/>
                </a:cubicBezTo>
                <a:cubicBezTo>
                  <a:pt x="5127" y="3511"/>
                  <a:pt x="5127" y="3511"/>
                  <a:pt x="5127" y="3511"/>
                </a:cubicBezTo>
                <a:cubicBezTo>
                  <a:pt x="5131" y="3514"/>
                  <a:pt x="5135" y="3516"/>
                  <a:pt x="5140" y="3519"/>
                </a:cubicBezTo>
                <a:cubicBezTo>
                  <a:pt x="5144" y="3522"/>
                  <a:pt x="5149" y="3524"/>
                  <a:pt x="5153" y="3526"/>
                </a:cubicBezTo>
                <a:cubicBezTo>
                  <a:pt x="5163" y="3531"/>
                  <a:pt x="5163" y="3531"/>
                  <a:pt x="5163" y="3531"/>
                </a:cubicBezTo>
                <a:cubicBezTo>
                  <a:pt x="5175" y="3537"/>
                  <a:pt x="5175" y="3537"/>
                  <a:pt x="5175" y="3537"/>
                </a:cubicBezTo>
                <a:cubicBezTo>
                  <a:pt x="5183" y="3540"/>
                  <a:pt x="5191" y="3544"/>
                  <a:pt x="5199" y="3547"/>
                </a:cubicBezTo>
                <a:cubicBezTo>
                  <a:pt x="5211" y="3552"/>
                  <a:pt x="5211" y="3552"/>
                  <a:pt x="5211" y="3552"/>
                </a:cubicBezTo>
                <a:cubicBezTo>
                  <a:pt x="5227" y="3558"/>
                  <a:pt x="5227" y="3558"/>
                  <a:pt x="5227" y="3558"/>
                </a:cubicBezTo>
                <a:cubicBezTo>
                  <a:pt x="5240" y="3563"/>
                  <a:pt x="5252" y="3567"/>
                  <a:pt x="5264" y="3572"/>
                </a:cubicBezTo>
                <a:cubicBezTo>
                  <a:pt x="5277" y="3577"/>
                  <a:pt x="5290" y="3581"/>
                  <a:pt x="5303" y="3585"/>
                </a:cubicBezTo>
                <a:cubicBezTo>
                  <a:pt x="5319" y="3590"/>
                  <a:pt x="5335" y="3594"/>
                  <a:pt x="5351" y="3599"/>
                </a:cubicBezTo>
                <a:cubicBezTo>
                  <a:pt x="5362" y="3602"/>
                  <a:pt x="5362" y="3602"/>
                  <a:pt x="5362" y="3602"/>
                </a:cubicBezTo>
                <a:cubicBezTo>
                  <a:pt x="5365" y="3602"/>
                  <a:pt x="5365" y="3602"/>
                  <a:pt x="5366" y="3602"/>
                </a:cubicBezTo>
                <a:cubicBezTo>
                  <a:pt x="5368" y="3602"/>
                  <a:pt x="5368" y="3602"/>
                  <a:pt x="5368" y="3602"/>
                </a:cubicBezTo>
                <a:cubicBezTo>
                  <a:pt x="5371" y="3603"/>
                  <a:pt x="5374" y="3603"/>
                  <a:pt x="5377" y="3603"/>
                </a:cubicBezTo>
                <a:cubicBezTo>
                  <a:pt x="5390" y="3604"/>
                  <a:pt x="5402" y="3605"/>
                  <a:pt x="5414" y="3605"/>
                </a:cubicBezTo>
                <a:cubicBezTo>
                  <a:pt x="5437" y="3605"/>
                  <a:pt x="5473" y="3569"/>
                  <a:pt x="5503" y="3532"/>
                </a:cubicBezTo>
                <a:cubicBezTo>
                  <a:pt x="5533" y="3496"/>
                  <a:pt x="5558" y="3460"/>
                  <a:pt x="5558" y="3460"/>
                </a:cubicBezTo>
                <a:cubicBezTo>
                  <a:pt x="5565" y="3451"/>
                  <a:pt x="5574" y="3440"/>
                  <a:pt x="5583" y="3427"/>
                </a:cubicBezTo>
                <a:cubicBezTo>
                  <a:pt x="5691" y="3439"/>
                  <a:pt x="5799" y="3449"/>
                  <a:pt x="5908" y="3456"/>
                </a:cubicBezTo>
                <a:cubicBezTo>
                  <a:pt x="5798" y="3430"/>
                  <a:pt x="5708" y="3399"/>
                  <a:pt x="5608" y="3382"/>
                </a:cubicBezTo>
                <a:cubicBezTo>
                  <a:pt x="5613" y="3370"/>
                  <a:pt x="5616" y="3359"/>
                  <a:pt x="5616" y="3349"/>
                </a:cubicBezTo>
                <a:cubicBezTo>
                  <a:pt x="5600" y="3327"/>
                  <a:pt x="5545" y="3307"/>
                  <a:pt x="5568" y="3249"/>
                </a:cubicBezTo>
                <a:cubicBezTo>
                  <a:pt x="5574" y="3235"/>
                  <a:pt x="5585" y="3239"/>
                  <a:pt x="5596" y="3243"/>
                </a:cubicBezTo>
                <a:cubicBezTo>
                  <a:pt x="5620" y="3185"/>
                  <a:pt x="5701" y="3083"/>
                  <a:pt x="5712" y="3087"/>
                </a:cubicBezTo>
                <a:cubicBezTo>
                  <a:pt x="5726" y="3073"/>
                  <a:pt x="5768" y="3045"/>
                  <a:pt x="5805" y="3021"/>
                </a:cubicBezTo>
                <a:cubicBezTo>
                  <a:pt x="5807" y="3021"/>
                  <a:pt x="5807" y="3021"/>
                  <a:pt x="5807" y="3021"/>
                </a:cubicBezTo>
                <a:cubicBezTo>
                  <a:pt x="5815" y="3019"/>
                  <a:pt x="5824" y="3017"/>
                  <a:pt x="5834" y="3017"/>
                </a:cubicBezTo>
                <a:cubicBezTo>
                  <a:pt x="5837" y="3017"/>
                  <a:pt x="5839" y="3017"/>
                  <a:pt x="5842" y="3017"/>
                </a:cubicBezTo>
                <a:cubicBezTo>
                  <a:pt x="5845" y="3018"/>
                  <a:pt x="5847" y="3018"/>
                  <a:pt x="5850" y="3019"/>
                </a:cubicBezTo>
                <a:cubicBezTo>
                  <a:pt x="5853" y="3020"/>
                  <a:pt x="5856" y="3022"/>
                  <a:pt x="5859" y="3023"/>
                </a:cubicBezTo>
                <a:cubicBezTo>
                  <a:pt x="5860" y="3024"/>
                  <a:pt x="5862" y="3025"/>
                  <a:pt x="5863" y="3026"/>
                </a:cubicBezTo>
                <a:cubicBezTo>
                  <a:pt x="5865" y="3027"/>
                  <a:pt x="5867" y="3029"/>
                  <a:pt x="5868" y="3030"/>
                </a:cubicBezTo>
                <a:cubicBezTo>
                  <a:pt x="5870" y="3031"/>
                  <a:pt x="5871" y="3034"/>
                  <a:pt x="5873" y="3035"/>
                </a:cubicBezTo>
                <a:cubicBezTo>
                  <a:pt x="5875" y="3038"/>
                  <a:pt x="5875" y="3038"/>
                  <a:pt x="5875" y="3038"/>
                </a:cubicBezTo>
                <a:cubicBezTo>
                  <a:pt x="5876" y="3040"/>
                  <a:pt x="5876" y="3040"/>
                  <a:pt x="5876" y="3040"/>
                </a:cubicBezTo>
                <a:cubicBezTo>
                  <a:pt x="5877" y="3042"/>
                  <a:pt x="5877" y="3042"/>
                  <a:pt x="5877" y="3042"/>
                </a:cubicBezTo>
                <a:cubicBezTo>
                  <a:pt x="5879" y="3045"/>
                  <a:pt x="5880" y="3048"/>
                  <a:pt x="5881" y="3051"/>
                </a:cubicBezTo>
                <a:cubicBezTo>
                  <a:pt x="5882" y="3053"/>
                  <a:pt x="5883" y="3057"/>
                  <a:pt x="5883" y="3061"/>
                </a:cubicBezTo>
                <a:cubicBezTo>
                  <a:pt x="5884" y="3065"/>
                  <a:pt x="5884" y="3068"/>
                  <a:pt x="5884" y="3072"/>
                </a:cubicBezTo>
                <a:cubicBezTo>
                  <a:pt x="5884" y="3076"/>
                  <a:pt x="5884" y="3080"/>
                  <a:pt x="5883" y="3083"/>
                </a:cubicBezTo>
                <a:cubicBezTo>
                  <a:pt x="5881" y="3091"/>
                  <a:pt x="5879" y="3097"/>
                  <a:pt x="5876" y="3103"/>
                </a:cubicBezTo>
                <a:cubicBezTo>
                  <a:pt x="5873" y="3109"/>
                  <a:pt x="5870" y="3114"/>
                  <a:pt x="5865" y="3119"/>
                </a:cubicBezTo>
                <a:cubicBezTo>
                  <a:pt x="5863" y="3122"/>
                  <a:pt x="5861" y="3124"/>
                  <a:pt x="5859" y="3126"/>
                </a:cubicBezTo>
                <a:cubicBezTo>
                  <a:pt x="5857" y="3128"/>
                  <a:pt x="5854" y="3130"/>
                  <a:pt x="5855" y="3130"/>
                </a:cubicBezTo>
                <a:cubicBezTo>
                  <a:pt x="5855" y="3132"/>
                  <a:pt x="5855" y="3134"/>
                  <a:pt x="5856" y="3136"/>
                </a:cubicBezTo>
                <a:cubicBezTo>
                  <a:pt x="5854" y="3152"/>
                  <a:pt x="5870" y="3174"/>
                  <a:pt x="5895" y="3198"/>
                </a:cubicBezTo>
                <a:cubicBezTo>
                  <a:pt x="5898" y="3201"/>
                  <a:pt x="5901" y="3204"/>
                  <a:pt x="5904" y="3207"/>
                </a:cubicBezTo>
                <a:cubicBezTo>
                  <a:pt x="5906" y="3209"/>
                  <a:pt x="5906" y="3209"/>
                  <a:pt x="5906" y="3209"/>
                </a:cubicBezTo>
                <a:cubicBezTo>
                  <a:pt x="5906" y="3209"/>
                  <a:pt x="5906" y="3209"/>
                  <a:pt x="5906" y="3209"/>
                </a:cubicBezTo>
                <a:cubicBezTo>
                  <a:pt x="5912" y="3207"/>
                  <a:pt x="5912" y="3207"/>
                  <a:pt x="5912" y="3207"/>
                </a:cubicBezTo>
                <a:cubicBezTo>
                  <a:pt x="5919" y="3204"/>
                  <a:pt x="5926" y="3200"/>
                  <a:pt x="5934" y="3195"/>
                </a:cubicBezTo>
                <a:cubicBezTo>
                  <a:pt x="5941" y="3191"/>
                  <a:pt x="5948" y="3186"/>
                  <a:pt x="5954" y="3180"/>
                </a:cubicBezTo>
                <a:cubicBezTo>
                  <a:pt x="5961" y="3175"/>
                  <a:pt x="5967" y="3169"/>
                  <a:pt x="5974" y="3162"/>
                </a:cubicBezTo>
                <a:cubicBezTo>
                  <a:pt x="5980" y="3156"/>
                  <a:pt x="5985" y="3149"/>
                  <a:pt x="5991" y="3141"/>
                </a:cubicBezTo>
                <a:cubicBezTo>
                  <a:pt x="5996" y="3132"/>
                  <a:pt x="6002" y="3122"/>
                  <a:pt x="6006" y="3112"/>
                </a:cubicBezTo>
                <a:cubicBezTo>
                  <a:pt x="6008" y="3107"/>
                  <a:pt x="6010" y="3102"/>
                  <a:pt x="6012" y="3097"/>
                </a:cubicBezTo>
                <a:cubicBezTo>
                  <a:pt x="6014" y="3091"/>
                  <a:pt x="6015" y="3087"/>
                  <a:pt x="6016" y="3081"/>
                </a:cubicBezTo>
                <a:cubicBezTo>
                  <a:pt x="6019" y="3071"/>
                  <a:pt x="6020" y="3060"/>
                  <a:pt x="6021" y="3049"/>
                </a:cubicBezTo>
                <a:cubicBezTo>
                  <a:pt x="6021" y="3043"/>
                  <a:pt x="6021" y="3039"/>
                  <a:pt x="6021" y="3035"/>
                </a:cubicBezTo>
                <a:cubicBezTo>
                  <a:pt x="6021" y="3030"/>
                  <a:pt x="6021" y="3025"/>
                  <a:pt x="6021" y="3021"/>
                </a:cubicBezTo>
                <a:close/>
                <a:moveTo>
                  <a:pt x="5043" y="1210"/>
                </a:moveTo>
                <a:cubicBezTo>
                  <a:pt x="5042" y="1209"/>
                  <a:pt x="5042" y="1209"/>
                  <a:pt x="5042" y="1209"/>
                </a:cubicBezTo>
                <a:cubicBezTo>
                  <a:pt x="5042" y="1209"/>
                  <a:pt x="5042" y="1209"/>
                  <a:pt x="5043" y="1209"/>
                </a:cubicBezTo>
                <a:cubicBezTo>
                  <a:pt x="5043" y="1210"/>
                  <a:pt x="5043" y="1210"/>
                  <a:pt x="5043" y="1210"/>
                </a:cubicBezTo>
                <a:close/>
                <a:moveTo>
                  <a:pt x="5025" y="1203"/>
                </a:moveTo>
                <a:cubicBezTo>
                  <a:pt x="5030" y="1205"/>
                  <a:pt x="5034" y="1206"/>
                  <a:pt x="5038" y="1208"/>
                </a:cubicBezTo>
                <a:cubicBezTo>
                  <a:pt x="5033" y="1207"/>
                  <a:pt x="5025" y="1209"/>
                  <a:pt x="5016" y="1211"/>
                </a:cubicBezTo>
                <a:cubicBezTo>
                  <a:pt x="5016" y="1207"/>
                  <a:pt x="5019" y="1204"/>
                  <a:pt x="5025" y="1203"/>
                </a:cubicBezTo>
                <a:close/>
                <a:moveTo>
                  <a:pt x="4360" y="705"/>
                </a:moveTo>
                <a:cubicBezTo>
                  <a:pt x="4359" y="711"/>
                  <a:pt x="4363" y="722"/>
                  <a:pt x="4367" y="733"/>
                </a:cubicBezTo>
                <a:cubicBezTo>
                  <a:pt x="4362" y="719"/>
                  <a:pt x="4362" y="719"/>
                  <a:pt x="4356" y="704"/>
                </a:cubicBezTo>
                <a:cubicBezTo>
                  <a:pt x="4357" y="708"/>
                  <a:pt x="4357" y="711"/>
                  <a:pt x="4358" y="713"/>
                </a:cubicBezTo>
                <a:cubicBezTo>
                  <a:pt x="4358" y="715"/>
                  <a:pt x="4358" y="717"/>
                  <a:pt x="4358" y="718"/>
                </a:cubicBezTo>
                <a:cubicBezTo>
                  <a:pt x="4358" y="720"/>
                  <a:pt x="4357" y="720"/>
                  <a:pt x="4355" y="719"/>
                </a:cubicBezTo>
                <a:cubicBezTo>
                  <a:pt x="4353" y="718"/>
                  <a:pt x="4349" y="715"/>
                  <a:pt x="4351" y="723"/>
                </a:cubicBezTo>
                <a:cubicBezTo>
                  <a:pt x="4346" y="711"/>
                  <a:pt x="4345" y="709"/>
                  <a:pt x="4342" y="701"/>
                </a:cubicBezTo>
                <a:cubicBezTo>
                  <a:pt x="4348" y="701"/>
                  <a:pt x="4353" y="702"/>
                  <a:pt x="4360" y="705"/>
                </a:cubicBezTo>
                <a:close/>
                <a:moveTo>
                  <a:pt x="4341" y="710"/>
                </a:moveTo>
                <a:cubicBezTo>
                  <a:pt x="4339" y="706"/>
                  <a:pt x="4338" y="703"/>
                  <a:pt x="4338" y="701"/>
                </a:cubicBezTo>
                <a:cubicBezTo>
                  <a:pt x="4339" y="701"/>
                  <a:pt x="4340" y="701"/>
                  <a:pt x="4341" y="701"/>
                </a:cubicBezTo>
                <a:cubicBezTo>
                  <a:pt x="4342" y="704"/>
                  <a:pt x="4343" y="706"/>
                  <a:pt x="4343" y="707"/>
                </a:cubicBezTo>
                <a:cubicBezTo>
                  <a:pt x="4343" y="708"/>
                  <a:pt x="4342" y="708"/>
                  <a:pt x="4341" y="707"/>
                </a:cubicBezTo>
                <a:cubicBezTo>
                  <a:pt x="4340" y="706"/>
                  <a:pt x="4339" y="702"/>
                  <a:pt x="4341" y="71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49" name="图片 4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25393" y="325315"/>
            <a:ext cx="1360988" cy="1299160"/>
          </a:xfrm>
          <a:prstGeom prst="rect">
            <a:avLst/>
          </a:prstGeom>
        </p:spPr>
      </p:pic>
      <p:sp>
        <p:nvSpPr>
          <p:cNvPr id="30" name="文本框 29"/>
          <p:cNvSpPr txBox="1"/>
          <p:nvPr/>
        </p:nvSpPr>
        <p:spPr>
          <a:xfrm>
            <a:off x="5727725" y="3009330"/>
            <a:ext cx="35733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>
                <a:solidFill>
                  <a:srgbClr val="C666A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添加您的标题</a:t>
            </a:r>
          </a:p>
        </p:txBody>
      </p:sp>
      <p:cxnSp>
        <p:nvCxnSpPr>
          <p:cNvPr id="9" name="直接连接符 8"/>
          <p:cNvCxnSpPr/>
          <p:nvPr/>
        </p:nvCxnSpPr>
        <p:spPr>
          <a:xfrm>
            <a:off x="5899982" y="3849962"/>
            <a:ext cx="848204" cy="0"/>
          </a:xfrm>
          <a:prstGeom prst="line">
            <a:avLst/>
          </a:prstGeom>
          <a:ln>
            <a:solidFill>
              <a:srgbClr val="C666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676007" y="1624475"/>
            <a:ext cx="3960463" cy="6858000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3399751" y="1844870"/>
            <a:ext cx="1807848" cy="1015663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000" b="1" u="none" strike="noStrike" kern="1200" cap="none" spc="0" normalizeH="0" baseline="0" noProof="0">
                <a:ln w="28575">
                  <a:solidFill>
                    <a:prstClr val="white"/>
                  </a:solidFill>
                </a:ln>
                <a:solidFill>
                  <a:srgbClr val="C666A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kumimoji="0" lang="zh-CN" altLang="en-US" sz="6000" b="1" u="none" strike="noStrike" kern="1200" cap="none" spc="0" normalizeH="0" baseline="0" noProof="0" dirty="0">
              <a:ln w="28575">
                <a:solidFill>
                  <a:prstClr val="white"/>
                </a:solidFill>
              </a:ln>
              <a:solidFill>
                <a:srgbClr val="C666A7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advTm="3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A6ED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47" name="图片 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669" y="276708"/>
            <a:ext cx="11153044" cy="3658501"/>
          </a:xfrm>
          <a:prstGeom prst="rect">
            <a:avLst/>
          </a:prstGeom>
        </p:spPr>
      </p:pic>
      <p:sp>
        <p:nvSpPr>
          <p:cNvPr id="48" name="Freeform 5"/>
          <p:cNvSpPr>
            <a:spLocks noEditPoints="1"/>
          </p:cNvSpPr>
          <p:nvPr/>
        </p:nvSpPr>
        <p:spPr bwMode="auto">
          <a:xfrm>
            <a:off x="607219" y="624114"/>
            <a:ext cx="10977563" cy="6186205"/>
          </a:xfrm>
          <a:custGeom>
            <a:avLst/>
            <a:gdLst>
              <a:gd name="T0" fmla="*/ 5995 w 6021"/>
              <a:gd name="T1" fmla="*/ 2925 h 4063"/>
              <a:gd name="T2" fmla="*/ 5862 w 6021"/>
              <a:gd name="T3" fmla="*/ 2482 h 4063"/>
              <a:gd name="T4" fmla="*/ 5803 w 6021"/>
              <a:gd name="T5" fmla="*/ 2440 h 4063"/>
              <a:gd name="T6" fmla="*/ 5694 w 6021"/>
              <a:gd name="T7" fmla="*/ 2388 h 4063"/>
              <a:gd name="T8" fmla="*/ 5697 w 6021"/>
              <a:gd name="T9" fmla="*/ 2270 h 4063"/>
              <a:gd name="T10" fmla="*/ 5739 w 6021"/>
              <a:gd name="T11" fmla="*/ 2096 h 4063"/>
              <a:gd name="T12" fmla="*/ 5441 w 6021"/>
              <a:gd name="T13" fmla="*/ 1401 h 4063"/>
              <a:gd name="T14" fmla="*/ 5210 w 6021"/>
              <a:gd name="T15" fmla="*/ 1227 h 4063"/>
              <a:gd name="T16" fmla="*/ 4985 w 6021"/>
              <a:gd name="T17" fmla="*/ 1176 h 4063"/>
              <a:gd name="T18" fmla="*/ 4694 w 6021"/>
              <a:gd name="T19" fmla="*/ 432 h 4063"/>
              <a:gd name="T20" fmla="*/ 4607 w 6021"/>
              <a:gd name="T21" fmla="*/ 409 h 4063"/>
              <a:gd name="T22" fmla="*/ 4412 w 6021"/>
              <a:gd name="T23" fmla="*/ 380 h 4063"/>
              <a:gd name="T24" fmla="*/ 4266 w 6021"/>
              <a:gd name="T25" fmla="*/ 597 h 4063"/>
              <a:gd name="T26" fmla="*/ 3401 w 6021"/>
              <a:gd name="T27" fmla="*/ 410 h 4063"/>
              <a:gd name="T28" fmla="*/ 2404 w 6021"/>
              <a:gd name="T29" fmla="*/ 18 h 4063"/>
              <a:gd name="T30" fmla="*/ 2024 w 6021"/>
              <a:gd name="T31" fmla="*/ 25 h 4063"/>
              <a:gd name="T32" fmla="*/ 1906 w 6021"/>
              <a:gd name="T33" fmla="*/ 301 h 4063"/>
              <a:gd name="T34" fmla="*/ 1698 w 6021"/>
              <a:gd name="T35" fmla="*/ 629 h 4063"/>
              <a:gd name="T36" fmla="*/ 1686 w 6021"/>
              <a:gd name="T37" fmla="*/ 636 h 4063"/>
              <a:gd name="T38" fmla="*/ 1612 w 6021"/>
              <a:gd name="T39" fmla="*/ 672 h 4063"/>
              <a:gd name="T40" fmla="*/ 1614 w 6021"/>
              <a:gd name="T41" fmla="*/ 800 h 4063"/>
              <a:gd name="T42" fmla="*/ 1371 w 6021"/>
              <a:gd name="T43" fmla="*/ 1075 h 4063"/>
              <a:gd name="T44" fmla="*/ 1228 w 6021"/>
              <a:gd name="T45" fmla="*/ 1029 h 4063"/>
              <a:gd name="T46" fmla="*/ 827 w 6021"/>
              <a:gd name="T47" fmla="*/ 1038 h 4063"/>
              <a:gd name="T48" fmla="*/ 765 w 6021"/>
              <a:gd name="T49" fmla="*/ 1090 h 4063"/>
              <a:gd name="T50" fmla="*/ 478 w 6021"/>
              <a:gd name="T51" fmla="*/ 1520 h 4063"/>
              <a:gd name="T52" fmla="*/ 453 w 6021"/>
              <a:gd name="T53" fmla="*/ 1633 h 4063"/>
              <a:gd name="T54" fmla="*/ 347 w 6021"/>
              <a:gd name="T55" fmla="*/ 1918 h 4063"/>
              <a:gd name="T56" fmla="*/ 114 w 6021"/>
              <a:gd name="T57" fmla="*/ 2236 h 4063"/>
              <a:gd name="T58" fmla="*/ 391 w 6021"/>
              <a:gd name="T59" fmla="*/ 2098 h 4063"/>
              <a:gd name="T60" fmla="*/ 334 w 6021"/>
              <a:gd name="T61" fmla="*/ 2415 h 4063"/>
              <a:gd name="T62" fmla="*/ 206 w 6021"/>
              <a:gd name="T63" fmla="*/ 2560 h 4063"/>
              <a:gd name="T64" fmla="*/ 52 w 6021"/>
              <a:gd name="T65" fmla="*/ 2947 h 4063"/>
              <a:gd name="T66" fmla="*/ 335 w 6021"/>
              <a:gd name="T67" fmla="*/ 2624 h 4063"/>
              <a:gd name="T68" fmla="*/ 381 w 6021"/>
              <a:gd name="T69" fmla="*/ 2630 h 4063"/>
              <a:gd name="T70" fmla="*/ 75 w 6021"/>
              <a:gd name="T71" fmla="*/ 2952 h 4063"/>
              <a:gd name="T72" fmla="*/ 173 w 6021"/>
              <a:gd name="T73" fmla="*/ 3255 h 4063"/>
              <a:gd name="T74" fmla="*/ 767 w 6021"/>
              <a:gd name="T75" fmla="*/ 3517 h 4063"/>
              <a:gd name="T76" fmla="*/ 1241 w 6021"/>
              <a:gd name="T77" fmla="*/ 3658 h 4063"/>
              <a:gd name="T78" fmla="*/ 1880 w 6021"/>
              <a:gd name="T79" fmla="*/ 3639 h 4063"/>
              <a:gd name="T80" fmla="*/ 2151 w 6021"/>
              <a:gd name="T81" fmla="*/ 3612 h 4063"/>
              <a:gd name="T82" fmla="*/ 1960 w 6021"/>
              <a:gd name="T83" fmla="*/ 3737 h 4063"/>
              <a:gd name="T84" fmla="*/ 1707 w 6021"/>
              <a:gd name="T85" fmla="*/ 3856 h 4063"/>
              <a:gd name="T86" fmla="*/ 1962 w 6021"/>
              <a:gd name="T87" fmla="*/ 3862 h 4063"/>
              <a:gd name="T88" fmla="*/ 1850 w 6021"/>
              <a:gd name="T89" fmla="*/ 3986 h 4063"/>
              <a:gd name="T90" fmla="*/ 1776 w 6021"/>
              <a:gd name="T91" fmla="*/ 4033 h 4063"/>
              <a:gd name="T92" fmla="*/ 1783 w 6021"/>
              <a:gd name="T93" fmla="*/ 4042 h 4063"/>
              <a:gd name="T94" fmla="*/ 1915 w 6021"/>
              <a:gd name="T95" fmla="*/ 3985 h 4063"/>
              <a:gd name="T96" fmla="*/ 2575 w 6021"/>
              <a:gd name="T97" fmla="*/ 4050 h 4063"/>
              <a:gd name="T98" fmla="*/ 3129 w 6021"/>
              <a:gd name="T99" fmla="*/ 4040 h 4063"/>
              <a:gd name="T100" fmla="*/ 3447 w 6021"/>
              <a:gd name="T101" fmla="*/ 4014 h 4063"/>
              <a:gd name="T102" fmla="*/ 3813 w 6021"/>
              <a:gd name="T103" fmla="*/ 3920 h 4063"/>
              <a:gd name="T104" fmla="*/ 4005 w 6021"/>
              <a:gd name="T105" fmla="*/ 3888 h 4063"/>
              <a:gd name="T106" fmla="*/ 4143 w 6021"/>
              <a:gd name="T107" fmla="*/ 3887 h 4063"/>
              <a:gd name="T108" fmla="*/ 5112 w 6021"/>
              <a:gd name="T109" fmla="*/ 3874 h 4063"/>
              <a:gd name="T110" fmla="*/ 5121 w 6021"/>
              <a:gd name="T111" fmla="*/ 3504 h 4063"/>
              <a:gd name="T112" fmla="*/ 5211 w 6021"/>
              <a:gd name="T113" fmla="*/ 3552 h 4063"/>
              <a:gd name="T114" fmla="*/ 5583 w 6021"/>
              <a:gd name="T115" fmla="*/ 3427 h 4063"/>
              <a:gd name="T116" fmla="*/ 5859 w 6021"/>
              <a:gd name="T117" fmla="*/ 3023 h 4063"/>
              <a:gd name="T118" fmla="*/ 5865 w 6021"/>
              <a:gd name="T119" fmla="*/ 3119 h 4063"/>
              <a:gd name="T120" fmla="*/ 5991 w 6021"/>
              <a:gd name="T121" fmla="*/ 3141 h 4063"/>
              <a:gd name="T122" fmla="*/ 5038 w 6021"/>
              <a:gd name="T123" fmla="*/ 1208 h 4063"/>
              <a:gd name="T124" fmla="*/ 4341 w 6021"/>
              <a:gd name="T125" fmla="*/ 710 h 40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021" h="4063">
                <a:moveTo>
                  <a:pt x="6021" y="3021"/>
                </a:moveTo>
                <a:cubicBezTo>
                  <a:pt x="6021" y="3016"/>
                  <a:pt x="6020" y="3011"/>
                  <a:pt x="6019" y="3007"/>
                </a:cubicBezTo>
                <a:cubicBezTo>
                  <a:pt x="6019" y="3003"/>
                  <a:pt x="6018" y="2999"/>
                  <a:pt x="6017" y="2994"/>
                </a:cubicBezTo>
                <a:cubicBezTo>
                  <a:pt x="6016" y="2987"/>
                  <a:pt x="6015" y="2980"/>
                  <a:pt x="6013" y="2973"/>
                </a:cubicBezTo>
                <a:cubicBezTo>
                  <a:pt x="6011" y="2967"/>
                  <a:pt x="6011" y="2967"/>
                  <a:pt x="6011" y="2967"/>
                </a:cubicBezTo>
                <a:cubicBezTo>
                  <a:pt x="6010" y="2965"/>
                  <a:pt x="6010" y="2965"/>
                  <a:pt x="6010" y="2965"/>
                </a:cubicBezTo>
                <a:cubicBezTo>
                  <a:pt x="6009" y="2963"/>
                  <a:pt x="6009" y="2963"/>
                  <a:pt x="6009" y="2963"/>
                </a:cubicBezTo>
                <a:cubicBezTo>
                  <a:pt x="6009" y="2960"/>
                  <a:pt x="6008" y="2957"/>
                  <a:pt x="6007" y="2955"/>
                </a:cubicBezTo>
                <a:cubicBezTo>
                  <a:pt x="6005" y="2949"/>
                  <a:pt x="6003" y="2943"/>
                  <a:pt x="6001" y="2938"/>
                </a:cubicBezTo>
                <a:cubicBezTo>
                  <a:pt x="6000" y="2936"/>
                  <a:pt x="6000" y="2935"/>
                  <a:pt x="5999" y="2934"/>
                </a:cubicBezTo>
                <a:cubicBezTo>
                  <a:pt x="5998" y="2931"/>
                  <a:pt x="5998" y="2931"/>
                  <a:pt x="5998" y="2931"/>
                </a:cubicBezTo>
                <a:cubicBezTo>
                  <a:pt x="5995" y="2925"/>
                  <a:pt x="5995" y="2925"/>
                  <a:pt x="5995" y="2925"/>
                </a:cubicBezTo>
                <a:cubicBezTo>
                  <a:pt x="5994" y="2920"/>
                  <a:pt x="5991" y="2916"/>
                  <a:pt x="5990" y="2912"/>
                </a:cubicBezTo>
                <a:cubicBezTo>
                  <a:pt x="5988" y="2908"/>
                  <a:pt x="5986" y="2905"/>
                  <a:pt x="5985" y="2901"/>
                </a:cubicBezTo>
                <a:cubicBezTo>
                  <a:pt x="5982" y="2896"/>
                  <a:pt x="5982" y="2896"/>
                  <a:pt x="5982" y="2896"/>
                </a:cubicBezTo>
                <a:cubicBezTo>
                  <a:pt x="5980" y="2893"/>
                  <a:pt x="5980" y="2893"/>
                  <a:pt x="5980" y="2893"/>
                </a:cubicBezTo>
                <a:cubicBezTo>
                  <a:pt x="5979" y="2891"/>
                  <a:pt x="5979" y="2891"/>
                  <a:pt x="5979" y="2891"/>
                </a:cubicBezTo>
                <a:cubicBezTo>
                  <a:pt x="5978" y="2888"/>
                  <a:pt x="5976" y="2885"/>
                  <a:pt x="5974" y="2882"/>
                </a:cubicBezTo>
                <a:cubicBezTo>
                  <a:pt x="5971" y="2875"/>
                  <a:pt x="5968" y="2870"/>
                  <a:pt x="5965" y="2864"/>
                </a:cubicBezTo>
                <a:cubicBezTo>
                  <a:pt x="5952" y="2842"/>
                  <a:pt x="5940" y="2824"/>
                  <a:pt x="5922" y="2804"/>
                </a:cubicBezTo>
                <a:cubicBezTo>
                  <a:pt x="5901" y="2795"/>
                  <a:pt x="5901" y="2795"/>
                  <a:pt x="5901" y="2795"/>
                </a:cubicBezTo>
                <a:cubicBezTo>
                  <a:pt x="5898" y="2728"/>
                  <a:pt x="5886" y="2661"/>
                  <a:pt x="5872" y="2634"/>
                </a:cubicBezTo>
                <a:cubicBezTo>
                  <a:pt x="5859" y="2596"/>
                  <a:pt x="5901" y="2562"/>
                  <a:pt x="5919" y="2519"/>
                </a:cubicBezTo>
                <a:cubicBezTo>
                  <a:pt x="5888" y="2524"/>
                  <a:pt x="5893" y="2477"/>
                  <a:pt x="5862" y="2482"/>
                </a:cubicBezTo>
                <a:cubicBezTo>
                  <a:pt x="5865" y="2475"/>
                  <a:pt x="5849" y="2461"/>
                  <a:pt x="5828" y="2447"/>
                </a:cubicBezTo>
                <a:cubicBezTo>
                  <a:pt x="5825" y="2445"/>
                  <a:pt x="5822" y="2443"/>
                  <a:pt x="5819" y="2441"/>
                </a:cubicBezTo>
                <a:cubicBezTo>
                  <a:pt x="5817" y="2440"/>
                  <a:pt x="5819" y="2440"/>
                  <a:pt x="5819" y="2440"/>
                </a:cubicBezTo>
                <a:cubicBezTo>
                  <a:pt x="5820" y="2440"/>
                  <a:pt x="5820" y="2440"/>
                  <a:pt x="5820" y="2440"/>
                </a:cubicBezTo>
                <a:cubicBezTo>
                  <a:pt x="5822" y="2439"/>
                  <a:pt x="5823" y="2438"/>
                  <a:pt x="5825" y="2438"/>
                </a:cubicBezTo>
                <a:cubicBezTo>
                  <a:pt x="5825" y="2437"/>
                  <a:pt x="5824" y="2436"/>
                  <a:pt x="5824" y="2435"/>
                </a:cubicBezTo>
                <a:cubicBezTo>
                  <a:pt x="5824" y="2435"/>
                  <a:pt x="5823" y="2435"/>
                  <a:pt x="5823" y="2435"/>
                </a:cubicBezTo>
                <a:cubicBezTo>
                  <a:pt x="5823" y="2434"/>
                  <a:pt x="5823" y="2434"/>
                  <a:pt x="5823" y="2434"/>
                </a:cubicBezTo>
                <a:cubicBezTo>
                  <a:pt x="5822" y="2434"/>
                  <a:pt x="5822" y="2434"/>
                  <a:pt x="5822" y="2434"/>
                </a:cubicBezTo>
                <a:cubicBezTo>
                  <a:pt x="5822" y="2434"/>
                  <a:pt x="5819" y="2437"/>
                  <a:pt x="5814" y="2439"/>
                </a:cubicBezTo>
                <a:cubicBezTo>
                  <a:pt x="5813" y="2440"/>
                  <a:pt x="5812" y="2440"/>
                  <a:pt x="5811" y="2440"/>
                </a:cubicBezTo>
                <a:cubicBezTo>
                  <a:pt x="5808" y="2440"/>
                  <a:pt x="5806" y="2440"/>
                  <a:pt x="5803" y="2440"/>
                </a:cubicBezTo>
                <a:cubicBezTo>
                  <a:pt x="5798" y="2439"/>
                  <a:pt x="5792" y="2437"/>
                  <a:pt x="5786" y="2434"/>
                </a:cubicBezTo>
                <a:cubicBezTo>
                  <a:pt x="5777" y="2429"/>
                  <a:pt x="5769" y="2443"/>
                  <a:pt x="5762" y="2457"/>
                </a:cubicBezTo>
                <a:cubicBezTo>
                  <a:pt x="5769" y="2443"/>
                  <a:pt x="5769" y="2443"/>
                  <a:pt x="5777" y="2429"/>
                </a:cubicBezTo>
                <a:cubicBezTo>
                  <a:pt x="5774" y="2432"/>
                  <a:pt x="5772" y="2434"/>
                  <a:pt x="5769" y="2435"/>
                </a:cubicBezTo>
                <a:cubicBezTo>
                  <a:pt x="5766" y="2436"/>
                  <a:pt x="5763" y="2436"/>
                  <a:pt x="5760" y="2436"/>
                </a:cubicBezTo>
                <a:cubicBezTo>
                  <a:pt x="5755" y="2435"/>
                  <a:pt x="5750" y="2432"/>
                  <a:pt x="5746" y="2429"/>
                </a:cubicBezTo>
                <a:cubicBezTo>
                  <a:pt x="5736" y="2423"/>
                  <a:pt x="5728" y="2414"/>
                  <a:pt x="5718" y="2418"/>
                </a:cubicBezTo>
                <a:cubicBezTo>
                  <a:pt x="5725" y="2404"/>
                  <a:pt x="5725" y="2404"/>
                  <a:pt x="5733" y="2390"/>
                </a:cubicBezTo>
                <a:cubicBezTo>
                  <a:pt x="5730" y="2391"/>
                  <a:pt x="5728" y="2392"/>
                  <a:pt x="5725" y="2392"/>
                </a:cubicBezTo>
                <a:cubicBezTo>
                  <a:pt x="5722" y="2393"/>
                  <a:pt x="5719" y="2393"/>
                  <a:pt x="5717" y="2393"/>
                </a:cubicBezTo>
                <a:cubicBezTo>
                  <a:pt x="5711" y="2393"/>
                  <a:pt x="5706" y="2392"/>
                  <a:pt x="5701" y="2390"/>
                </a:cubicBezTo>
                <a:cubicBezTo>
                  <a:pt x="5699" y="2390"/>
                  <a:pt x="5696" y="2389"/>
                  <a:pt x="5694" y="2388"/>
                </a:cubicBezTo>
                <a:cubicBezTo>
                  <a:pt x="5692" y="2387"/>
                  <a:pt x="5689" y="2386"/>
                  <a:pt x="5687" y="2385"/>
                </a:cubicBezTo>
                <a:cubicBezTo>
                  <a:pt x="5682" y="2383"/>
                  <a:pt x="5677" y="2380"/>
                  <a:pt x="5672" y="2377"/>
                </a:cubicBezTo>
                <a:cubicBezTo>
                  <a:pt x="5662" y="2372"/>
                  <a:pt x="5652" y="2366"/>
                  <a:pt x="5642" y="2362"/>
                </a:cubicBezTo>
                <a:cubicBezTo>
                  <a:pt x="5633" y="2358"/>
                  <a:pt x="5623" y="2355"/>
                  <a:pt x="5612" y="2355"/>
                </a:cubicBezTo>
                <a:cubicBezTo>
                  <a:pt x="5619" y="2341"/>
                  <a:pt x="5619" y="2341"/>
                  <a:pt x="5625" y="2327"/>
                </a:cubicBezTo>
                <a:cubicBezTo>
                  <a:pt x="5622" y="2326"/>
                  <a:pt x="5620" y="2325"/>
                  <a:pt x="5618" y="2324"/>
                </a:cubicBezTo>
                <a:cubicBezTo>
                  <a:pt x="5616" y="2324"/>
                  <a:pt x="5615" y="2323"/>
                  <a:pt x="5613" y="2322"/>
                </a:cubicBezTo>
                <a:cubicBezTo>
                  <a:pt x="5610" y="2321"/>
                  <a:pt x="5607" y="2319"/>
                  <a:pt x="5605" y="2317"/>
                </a:cubicBezTo>
                <a:cubicBezTo>
                  <a:pt x="5604" y="2317"/>
                  <a:pt x="5604" y="2317"/>
                  <a:pt x="5604" y="2317"/>
                </a:cubicBezTo>
                <a:cubicBezTo>
                  <a:pt x="5628" y="2315"/>
                  <a:pt x="5648" y="2308"/>
                  <a:pt x="5664" y="2299"/>
                </a:cubicBezTo>
                <a:cubicBezTo>
                  <a:pt x="5673" y="2294"/>
                  <a:pt x="5681" y="2288"/>
                  <a:pt x="5687" y="2281"/>
                </a:cubicBezTo>
                <a:cubicBezTo>
                  <a:pt x="5691" y="2277"/>
                  <a:pt x="5694" y="2274"/>
                  <a:pt x="5697" y="2270"/>
                </a:cubicBezTo>
                <a:cubicBezTo>
                  <a:pt x="5698" y="2268"/>
                  <a:pt x="5698" y="2268"/>
                  <a:pt x="5698" y="2268"/>
                </a:cubicBezTo>
                <a:cubicBezTo>
                  <a:pt x="5703" y="2265"/>
                  <a:pt x="5703" y="2265"/>
                  <a:pt x="5703" y="2265"/>
                </a:cubicBezTo>
                <a:cubicBezTo>
                  <a:pt x="5713" y="2257"/>
                  <a:pt x="5713" y="2257"/>
                  <a:pt x="5713" y="2257"/>
                </a:cubicBezTo>
                <a:cubicBezTo>
                  <a:pt x="5721" y="2251"/>
                  <a:pt x="5728" y="2246"/>
                  <a:pt x="5736" y="2240"/>
                </a:cubicBezTo>
                <a:cubicBezTo>
                  <a:pt x="5743" y="2233"/>
                  <a:pt x="5750" y="2227"/>
                  <a:pt x="5758" y="2220"/>
                </a:cubicBezTo>
                <a:cubicBezTo>
                  <a:pt x="5761" y="2217"/>
                  <a:pt x="5765" y="2213"/>
                  <a:pt x="5768" y="2210"/>
                </a:cubicBezTo>
                <a:cubicBezTo>
                  <a:pt x="5773" y="2205"/>
                  <a:pt x="5773" y="2205"/>
                  <a:pt x="5773" y="2205"/>
                </a:cubicBezTo>
                <a:cubicBezTo>
                  <a:pt x="5776" y="2203"/>
                  <a:pt x="5776" y="2203"/>
                  <a:pt x="5776" y="2203"/>
                </a:cubicBezTo>
                <a:cubicBezTo>
                  <a:pt x="5777" y="2201"/>
                  <a:pt x="5777" y="2201"/>
                  <a:pt x="5777" y="2201"/>
                </a:cubicBezTo>
                <a:cubicBezTo>
                  <a:pt x="5778" y="2201"/>
                  <a:pt x="5778" y="2201"/>
                  <a:pt x="5778" y="2201"/>
                </a:cubicBezTo>
                <a:cubicBezTo>
                  <a:pt x="5782" y="2194"/>
                  <a:pt x="5784" y="2189"/>
                  <a:pt x="5786" y="2184"/>
                </a:cubicBezTo>
                <a:cubicBezTo>
                  <a:pt x="5789" y="2173"/>
                  <a:pt x="5761" y="2135"/>
                  <a:pt x="5739" y="2096"/>
                </a:cubicBezTo>
                <a:cubicBezTo>
                  <a:pt x="5716" y="2057"/>
                  <a:pt x="5697" y="2019"/>
                  <a:pt x="5697" y="2019"/>
                </a:cubicBezTo>
                <a:cubicBezTo>
                  <a:pt x="5690" y="2004"/>
                  <a:pt x="5680" y="1983"/>
                  <a:pt x="5669" y="1963"/>
                </a:cubicBezTo>
                <a:cubicBezTo>
                  <a:pt x="5658" y="1942"/>
                  <a:pt x="5647" y="1922"/>
                  <a:pt x="5636" y="1909"/>
                </a:cubicBezTo>
                <a:cubicBezTo>
                  <a:pt x="5628" y="1905"/>
                  <a:pt x="5617" y="1907"/>
                  <a:pt x="5604" y="1903"/>
                </a:cubicBezTo>
                <a:cubicBezTo>
                  <a:pt x="5591" y="1900"/>
                  <a:pt x="5573" y="1892"/>
                  <a:pt x="5554" y="1867"/>
                </a:cubicBezTo>
                <a:cubicBezTo>
                  <a:pt x="5545" y="1855"/>
                  <a:pt x="5552" y="1850"/>
                  <a:pt x="5558" y="1846"/>
                </a:cubicBezTo>
                <a:cubicBezTo>
                  <a:pt x="5540" y="1821"/>
                  <a:pt x="5518" y="1779"/>
                  <a:pt x="5503" y="1743"/>
                </a:cubicBezTo>
                <a:cubicBezTo>
                  <a:pt x="5488" y="1706"/>
                  <a:pt x="5480" y="1675"/>
                  <a:pt x="5485" y="1672"/>
                </a:cubicBezTo>
                <a:cubicBezTo>
                  <a:pt x="5481" y="1656"/>
                  <a:pt x="5481" y="1621"/>
                  <a:pt x="5485" y="1586"/>
                </a:cubicBezTo>
                <a:cubicBezTo>
                  <a:pt x="5489" y="1550"/>
                  <a:pt x="5497" y="1515"/>
                  <a:pt x="5497" y="1499"/>
                </a:cubicBezTo>
                <a:cubicBezTo>
                  <a:pt x="5500" y="1485"/>
                  <a:pt x="5491" y="1464"/>
                  <a:pt x="5474" y="1439"/>
                </a:cubicBezTo>
                <a:cubicBezTo>
                  <a:pt x="5466" y="1427"/>
                  <a:pt x="5454" y="1414"/>
                  <a:pt x="5441" y="1401"/>
                </a:cubicBezTo>
                <a:cubicBezTo>
                  <a:pt x="5428" y="1388"/>
                  <a:pt x="5414" y="1376"/>
                  <a:pt x="5398" y="1364"/>
                </a:cubicBezTo>
                <a:cubicBezTo>
                  <a:pt x="5403" y="1353"/>
                  <a:pt x="5382" y="1341"/>
                  <a:pt x="5361" y="1331"/>
                </a:cubicBezTo>
                <a:cubicBezTo>
                  <a:pt x="5361" y="1330"/>
                  <a:pt x="5355" y="1329"/>
                  <a:pt x="5346" y="1328"/>
                </a:cubicBezTo>
                <a:cubicBezTo>
                  <a:pt x="5328" y="1318"/>
                  <a:pt x="5309" y="1308"/>
                  <a:pt x="5291" y="1301"/>
                </a:cubicBezTo>
                <a:cubicBezTo>
                  <a:pt x="5260" y="1287"/>
                  <a:pt x="5230" y="1279"/>
                  <a:pt x="5208" y="1277"/>
                </a:cubicBezTo>
                <a:cubicBezTo>
                  <a:pt x="5208" y="1276"/>
                  <a:pt x="5208" y="1275"/>
                  <a:pt x="5208" y="1275"/>
                </a:cubicBezTo>
                <a:cubicBezTo>
                  <a:pt x="5208" y="1269"/>
                  <a:pt x="5208" y="1269"/>
                  <a:pt x="5208" y="1269"/>
                </a:cubicBezTo>
                <a:cubicBezTo>
                  <a:pt x="5208" y="1262"/>
                  <a:pt x="5208" y="1262"/>
                  <a:pt x="5208" y="1262"/>
                </a:cubicBezTo>
                <a:cubicBezTo>
                  <a:pt x="5208" y="1257"/>
                  <a:pt x="5209" y="1253"/>
                  <a:pt x="5209" y="1248"/>
                </a:cubicBezTo>
                <a:cubicBezTo>
                  <a:pt x="5210" y="1234"/>
                  <a:pt x="5210" y="1234"/>
                  <a:pt x="5210" y="1234"/>
                </a:cubicBezTo>
                <a:cubicBezTo>
                  <a:pt x="5210" y="1231"/>
                  <a:pt x="5210" y="1231"/>
                  <a:pt x="5210" y="1231"/>
                </a:cubicBezTo>
                <a:cubicBezTo>
                  <a:pt x="5210" y="1227"/>
                  <a:pt x="5210" y="1227"/>
                  <a:pt x="5210" y="1227"/>
                </a:cubicBezTo>
                <a:cubicBezTo>
                  <a:pt x="5210" y="1218"/>
                  <a:pt x="5210" y="1218"/>
                  <a:pt x="5210" y="1218"/>
                </a:cubicBezTo>
                <a:cubicBezTo>
                  <a:pt x="5210" y="1206"/>
                  <a:pt x="5209" y="1195"/>
                  <a:pt x="5208" y="1183"/>
                </a:cubicBezTo>
                <a:cubicBezTo>
                  <a:pt x="5207" y="1180"/>
                  <a:pt x="5207" y="1177"/>
                  <a:pt x="5206" y="1175"/>
                </a:cubicBezTo>
                <a:cubicBezTo>
                  <a:pt x="5206" y="1172"/>
                  <a:pt x="5205" y="1168"/>
                  <a:pt x="5204" y="1164"/>
                </a:cubicBezTo>
                <a:cubicBezTo>
                  <a:pt x="5202" y="1158"/>
                  <a:pt x="5200" y="1151"/>
                  <a:pt x="5197" y="1144"/>
                </a:cubicBezTo>
                <a:cubicBezTo>
                  <a:pt x="5192" y="1131"/>
                  <a:pt x="5185" y="1118"/>
                  <a:pt x="5175" y="1106"/>
                </a:cubicBezTo>
                <a:cubicBezTo>
                  <a:pt x="5166" y="1137"/>
                  <a:pt x="5138" y="1162"/>
                  <a:pt x="5158" y="1184"/>
                </a:cubicBezTo>
                <a:cubicBezTo>
                  <a:pt x="5153" y="1184"/>
                  <a:pt x="5146" y="1185"/>
                  <a:pt x="5140" y="1186"/>
                </a:cubicBezTo>
                <a:cubicBezTo>
                  <a:pt x="5137" y="1181"/>
                  <a:pt x="5135" y="1176"/>
                  <a:pt x="5132" y="1172"/>
                </a:cubicBezTo>
                <a:cubicBezTo>
                  <a:pt x="5119" y="1188"/>
                  <a:pt x="5101" y="1190"/>
                  <a:pt x="5085" y="1191"/>
                </a:cubicBezTo>
                <a:cubicBezTo>
                  <a:pt x="5073" y="1192"/>
                  <a:pt x="5062" y="1193"/>
                  <a:pt x="5053" y="1199"/>
                </a:cubicBezTo>
                <a:cubicBezTo>
                  <a:pt x="5031" y="1192"/>
                  <a:pt x="5008" y="1184"/>
                  <a:pt x="4985" y="1176"/>
                </a:cubicBezTo>
                <a:cubicBezTo>
                  <a:pt x="4975" y="1147"/>
                  <a:pt x="4963" y="1106"/>
                  <a:pt x="4953" y="1071"/>
                </a:cubicBezTo>
                <a:cubicBezTo>
                  <a:pt x="4943" y="1034"/>
                  <a:pt x="4935" y="1004"/>
                  <a:pt x="4937" y="1003"/>
                </a:cubicBezTo>
                <a:cubicBezTo>
                  <a:pt x="4933" y="988"/>
                  <a:pt x="4928" y="957"/>
                  <a:pt x="4920" y="926"/>
                </a:cubicBezTo>
                <a:cubicBezTo>
                  <a:pt x="4914" y="895"/>
                  <a:pt x="4906" y="865"/>
                  <a:pt x="4900" y="850"/>
                </a:cubicBezTo>
                <a:cubicBezTo>
                  <a:pt x="4896" y="827"/>
                  <a:pt x="4858" y="767"/>
                  <a:pt x="4824" y="706"/>
                </a:cubicBezTo>
                <a:cubicBezTo>
                  <a:pt x="4806" y="675"/>
                  <a:pt x="4788" y="645"/>
                  <a:pt x="4775" y="619"/>
                </a:cubicBezTo>
                <a:cubicBezTo>
                  <a:pt x="4762" y="593"/>
                  <a:pt x="4752" y="572"/>
                  <a:pt x="4747" y="561"/>
                </a:cubicBezTo>
                <a:cubicBezTo>
                  <a:pt x="4741" y="547"/>
                  <a:pt x="4734" y="529"/>
                  <a:pt x="4726" y="509"/>
                </a:cubicBezTo>
                <a:cubicBezTo>
                  <a:pt x="4718" y="489"/>
                  <a:pt x="4709" y="467"/>
                  <a:pt x="4700" y="446"/>
                </a:cubicBezTo>
                <a:cubicBezTo>
                  <a:pt x="4702" y="450"/>
                  <a:pt x="4702" y="449"/>
                  <a:pt x="4702" y="448"/>
                </a:cubicBezTo>
                <a:cubicBezTo>
                  <a:pt x="4701" y="446"/>
                  <a:pt x="4701" y="442"/>
                  <a:pt x="4699" y="439"/>
                </a:cubicBezTo>
                <a:cubicBezTo>
                  <a:pt x="4695" y="432"/>
                  <a:pt x="4692" y="424"/>
                  <a:pt x="4694" y="432"/>
                </a:cubicBezTo>
                <a:cubicBezTo>
                  <a:pt x="4691" y="425"/>
                  <a:pt x="4688" y="418"/>
                  <a:pt x="4685" y="413"/>
                </a:cubicBezTo>
                <a:cubicBezTo>
                  <a:pt x="4679" y="408"/>
                  <a:pt x="4674" y="406"/>
                  <a:pt x="4671" y="407"/>
                </a:cubicBezTo>
                <a:cubicBezTo>
                  <a:pt x="4671" y="407"/>
                  <a:pt x="4671" y="407"/>
                  <a:pt x="4671" y="409"/>
                </a:cubicBezTo>
                <a:cubicBezTo>
                  <a:pt x="4671" y="410"/>
                  <a:pt x="4672" y="412"/>
                  <a:pt x="4671" y="415"/>
                </a:cubicBezTo>
                <a:cubicBezTo>
                  <a:pt x="4671" y="419"/>
                  <a:pt x="4669" y="423"/>
                  <a:pt x="4664" y="425"/>
                </a:cubicBezTo>
                <a:cubicBezTo>
                  <a:pt x="4661" y="426"/>
                  <a:pt x="4665" y="440"/>
                  <a:pt x="4670" y="455"/>
                </a:cubicBezTo>
                <a:cubicBezTo>
                  <a:pt x="4665" y="440"/>
                  <a:pt x="4665" y="440"/>
                  <a:pt x="4661" y="426"/>
                </a:cubicBezTo>
                <a:cubicBezTo>
                  <a:pt x="4664" y="441"/>
                  <a:pt x="4662" y="441"/>
                  <a:pt x="4658" y="440"/>
                </a:cubicBezTo>
                <a:cubicBezTo>
                  <a:pt x="4654" y="439"/>
                  <a:pt x="4650" y="437"/>
                  <a:pt x="4650" y="445"/>
                </a:cubicBezTo>
                <a:cubicBezTo>
                  <a:pt x="4645" y="430"/>
                  <a:pt x="4645" y="430"/>
                  <a:pt x="4641" y="415"/>
                </a:cubicBezTo>
                <a:cubicBezTo>
                  <a:pt x="4641" y="447"/>
                  <a:pt x="4624" y="420"/>
                  <a:pt x="4616" y="438"/>
                </a:cubicBezTo>
                <a:cubicBezTo>
                  <a:pt x="4611" y="424"/>
                  <a:pt x="4611" y="424"/>
                  <a:pt x="4607" y="409"/>
                </a:cubicBezTo>
                <a:cubicBezTo>
                  <a:pt x="4604" y="410"/>
                  <a:pt x="4600" y="411"/>
                  <a:pt x="4597" y="410"/>
                </a:cubicBezTo>
                <a:cubicBezTo>
                  <a:pt x="4594" y="409"/>
                  <a:pt x="4591" y="406"/>
                  <a:pt x="4588" y="398"/>
                </a:cubicBezTo>
                <a:cubicBezTo>
                  <a:pt x="4583" y="384"/>
                  <a:pt x="4583" y="384"/>
                  <a:pt x="4578" y="369"/>
                </a:cubicBezTo>
                <a:cubicBezTo>
                  <a:pt x="4566" y="357"/>
                  <a:pt x="4562" y="390"/>
                  <a:pt x="4551" y="361"/>
                </a:cubicBezTo>
                <a:cubicBezTo>
                  <a:pt x="4557" y="376"/>
                  <a:pt x="4557" y="376"/>
                  <a:pt x="4562" y="390"/>
                </a:cubicBezTo>
                <a:cubicBezTo>
                  <a:pt x="4548" y="395"/>
                  <a:pt x="4535" y="395"/>
                  <a:pt x="4521" y="394"/>
                </a:cubicBezTo>
                <a:cubicBezTo>
                  <a:pt x="4514" y="393"/>
                  <a:pt x="4508" y="392"/>
                  <a:pt x="4501" y="391"/>
                </a:cubicBezTo>
                <a:cubicBezTo>
                  <a:pt x="4497" y="390"/>
                  <a:pt x="4494" y="389"/>
                  <a:pt x="4491" y="389"/>
                </a:cubicBezTo>
                <a:cubicBezTo>
                  <a:pt x="4485" y="385"/>
                  <a:pt x="4485" y="385"/>
                  <a:pt x="4485" y="385"/>
                </a:cubicBezTo>
                <a:cubicBezTo>
                  <a:pt x="4472" y="373"/>
                  <a:pt x="4461" y="367"/>
                  <a:pt x="4451" y="365"/>
                </a:cubicBezTo>
                <a:cubicBezTo>
                  <a:pt x="4440" y="363"/>
                  <a:pt x="4431" y="365"/>
                  <a:pt x="4424" y="370"/>
                </a:cubicBezTo>
                <a:cubicBezTo>
                  <a:pt x="4420" y="373"/>
                  <a:pt x="4416" y="376"/>
                  <a:pt x="4412" y="380"/>
                </a:cubicBezTo>
                <a:cubicBezTo>
                  <a:pt x="4408" y="384"/>
                  <a:pt x="4405" y="388"/>
                  <a:pt x="4401" y="393"/>
                </a:cubicBezTo>
                <a:cubicBezTo>
                  <a:pt x="4394" y="402"/>
                  <a:pt x="4388" y="413"/>
                  <a:pt x="4382" y="423"/>
                </a:cubicBezTo>
                <a:cubicBezTo>
                  <a:pt x="4378" y="425"/>
                  <a:pt x="4386" y="455"/>
                  <a:pt x="4402" y="482"/>
                </a:cubicBezTo>
                <a:cubicBezTo>
                  <a:pt x="4389" y="487"/>
                  <a:pt x="4389" y="487"/>
                  <a:pt x="4389" y="487"/>
                </a:cubicBezTo>
                <a:cubicBezTo>
                  <a:pt x="4381" y="490"/>
                  <a:pt x="4404" y="531"/>
                  <a:pt x="4396" y="535"/>
                </a:cubicBezTo>
                <a:cubicBezTo>
                  <a:pt x="4387" y="559"/>
                  <a:pt x="4373" y="575"/>
                  <a:pt x="4357" y="586"/>
                </a:cubicBezTo>
                <a:cubicBezTo>
                  <a:pt x="4353" y="589"/>
                  <a:pt x="4349" y="592"/>
                  <a:pt x="4345" y="594"/>
                </a:cubicBezTo>
                <a:cubicBezTo>
                  <a:pt x="4341" y="596"/>
                  <a:pt x="4336" y="599"/>
                  <a:pt x="4331" y="601"/>
                </a:cubicBezTo>
                <a:cubicBezTo>
                  <a:pt x="4322" y="605"/>
                  <a:pt x="4312" y="608"/>
                  <a:pt x="4303" y="611"/>
                </a:cubicBezTo>
                <a:cubicBezTo>
                  <a:pt x="4300" y="612"/>
                  <a:pt x="4297" y="613"/>
                  <a:pt x="4294" y="614"/>
                </a:cubicBezTo>
                <a:cubicBezTo>
                  <a:pt x="4288" y="607"/>
                  <a:pt x="4283" y="602"/>
                  <a:pt x="4278" y="599"/>
                </a:cubicBezTo>
                <a:cubicBezTo>
                  <a:pt x="4275" y="597"/>
                  <a:pt x="4270" y="597"/>
                  <a:pt x="4266" y="597"/>
                </a:cubicBezTo>
                <a:cubicBezTo>
                  <a:pt x="4261" y="598"/>
                  <a:pt x="4257" y="599"/>
                  <a:pt x="4253" y="601"/>
                </a:cubicBezTo>
                <a:cubicBezTo>
                  <a:pt x="4245" y="605"/>
                  <a:pt x="4238" y="612"/>
                  <a:pt x="4232" y="620"/>
                </a:cubicBezTo>
                <a:cubicBezTo>
                  <a:pt x="4230" y="623"/>
                  <a:pt x="4229" y="625"/>
                  <a:pt x="4227" y="627"/>
                </a:cubicBezTo>
                <a:cubicBezTo>
                  <a:pt x="4225" y="629"/>
                  <a:pt x="4222" y="632"/>
                  <a:pt x="4220" y="635"/>
                </a:cubicBezTo>
                <a:cubicBezTo>
                  <a:pt x="4216" y="640"/>
                  <a:pt x="4212" y="645"/>
                  <a:pt x="4208" y="650"/>
                </a:cubicBezTo>
                <a:cubicBezTo>
                  <a:pt x="4206" y="651"/>
                  <a:pt x="4206" y="654"/>
                  <a:pt x="4206" y="660"/>
                </a:cubicBezTo>
                <a:cubicBezTo>
                  <a:pt x="4201" y="666"/>
                  <a:pt x="4195" y="672"/>
                  <a:pt x="4190" y="679"/>
                </a:cubicBezTo>
                <a:cubicBezTo>
                  <a:pt x="4197" y="680"/>
                  <a:pt x="4205" y="682"/>
                  <a:pt x="4212" y="684"/>
                </a:cubicBezTo>
                <a:cubicBezTo>
                  <a:pt x="4213" y="686"/>
                  <a:pt x="4213" y="688"/>
                  <a:pt x="4214" y="690"/>
                </a:cubicBezTo>
                <a:cubicBezTo>
                  <a:pt x="4030" y="614"/>
                  <a:pt x="3839" y="555"/>
                  <a:pt x="3656" y="496"/>
                </a:cubicBezTo>
                <a:cubicBezTo>
                  <a:pt x="3598" y="477"/>
                  <a:pt x="3540" y="458"/>
                  <a:pt x="3485" y="439"/>
                </a:cubicBezTo>
                <a:cubicBezTo>
                  <a:pt x="3457" y="429"/>
                  <a:pt x="3429" y="420"/>
                  <a:pt x="3401" y="410"/>
                </a:cubicBezTo>
                <a:cubicBezTo>
                  <a:pt x="3387" y="405"/>
                  <a:pt x="3373" y="400"/>
                  <a:pt x="3359" y="395"/>
                </a:cubicBezTo>
                <a:cubicBezTo>
                  <a:pt x="3346" y="389"/>
                  <a:pt x="3333" y="384"/>
                  <a:pt x="3320" y="379"/>
                </a:cubicBezTo>
                <a:cubicBezTo>
                  <a:pt x="3293" y="369"/>
                  <a:pt x="3267" y="358"/>
                  <a:pt x="3241" y="347"/>
                </a:cubicBezTo>
                <a:cubicBezTo>
                  <a:pt x="3228" y="342"/>
                  <a:pt x="3215" y="336"/>
                  <a:pt x="3203" y="331"/>
                </a:cubicBezTo>
                <a:cubicBezTo>
                  <a:pt x="3190" y="325"/>
                  <a:pt x="3177" y="319"/>
                  <a:pt x="3164" y="313"/>
                </a:cubicBezTo>
                <a:cubicBezTo>
                  <a:pt x="3136" y="301"/>
                  <a:pt x="3109" y="288"/>
                  <a:pt x="3082" y="275"/>
                </a:cubicBezTo>
                <a:cubicBezTo>
                  <a:pt x="3054" y="261"/>
                  <a:pt x="3027" y="248"/>
                  <a:pt x="2999" y="234"/>
                </a:cubicBezTo>
                <a:cubicBezTo>
                  <a:pt x="2974" y="212"/>
                  <a:pt x="2924" y="167"/>
                  <a:pt x="2897" y="145"/>
                </a:cubicBezTo>
                <a:cubicBezTo>
                  <a:pt x="2840" y="120"/>
                  <a:pt x="2779" y="97"/>
                  <a:pt x="2713" y="79"/>
                </a:cubicBezTo>
                <a:cubicBezTo>
                  <a:pt x="2680" y="70"/>
                  <a:pt x="2647" y="61"/>
                  <a:pt x="2613" y="54"/>
                </a:cubicBezTo>
                <a:cubicBezTo>
                  <a:pt x="2579" y="46"/>
                  <a:pt x="2544" y="39"/>
                  <a:pt x="2509" y="33"/>
                </a:cubicBezTo>
                <a:cubicBezTo>
                  <a:pt x="2475" y="27"/>
                  <a:pt x="2439" y="22"/>
                  <a:pt x="2404" y="18"/>
                </a:cubicBezTo>
                <a:cubicBezTo>
                  <a:pt x="2386" y="16"/>
                  <a:pt x="2369" y="14"/>
                  <a:pt x="2352" y="12"/>
                </a:cubicBezTo>
                <a:cubicBezTo>
                  <a:pt x="2334" y="10"/>
                  <a:pt x="2317" y="8"/>
                  <a:pt x="2299" y="7"/>
                </a:cubicBezTo>
                <a:cubicBezTo>
                  <a:pt x="2264" y="5"/>
                  <a:pt x="2230" y="3"/>
                  <a:pt x="2196" y="1"/>
                </a:cubicBezTo>
                <a:cubicBezTo>
                  <a:pt x="2188" y="1"/>
                  <a:pt x="2179" y="0"/>
                  <a:pt x="2171" y="0"/>
                </a:cubicBezTo>
                <a:cubicBezTo>
                  <a:pt x="2167" y="0"/>
                  <a:pt x="2163" y="0"/>
                  <a:pt x="2160" y="0"/>
                </a:cubicBezTo>
                <a:cubicBezTo>
                  <a:pt x="2156" y="0"/>
                  <a:pt x="2152" y="0"/>
                  <a:pt x="2149" y="0"/>
                </a:cubicBezTo>
                <a:cubicBezTo>
                  <a:pt x="2134" y="0"/>
                  <a:pt x="2119" y="0"/>
                  <a:pt x="2105" y="0"/>
                </a:cubicBezTo>
                <a:cubicBezTo>
                  <a:pt x="2091" y="0"/>
                  <a:pt x="2076" y="3"/>
                  <a:pt x="2063" y="8"/>
                </a:cubicBezTo>
                <a:cubicBezTo>
                  <a:pt x="2056" y="10"/>
                  <a:pt x="2049" y="13"/>
                  <a:pt x="2042" y="16"/>
                </a:cubicBezTo>
                <a:cubicBezTo>
                  <a:pt x="2039" y="17"/>
                  <a:pt x="2035" y="19"/>
                  <a:pt x="2032" y="20"/>
                </a:cubicBezTo>
                <a:cubicBezTo>
                  <a:pt x="2027" y="23"/>
                  <a:pt x="2027" y="23"/>
                  <a:pt x="2027" y="23"/>
                </a:cubicBezTo>
                <a:cubicBezTo>
                  <a:pt x="2024" y="25"/>
                  <a:pt x="2024" y="25"/>
                  <a:pt x="2024" y="25"/>
                </a:cubicBezTo>
                <a:cubicBezTo>
                  <a:pt x="2021" y="26"/>
                  <a:pt x="2021" y="26"/>
                  <a:pt x="2021" y="26"/>
                </a:cubicBezTo>
                <a:cubicBezTo>
                  <a:pt x="1985" y="39"/>
                  <a:pt x="1952" y="58"/>
                  <a:pt x="1926" y="78"/>
                </a:cubicBezTo>
                <a:cubicBezTo>
                  <a:pt x="1874" y="118"/>
                  <a:pt x="1845" y="159"/>
                  <a:pt x="1845" y="159"/>
                </a:cubicBezTo>
                <a:cubicBezTo>
                  <a:pt x="1841" y="161"/>
                  <a:pt x="1841" y="161"/>
                  <a:pt x="1841" y="161"/>
                </a:cubicBezTo>
                <a:cubicBezTo>
                  <a:pt x="1838" y="164"/>
                  <a:pt x="1838" y="164"/>
                  <a:pt x="1838" y="164"/>
                </a:cubicBezTo>
                <a:cubicBezTo>
                  <a:pt x="1836" y="166"/>
                  <a:pt x="1834" y="168"/>
                  <a:pt x="1832" y="171"/>
                </a:cubicBezTo>
                <a:cubicBezTo>
                  <a:pt x="1828" y="175"/>
                  <a:pt x="1825" y="180"/>
                  <a:pt x="1821" y="185"/>
                </a:cubicBezTo>
                <a:cubicBezTo>
                  <a:pt x="1814" y="195"/>
                  <a:pt x="1808" y="207"/>
                  <a:pt x="1803" y="218"/>
                </a:cubicBezTo>
                <a:cubicBezTo>
                  <a:pt x="1795" y="241"/>
                  <a:pt x="1793" y="264"/>
                  <a:pt x="1807" y="280"/>
                </a:cubicBezTo>
                <a:cubicBezTo>
                  <a:pt x="1814" y="282"/>
                  <a:pt x="1822" y="284"/>
                  <a:pt x="1832" y="286"/>
                </a:cubicBezTo>
                <a:cubicBezTo>
                  <a:pt x="1842" y="289"/>
                  <a:pt x="1855" y="291"/>
                  <a:pt x="1867" y="293"/>
                </a:cubicBezTo>
                <a:cubicBezTo>
                  <a:pt x="1880" y="296"/>
                  <a:pt x="1893" y="299"/>
                  <a:pt x="1906" y="301"/>
                </a:cubicBezTo>
                <a:cubicBezTo>
                  <a:pt x="1919" y="305"/>
                  <a:pt x="1932" y="308"/>
                  <a:pt x="1945" y="312"/>
                </a:cubicBezTo>
                <a:cubicBezTo>
                  <a:pt x="1957" y="316"/>
                  <a:pt x="1969" y="321"/>
                  <a:pt x="1980" y="325"/>
                </a:cubicBezTo>
                <a:cubicBezTo>
                  <a:pt x="1989" y="330"/>
                  <a:pt x="1996" y="334"/>
                  <a:pt x="2003" y="340"/>
                </a:cubicBezTo>
                <a:cubicBezTo>
                  <a:pt x="2015" y="350"/>
                  <a:pt x="2022" y="363"/>
                  <a:pt x="2020" y="378"/>
                </a:cubicBezTo>
                <a:cubicBezTo>
                  <a:pt x="2019" y="385"/>
                  <a:pt x="2012" y="388"/>
                  <a:pt x="2001" y="389"/>
                </a:cubicBezTo>
                <a:cubicBezTo>
                  <a:pt x="1995" y="389"/>
                  <a:pt x="1989" y="389"/>
                  <a:pt x="1983" y="388"/>
                </a:cubicBezTo>
                <a:cubicBezTo>
                  <a:pt x="1979" y="388"/>
                  <a:pt x="1976" y="388"/>
                  <a:pt x="1973" y="387"/>
                </a:cubicBezTo>
                <a:cubicBezTo>
                  <a:pt x="1969" y="387"/>
                  <a:pt x="1965" y="387"/>
                  <a:pt x="1961" y="386"/>
                </a:cubicBezTo>
                <a:cubicBezTo>
                  <a:pt x="1956" y="417"/>
                  <a:pt x="1925" y="459"/>
                  <a:pt x="1895" y="494"/>
                </a:cubicBezTo>
                <a:cubicBezTo>
                  <a:pt x="1863" y="530"/>
                  <a:pt x="1832" y="559"/>
                  <a:pt x="1817" y="558"/>
                </a:cubicBezTo>
                <a:cubicBezTo>
                  <a:pt x="1809" y="566"/>
                  <a:pt x="1790" y="578"/>
                  <a:pt x="1766" y="592"/>
                </a:cubicBezTo>
                <a:cubicBezTo>
                  <a:pt x="1745" y="603"/>
                  <a:pt x="1722" y="616"/>
                  <a:pt x="1698" y="629"/>
                </a:cubicBezTo>
                <a:cubicBezTo>
                  <a:pt x="1681" y="628"/>
                  <a:pt x="1662" y="627"/>
                  <a:pt x="1639" y="625"/>
                </a:cubicBezTo>
                <a:cubicBezTo>
                  <a:pt x="1639" y="625"/>
                  <a:pt x="1639" y="625"/>
                  <a:pt x="1639" y="625"/>
                </a:cubicBezTo>
                <a:cubicBezTo>
                  <a:pt x="1730" y="632"/>
                  <a:pt x="1664" y="627"/>
                  <a:pt x="1685" y="628"/>
                </a:cubicBezTo>
                <a:cubicBezTo>
                  <a:pt x="1685" y="628"/>
                  <a:pt x="1685" y="628"/>
                  <a:pt x="1685" y="628"/>
                </a:cubicBezTo>
                <a:cubicBezTo>
                  <a:pt x="1685" y="629"/>
                  <a:pt x="1685" y="629"/>
                  <a:pt x="1685" y="629"/>
                </a:cubicBezTo>
                <a:cubicBezTo>
                  <a:pt x="1685" y="629"/>
                  <a:pt x="1685" y="629"/>
                  <a:pt x="1685" y="629"/>
                </a:cubicBezTo>
                <a:cubicBezTo>
                  <a:pt x="1685" y="629"/>
                  <a:pt x="1685" y="629"/>
                  <a:pt x="1685" y="629"/>
                </a:cubicBezTo>
                <a:cubicBezTo>
                  <a:pt x="1685" y="630"/>
                  <a:pt x="1685" y="630"/>
                  <a:pt x="1685" y="630"/>
                </a:cubicBezTo>
                <a:cubicBezTo>
                  <a:pt x="1686" y="631"/>
                  <a:pt x="1686" y="631"/>
                  <a:pt x="1686" y="631"/>
                </a:cubicBezTo>
                <a:cubicBezTo>
                  <a:pt x="1686" y="631"/>
                  <a:pt x="1687" y="632"/>
                  <a:pt x="1687" y="633"/>
                </a:cubicBezTo>
                <a:cubicBezTo>
                  <a:pt x="1688" y="633"/>
                  <a:pt x="1688" y="634"/>
                  <a:pt x="1689" y="634"/>
                </a:cubicBezTo>
                <a:cubicBezTo>
                  <a:pt x="1688" y="635"/>
                  <a:pt x="1687" y="635"/>
                  <a:pt x="1686" y="636"/>
                </a:cubicBezTo>
                <a:cubicBezTo>
                  <a:pt x="1682" y="635"/>
                  <a:pt x="1682" y="635"/>
                  <a:pt x="1682" y="635"/>
                </a:cubicBezTo>
                <a:cubicBezTo>
                  <a:pt x="1676" y="637"/>
                  <a:pt x="1670" y="639"/>
                  <a:pt x="1665" y="641"/>
                </a:cubicBezTo>
                <a:cubicBezTo>
                  <a:pt x="1659" y="643"/>
                  <a:pt x="1653" y="646"/>
                  <a:pt x="1648" y="648"/>
                </a:cubicBezTo>
                <a:cubicBezTo>
                  <a:pt x="1642" y="650"/>
                  <a:pt x="1638" y="653"/>
                  <a:pt x="1634" y="655"/>
                </a:cubicBezTo>
                <a:cubicBezTo>
                  <a:pt x="1633" y="657"/>
                  <a:pt x="1631" y="658"/>
                  <a:pt x="1629" y="659"/>
                </a:cubicBezTo>
                <a:cubicBezTo>
                  <a:pt x="1627" y="661"/>
                  <a:pt x="1627" y="661"/>
                  <a:pt x="1627" y="661"/>
                </a:cubicBezTo>
                <a:cubicBezTo>
                  <a:pt x="1626" y="662"/>
                  <a:pt x="1624" y="662"/>
                  <a:pt x="1623" y="663"/>
                </a:cubicBezTo>
                <a:cubicBezTo>
                  <a:pt x="1619" y="666"/>
                  <a:pt x="1615" y="668"/>
                  <a:pt x="1611" y="670"/>
                </a:cubicBezTo>
                <a:cubicBezTo>
                  <a:pt x="1611" y="671"/>
                  <a:pt x="1611" y="672"/>
                  <a:pt x="1611" y="672"/>
                </a:cubicBezTo>
                <a:cubicBezTo>
                  <a:pt x="1614" y="672"/>
                  <a:pt x="1611" y="672"/>
                  <a:pt x="1612" y="672"/>
                </a:cubicBezTo>
                <a:cubicBezTo>
                  <a:pt x="1612" y="672"/>
                  <a:pt x="1612" y="672"/>
                  <a:pt x="1612" y="672"/>
                </a:cubicBezTo>
                <a:cubicBezTo>
                  <a:pt x="1612" y="672"/>
                  <a:pt x="1612" y="672"/>
                  <a:pt x="1612" y="672"/>
                </a:cubicBezTo>
                <a:cubicBezTo>
                  <a:pt x="1612" y="672"/>
                  <a:pt x="1612" y="672"/>
                  <a:pt x="1612" y="672"/>
                </a:cubicBezTo>
                <a:cubicBezTo>
                  <a:pt x="1612" y="673"/>
                  <a:pt x="1612" y="673"/>
                  <a:pt x="1612" y="673"/>
                </a:cubicBezTo>
                <a:cubicBezTo>
                  <a:pt x="1612" y="674"/>
                  <a:pt x="1612" y="674"/>
                  <a:pt x="1612" y="674"/>
                </a:cubicBezTo>
                <a:cubicBezTo>
                  <a:pt x="1612" y="674"/>
                  <a:pt x="1612" y="674"/>
                  <a:pt x="1612" y="674"/>
                </a:cubicBezTo>
                <a:cubicBezTo>
                  <a:pt x="1612" y="674"/>
                  <a:pt x="1612" y="674"/>
                  <a:pt x="1612" y="674"/>
                </a:cubicBezTo>
                <a:cubicBezTo>
                  <a:pt x="1612" y="674"/>
                  <a:pt x="1612" y="674"/>
                  <a:pt x="1612" y="674"/>
                </a:cubicBezTo>
                <a:cubicBezTo>
                  <a:pt x="1612" y="674"/>
                  <a:pt x="1612" y="674"/>
                  <a:pt x="1612" y="674"/>
                </a:cubicBezTo>
                <a:cubicBezTo>
                  <a:pt x="1612" y="674"/>
                  <a:pt x="1612" y="674"/>
                  <a:pt x="1612" y="674"/>
                </a:cubicBezTo>
                <a:cubicBezTo>
                  <a:pt x="1614" y="735"/>
                  <a:pt x="1616" y="816"/>
                  <a:pt x="1616" y="799"/>
                </a:cubicBezTo>
                <a:cubicBezTo>
                  <a:pt x="1616" y="799"/>
                  <a:pt x="1616" y="799"/>
                  <a:pt x="1616" y="799"/>
                </a:cubicBezTo>
                <a:cubicBezTo>
                  <a:pt x="1615" y="799"/>
                  <a:pt x="1615" y="799"/>
                  <a:pt x="1615" y="799"/>
                </a:cubicBezTo>
                <a:cubicBezTo>
                  <a:pt x="1614" y="800"/>
                  <a:pt x="1614" y="800"/>
                  <a:pt x="1614" y="800"/>
                </a:cubicBezTo>
                <a:cubicBezTo>
                  <a:pt x="1614" y="808"/>
                  <a:pt x="1615" y="816"/>
                  <a:pt x="1615" y="823"/>
                </a:cubicBezTo>
                <a:cubicBezTo>
                  <a:pt x="1622" y="805"/>
                  <a:pt x="1628" y="786"/>
                  <a:pt x="1636" y="767"/>
                </a:cubicBezTo>
                <a:cubicBezTo>
                  <a:pt x="1663" y="896"/>
                  <a:pt x="1663" y="896"/>
                  <a:pt x="1663" y="896"/>
                </a:cubicBezTo>
                <a:cubicBezTo>
                  <a:pt x="1679" y="912"/>
                  <a:pt x="1696" y="927"/>
                  <a:pt x="1713" y="942"/>
                </a:cubicBezTo>
                <a:cubicBezTo>
                  <a:pt x="1727" y="952"/>
                  <a:pt x="1727" y="952"/>
                  <a:pt x="1727" y="952"/>
                </a:cubicBezTo>
                <a:cubicBezTo>
                  <a:pt x="1731" y="956"/>
                  <a:pt x="1734" y="959"/>
                  <a:pt x="1738" y="963"/>
                </a:cubicBezTo>
                <a:cubicBezTo>
                  <a:pt x="1746" y="969"/>
                  <a:pt x="1753" y="976"/>
                  <a:pt x="1760" y="982"/>
                </a:cubicBezTo>
                <a:cubicBezTo>
                  <a:pt x="1768" y="988"/>
                  <a:pt x="1775" y="994"/>
                  <a:pt x="1782" y="999"/>
                </a:cubicBezTo>
                <a:cubicBezTo>
                  <a:pt x="1785" y="1001"/>
                  <a:pt x="1787" y="1003"/>
                  <a:pt x="1789" y="1005"/>
                </a:cubicBezTo>
                <a:cubicBezTo>
                  <a:pt x="1751" y="1007"/>
                  <a:pt x="1713" y="1009"/>
                  <a:pt x="1675" y="1012"/>
                </a:cubicBezTo>
                <a:cubicBezTo>
                  <a:pt x="1596" y="1019"/>
                  <a:pt x="1521" y="1030"/>
                  <a:pt x="1450" y="1043"/>
                </a:cubicBezTo>
                <a:cubicBezTo>
                  <a:pt x="1421" y="1048"/>
                  <a:pt x="1395" y="1060"/>
                  <a:pt x="1371" y="1075"/>
                </a:cubicBezTo>
                <a:cubicBezTo>
                  <a:pt x="1360" y="1082"/>
                  <a:pt x="1349" y="1091"/>
                  <a:pt x="1338" y="1100"/>
                </a:cubicBezTo>
                <a:cubicBezTo>
                  <a:pt x="1336" y="1102"/>
                  <a:pt x="1333" y="1104"/>
                  <a:pt x="1330" y="1107"/>
                </a:cubicBezTo>
                <a:cubicBezTo>
                  <a:pt x="1327" y="1110"/>
                  <a:pt x="1327" y="1110"/>
                  <a:pt x="1327" y="1110"/>
                </a:cubicBezTo>
                <a:cubicBezTo>
                  <a:pt x="1326" y="1111"/>
                  <a:pt x="1326" y="1112"/>
                  <a:pt x="1326" y="1113"/>
                </a:cubicBezTo>
                <a:cubicBezTo>
                  <a:pt x="1325" y="1115"/>
                  <a:pt x="1325" y="1118"/>
                  <a:pt x="1324" y="1120"/>
                </a:cubicBezTo>
                <a:cubicBezTo>
                  <a:pt x="1323" y="1121"/>
                  <a:pt x="1322" y="1123"/>
                  <a:pt x="1321" y="1124"/>
                </a:cubicBezTo>
                <a:cubicBezTo>
                  <a:pt x="1320" y="1125"/>
                  <a:pt x="1319" y="1126"/>
                  <a:pt x="1319" y="1127"/>
                </a:cubicBezTo>
                <a:cubicBezTo>
                  <a:pt x="1309" y="1117"/>
                  <a:pt x="1297" y="1109"/>
                  <a:pt x="1284" y="1107"/>
                </a:cubicBezTo>
                <a:cubicBezTo>
                  <a:pt x="1259" y="1117"/>
                  <a:pt x="1241" y="1124"/>
                  <a:pt x="1215" y="1136"/>
                </a:cubicBezTo>
                <a:cubicBezTo>
                  <a:pt x="1200" y="1109"/>
                  <a:pt x="1200" y="1109"/>
                  <a:pt x="1200" y="1109"/>
                </a:cubicBezTo>
                <a:cubicBezTo>
                  <a:pt x="1219" y="1100"/>
                  <a:pt x="1252" y="1102"/>
                  <a:pt x="1263" y="1082"/>
                </a:cubicBezTo>
                <a:cubicBezTo>
                  <a:pt x="1265" y="1064"/>
                  <a:pt x="1226" y="1046"/>
                  <a:pt x="1228" y="1029"/>
                </a:cubicBezTo>
                <a:cubicBezTo>
                  <a:pt x="1237" y="1025"/>
                  <a:pt x="1247" y="1021"/>
                  <a:pt x="1249" y="1004"/>
                </a:cubicBezTo>
                <a:cubicBezTo>
                  <a:pt x="1222" y="1014"/>
                  <a:pt x="1191" y="1044"/>
                  <a:pt x="1153" y="1045"/>
                </a:cubicBezTo>
                <a:cubicBezTo>
                  <a:pt x="1145" y="1041"/>
                  <a:pt x="1136" y="1036"/>
                  <a:pt x="1127" y="1030"/>
                </a:cubicBezTo>
                <a:cubicBezTo>
                  <a:pt x="1118" y="1023"/>
                  <a:pt x="1109" y="1015"/>
                  <a:pt x="1101" y="1001"/>
                </a:cubicBezTo>
                <a:cubicBezTo>
                  <a:pt x="1095" y="1007"/>
                  <a:pt x="1089" y="1011"/>
                  <a:pt x="1083" y="1015"/>
                </a:cubicBezTo>
                <a:cubicBezTo>
                  <a:pt x="1076" y="1018"/>
                  <a:pt x="1069" y="1022"/>
                  <a:pt x="1062" y="1024"/>
                </a:cubicBezTo>
                <a:cubicBezTo>
                  <a:pt x="1047" y="1028"/>
                  <a:pt x="1031" y="1031"/>
                  <a:pt x="1013" y="1030"/>
                </a:cubicBezTo>
                <a:cubicBezTo>
                  <a:pt x="978" y="1030"/>
                  <a:pt x="936" y="1022"/>
                  <a:pt x="890" y="1009"/>
                </a:cubicBezTo>
                <a:cubicBezTo>
                  <a:pt x="881" y="1005"/>
                  <a:pt x="872" y="1007"/>
                  <a:pt x="861" y="1012"/>
                </a:cubicBezTo>
                <a:cubicBezTo>
                  <a:pt x="855" y="1015"/>
                  <a:pt x="850" y="1019"/>
                  <a:pt x="844" y="1023"/>
                </a:cubicBezTo>
                <a:cubicBezTo>
                  <a:pt x="841" y="1025"/>
                  <a:pt x="839" y="1027"/>
                  <a:pt x="836" y="1030"/>
                </a:cubicBezTo>
                <a:cubicBezTo>
                  <a:pt x="833" y="1032"/>
                  <a:pt x="830" y="1034"/>
                  <a:pt x="827" y="1038"/>
                </a:cubicBezTo>
                <a:cubicBezTo>
                  <a:pt x="819" y="1045"/>
                  <a:pt x="812" y="1052"/>
                  <a:pt x="805" y="1060"/>
                </a:cubicBezTo>
                <a:cubicBezTo>
                  <a:pt x="795" y="1072"/>
                  <a:pt x="795" y="1072"/>
                  <a:pt x="795" y="1072"/>
                </a:cubicBezTo>
                <a:cubicBezTo>
                  <a:pt x="790" y="1078"/>
                  <a:pt x="790" y="1078"/>
                  <a:pt x="790" y="1078"/>
                </a:cubicBezTo>
                <a:cubicBezTo>
                  <a:pt x="788" y="1079"/>
                  <a:pt x="788" y="1079"/>
                  <a:pt x="788" y="1079"/>
                </a:cubicBezTo>
                <a:cubicBezTo>
                  <a:pt x="788" y="1080"/>
                  <a:pt x="787" y="1080"/>
                  <a:pt x="787" y="1081"/>
                </a:cubicBezTo>
                <a:cubicBezTo>
                  <a:pt x="787" y="1081"/>
                  <a:pt x="787" y="1081"/>
                  <a:pt x="787" y="1081"/>
                </a:cubicBezTo>
                <a:cubicBezTo>
                  <a:pt x="786" y="1082"/>
                  <a:pt x="785" y="1082"/>
                  <a:pt x="784" y="1083"/>
                </a:cubicBezTo>
                <a:cubicBezTo>
                  <a:pt x="777" y="1085"/>
                  <a:pt x="777" y="1085"/>
                  <a:pt x="777" y="1085"/>
                </a:cubicBezTo>
                <a:cubicBezTo>
                  <a:pt x="770" y="1088"/>
                  <a:pt x="770" y="1088"/>
                  <a:pt x="770" y="1088"/>
                </a:cubicBezTo>
                <a:cubicBezTo>
                  <a:pt x="767" y="1089"/>
                  <a:pt x="767" y="1089"/>
                  <a:pt x="767" y="1089"/>
                </a:cubicBezTo>
                <a:cubicBezTo>
                  <a:pt x="765" y="1090"/>
                  <a:pt x="765" y="1090"/>
                  <a:pt x="765" y="1090"/>
                </a:cubicBezTo>
                <a:cubicBezTo>
                  <a:pt x="765" y="1090"/>
                  <a:pt x="765" y="1090"/>
                  <a:pt x="765" y="1090"/>
                </a:cubicBezTo>
                <a:cubicBezTo>
                  <a:pt x="768" y="1086"/>
                  <a:pt x="760" y="1095"/>
                  <a:pt x="761" y="1094"/>
                </a:cubicBezTo>
                <a:cubicBezTo>
                  <a:pt x="761" y="1094"/>
                  <a:pt x="761" y="1094"/>
                  <a:pt x="761" y="1094"/>
                </a:cubicBezTo>
                <a:cubicBezTo>
                  <a:pt x="761" y="1094"/>
                  <a:pt x="761" y="1094"/>
                  <a:pt x="761" y="1094"/>
                </a:cubicBezTo>
                <a:cubicBezTo>
                  <a:pt x="759" y="1095"/>
                  <a:pt x="759" y="1095"/>
                  <a:pt x="759" y="1095"/>
                </a:cubicBezTo>
                <a:cubicBezTo>
                  <a:pt x="747" y="1103"/>
                  <a:pt x="735" y="1111"/>
                  <a:pt x="723" y="1121"/>
                </a:cubicBezTo>
                <a:cubicBezTo>
                  <a:pt x="711" y="1130"/>
                  <a:pt x="699" y="1141"/>
                  <a:pt x="687" y="1151"/>
                </a:cubicBezTo>
                <a:cubicBezTo>
                  <a:pt x="681" y="1157"/>
                  <a:pt x="676" y="1163"/>
                  <a:pt x="670" y="1168"/>
                </a:cubicBezTo>
                <a:cubicBezTo>
                  <a:pt x="661" y="1177"/>
                  <a:pt x="661" y="1177"/>
                  <a:pt x="661" y="1177"/>
                </a:cubicBezTo>
                <a:cubicBezTo>
                  <a:pt x="653" y="1186"/>
                  <a:pt x="653" y="1186"/>
                  <a:pt x="653" y="1186"/>
                </a:cubicBezTo>
                <a:cubicBezTo>
                  <a:pt x="608" y="1236"/>
                  <a:pt x="566" y="1299"/>
                  <a:pt x="532" y="1372"/>
                </a:cubicBezTo>
                <a:cubicBezTo>
                  <a:pt x="515" y="1408"/>
                  <a:pt x="500" y="1448"/>
                  <a:pt x="487" y="1489"/>
                </a:cubicBezTo>
                <a:cubicBezTo>
                  <a:pt x="484" y="1499"/>
                  <a:pt x="481" y="1510"/>
                  <a:pt x="478" y="1520"/>
                </a:cubicBezTo>
                <a:cubicBezTo>
                  <a:pt x="473" y="1536"/>
                  <a:pt x="473" y="1536"/>
                  <a:pt x="473" y="1536"/>
                </a:cubicBezTo>
                <a:cubicBezTo>
                  <a:pt x="469" y="1557"/>
                  <a:pt x="469" y="1557"/>
                  <a:pt x="469" y="1557"/>
                </a:cubicBezTo>
                <a:cubicBezTo>
                  <a:pt x="465" y="1578"/>
                  <a:pt x="465" y="1578"/>
                  <a:pt x="465" y="1578"/>
                </a:cubicBezTo>
                <a:cubicBezTo>
                  <a:pt x="461" y="1599"/>
                  <a:pt x="461" y="1599"/>
                  <a:pt x="461" y="1599"/>
                </a:cubicBezTo>
                <a:cubicBezTo>
                  <a:pt x="459" y="1603"/>
                  <a:pt x="458" y="1607"/>
                  <a:pt x="456" y="1611"/>
                </a:cubicBezTo>
                <a:cubicBezTo>
                  <a:pt x="454" y="1614"/>
                  <a:pt x="454" y="1614"/>
                  <a:pt x="454" y="1614"/>
                </a:cubicBezTo>
                <a:cubicBezTo>
                  <a:pt x="454" y="1615"/>
                  <a:pt x="454" y="1615"/>
                  <a:pt x="454" y="1615"/>
                </a:cubicBezTo>
                <a:cubicBezTo>
                  <a:pt x="453" y="1616"/>
                  <a:pt x="453" y="1616"/>
                  <a:pt x="453" y="1616"/>
                </a:cubicBezTo>
                <a:cubicBezTo>
                  <a:pt x="453" y="1616"/>
                  <a:pt x="453" y="1616"/>
                  <a:pt x="453" y="1616"/>
                </a:cubicBezTo>
                <a:cubicBezTo>
                  <a:pt x="453" y="1613"/>
                  <a:pt x="453" y="1646"/>
                  <a:pt x="453" y="1632"/>
                </a:cubicBezTo>
                <a:cubicBezTo>
                  <a:pt x="453" y="1632"/>
                  <a:pt x="453" y="1632"/>
                  <a:pt x="453" y="1632"/>
                </a:cubicBezTo>
                <a:cubicBezTo>
                  <a:pt x="453" y="1633"/>
                  <a:pt x="453" y="1633"/>
                  <a:pt x="453" y="1633"/>
                </a:cubicBezTo>
                <a:cubicBezTo>
                  <a:pt x="450" y="1643"/>
                  <a:pt x="450" y="1643"/>
                  <a:pt x="450" y="1643"/>
                </a:cubicBezTo>
                <a:cubicBezTo>
                  <a:pt x="448" y="1650"/>
                  <a:pt x="446" y="1656"/>
                  <a:pt x="444" y="1663"/>
                </a:cubicBezTo>
                <a:cubicBezTo>
                  <a:pt x="440" y="1677"/>
                  <a:pt x="436" y="1691"/>
                  <a:pt x="432" y="1705"/>
                </a:cubicBezTo>
                <a:cubicBezTo>
                  <a:pt x="428" y="1720"/>
                  <a:pt x="423" y="1735"/>
                  <a:pt x="418" y="1749"/>
                </a:cubicBezTo>
                <a:cubicBezTo>
                  <a:pt x="414" y="1764"/>
                  <a:pt x="409" y="1780"/>
                  <a:pt x="404" y="1796"/>
                </a:cubicBezTo>
                <a:cubicBezTo>
                  <a:pt x="397" y="1804"/>
                  <a:pt x="387" y="1817"/>
                  <a:pt x="376" y="1831"/>
                </a:cubicBezTo>
                <a:cubicBezTo>
                  <a:pt x="366" y="1845"/>
                  <a:pt x="356" y="1858"/>
                  <a:pt x="350" y="1869"/>
                </a:cubicBezTo>
                <a:cubicBezTo>
                  <a:pt x="349" y="1876"/>
                  <a:pt x="348" y="1884"/>
                  <a:pt x="347" y="1892"/>
                </a:cubicBezTo>
                <a:cubicBezTo>
                  <a:pt x="347" y="1896"/>
                  <a:pt x="347" y="1900"/>
                  <a:pt x="347" y="1904"/>
                </a:cubicBezTo>
                <a:cubicBezTo>
                  <a:pt x="346" y="1910"/>
                  <a:pt x="346" y="1910"/>
                  <a:pt x="346" y="1910"/>
                </a:cubicBezTo>
                <a:cubicBezTo>
                  <a:pt x="346" y="1911"/>
                  <a:pt x="346" y="1912"/>
                  <a:pt x="347" y="1914"/>
                </a:cubicBezTo>
                <a:cubicBezTo>
                  <a:pt x="347" y="1918"/>
                  <a:pt x="347" y="1918"/>
                  <a:pt x="347" y="1918"/>
                </a:cubicBezTo>
                <a:cubicBezTo>
                  <a:pt x="348" y="1940"/>
                  <a:pt x="351" y="1963"/>
                  <a:pt x="356" y="1986"/>
                </a:cubicBezTo>
                <a:cubicBezTo>
                  <a:pt x="356" y="1987"/>
                  <a:pt x="356" y="1987"/>
                  <a:pt x="356" y="1987"/>
                </a:cubicBezTo>
                <a:cubicBezTo>
                  <a:pt x="356" y="1987"/>
                  <a:pt x="356" y="1987"/>
                  <a:pt x="356" y="1987"/>
                </a:cubicBezTo>
                <a:cubicBezTo>
                  <a:pt x="356" y="1988"/>
                  <a:pt x="356" y="1988"/>
                  <a:pt x="356" y="1988"/>
                </a:cubicBezTo>
                <a:cubicBezTo>
                  <a:pt x="356" y="1989"/>
                  <a:pt x="356" y="1989"/>
                  <a:pt x="356" y="1989"/>
                </a:cubicBezTo>
                <a:cubicBezTo>
                  <a:pt x="356" y="1992"/>
                  <a:pt x="356" y="1992"/>
                  <a:pt x="356" y="1992"/>
                </a:cubicBezTo>
                <a:cubicBezTo>
                  <a:pt x="356" y="1994"/>
                  <a:pt x="356" y="1994"/>
                  <a:pt x="356" y="1994"/>
                </a:cubicBezTo>
                <a:cubicBezTo>
                  <a:pt x="342" y="2001"/>
                  <a:pt x="328" y="2009"/>
                  <a:pt x="314" y="2017"/>
                </a:cubicBezTo>
                <a:cubicBezTo>
                  <a:pt x="280" y="2036"/>
                  <a:pt x="243" y="2060"/>
                  <a:pt x="205" y="2090"/>
                </a:cubicBezTo>
                <a:cubicBezTo>
                  <a:pt x="167" y="2120"/>
                  <a:pt x="128" y="2157"/>
                  <a:pt x="92" y="2201"/>
                </a:cubicBezTo>
                <a:cubicBezTo>
                  <a:pt x="56" y="2245"/>
                  <a:pt x="23" y="2296"/>
                  <a:pt x="0" y="2350"/>
                </a:cubicBezTo>
                <a:cubicBezTo>
                  <a:pt x="36" y="2302"/>
                  <a:pt x="77" y="2268"/>
                  <a:pt x="114" y="2236"/>
                </a:cubicBezTo>
                <a:cubicBezTo>
                  <a:pt x="152" y="2205"/>
                  <a:pt x="187" y="2177"/>
                  <a:pt x="219" y="2141"/>
                </a:cubicBezTo>
                <a:cubicBezTo>
                  <a:pt x="229" y="2152"/>
                  <a:pt x="251" y="2175"/>
                  <a:pt x="268" y="2162"/>
                </a:cubicBezTo>
                <a:cubicBezTo>
                  <a:pt x="283" y="2153"/>
                  <a:pt x="296" y="2145"/>
                  <a:pt x="309" y="2136"/>
                </a:cubicBezTo>
                <a:cubicBezTo>
                  <a:pt x="322" y="2128"/>
                  <a:pt x="335" y="2120"/>
                  <a:pt x="348" y="2112"/>
                </a:cubicBezTo>
                <a:cubicBezTo>
                  <a:pt x="354" y="2108"/>
                  <a:pt x="360" y="2104"/>
                  <a:pt x="366" y="2100"/>
                </a:cubicBezTo>
                <a:cubicBezTo>
                  <a:pt x="375" y="2095"/>
                  <a:pt x="375" y="2095"/>
                  <a:pt x="375" y="2095"/>
                </a:cubicBezTo>
                <a:cubicBezTo>
                  <a:pt x="377" y="2093"/>
                  <a:pt x="380" y="2092"/>
                  <a:pt x="383" y="2090"/>
                </a:cubicBezTo>
                <a:cubicBezTo>
                  <a:pt x="384" y="2090"/>
                  <a:pt x="385" y="2089"/>
                  <a:pt x="385" y="2089"/>
                </a:cubicBezTo>
                <a:cubicBezTo>
                  <a:pt x="386" y="2089"/>
                  <a:pt x="386" y="2090"/>
                  <a:pt x="386" y="2090"/>
                </a:cubicBezTo>
                <a:cubicBezTo>
                  <a:pt x="387" y="2092"/>
                  <a:pt x="389" y="2094"/>
                  <a:pt x="390" y="2096"/>
                </a:cubicBezTo>
                <a:cubicBezTo>
                  <a:pt x="391" y="2097"/>
                  <a:pt x="391" y="2097"/>
                  <a:pt x="391" y="2097"/>
                </a:cubicBezTo>
                <a:cubicBezTo>
                  <a:pt x="391" y="2097"/>
                  <a:pt x="391" y="2097"/>
                  <a:pt x="391" y="2098"/>
                </a:cubicBezTo>
                <a:cubicBezTo>
                  <a:pt x="393" y="2101"/>
                  <a:pt x="393" y="2101"/>
                  <a:pt x="393" y="2101"/>
                </a:cubicBezTo>
                <a:cubicBezTo>
                  <a:pt x="397" y="2108"/>
                  <a:pt x="397" y="2108"/>
                  <a:pt x="397" y="2108"/>
                </a:cubicBezTo>
                <a:cubicBezTo>
                  <a:pt x="401" y="2115"/>
                  <a:pt x="405" y="2121"/>
                  <a:pt x="409" y="2127"/>
                </a:cubicBezTo>
                <a:cubicBezTo>
                  <a:pt x="403" y="2135"/>
                  <a:pt x="398" y="2144"/>
                  <a:pt x="392" y="2152"/>
                </a:cubicBezTo>
                <a:cubicBezTo>
                  <a:pt x="386" y="2162"/>
                  <a:pt x="380" y="2172"/>
                  <a:pt x="374" y="2181"/>
                </a:cubicBezTo>
                <a:cubicBezTo>
                  <a:pt x="369" y="2192"/>
                  <a:pt x="363" y="2202"/>
                  <a:pt x="357" y="2212"/>
                </a:cubicBezTo>
                <a:cubicBezTo>
                  <a:pt x="349" y="2219"/>
                  <a:pt x="363" y="2248"/>
                  <a:pt x="393" y="2264"/>
                </a:cubicBezTo>
                <a:cubicBezTo>
                  <a:pt x="385" y="2271"/>
                  <a:pt x="377" y="2277"/>
                  <a:pt x="370" y="2284"/>
                </a:cubicBezTo>
                <a:cubicBezTo>
                  <a:pt x="353" y="2298"/>
                  <a:pt x="395" y="2325"/>
                  <a:pt x="378" y="2340"/>
                </a:cubicBezTo>
                <a:cubicBezTo>
                  <a:pt x="374" y="2350"/>
                  <a:pt x="369" y="2360"/>
                  <a:pt x="363" y="2370"/>
                </a:cubicBezTo>
                <a:cubicBezTo>
                  <a:pt x="357" y="2381"/>
                  <a:pt x="351" y="2391"/>
                  <a:pt x="344" y="2401"/>
                </a:cubicBezTo>
                <a:cubicBezTo>
                  <a:pt x="341" y="2406"/>
                  <a:pt x="338" y="2410"/>
                  <a:pt x="334" y="2415"/>
                </a:cubicBezTo>
                <a:cubicBezTo>
                  <a:pt x="323" y="2429"/>
                  <a:pt x="323" y="2429"/>
                  <a:pt x="323" y="2429"/>
                </a:cubicBezTo>
                <a:cubicBezTo>
                  <a:pt x="316" y="2439"/>
                  <a:pt x="308" y="2449"/>
                  <a:pt x="300" y="2458"/>
                </a:cubicBezTo>
                <a:cubicBezTo>
                  <a:pt x="284" y="2476"/>
                  <a:pt x="266" y="2497"/>
                  <a:pt x="248" y="2516"/>
                </a:cubicBezTo>
                <a:cubicBezTo>
                  <a:pt x="241" y="2523"/>
                  <a:pt x="241" y="2523"/>
                  <a:pt x="241" y="2523"/>
                </a:cubicBezTo>
                <a:cubicBezTo>
                  <a:pt x="238" y="2527"/>
                  <a:pt x="238" y="2527"/>
                  <a:pt x="238" y="2527"/>
                </a:cubicBezTo>
                <a:cubicBezTo>
                  <a:pt x="236" y="2528"/>
                  <a:pt x="236" y="2528"/>
                  <a:pt x="236" y="2528"/>
                </a:cubicBezTo>
                <a:cubicBezTo>
                  <a:pt x="230" y="2535"/>
                  <a:pt x="230" y="2535"/>
                  <a:pt x="230" y="2535"/>
                </a:cubicBezTo>
                <a:cubicBezTo>
                  <a:pt x="220" y="2545"/>
                  <a:pt x="220" y="2545"/>
                  <a:pt x="220" y="2545"/>
                </a:cubicBezTo>
                <a:cubicBezTo>
                  <a:pt x="210" y="2555"/>
                  <a:pt x="210" y="2555"/>
                  <a:pt x="210" y="2555"/>
                </a:cubicBezTo>
                <a:cubicBezTo>
                  <a:pt x="208" y="2558"/>
                  <a:pt x="208" y="2558"/>
                  <a:pt x="208" y="2558"/>
                </a:cubicBezTo>
                <a:cubicBezTo>
                  <a:pt x="207" y="2559"/>
                  <a:pt x="207" y="2559"/>
                  <a:pt x="207" y="2559"/>
                </a:cubicBezTo>
                <a:cubicBezTo>
                  <a:pt x="206" y="2560"/>
                  <a:pt x="206" y="2560"/>
                  <a:pt x="206" y="2560"/>
                </a:cubicBezTo>
                <a:cubicBezTo>
                  <a:pt x="206" y="2560"/>
                  <a:pt x="206" y="2560"/>
                  <a:pt x="205" y="2561"/>
                </a:cubicBezTo>
                <a:cubicBezTo>
                  <a:pt x="193" y="2575"/>
                  <a:pt x="193" y="2575"/>
                  <a:pt x="193" y="2575"/>
                </a:cubicBezTo>
                <a:cubicBezTo>
                  <a:pt x="176" y="2595"/>
                  <a:pt x="160" y="2615"/>
                  <a:pt x="145" y="2635"/>
                </a:cubicBezTo>
                <a:cubicBezTo>
                  <a:pt x="133" y="2652"/>
                  <a:pt x="121" y="2670"/>
                  <a:pt x="109" y="2688"/>
                </a:cubicBezTo>
                <a:cubicBezTo>
                  <a:pt x="103" y="2696"/>
                  <a:pt x="98" y="2706"/>
                  <a:pt x="93" y="2715"/>
                </a:cubicBezTo>
                <a:cubicBezTo>
                  <a:pt x="87" y="2725"/>
                  <a:pt x="82" y="2734"/>
                  <a:pt x="77" y="2744"/>
                </a:cubicBezTo>
                <a:cubicBezTo>
                  <a:pt x="67" y="2763"/>
                  <a:pt x="58" y="2783"/>
                  <a:pt x="50" y="2803"/>
                </a:cubicBezTo>
                <a:cubicBezTo>
                  <a:pt x="17" y="2884"/>
                  <a:pt x="2" y="2973"/>
                  <a:pt x="7" y="3054"/>
                </a:cubicBezTo>
                <a:cubicBezTo>
                  <a:pt x="13" y="3034"/>
                  <a:pt x="21" y="3015"/>
                  <a:pt x="28" y="2998"/>
                </a:cubicBezTo>
                <a:cubicBezTo>
                  <a:pt x="30" y="2994"/>
                  <a:pt x="32" y="2989"/>
                  <a:pt x="34" y="2985"/>
                </a:cubicBezTo>
                <a:cubicBezTo>
                  <a:pt x="36" y="2981"/>
                  <a:pt x="38" y="2976"/>
                  <a:pt x="40" y="2972"/>
                </a:cubicBezTo>
                <a:cubicBezTo>
                  <a:pt x="44" y="2964"/>
                  <a:pt x="48" y="2955"/>
                  <a:pt x="52" y="2947"/>
                </a:cubicBezTo>
                <a:cubicBezTo>
                  <a:pt x="56" y="2939"/>
                  <a:pt x="60" y="2930"/>
                  <a:pt x="63" y="2922"/>
                </a:cubicBezTo>
                <a:cubicBezTo>
                  <a:pt x="67" y="2913"/>
                  <a:pt x="71" y="2905"/>
                  <a:pt x="74" y="2896"/>
                </a:cubicBezTo>
                <a:cubicBezTo>
                  <a:pt x="77" y="2887"/>
                  <a:pt x="80" y="2878"/>
                  <a:pt x="82" y="2869"/>
                </a:cubicBezTo>
                <a:cubicBezTo>
                  <a:pt x="85" y="2859"/>
                  <a:pt x="87" y="2850"/>
                  <a:pt x="89" y="2839"/>
                </a:cubicBezTo>
                <a:cubicBezTo>
                  <a:pt x="104" y="2844"/>
                  <a:pt x="135" y="2855"/>
                  <a:pt x="142" y="2837"/>
                </a:cubicBezTo>
                <a:cubicBezTo>
                  <a:pt x="156" y="2811"/>
                  <a:pt x="171" y="2784"/>
                  <a:pt x="185" y="2758"/>
                </a:cubicBezTo>
                <a:cubicBezTo>
                  <a:pt x="192" y="2744"/>
                  <a:pt x="200" y="2732"/>
                  <a:pt x="208" y="2720"/>
                </a:cubicBezTo>
                <a:cubicBezTo>
                  <a:pt x="215" y="2708"/>
                  <a:pt x="223" y="2697"/>
                  <a:pt x="231" y="2685"/>
                </a:cubicBezTo>
                <a:cubicBezTo>
                  <a:pt x="241" y="2673"/>
                  <a:pt x="251" y="2661"/>
                  <a:pt x="262" y="2650"/>
                </a:cubicBezTo>
                <a:cubicBezTo>
                  <a:pt x="267" y="2644"/>
                  <a:pt x="272" y="2639"/>
                  <a:pt x="278" y="2635"/>
                </a:cubicBezTo>
                <a:cubicBezTo>
                  <a:pt x="283" y="2630"/>
                  <a:pt x="290" y="2624"/>
                  <a:pt x="291" y="2624"/>
                </a:cubicBezTo>
                <a:cubicBezTo>
                  <a:pt x="304" y="2620"/>
                  <a:pt x="318" y="2620"/>
                  <a:pt x="335" y="2624"/>
                </a:cubicBezTo>
                <a:cubicBezTo>
                  <a:pt x="337" y="2625"/>
                  <a:pt x="340" y="2625"/>
                  <a:pt x="343" y="2626"/>
                </a:cubicBezTo>
                <a:cubicBezTo>
                  <a:pt x="344" y="2627"/>
                  <a:pt x="346" y="2627"/>
                  <a:pt x="347" y="2628"/>
                </a:cubicBezTo>
                <a:cubicBezTo>
                  <a:pt x="350" y="2628"/>
                  <a:pt x="350" y="2628"/>
                  <a:pt x="350" y="2628"/>
                </a:cubicBezTo>
                <a:cubicBezTo>
                  <a:pt x="350" y="2628"/>
                  <a:pt x="350" y="2628"/>
                  <a:pt x="350" y="2628"/>
                </a:cubicBezTo>
                <a:cubicBezTo>
                  <a:pt x="349" y="2629"/>
                  <a:pt x="357" y="2621"/>
                  <a:pt x="354" y="2625"/>
                </a:cubicBezTo>
                <a:cubicBezTo>
                  <a:pt x="354" y="2625"/>
                  <a:pt x="354" y="2625"/>
                  <a:pt x="354" y="2625"/>
                </a:cubicBezTo>
                <a:cubicBezTo>
                  <a:pt x="354" y="2625"/>
                  <a:pt x="354" y="2625"/>
                  <a:pt x="354" y="2625"/>
                </a:cubicBezTo>
                <a:cubicBezTo>
                  <a:pt x="354" y="2625"/>
                  <a:pt x="354" y="2625"/>
                  <a:pt x="354" y="2625"/>
                </a:cubicBezTo>
                <a:cubicBezTo>
                  <a:pt x="354" y="2625"/>
                  <a:pt x="354" y="2625"/>
                  <a:pt x="354" y="2625"/>
                </a:cubicBezTo>
                <a:cubicBezTo>
                  <a:pt x="355" y="2625"/>
                  <a:pt x="355" y="2625"/>
                  <a:pt x="355" y="2625"/>
                </a:cubicBezTo>
                <a:cubicBezTo>
                  <a:pt x="356" y="2625"/>
                  <a:pt x="356" y="2625"/>
                  <a:pt x="356" y="2625"/>
                </a:cubicBezTo>
                <a:cubicBezTo>
                  <a:pt x="364" y="2627"/>
                  <a:pt x="372" y="2629"/>
                  <a:pt x="381" y="2630"/>
                </a:cubicBezTo>
                <a:cubicBezTo>
                  <a:pt x="397" y="2633"/>
                  <a:pt x="414" y="2632"/>
                  <a:pt x="426" y="2620"/>
                </a:cubicBezTo>
                <a:cubicBezTo>
                  <a:pt x="426" y="2620"/>
                  <a:pt x="426" y="2620"/>
                  <a:pt x="426" y="2620"/>
                </a:cubicBezTo>
                <a:cubicBezTo>
                  <a:pt x="402" y="2645"/>
                  <a:pt x="402" y="2645"/>
                  <a:pt x="402" y="2645"/>
                </a:cubicBezTo>
                <a:cubicBezTo>
                  <a:pt x="412" y="2652"/>
                  <a:pt x="429" y="2666"/>
                  <a:pt x="436" y="2672"/>
                </a:cubicBezTo>
                <a:cubicBezTo>
                  <a:pt x="427" y="2676"/>
                  <a:pt x="413" y="2674"/>
                  <a:pt x="398" y="2672"/>
                </a:cubicBezTo>
                <a:cubicBezTo>
                  <a:pt x="393" y="2703"/>
                  <a:pt x="370" y="2746"/>
                  <a:pt x="345" y="2781"/>
                </a:cubicBezTo>
                <a:cubicBezTo>
                  <a:pt x="320" y="2816"/>
                  <a:pt x="293" y="2843"/>
                  <a:pt x="282" y="2841"/>
                </a:cubicBezTo>
                <a:cubicBezTo>
                  <a:pt x="275" y="2848"/>
                  <a:pt x="259" y="2859"/>
                  <a:pt x="238" y="2870"/>
                </a:cubicBezTo>
                <a:cubicBezTo>
                  <a:pt x="218" y="2882"/>
                  <a:pt x="193" y="2894"/>
                  <a:pt x="167" y="2906"/>
                </a:cubicBezTo>
                <a:cubicBezTo>
                  <a:pt x="156" y="2910"/>
                  <a:pt x="146" y="2914"/>
                  <a:pt x="136" y="2917"/>
                </a:cubicBezTo>
                <a:cubicBezTo>
                  <a:pt x="126" y="2921"/>
                  <a:pt x="117" y="2925"/>
                  <a:pt x="109" y="2929"/>
                </a:cubicBezTo>
                <a:cubicBezTo>
                  <a:pt x="93" y="2937"/>
                  <a:pt x="81" y="2946"/>
                  <a:pt x="75" y="2952"/>
                </a:cubicBezTo>
                <a:cubicBezTo>
                  <a:pt x="53" y="2961"/>
                  <a:pt x="48" y="2989"/>
                  <a:pt x="55" y="3026"/>
                </a:cubicBezTo>
                <a:cubicBezTo>
                  <a:pt x="56" y="3044"/>
                  <a:pt x="59" y="3064"/>
                  <a:pt x="62" y="3085"/>
                </a:cubicBezTo>
                <a:cubicBezTo>
                  <a:pt x="62" y="3090"/>
                  <a:pt x="63" y="3095"/>
                  <a:pt x="64" y="3101"/>
                </a:cubicBezTo>
                <a:cubicBezTo>
                  <a:pt x="64" y="3104"/>
                  <a:pt x="65" y="3106"/>
                  <a:pt x="65" y="3109"/>
                </a:cubicBezTo>
                <a:cubicBezTo>
                  <a:pt x="65" y="3111"/>
                  <a:pt x="66" y="3112"/>
                  <a:pt x="67" y="3114"/>
                </a:cubicBezTo>
                <a:cubicBezTo>
                  <a:pt x="69" y="3119"/>
                  <a:pt x="69" y="3119"/>
                  <a:pt x="69" y="3119"/>
                </a:cubicBezTo>
                <a:cubicBezTo>
                  <a:pt x="76" y="3131"/>
                  <a:pt x="83" y="3144"/>
                  <a:pt x="91" y="3157"/>
                </a:cubicBezTo>
                <a:cubicBezTo>
                  <a:pt x="104" y="3175"/>
                  <a:pt x="119" y="3192"/>
                  <a:pt x="134" y="3209"/>
                </a:cubicBezTo>
                <a:cubicBezTo>
                  <a:pt x="140" y="3216"/>
                  <a:pt x="140" y="3216"/>
                  <a:pt x="140" y="3216"/>
                </a:cubicBezTo>
                <a:cubicBezTo>
                  <a:pt x="145" y="3222"/>
                  <a:pt x="145" y="3222"/>
                  <a:pt x="145" y="3222"/>
                </a:cubicBezTo>
                <a:cubicBezTo>
                  <a:pt x="155" y="3233"/>
                  <a:pt x="155" y="3233"/>
                  <a:pt x="155" y="3233"/>
                </a:cubicBezTo>
                <a:cubicBezTo>
                  <a:pt x="161" y="3241"/>
                  <a:pt x="167" y="3248"/>
                  <a:pt x="173" y="3255"/>
                </a:cubicBezTo>
                <a:cubicBezTo>
                  <a:pt x="186" y="3269"/>
                  <a:pt x="198" y="3281"/>
                  <a:pt x="209" y="3292"/>
                </a:cubicBezTo>
                <a:cubicBezTo>
                  <a:pt x="221" y="3303"/>
                  <a:pt x="232" y="3312"/>
                  <a:pt x="241" y="3318"/>
                </a:cubicBezTo>
                <a:cubicBezTo>
                  <a:pt x="284" y="3356"/>
                  <a:pt x="228" y="3394"/>
                  <a:pt x="220" y="3440"/>
                </a:cubicBezTo>
                <a:cubicBezTo>
                  <a:pt x="245" y="3436"/>
                  <a:pt x="262" y="3446"/>
                  <a:pt x="279" y="3457"/>
                </a:cubicBezTo>
                <a:cubicBezTo>
                  <a:pt x="296" y="3467"/>
                  <a:pt x="313" y="3477"/>
                  <a:pt x="339" y="3473"/>
                </a:cubicBezTo>
                <a:cubicBezTo>
                  <a:pt x="338" y="3477"/>
                  <a:pt x="346" y="3482"/>
                  <a:pt x="361" y="3487"/>
                </a:cubicBezTo>
                <a:cubicBezTo>
                  <a:pt x="375" y="3492"/>
                  <a:pt x="394" y="3498"/>
                  <a:pt x="417" y="3503"/>
                </a:cubicBezTo>
                <a:cubicBezTo>
                  <a:pt x="461" y="3514"/>
                  <a:pt x="515" y="3524"/>
                  <a:pt x="551" y="3528"/>
                </a:cubicBezTo>
                <a:cubicBezTo>
                  <a:pt x="551" y="3528"/>
                  <a:pt x="577" y="3515"/>
                  <a:pt x="649" y="3523"/>
                </a:cubicBezTo>
                <a:cubicBezTo>
                  <a:pt x="673" y="3525"/>
                  <a:pt x="674" y="3509"/>
                  <a:pt x="676" y="3494"/>
                </a:cubicBezTo>
                <a:cubicBezTo>
                  <a:pt x="674" y="3509"/>
                  <a:pt x="674" y="3509"/>
                  <a:pt x="673" y="3525"/>
                </a:cubicBezTo>
                <a:cubicBezTo>
                  <a:pt x="699" y="3496"/>
                  <a:pt x="742" y="3530"/>
                  <a:pt x="767" y="3517"/>
                </a:cubicBezTo>
                <a:cubicBezTo>
                  <a:pt x="766" y="3532"/>
                  <a:pt x="766" y="3532"/>
                  <a:pt x="764" y="3548"/>
                </a:cubicBezTo>
                <a:cubicBezTo>
                  <a:pt x="813" y="3521"/>
                  <a:pt x="857" y="3555"/>
                  <a:pt x="905" y="3543"/>
                </a:cubicBezTo>
                <a:cubicBezTo>
                  <a:pt x="903" y="3559"/>
                  <a:pt x="903" y="3559"/>
                  <a:pt x="902" y="3574"/>
                </a:cubicBezTo>
                <a:cubicBezTo>
                  <a:pt x="914" y="3575"/>
                  <a:pt x="925" y="3576"/>
                  <a:pt x="934" y="3579"/>
                </a:cubicBezTo>
                <a:cubicBezTo>
                  <a:pt x="942" y="3581"/>
                  <a:pt x="948" y="3585"/>
                  <a:pt x="947" y="3593"/>
                </a:cubicBezTo>
                <a:cubicBezTo>
                  <a:pt x="946" y="3608"/>
                  <a:pt x="946" y="3608"/>
                  <a:pt x="945" y="3624"/>
                </a:cubicBezTo>
                <a:cubicBezTo>
                  <a:pt x="967" y="3641"/>
                  <a:pt x="1015" y="3613"/>
                  <a:pt x="1012" y="3643"/>
                </a:cubicBezTo>
                <a:cubicBezTo>
                  <a:pt x="1014" y="3628"/>
                  <a:pt x="1014" y="3628"/>
                  <a:pt x="1015" y="3613"/>
                </a:cubicBezTo>
                <a:cubicBezTo>
                  <a:pt x="1060" y="3616"/>
                  <a:pt x="1100" y="3622"/>
                  <a:pt x="1137" y="3630"/>
                </a:cubicBezTo>
                <a:cubicBezTo>
                  <a:pt x="1155" y="3634"/>
                  <a:pt x="1173" y="3639"/>
                  <a:pt x="1190" y="3643"/>
                </a:cubicBezTo>
                <a:cubicBezTo>
                  <a:pt x="1199" y="3646"/>
                  <a:pt x="1208" y="3648"/>
                  <a:pt x="1216" y="3651"/>
                </a:cubicBezTo>
                <a:cubicBezTo>
                  <a:pt x="1224" y="3653"/>
                  <a:pt x="1232" y="3655"/>
                  <a:pt x="1241" y="3658"/>
                </a:cubicBezTo>
                <a:cubicBezTo>
                  <a:pt x="1284" y="3675"/>
                  <a:pt x="1330" y="3687"/>
                  <a:pt x="1378" y="3695"/>
                </a:cubicBezTo>
                <a:cubicBezTo>
                  <a:pt x="1427" y="3703"/>
                  <a:pt x="1477" y="3707"/>
                  <a:pt x="1528" y="3708"/>
                </a:cubicBezTo>
                <a:cubicBezTo>
                  <a:pt x="1541" y="3708"/>
                  <a:pt x="1554" y="3708"/>
                  <a:pt x="1566" y="3708"/>
                </a:cubicBezTo>
                <a:cubicBezTo>
                  <a:pt x="1579" y="3708"/>
                  <a:pt x="1591" y="3708"/>
                  <a:pt x="1604" y="3708"/>
                </a:cubicBezTo>
                <a:cubicBezTo>
                  <a:pt x="1617" y="3707"/>
                  <a:pt x="1630" y="3707"/>
                  <a:pt x="1642" y="3706"/>
                </a:cubicBezTo>
                <a:cubicBezTo>
                  <a:pt x="1654" y="3706"/>
                  <a:pt x="1665" y="3705"/>
                  <a:pt x="1677" y="3704"/>
                </a:cubicBezTo>
                <a:cubicBezTo>
                  <a:pt x="1689" y="3703"/>
                  <a:pt x="1700" y="3702"/>
                  <a:pt x="1712" y="3702"/>
                </a:cubicBezTo>
                <a:cubicBezTo>
                  <a:pt x="1723" y="3701"/>
                  <a:pt x="1734" y="3700"/>
                  <a:pt x="1745" y="3699"/>
                </a:cubicBezTo>
                <a:cubicBezTo>
                  <a:pt x="1765" y="3697"/>
                  <a:pt x="1786" y="3695"/>
                  <a:pt x="1806" y="3693"/>
                </a:cubicBezTo>
                <a:cubicBezTo>
                  <a:pt x="1823" y="3694"/>
                  <a:pt x="1844" y="3666"/>
                  <a:pt x="1831" y="3633"/>
                </a:cubicBezTo>
                <a:cubicBezTo>
                  <a:pt x="1840" y="3634"/>
                  <a:pt x="1847" y="3635"/>
                  <a:pt x="1855" y="3636"/>
                </a:cubicBezTo>
                <a:cubicBezTo>
                  <a:pt x="1864" y="3637"/>
                  <a:pt x="1872" y="3638"/>
                  <a:pt x="1880" y="3639"/>
                </a:cubicBezTo>
                <a:cubicBezTo>
                  <a:pt x="1888" y="3640"/>
                  <a:pt x="1893" y="3638"/>
                  <a:pt x="1897" y="3634"/>
                </a:cubicBezTo>
                <a:cubicBezTo>
                  <a:pt x="1901" y="3631"/>
                  <a:pt x="1904" y="3625"/>
                  <a:pt x="1907" y="3620"/>
                </a:cubicBezTo>
                <a:cubicBezTo>
                  <a:pt x="1912" y="3609"/>
                  <a:pt x="1918" y="3598"/>
                  <a:pt x="1933" y="3601"/>
                </a:cubicBezTo>
                <a:cubicBezTo>
                  <a:pt x="1940" y="3600"/>
                  <a:pt x="1947" y="3599"/>
                  <a:pt x="1954" y="3598"/>
                </a:cubicBezTo>
                <a:cubicBezTo>
                  <a:pt x="1961" y="3597"/>
                  <a:pt x="1968" y="3597"/>
                  <a:pt x="1975" y="3597"/>
                </a:cubicBezTo>
                <a:cubicBezTo>
                  <a:pt x="1982" y="3597"/>
                  <a:pt x="1990" y="3597"/>
                  <a:pt x="1997" y="3597"/>
                </a:cubicBezTo>
                <a:cubicBezTo>
                  <a:pt x="2008" y="3597"/>
                  <a:pt x="2008" y="3597"/>
                  <a:pt x="2008" y="3597"/>
                </a:cubicBezTo>
                <a:cubicBezTo>
                  <a:pt x="2013" y="3597"/>
                  <a:pt x="2013" y="3597"/>
                  <a:pt x="2013" y="3597"/>
                </a:cubicBezTo>
                <a:cubicBezTo>
                  <a:pt x="2016" y="3597"/>
                  <a:pt x="2016" y="3597"/>
                  <a:pt x="2016" y="3597"/>
                </a:cubicBezTo>
                <a:cubicBezTo>
                  <a:pt x="2019" y="3597"/>
                  <a:pt x="2019" y="3597"/>
                  <a:pt x="2019" y="3597"/>
                </a:cubicBezTo>
                <a:cubicBezTo>
                  <a:pt x="2055" y="3600"/>
                  <a:pt x="2091" y="3603"/>
                  <a:pt x="2126" y="3608"/>
                </a:cubicBezTo>
                <a:cubicBezTo>
                  <a:pt x="2135" y="3609"/>
                  <a:pt x="2143" y="3611"/>
                  <a:pt x="2151" y="3612"/>
                </a:cubicBezTo>
                <a:cubicBezTo>
                  <a:pt x="2176" y="3616"/>
                  <a:pt x="2176" y="3616"/>
                  <a:pt x="2176" y="3616"/>
                </a:cubicBezTo>
                <a:cubicBezTo>
                  <a:pt x="2193" y="3619"/>
                  <a:pt x="2209" y="3622"/>
                  <a:pt x="2225" y="3626"/>
                </a:cubicBezTo>
                <a:cubicBezTo>
                  <a:pt x="2242" y="3629"/>
                  <a:pt x="2258" y="3633"/>
                  <a:pt x="2274" y="3637"/>
                </a:cubicBezTo>
                <a:cubicBezTo>
                  <a:pt x="2278" y="3638"/>
                  <a:pt x="2282" y="3639"/>
                  <a:pt x="2286" y="3640"/>
                </a:cubicBezTo>
                <a:cubicBezTo>
                  <a:pt x="2287" y="3641"/>
                  <a:pt x="2287" y="3642"/>
                  <a:pt x="2287" y="3643"/>
                </a:cubicBezTo>
                <a:cubicBezTo>
                  <a:pt x="2294" y="3642"/>
                  <a:pt x="2294" y="3642"/>
                  <a:pt x="2294" y="3642"/>
                </a:cubicBezTo>
                <a:cubicBezTo>
                  <a:pt x="2304" y="3644"/>
                  <a:pt x="2314" y="3647"/>
                  <a:pt x="2323" y="3649"/>
                </a:cubicBezTo>
                <a:cubicBezTo>
                  <a:pt x="2333" y="3652"/>
                  <a:pt x="2343" y="3654"/>
                  <a:pt x="2353" y="3657"/>
                </a:cubicBezTo>
                <a:cubicBezTo>
                  <a:pt x="2354" y="3662"/>
                  <a:pt x="2354" y="3662"/>
                  <a:pt x="2354" y="3662"/>
                </a:cubicBezTo>
                <a:cubicBezTo>
                  <a:pt x="2252" y="3681"/>
                  <a:pt x="2252" y="3681"/>
                  <a:pt x="2252" y="3681"/>
                </a:cubicBezTo>
                <a:cubicBezTo>
                  <a:pt x="2218" y="3686"/>
                  <a:pt x="2185" y="3694"/>
                  <a:pt x="2151" y="3700"/>
                </a:cubicBezTo>
                <a:cubicBezTo>
                  <a:pt x="1960" y="3737"/>
                  <a:pt x="1960" y="3737"/>
                  <a:pt x="1960" y="3737"/>
                </a:cubicBezTo>
                <a:cubicBezTo>
                  <a:pt x="1963" y="3752"/>
                  <a:pt x="1967" y="3767"/>
                  <a:pt x="1997" y="3761"/>
                </a:cubicBezTo>
                <a:cubicBezTo>
                  <a:pt x="1990" y="3763"/>
                  <a:pt x="1983" y="3764"/>
                  <a:pt x="1976" y="3765"/>
                </a:cubicBezTo>
                <a:cubicBezTo>
                  <a:pt x="1969" y="3767"/>
                  <a:pt x="1962" y="3768"/>
                  <a:pt x="1955" y="3769"/>
                </a:cubicBezTo>
                <a:cubicBezTo>
                  <a:pt x="1942" y="3771"/>
                  <a:pt x="1928" y="3773"/>
                  <a:pt x="1915" y="3776"/>
                </a:cubicBezTo>
                <a:cubicBezTo>
                  <a:pt x="1902" y="3780"/>
                  <a:pt x="1888" y="3783"/>
                  <a:pt x="1875" y="3787"/>
                </a:cubicBezTo>
                <a:cubicBezTo>
                  <a:pt x="1862" y="3791"/>
                  <a:pt x="1849" y="3797"/>
                  <a:pt x="1835" y="3802"/>
                </a:cubicBezTo>
                <a:cubicBezTo>
                  <a:pt x="1815" y="3810"/>
                  <a:pt x="1815" y="3810"/>
                  <a:pt x="1815" y="3810"/>
                </a:cubicBezTo>
                <a:cubicBezTo>
                  <a:pt x="1794" y="3819"/>
                  <a:pt x="1794" y="3819"/>
                  <a:pt x="1794" y="3819"/>
                </a:cubicBezTo>
                <a:cubicBezTo>
                  <a:pt x="1779" y="3825"/>
                  <a:pt x="1765" y="3832"/>
                  <a:pt x="1750" y="3838"/>
                </a:cubicBezTo>
                <a:cubicBezTo>
                  <a:pt x="1743" y="3841"/>
                  <a:pt x="1735" y="3844"/>
                  <a:pt x="1728" y="3847"/>
                </a:cubicBezTo>
                <a:cubicBezTo>
                  <a:pt x="1724" y="3849"/>
                  <a:pt x="1720" y="3850"/>
                  <a:pt x="1716" y="3852"/>
                </a:cubicBezTo>
                <a:cubicBezTo>
                  <a:pt x="1707" y="3856"/>
                  <a:pt x="1707" y="3856"/>
                  <a:pt x="1707" y="3856"/>
                </a:cubicBezTo>
                <a:cubicBezTo>
                  <a:pt x="1700" y="3859"/>
                  <a:pt x="1693" y="3863"/>
                  <a:pt x="1687" y="3866"/>
                </a:cubicBezTo>
                <a:cubicBezTo>
                  <a:pt x="1680" y="3869"/>
                  <a:pt x="1674" y="3872"/>
                  <a:pt x="1666" y="3875"/>
                </a:cubicBezTo>
                <a:cubicBezTo>
                  <a:pt x="1659" y="3879"/>
                  <a:pt x="1652" y="3882"/>
                  <a:pt x="1645" y="3885"/>
                </a:cubicBezTo>
                <a:cubicBezTo>
                  <a:pt x="1638" y="3889"/>
                  <a:pt x="1632" y="3892"/>
                  <a:pt x="1625" y="3896"/>
                </a:cubicBezTo>
                <a:cubicBezTo>
                  <a:pt x="1612" y="3907"/>
                  <a:pt x="1616" y="3922"/>
                  <a:pt x="1636" y="3933"/>
                </a:cubicBezTo>
                <a:cubicBezTo>
                  <a:pt x="1655" y="3944"/>
                  <a:pt x="1702" y="3947"/>
                  <a:pt x="1745" y="3941"/>
                </a:cubicBezTo>
                <a:cubicBezTo>
                  <a:pt x="1758" y="3936"/>
                  <a:pt x="1770" y="3932"/>
                  <a:pt x="1782" y="3928"/>
                </a:cubicBezTo>
                <a:cubicBezTo>
                  <a:pt x="1794" y="3923"/>
                  <a:pt x="1805" y="3919"/>
                  <a:pt x="1816" y="3915"/>
                </a:cubicBezTo>
                <a:cubicBezTo>
                  <a:pt x="1834" y="3907"/>
                  <a:pt x="1852" y="3899"/>
                  <a:pt x="1870" y="3892"/>
                </a:cubicBezTo>
                <a:cubicBezTo>
                  <a:pt x="1885" y="3886"/>
                  <a:pt x="1898" y="3881"/>
                  <a:pt x="1913" y="3876"/>
                </a:cubicBezTo>
                <a:cubicBezTo>
                  <a:pt x="1921" y="3873"/>
                  <a:pt x="1929" y="3871"/>
                  <a:pt x="1937" y="3868"/>
                </a:cubicBezTo>
                <a:cubicBezTo>
                  <a:pt x="1945" y="3866"/>
                  <a:pt x="1953" y="3864"/>
                  <a:pt x="1962" y="3862"/>
                </a:cubicBezTo>
                <a:cubicBezTo>
                  <a:pt x="1970" y="3892"/>
                  <a:pt x="1970" y="3892"/>
                  <a:pt x="1970" y="3892"/>
                </a:cubicBezTo>
                <a:cubicBezTo>
                  <a:pt x="1947" y="3896"/>
                  <a:pt x="1919" y="3902"/>
                  <a:pt x="1892" y="3911"/>
                </a:cubicBezTo>
                <a:cubicBezTo>
                  <a:pt x="1885" y="3913"/>
                  <a:pt x="1878" y="3915"/>
                  <a:pt x="1869" y="3919"/>
                </a:cubicBezTo>
                <a:cubicBezTo>
                  <a:pt x="1865" y="3921"/>
                  <a:pt x="1861" y="3922"/>
                  <a:pt x="1856" y="3924"/>
                </a:cubicBezTo>
                <a:cubicBezTo>
                  <a:pt x="1852" y="3926"/>
                  <a:pt x="1847" y="3928"/>
                  <a:pt x="1843" y="3930"/>
                </a:cubicBezTo>
                <a:cubicBezTo>
                  <a:pt x="1839" y="3932"/>
                  <a:pt x="1834" y="3934"/>
                  <a:pt x="1830" y="3936"/>
                </a:cubicBezTo>
                <a:cubicBezTo>
                  <a:pt x="1825" y="3938"/>
                  <a:pt x="1821" y="3941"/>
                  <a:pt x="1816" y="3943"/>
                </a:cubicBezTo>
                <a:cubicBezTo>
                  <a:pt x="1807" y="3947"/>
                  <a:pt x="1799" y="3952"/>
                  <a:pt x="1791" y="3957"/>
                </a:cubicBezTo>
                <a:cubicBezTo>
                  <a:pt x="1783" y="3964"/>
                  <a:pt x="1785" y="3969"/>
                  <a:pt x="1791" y="3972"/>
                </a:cubicBezTo>
                <a:cubicBezTo>
                  <a:pt x="1795" y="3974"/>
                  <a:pt x="1800" y="3975"/>
                  <a:pt x="1805" y="3976"/>
                </a:cubicBezTo>
                <a:cubicBezTo>
                  <a:pt x="1810" y="3977"/>
                  <a:pt x="1815" y="3978"/>
                  <a:pt x="1821" y="3979"/>
                </a:cubicBezTo>
                <a:cubicBezTo>
                  <a:pt x="1832" y="3981"/>
                  <a:pt x="1843" y="3983"/>
                  <a:pt x="1850" y="3986"/>
                </a:cubicBezTo>
                <a:cubicBezTo>
                  <a:pt x="1853" y="3988"/>
                  <a:pt x="1855" y="3990"/>
                  <a:pt x="1855" y="3992"/>
                </a:cubicBezTo>
                <a:cubicBezTo>
                  <a:pt x="1856" y="3994"/>
                  <a:pt x="1855" y="3997"/>
                  <a:pt x="1851" y="4001"/>
                </a:cubicBezTo>
                <a:cubicBezTo>
                  <a:pt x="1842" y="4004"/>
                  <a:pt x="1833" y="4008"/>
                  <a:pt x="1824" y="4012"/>
                </a:cubicBezTo>
                <a:cubicBezTo>
                  <a:pt x="1817" y="4014"/>
                  <a:pt x="1817" y="4014"/>
                  <a:pt x="1817" y="4014"/>
                </a:cubicBezTo>
                <a:cubicBezTo>
                  <a:pt x="1810" y="4017"/>
                  <a:pt x="1810" y="4017"/>
                  <a:pt x="1810" y="4017"/>
                </a:cubicBezTo>
                <a:cubicBezTo>
                  <a:pt x="1805" y="4019"/>
                  <a:pt x="1800" y="4021"/>
                  <a:pt x="1795" y="4024"/>
                </a:cubicBezTo>
                <a:cubicBezTo>
                  <a:pt x="1790" y="4026"/>
                  <a:pt x="1785" y="4028"/>
                  <a:pt x="1780" y="4031"/>
                </a:cubicBezTo>
                <a:cubicBezTo>
                  <a:pt x="1778" y="4032"/>
                  <a:pt x="1778" y="4032"/>
                  <a:pt x="1778" y="4032"/>
                </a:cubicBezTo>
                <a:cubicBezTo>
                  <a:pt x="1777" y="4032"/>
                  <a:pt x="1777" y="4032"/>
                  <a:pt x="1777" y="4032"/>
                </a:cubicBezTo>
                <a:cubicBezTo>
                  <a:pt x="1777" y="4032"/>
                  <a:pt x="1777" y="4032"/>
                  <a:pt x="1777" y="4032"/>
                </a:cubicBezTo>
                <a:cubicBezTo>
                  <a:pt x="1776" y="4032"/>
                  <a:pt x="1776" y="4032"/>
                  <a:pt x="1776" y="4032"/>
                </a:cubicBezTo>
                <a:cubicBezTo>
                  <a:pt x="1776" y="4033"/>
                  <a:pt x="1776" y="4033"/>
                  <a:pt x="1776" y="4033"/>
                </a:cubicBezTo>
                <a:cubicBezTo>
                  <a:pt x="1776" y="4033"/>
                  <a:pt x="1782" y="4031"/>
                  <a:pt x="1779" y="4032"/>
                </a:cubicBezTo>
                <a:cubicBezTo>
                  <a:pt x="1779" y="4032"/>
                  <a:pt x="1779" y="4032"/>
                  <a:pt x="1779" y="4032"/>
                </a:cubicBezTo>
                <a:cubicBezTo>
                  <a:pt x="1779" y="4032"/>
                  <a:pt x="1779" y="4032"/>
                  <a:pt x="1779" y="4032"/>
                </a:cubicBezTo>
                <a:cubicBezTo>
                  <a:pt x="1777" y="4033"/>
                  <a:pt x="1777" y="4033"/>
                  <a:pt x="1777" y="4033"/>
                </a:cubicBezTo>
                <a:cubicBezTo>
                  <a:pt x="1775" y="4034"/>
                  <a:pt x="1773" y="4035"/>
                  <a:pt x="1772" y="4036"/>
                </a:cubicBezTo>
                <a:cubicBezTo>
                  <a:pt x="1765" y="4041"/>
                  <a:pt x="1759" y="4046"/>
                  <a:pt x="1753" y="4052"/>
                </a:cubicBezTo>
                <a:cubicBezTo>
                  <a:pt x="1758" y="4050"/>
                  <a:pt x="1764" y="4048"/>
                  <a:pt x="1769" y="4046"/>
                </a:cubicBezTo>
                <a:cubicBezTo>
                  <a:pt x="1772" y="4045"/>
                  <a:pt x="1774" y="4045"/>
                  <a:pt x="1777" y="4044"/>
                </a:cubicBezTo>
                <a:cubicBezTo>
                  <a:pt x="1781" y="4042"/>
                  <a:pt x="1781" y="4042"/>
                  <a:pt x="1781" y="4042"/>
                </a:cubicBezTo>
                <a:cubicBezTo>
                  <a:pt x="1782" y="4042"/>
                  <a:pt x="1782" y="4042"/>
                  <a:pt x="1782" y="4042"/>
                </a:cubicBezTo>
                <a:cubicBezTo>
                  <a:pt x="1783" y="4042"/>
                  <a:pt x="1783" y="4042"/>
                  <a:pt x="1783" y="4042"/>
                </a:cubicBezTo>
                <a:cubicBezTo>
                  <a:pt x="1783" y="4042"/>
                  <a:pt x="1783" y="4042"/>
                  <a:pt x="1783" y="4042"/>
                </a:cubicBezTo>
                <a:cubicBezTo>
                  <a:pt x="1783" y="4041"/>
                  <a:pt x="1783" y="4041"/>
                  <a:pt x="1783" y="4041"/>
                </a:cubicBezTo>
                <a:cubicBezTo>
                  <a:pt x="1783" y="4041"/>
                  <a:pt x="1784" y="4041"/>
                  <a:pt x="1783" y="4041"/>
                </a:cubicBezTo>
                <a:cubicBezTo>
                  <a:pt x="1783" y="4041"/>
                  <a:pt x="1783" y="4041"/>
                  <a:pt x="1783" y="4041"/>
                </a:cubicBezTo>
                <a:cubicBezTo>
                  <a:pt x="1783" y="4042"/>
                  <a:pt x="1783" y="4042"/>
                  <a:pt x="1783" y="4042"/>
                </a:cubicBezTo>
                <a:cubicBezTo>
                  <a:pt x="1782" y="4042"/>
                  <a:pt x="1781" y="4042"/>
                  <a:pt x="1780" y="4042"/>
                </a:cubicBezTo>
                <a:cubicBezTo>
                  <a:pt x="1780" y="4042"/>
                  <a:pt x="1780" y="4042"/>
                  <a:pt x="1780" y="4042"/>
                </a:cubicBezTo>
                <a:cubicBezTo>
                  <a:pt x="1783" y="4041"/>
                  <a:pt x="1783" y="4041"/>
                  <a:pt x="1783" y="4041"/>
                </a:cubicBezTo>
                <a:cubicBezTo>
                  <a:pt x="1791" y="4038"/>
                  <a:pt x="1799" y="4035"/>
                  <a:pt x="1807" y="4032"/>
                </a:cubicBezTo>
                <a:cubicBezTo>
                  <a:pt x="1816" y="4029"/>
                  <a:pt x="1824" y="4026"/>
                  <a:pt x="1831" y="4023"/>
                </a:cubicBezTo>
                <a:cubicBezTo>
                  <a:pt x="1845" y="4017"/>
                  <a:pt x="1861" y="4010"/>
                  <a:pt x="1873" y="4005"/>
                </a:cubicBezTo>
                <a:cubicBezTo>
                  <a:pt x="1884" y="3999"/>
                  <a:pt x="1896" y="3994"/>
                  <a:pt x="1908" y="3988"/>
                </a:cubicBezTo>
                <a:cubicBezTo>
                  <a:pt x="1915" y="3985"/>
                  <a:pt x="1915" y="3985"/>
                  <a:pt x="1915" y="3985"/>
                </a:cubicBezTo>
                <a:cubicBezTo>
                  <a:pt x="1917" y="3984"/>
                  <a:pt x="1919" y="3983"/>
                  <a:pt x="1921" y="3982"/>
                </a:cubicBezTo>
                <a:cubicBezTo>
                  <a:pt x="1932" y="3977"/>
                  <a:pt x="1932" y="3977"/>
                  <a:pt x="1932" y="3977"/>
                </a:cubicBezTo>
                <a:cubicBezTo>
                  <a:pt x="1939" y="3974"/>
                  <a:pt x="1947" y="3972"/>
                  <a:pt x="1955" y="3969"/>
                </a:cubicBezTo>
                <a:cubicBezTo>
                  <a:pt x="1962" y="3967"/>
                  <a:pt x="1970" y="3965"/>
                  <a:pt x="1978" y="3964"/>
                </a:cubicBezTo>
                <a:cubicBezTo>
                  <a:pt x="1985" y="3963"/>
                  <a:pt x="1993" y="3963"/>
                  <a:pt x="2000" y="3963"/>
                </a:cubicBezTo>
                <a:cubicBezTo>
                  <a:pt x="2002" y="3963"/>
                  <a:pt x="2003" y="3963"/>
                  <a:pt x="2004" y="3963"/>
                </a:cubicBezTo>
                <a:cubicBezTo>
                  <a:pt x="2005" y="3963"/>
                  <a:pt x="2006" y="3963"/>
                  <a:pt x="2007" y="3963"/>
                </a:cubicBezTo>
                <a:cubicBezTo>
                  <a:pt x="2010" y="3963"/>
                  <a:pt x="2010" y="3963"/>
                  <a:pt x="2010" y="3963"/>
                </a:cubicBezTo>
                <a:cubicBezTo>
                  <a:pt x="2043" y="3972"/>
                  <a:pt x="2077" y="3981"/>
                  <a:pt x="2083" y="4012"/>
                </a:cubicBezTo>
                <a:cubicBezTo>
                  <a:pt x="2157" y="3989"/>
                  <a:pt x="2226" y="3984"/>
                  <a:pt x="2291" y="3991"/>
                </a:cubicBezTo>
                <a:cubicBezTo>
                  <a:pt x="2354" y="3999"/>
                  <a:pt x="2411" y="4020"/>
                  <a:pt x="2462" y="4050"/>
                </a:cubicBezTo>
                <a:cubicBezTo>
                  <a:pt x="2480" y="4063"/>
                  <a:pt x="2524" y="4059"/>
                  <a:pt x="2575" y="4050"/>
                </a:cubicBezTo>
                <a:cubicBezTo>
                  <a:pt x="2601" y="4044"/>
                  <a:pt x="2624" y="4041"/>
                  <a:pt x="2648" y="4037"/>
                </a:cubicBezTo>
                <a:cubicBezTo>
                  <a:pt x="2671" y="4037"/>
                  <a:pt x="2695" y="4038"/>
                  <a:pt x="2718" y="4038"/>
                </a:cubicBezTo>
                <a:cubicBezTo>
                  <a:pt x="2728" y="4038"/>
                  <a:pt x="2728" y="4038"/>
                  <a:pt x="2728" y="4038"/>
                </a:cubicBezTo>
                <a:cubicBezTo>
                  <a:pt x="2739" y="4038"/>
                  <a:pt x="2739" y="4038"/>
                  <a:pt x="2739" y="4038"/>
                </a:cubicBezTo>
                <a:cubicBezTo>
                  <a:pt x="2761" y="4039"/>
                  <a:pt x="2761" y="4039"/>
                  <a:pt x="2761" y="4039"/>
                </a:cubicBezTo>
                <a:cubicBezTo>
                  <a:pt x="2775" y="4039"/>
                  <a:pt x="2790" y="4039"/>
                  <a:pt x="2804" y="4039"/>
                </a:cubicBezTo>
                <a:cubicBezTo>
                  <a:pt x="2818" y="4040"/>
                  <a:pt x="2833" y="4040"/>
                  <a:pt x="2847" y="4040"/>
                </a:cubicBezTo>
                <a:cubicBezTo>
                  <a:pt x="2869" y="4040"/>
                  <a:pt x="2869" y="4040"/>
                  <a:pt x="2869" y="4040"/>
                </a:cubicBezTo>
                <a:cubicBezTo>
                  <a:pt x="2892" y="4040"/>
                  <a:pt x="2892" y="4040"/>
                  <a:pt x="2892" y="4040"/>
                </a:cubicBezTo>
                <a:cubicBezTo>
                  <a:pt x="2922" y="4041"/>
                  <a:pt x="2952" y="4041"/>
                  <a:pt x="2982" y="4041"/>
                </a:cubicBezTo>
                <a:cubicBezTo>
                  <a:pt x="3015" y="4041"/>
                  <a:pt x="3047" y="4041"/>
                  <a:pt x="3079" y="4041"/>
                </a:cubicBezTo>
                <a:cubicBezTo>
                  <a:pt x="3129" y="4040"/>
                  <a:pt x="3129" y="4040"/>
                  <a:pt x="3129" y="4040"/>
                </a:cubicBezTo>
                <a:cubicBezTo>
                  <a:pt x="3154" y="4040"/>
                  <a:pt x="3154" y="4040"/>
                  <a:pt x="3154" y="4040"/>
                </a:cubicBezTo>
                <a:cubicBezTo>
                  <a:pt x="3167" y="4040"/>
                  <a:pt x="3167" y="4040"/>
                  <a:pt x="3167" y="4040"/>
                </a:cubicBezTo>
                <a:cubicBezTo>
                  <a:pt x="3178" y="4040"/>
                  <a:pt x="3178" y="4040"/>
                  <a:pt x="3178" y="4040"/>
                </a:cubicBezTo>
                <a:cubicBezTo>
                  <a:pt x="3189" y="4039"/>
                  <a:pt x="3189" y="4039"/>
                  <a:pt x="3189" y="4039"/>
                </a:cubicBezTo>
                <a:cubicBezTo>
                  <a:pt x="3200" y="4039"/>
                  <a:pt x="3200" y="4039"/>
                  <a:pt x="3200" y="4039"/>
                </a:cubicBezTo>
                <a:cubicBezTo>
                  <a:pt x="3210" y="4039"/>
                  <a:pt x="3210" y="4039"/>
                  <a:pt x="3210" y="4039"/>
                </a:cubicBezTo>
                <a:cubicBezTo>
                  <a:pt x="3224" y="4039"/>
                  <a:pt x="3224" y="4039"/>
                  <a:pt x="3224" y="4039"/>
                </a:cubicBezTo>
                <a:cubicBezTo>
                  <a:pt x="3237" y="4039"/>
                  <a:pt x="3237" y="4039"/>
                  <a:pt x="3237" y="4039"/>
                </a:cubicBezTo>
                <a:cubicBezTo>
                  <a:pt x="3245" y="4038"/>
                  <a:pt x="3245" y="4038"/>
                  <a:pt x="3245" y="4038"/>
                </a:cubicBezTo>
                <a:cubicBezTo>
                  <a:pt x="3253" y="4038"/>
                  <a:pt x="3253" y="4038"/>
                  <a:pt x="3253" y="4038"/>
                </a:cubicBezTo>
                <a:cubicBezTo>
                  <a:pt x="3265" y="4038"/>
                  <a:pt x="3275" y="4037"/>
                  <a:pt x="3289" y="4036"/>
                </a:cubicBezTo>
                <a:cubicBezTo>
                  <a:pt x="3332" y="4033"/>
                  <a:pt x="3386" y="4027"/>
                  <a:pt x="3447" y="4014"/>
                </a:cubicBezTo>
                <a:cubicBezTo>
                  <a:pt x="3441" y="4015"/>
                  <a:pt x="3436" y="4017"/>
                  <a:pt x="3431" y="4018"/>
                </a:cubicBezTo>
                <a:cubicBezTo>
                  <a:pt x="3462" y="4012"/>
                  <a:pt x="3493" y="4006"/>
                  <a:pt x="3524" y="3999"/>
                </a:cubicBezTo>
                <a:cubicBezTo>
                  <a:pt x="3551" y="3993"/>
                  <a:pt x="3577" y="3986"/>
                  <a:pt x="3603" y="3979"/>
                </a:cubicBezTo>
                <a:cubicBezTo>
                  <a:pt x="3607" y="3978"/>
                  <a:pt x="3609" y="3977"/>
                  <a:pt x="3612" y="3976"/>
                </a:cubicBezTo>
                <a:cubicBezTo>
                  <a:pt x="3620" y="3974"/>
                  <a:pt x="3620" y="3974"/>
                  <a:pt x="3620" y="3974"/>
                </a:cubicBezTo>
                <a:cubicBezTo>
                  <a:pt x="3624" y="3973"/>
                  <a:pt x="3624" y="3973"/>
                  <a:pt x="3624" y="3973"/>
                </a:cubicBezTo>
                <a:cubicBezTo>
                  <a:pt x="3636" y="3973"/>
                  <a:pt x="3647" y="3972"/>
                  <a:pt x="3658" y="3972"/>
                </a:cubicBezTo>
                <a:cubicBezTo>
                  <a:pt x="3669" y="3973"/>
                  <a:pt x="3681" y="3966"/>
                  <a:pt x="3688" y="3954"/>
                </a:cubicBezTo>
                <a:cubicBezTo>
                  <a:pt x="3700" y="3950"/>
                  <a:pt x="3713" y="3946"/>
                  <a:pt x="3726" y="3943"/>
                </a:cubicBezTo>
                <a:cubicBezTo>
                  <a:pt x="3736" y="3939"/>
                  <a:pt x="3742" y="3938"/>
                  <a:pt x="3749" y="3936"/>
                </a:cubicBezTo>
                <a:cubicBezTo>
                  <a:pt x="3770" y="3931"/>
                  <a:pt x="3770" y="3931"/>
                  <a:pt x="3770" y="3931"/>
                </a:cubicBezTo>
                <a:cubicBezTo>
                  <a:pt x="3784" y="3927"/>
                  <a:pt x="3799" y="3924"/>
                  <a:pt x="3813" y="3920"/>
                </a:cubicBezTo>
                <a:cubicBezTo>
                  <a:pt x="3842" y="3913"/>
                  <a:pt x="3868" y="3907"/>
                  <a:pt x="3901" y="3900"/>
                </a:cubicBezTo>
                <a:cubicBezTo>
                  <a:pt x="3917" y="3897"/>
                  <a:pt x="3932" y="3894"/>
                  <a:pt x="3948" y="3891"/>
                </a:cubicBezTo>
                <a:cubicBezTo>
                  <a:pt x="3972" y="3886"/>
                  <a:pt x="3972" y="3886"/>
                  <a:pt x="3972" y="3886"/>
                </a:cubicBezTo>
                <a:cubicBezTo>
                  <a:pt x="3984" y="3884"/>
                  <a:pt x="3984" y="3884"/>
                  <a:pt x="3984" y="3884"/>
                </a:cubicBezTo>
                <a:cubicBezTo>
                  <a:pt x="3987" y="3883"/>
                  <a:pt x="3987" y="3883"/>
                  <a:pt x="3987" y="3883"/>
                </a:cubicBezTo>
                <a:cubicBezTo>
                  <a:pt x="3987" y="3883"/>
                  <a:pt x="3987" y="3883"/>
                  <a:pt x="3987" y="3883"/>
                </a:cubicBezTo>
                <a:cubicBezTo>
                  <a:pt x="3987" y="3883"/>
                  <a:pt x="3987" y="3883"/>
                  <a:pt x="3988" y="3883"/>
                </a:cubicBezTo>
                <a:cubicBezTo>
                  <a:pt x="3988" y="3883"/>
                  <a:pt x="3988" y="3883"/>
                  <a:pt x="3988" y="3883"/>
                </a:cubicBezTo>
                <a:cubicBezTo>
                  <a:pt x="3990" y="3884"/>
                  <a:pt x="3990" y="3884"/>
                  <a:pt x="3990" y="3884"/>
                </a:cubicBezTo>
                <a:cubicBezTo>
                  <a:pt x="3992" y="3884"/>
                  <a:pt x="3994" y="3885"/>
                  <a:pt x="3996" y="3885"/>
                </a:cubicBezTo>
                <a:cubicBezTo>
                  <a:pt x="3998" y="3886"/>
                  <a:pt x="4000" y="3887"/>
                  <a:pt x="4002" y="3887"/>
                </a:cubicBezTo>
                <a:cubicBezTo>
                  <a:pt x="4005" y="3888"/>
                  <a:pt x="4005" y="3888"/>
                  <a:pt x="4005" y="3888"/>
                </a:cubicBezTo>
                <a:cubicBezTo>
                  <a:pt x="4005" y="3888"/>
                  <a:pt x="4005" y="3888"/>
                  <a:pt x="4005" y="3888"/>
                </a:cubicBezTo>
                <a:cubicBezTo>
                  <a:pt x="4005" y="3888"/>
                  <a:pt x="4005" y="3888"/>
                  <a:pt x="4006" y="3888"/>
                </a:cubicBezTo>
                <a:cubicBezTo>
                  <a:pt x="4009" y="3888"/>
                  <a:pt x="4009" y="3888"/>
                  <a:pt x="4009" y="3888"/>
                </a:cubicBezTo>
                <a:cubicBezTo>
                  <a:pt x="4014" y="3888"/>
                  <a:pt x="4014" y="3888"/>
                  <a:pt x="4014" y="3888"/>
                </a:cubicBezTo>
                <a:cubicBezTo>
                  <a:pt x="4022" y="3887"/>
                  <a:pt x="4030" y="3887"/>
                  <a:pt x="4037" y="3887"/>
                </a:cubicBezTo>
                <a:cubicBezTo>
                  <a:pt x="4049" y="3886"/>
                  <a:pt x="4049" y="3886"/>
                  <a:pt x="4049" y="3886"/>
                </a:cubicBezTo>
                <a:cubicBezTo>
                  <a:pt x="4055" y="3886"/>
                  <a:pt x="4055" y="3886"/>
                  <a:pt x="4055" y="3886"/>
                </a:cubicBezTo>
                <a:cubicBezTo>
                  <a:pt x="4060" y="3886"/>
                  <a:pt x="4060" y="3886"/>
                  <a:pt x="4060" y="3886"/>
                </a:cubicBezTo>
                <a:cubicBezTo>
                  <a:pt x="4067" y="3886"/>
                  <a:pt x="4074" y="3886"/>
                  <a:pt x="4081" y="3886"/>
                </a:cubicBezTo>
                <a:cubicBezTo>
                  <a:pt x="4095" y="3886"/>
                  <a:pt x="4109" y="3886"/>
                  <a:pt x="4123" y="3886"/>
                </a:cubicBezTo>
                <a:cubicBezTo>
                  <a:pt x="4133" y="3886"/>
                  <a:pt x="4133" y="3886"/>
                  <a:pt x="4133" y="3886"/>
                </a:cubicBezTo>
                <a:cubicBezTo>
                  <a:pt x="4143" y="3887"/>
                  <a:pt x="4143" y="3887"/>
                  <a:pt x="4143" y="3887"/>
                </a:cubicBezTo>
                <a:cubicBezTo>
                  <a:pt x="4149" y="3888"/>
                  <a:pt x="4156" y="3888"/>
                  <a:pt x="4162" y="3889"/>
                </a:cubicBezTo>
                <a:cubicBezTo>
                  <a:pt x="4175" y="3890"/>
                  <a:pt x="4187" y="3891"/>
                  <a:pt x="4199" y="3893"/>
                </a:cubicBezTo>
                <a:cubicBezTo>
                  <a:pt x="4206" y="3895"/>
                  <a:pt x="4214" y="3899"/>
                  <a:pt x="4223" y="3903"/>
                </a:cubicBezTo>
                <a:cubicBezTo>
                  <a:pt x="4232" y="3908"/>
                  <a:pt x="4242" y="3912"/>
                  <a:pt x="4252" y="3917"/>
                </a:cubicBezTo>
                <a:cubicBezTo>
                  <a:pt x="4272" y="3926"/>
                  <a:pt x="4290" y="3935"/>
                  <a:pt x="4306" y="3941"/>
                </a:cubicBezTo>
                <a:cubicBezTo>
                  <a:pt x="4334" y="3944"/>
                  <a:pt x="4363" y="3945"/>
                  <a:pt x="4393" y="3946"/>
                </a:cubicBezTo>
                <a:cubicBezTo>
                  <a:pt x="4420" y="3948"/>
                  <a:pt x="4447" y="3948"/>
                  <a:pt x="4475" y="3948"/>
                </a:cubicBezTo>
                <a:cubicBezTo>
                  <a:pt x="4503" y="3948"/>
                  <a:pt x="4532" y="3948"/>
                  <a:pt x="4561" y="3947"/>
                </a:cubicBezTo>
                <a:cubicBezTo>
                  <a:pt x="4576" y="3947"/>
                  <a:pt x="4591" y="3946"/>
                  <a:pt x="4606" y="3946"/>
                </a:cubicBezTo>
                <a:cubicBezTo>
                  <a:pt x="4622" y="3945"/>
                  <a:pt x="4637" y="3945"/>
                  <a:pt x="4652" y="3944"/>
                </a:cubicBezTo>
                <a:cubicBezTo>
                  <a:pt x="4774" y="3937"/>
                  <a:pt x="4905" y="3925"/>
                  <a:pt x="5027" y="3910"/>
                </a:cubicBezTo>
                <a:cubicBezTo>
                  <a:pt x="5057" y="3906"/>
                  <a:pt x="5086" y="3892"/>
                  <a:pt x="5112" y="3874"/>
                </a:cubicBezTo>
                <a:cubicBezTo>
                  <a:pt x="5138" y="3856"/>
                  <a:pt x="5161" y="3833"/>
                  <a:pt x="5181" y="3811"/>
                </a:cubicBezTo>
                <a:cubicBezTo>
                  <a:pt x="5219" y="3767"/>
                  <a:pt x="5243" y="3725"/>
                  <a:pt x="5243" y="3725"/>
                </a:cubicBezTo>
                <a:cubicBezTo>
                  <a:pt x="5274" y="3694"/>
                  <a:pt x="5304" y="3633"/>
                  <a:pt x="5274" y="3602"/>
                </a:cubicBezTo>
                <a:cubicBezTo>
                  <a:pt x="5212" y="3586"/>
                  <a:pt x="5057" y="3586"/>
                  <a:pt x="5057" y="3525"/>
                </a:cubicBezTo>
                <a:cubicBezTo>
                  <a:pt x="5057" y="3510"/>
                  <a:pt x="5088" y="3509"/>
                  <a:pt x="5119" y="3509"/>
                </a:cubicBezTo>
                <a:cubicBezTo>
                  <a:pt x="5119" y="3503"/>
                  <a:pt x="5120" y="3496"/>
                  <a:pt x="5121" y="3489"/>
                </a:cubicBezTo>
                <a:cubicBezTo>
                  <a:pt x="5122" y="3490"/>
                  <a:pt x="5122" y="3490"/>
                  <a:pt x="5122" y="3490"/>
                </a:cubicBezTo>
                <a:cubicBezTo>
                  <a:pt x="5122" y="3492"/>
                  <a:pt x="5122" y="3492"/>
                  <a:pt x="5122" y="3492"/>
                </a:cubicBezTo>
                <a:cubicBezTo>
                  <a:pt x="5122" y="3493"/>
                  <a:pt x="5123" y="3494"/>
                  <a:pt x="5123" y="3496"/>
                </a:cubicBezTo>
                <a:cubicBezTo>
                  <a:pt x="5125" y="3498"/>
                  <a:pt x="5123" y="3500"/>
                  <a:pt x="5123" y="3501"/>
                </a:cubicBezTo>
                <a:cubicBezTo>
                  <a:pt x="5122" y="3503"/>
                  <a:pt x="5122" y="3503"/>
                  <a:pt x="5122" y="3503"/>
                </a:cubicBezTo>
                <a:cubicBezTo>
                  <a:pt x="5121" y="3504"/>
                  <a:pt x="5121" y="3504"/>
                  <a:pt x="5121" y="3504"/>
                </a:cubicBezTo>
                <a:cubicBezTo>
                  <a:pt x="5122" y="3505"/>
                  <a:pt x="5122" y="3505"/>
                  <a:pt x="5122" y="3505"/>
                </a:cubicBezTo>
                <a:cubicBezTo>
                  <a:pt x="5122" y="3506"/>
                  <a:pt x="5123" y="3507"/>
                  <a:pt x="5124" y="3508"/>
                </a:cubicBezTo>
                <a:cubicBezTo>
                  <a:pt x="5124" y="3509"/>
                  <a:pt x="5124" y="3509"/>
                  <a:pt x="5124" y="3509"/>
                </a:cubicBezTo>
                <a:cubicBezTo>
                  <a:pt x="5125" y="3509"/>
                  <a:pt x="5125" y="3509"/>
                  <a:pt x="5125" y="3509"/>
                </a:cubicBezTo>
                <a:cubicBezTo>
                  <a:pt x="5125" y="3510"/>
                  <a:pt x="5125" y="3510"/>
                  <a:pt x="5125" y="3510"/>
                </a:cubicBezTo>
                <a:cubicBezTo>
                  <a:pt x="5127" y="3511"/>
                  <a:pt x="5127" y="3511"/>
                  <a:pt x="5127" y="3511"/>
                </a:cubicBezTo>
                <a:cubicBezTo>
                  <a:pt x="5131" y="3514"/>
                  <a:pt x="5135" y="3516"/>
                  <a:pt x="5140" y="3519"/>
                </a:cubicBezTo>
                <a:cubicBezTo>
                  <a:pt x="5144" y="3522"/>
                  <a:pt x="5149" y="3524"/>
                  <a:pt x="5153" y="3526"/>
                </a:cubicBezTo>
                <a:cubicBezTo>
                  <a:pt x="5163" y="3531"/>
                  <a:pt x="5163" y="3531"/>
                  <a:pt x="5163" y="3531"/>
                </a:cubicBezTo>
                <a:cubicBezTo>
                  <a:pt x="5175" y="3537"/>
                  <a:pt x="5175" y="3537"/>
                  <a:pt x="5175" y="3537"/>
                </a:cubicBezTo>
                <a:cubicBezTo>
                  <a:pt x="5183" y="3540"/>
                  <a:pt x="5191" y="3544"/>
                  <a:pt x="5199" y="3547"/>
                </a:cubicBezTo>
                <a:cubicBezTo>
                  <a:pt x="5211" y="3552"/>
                  <a:pt x="5211" y="3552"/>
                  <a:pt x="5211" y="3552"/>
                </a:cubicBezTo>
                <a:cubicBezTo>
                  <a:pt x="5227" y="3558"/>
                  <a:pt x="5227" y="3558"/>
                  <a:pt x="5227" y="3558"/>
                </a:cubicBezTo>
                <a:cubicBezTo>
                  <a:pt x="5240" y="3563"/>
                  <a:pt x="5252" y="3567"/>
                  <a:pt x="5264" y="3572"/>
                </a:cubicBezTo>
                <a:cubicBezTo>
                  <a:pt x="5277" y="3577"/>
                  <a:pt x="5290" y="3581"/>
                  <a:pt x="5303" y="3585"/>
                </a:cubicBezTo>
                <a:cubicBezTo>
                  <a:pt x="5319" y="3590"/>
                  <a:pt x="5335" y="3594"/>
                  <a:pt x="5351" y="3599"/>
                </a:cubicBezTo>
                <a:cubicBezTo>
                  <a:pt x="5362" y="3602"/>
                  <a:pt x="5362" y="3602"/>
                  <a:pt x="5362" y="3602"/>
                </a:cubicBezTo>
                <a:cubicBezTo>
                  <a:pt x="5365" y="3602"/>
                  <a:pt x="5365" y="3602"/>
                  <a:pt x="5366" y="3602"/>
                </a:cubicBezTo>
                <a:cubicBezTo>
                  <a:pt x="5368" y="3602"/>
                  <a:pt x="5368" y="3602"/>
                  <a:pt x="5368" y="3602"/>
                </a:cubicBezTo>
                <a:cubicBezTo>
                  <a:pt x="5371" y="3603"/>
                  <a:pt x="5374" y="3603"/>
                  <a:pt x="5377" y="3603"/>
                </a:cubicBezTo>
                <a:cubicBezTo>
                  <a:pt x="5390" y="3604"/>
                  <a:pt x="5402" y="3605"/>
                  <a:pt x="5414" y="3605"/>
                </a:cubicBezTo>
                <a:cubicBezTo>
                  <a:pt x="5437" y="3605"/>
                  <a:pt x="5473" y="3569"/>
                  <a:pt x="5503" y="3532"/>
                </a:cubicBezTo>
                <a:cubicBezTo>
                  <a:pt x="5533" y="3496"/>
                  <a:pt x="5558" y="3460"/>
                  <a:pt x="5558" y="3460"/>
                </a:cubicBezTo>
                <a:cubicBezTo>
                  <a:pt x="5565" y="3451"/>
                  <a:pt x="5574" y="3440"/>
                  <a:pt x="5583" y="3427"/>
                </a:cubicBezTo>
                <a:cubicBezTo>
                  <a:pt x="5691" y="3439"/>
                  <a:pt x="5799" y="3449"/>
                  <a:pt x="5908" y="3456"/>
                </a:cubicBezTo>
                <a:cubicBezTo>
                  <a:pt x="5798" y="3430"/>
                  <a:pt x="5708" y="3399"/>
                  <a:pt x="5608" y="3382"/>
                </a:cubicBezTo>
                <a:cubicBezTo>
                  <a:pt x="5613" y="3370"/>
                  <a:pt x="5616" y="3359"/>
                  <a:pt x="5616" y="3349"/>
                </a:cubicBezTo>
                <a:cubicBezTo>
                  <a:pt x="5600" y="3327"/>
                  <a:pt x="5545" y="3307"/>
                  <a:pt x="5568" y="3249"/>
                </a:cubicBezTo>
                <a:cubicBezTo>
                  <a:pt x="5574" y="3235"/>
                  <a:pt x="5585" y="3239"/>
                  <a:pt x="5596" y="3243"/>
                </a:cubicBezTo>
                <a:cubicBezTo>
                  <a:pt x="5620" y="3185"/>
                  <a:pt x="5701" y="3083"/>
                  <a:pt x="5712" y="3087"/>
                </a:cubicBezTo>
                <a:cubicBezTo>
                  <a:pt x="5726" y="3073"/>
                  <a:pt x="5768" y="3045"/>
                  <a:pt x="5805" y="3021"/>
                </a:cubicBezTo>
                <a:cubicBezTo>
                  <a:pt x="5807" y="3021"/>
                  <a:pt x="5807" y="3021"/>
                  <a:pt x="5807" y="3021"/>
                </a:cubicBezTo>
                <a:cubicBezTo>
                  <a:pt x="5815" y="3019"/>
                  <a:pt x="5824" y="3017"/>
                  <a:pt x="5834" y="3017"/>
                </a:cubicBezTo>
                <a:cubicBezTo>
                  <a:pt x="5837" y="3017"/>
                  <a:pt x="5839" y="3017"/>
                  <a:pt x="5842" y="3017"/>
                </a:cubicBezTo>
                <a:cubicBezTo>
                  <a:pt x="5845" y="3018"/>
                  <a:pt x="5847" y="3018"/>
                  <a:pt x="5850" y="3019"/>
                </a:cubicBezTo>
                <a:cubicBezTo>
                  <a:pt x="5853" y="3020"/>
                  <a:pt x="5856" y="3022"/>
                  <a:pt x="5859" y="3023"/>
                </a:cubicBezTo>
                <a:cubicBezTo>
                  <a:pt x="5860" y="3024"/>
                  <a:pt x="5862" y="3025"/>
                  <a:pt x="5863" y="3026"/>
                </a:cubicBezTo>
                <a:cubicBezTo>
                  <a:pt x="5865" y="3027"/>
                  <a:pt x="5867" y="3029"/>
                  <a:pt x="5868" y="3030"/>
                </a:cubicBezTo>
                <a:cubicBezTo>
                  <a:pt x="5870" y="3031"/>
                  <a:pt x="5871" y="3034"/>
                  <a:pt x="5873" y="3035"/>
                </a:cubicBezTo>
                <a:cubicBezTo>
                  <a:pt x="5875" y="3038"/>
                  <a:pt x="5875" y="3038"/>
                  <a:pt x="5875" y="3038"/>
                </a:cubicBezTo>
                <a:cubicBezTo>
                  <a:pt x="5876" y="3040"/>
                  <a:pt x="5876" y="3040"/>
                  <a:pt x="5876" y="3040"/>
                </a:cubicBezTo>
                <a:cubicBezTo>
                  <a:pt x="5877" y="3042"/>
                  <a:pt x="5877" y="3042"/>
                  <a:pt x="5877" y="3042"/>
                </a:cubicBezTo>
                <a:cubicBezTo>
                  <a:pt x="5879" y="3045"/>
                  <a:pt x="5880" y="3048"/>
                  <a:pt x="5881" y="3051"/>
                </a:cubicBezTo>
                <a:cubicBezTo>
                  <a:pt x="5882" y="3053"/>
                  <a:pt x="5883" y="3057"/>
                  <a:pt x="5883" y="3061"/>
                </a:cubicBezTo>
                <a:cubicBezTo>
                  <a:pt x="5884" y="3065"/>
                  <a:pt x="5884" y="3068"/>
                  <a:pt x="5884" y="3072"/>
                </a:cubicBezTo>
                <a:cubicBezTo>
                  <a:pt x="5884" y="3076"/>
                  <a:pt x="5884" y="3080"/>
                  <a:pt x="5883" y="3083"/>
                </a:cubicBezTo>
                <a:cubicBezTo>
                  <a:pt x="5881" y="3091"/>
                  <a:pt x="5879" y="3097"/>
                  <a:pt x="5876" y="3103"/>
                </a:cubicBezTo>
                <a:cubicBezTo>
                  <a:pt x="5873" y="3109"/>
                  <a:pt x="5870" y="3114"/>
                  <a:pt x="5865" y="3119"/>
                </a:cubicBezTo>
                <a:cubicBezTo>
                  <a:pt x="5863" y="3122"/>
                  <a:pt x="5861" y="3124"/>
                  <a:pt x="5859" y="3126"/>
                </a:cubicBezTo>
                <a:cubicBezTo>
                  <a:pt x="5857" y="3128"/>
                  <a:pt x="5854" y="3130"/>
                  <a:pt x="5855" y="3130"/>
                </a:cubicBezTo>
                <a:cubicBezTo>
                  <a:pt x="5855" y="3132"/>
                  <a:pt x="5855" y="3134"/>
                  <a:pt x="5856" y="3136"/>
                </a:cubicBezTo>
                <a:cubicBezTo>
                  <a:pt x="5854" y="3152"/>
                  <a:pt x="5870" y="3174"/>
                  <a:pt x="5895" y="3198"/>
                </a:cubicBezTo>
                <a:cubicBezTo>
                  <a:pt x="5898" y="3201"/>
                  <a:pt x="5901" y="3204"/>
                  <a:pt x="5904" y="3207"/>
                </a:cubicBezTo>
                <a:cubicBezTo>
                  <a:pt x="5906" y="3209"/>
                  <a:pt x="5906" y="3209"/>
                  <a:pt x="5906" y="3209"/>
                </a:cubicBezTo>
                <a:cubicBezTo>
                  <a:pt x="5906" y="3209"/>
                  <a:pt x="5906" y="3209"/>
                  <a:pt x="5906" y="3209"/>
                </a:cubicBezTo>
                <a:cubicBezTo>
                  <a:pt x="5912" y="3207"/>
                  <a:pt x="5912" y="3207"/>
                  <a:pt x="5912" y="3207"/>
                </a:cubicBezTo>
                <a:cubicBezTo>
                  <a:pt x="5919" y="3204"/>
                  <a:pt x="5926" y="3200"/>
                  <a:pt x="5934" y="3195"/>
                </a:cubicBezTo>
                <a:cubicBezTo>
                  <a:pt x="5941" y="3191"/>
                  <a:pt x="5948" y="3186"/>
                  <a:pt x="5954" y="3180"/>
                </a:cubicBezTo>
                <a:cubicBezTo>
                  <a:pt x="5961" y="3175"/>
                  <a:pt x="5967" y="3169"/>
                  <a:pt x="5974" y="3162"/>
                </a:cubicBezTo>
                <a:cubicBezTo>
                  <a:pt x="5980" y="3156"/>
                  <a:pt x="5985" y="3149"/>
                  <a:pt x="5991" y="3141"/>
                </a:cubicBezTo>
                <a:cubicBezTo>
                  <a:pt x="5996" y="3132"/>
                  <a:pt x="6002" y="3122"/>
                  <a:pt x="6006" y="3112"/>
                </a:cubicBezTo>
                <a:cubicBezTo>
                  <a:pt x="6008" y="3107"/>
                  <a:pt x="6010" y="3102"/>
                  <a:pt x="6012" y="3097"/>
                </a:cubicBezTo>
                <a:cubicBezTo>
                  <a:pt x="6014" y="3091"/>
                  <a:pt x="6015" y="3087"/>
                  <a:pt x="6016" y="3081"/>
                </a:cubicBezTo>
                <a:cubicBezTo>
                  <a:pt x="6019" y="3071"/>
                  <a:pt x="6020" y="3060"/>
                  <a:pt x="6021" y="3049"/>
                </a:cubicBezTo>
                <a:cubicBezTo>
                  <a:pt x="6021" y="3043"/>
                  <a:pt x="6021" y="3039"/>
                  <a:pt x="6021" y="3035"/>
                </a:cubicBezTo>
                <a:cubicBezTo>
                  <a:pt x="6021" y="3030"/>
                  <a:pt x="6021" y="3025"/>
                  <a:pt x="6021" y="3021"/>
                </a:cubicBezTo>
                <a:close/>
                <a:moveTo>
                  <a:pt x="5043" y="1210"/>
                </a:moveTo>
                <a:cubicBezTo>
                  <a:pt x="5042" y="1209"/>
                  <a:pt x="5042" y="1209"/>
                  <a:pt x="5042" y="1209"/>
                </a:cubicBezTo>
                <a:cubicBezTo>
                  <a:pt x="5042" y="1209"/>
                  <a:pt x="5042" y="1209"/>
                  <a:pt x="5043" y="1209"/>
                </a:cubicBezTo>
                <a:cubicBezTo>
                  <a:pt x="5043" y="1210"/>
                  <a:pt x="5043" y="1210"/>
                  <a:pt x="5043" y="1210"/>
                </a:cubicBezTo>
                <a:close/>
                <a:moveTo>
                  <a:pt x="5025" y="1203"/>
                </a:moveTo>
                <a:cubicBezTo>
                  <a:pt x="5030" y="1205"/>
                  <a:pt x="5034" y="1206"/>
                  <a:pt x="5038" y="1208"/>
                </a:cubicBezTo>
                <a:cubicBezTo>
                  <a:pt x="5033" y="1207"/>
                  <a:pt x="5025" y="1209"/>
                  <a:pt x="5016" y="1211"/>
                </a:cubicBezTo>
                <a:cubicBezTo>
                  <a:pt x="5016" y="1207"/>
                  <a:pt x="5019" y="1204"/>
                  <a:pt x="5025" y="1203"/>
                </a:cubicBezTo>
                <a:close/>
                <a:moveTo>
                  <a:pt x="4360" y="705"/>
                </a:moveTo>
                <a:cubicBezTo>
                  <a:pt x="4359" y="711"/>
                  <a:pt x="4363" y="722"/>
                  <a:pt x="4367" y="733"/>
                </a:cubicBezTo>
                <a:cubicBezTo>
                  <a:pt x="4362" y="719"/>
                  <a:pt x="4362" y="719"/>
                  <a:pt x="4356" y="704"/>
                </a:cubicBezTo>
                <a:cubicBezTo>
                  <a:pt x="4357" y="708"/>
                  <a:pt x="4357" y="711"/>
                  <a:pt x="4358" y="713"/>
                </a:cubicBezTo>
                <a:cubicBezTo>
                  <a:pt x="4358" y="715"/>
                  <a:pt x="4358" y="717"/>
                  <a:pt x="4358" y="718"/>
                </a:cubicBezTo>
                <a:cubicBezTo>
                  <a:pt x="4358" y="720"/>
                  <a:pt x="4357" y="720"/>
                  <a:pt x="4355" y="719"/>
                </a:cubicBezTo>
                <a:cubicBezTo>
                  <a:pt x="4353" y="718"/>
                  <a:pt x="4349" y="715"/>
                  <a:pt x="4351" y="723"/>
                </a:cubicBezTo>
                <a:cubicBezTo>
                  <a:pt x="4346" y="711"/>
                  <a:pt x="4345" y="709"/>
                  <a:pt x="4342" y="701"/>
                </a:cubicBezTo>
                <a:cubicBezTo>
                  <a:pt x="4348" y="701"/>
                  <a:pt x="4353" y="702"/>
                  <a:pt x="4360" y="705"/>
                </a:cubicBezTo>
                <a:close/>
                <a:moveTo>
                  <a:pt x="4341" y="710"/>
                </a:moveTo>
                <a:cubicBezTo>
                  <a:pt x="4339" y="706"/>
                  <a:pt x="4338" y="703"/>
                  <a:pt x="4338" y="701"/>
                </a:cubicBezTo>
                <a:cubicBezTo>
                  <a:pt x="4339" y="701"/>
                  <a:pt x="4340" y="701"/>
                  <a:pt x="4341" y="701"/>
                </a:cubicBezTo>
                <a:cubicBezTo>
                  <a:pt x="4342" y="704"/>
                  <a:pt x="4343" y="706"/>
                  <a:pt x="4343" y="707"/>
                </a:cubicBezTo>
                <a:cubicBezTo>
                  <a:pt x="4343" y="708"/>
                  <a:pt x="4342" y="708"/>
                  <a:pt x="4341" y="707"/>
                </a:cubicBezTo>
                <a:cubicBezTo>
                  <a:pt x="4340" y="706"/>
                  <a:pt x="4339" y="702"/>
                  <a:pt x="4341" y="71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49" name="图片 4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25393" y="325315"/>
            <a:ext cx="1360988" cy="1299160"/>
          </a:xfrm>
          <a:prstGeom prst="rect">
            <a:avLst/>
          </a:prstGeom>
        </p:spPr>
      </p:pic>
      <p:grpSp>
        <p:nvGrpSpPr>
          <p:cNvPr id="57" name="组合 56"/>
          <p:cNvGrpSpPr/>
          <p:nvPr/>
        </p:nvGrpSpPr>
        <p:grpSpPr>
          <a:xfrm>
            <a:off x="1996551" y="3923244"/>
            <a:ext cx="8198898" cy="3302830"/>
            <a:chOff x="1548265" y="3628625"/>
            <a:chExt cx="8930255" cy="3597449"/>
          </a:xfrm>
        </p:grpSpPr>
        <p:pic>
          <p:nvPicPr>
            <p:cNvPr id="51" name="图片 50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1548265" y="3628625"/>
              <a:ext cx="1549862" cy="3597449"/>
            </a:xfrm>
            <a:prstGeom prst="rect">
              <a:avLst/>
            </a:prstGeom>
          </p:spPr>
        </p:pic>
        <p:pic>
          <p:nvPicPr>
            <p:cNvPr id="52" name="图形 51"/>
            <p:cNvPicPr>
              <a:picLocks noChangeAspect="1"/>
            </p:cNvPicPr>
            <p:nvPr/>
          </p:nvPicPr>
          <p:blipFill>
            <a:blip r:embed="rId6" cstate="email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515565" y="3845153"/>
              <a:ext cx="1304450" cy="3380921"/>
            </a:xfrm>
            <a:prstGeom prst="rect">
              <a:avLst/>
            </a:prstGeom>
          </p:spPr>
        </p:pic>
        <p:pic>
          <p:nvPicPr>
            <p:cNvPr id="53" name="图片 52"/>
            <p:cNvPicPr>
              <a:picLocks noChangeAspect="1"/>
            </p:cNvPicPr>
            <p:nvPr/>
          </p:nvPicPr>
          <p:blipFill>
            <a:blip r:embed="rId8" cstate="email"/>
            <a:stretch>
              <a:fillRect/>
            </a:stretch>
          </p:blipFill>
          <p:spPr>
            <a:xfrm>
              <a:off x="5237453" y="3628625"/>
              <a:ext cx="1307437" cy="3554690"/>
            </a:xfrm>
            <a:prstGeom prst="rect">
              <a:avLst/>
            </a:prstGeom>
          </p:spPr>
        </p:pic>
        <p:pic>
          <p:nvPicPr>
            <p:cNvPr id="54" name="图片 53"/>
            <p:cNvPicPr>
              <a:picLocks noChangeAspect="1"/>
            </p:cNvPicPr>
            <p:nvPr/>
          </p:nvPicPr>
          <p:blipFill>
            <a:blip r:embed="rId9" cstate="email"/>
            <a:stretch>
              <a:fillRect/>
            </a:stretch>
          </p:blipFill>
          <p:spPr>
            <a:xfrm>
              <a:off x="6962328" y="4022292"/>
              <a:ext cx="1158635" cy="3203782"/>
            </a:xfrm>
            <a:prstGeom prst="rect">
              <a:avLst/>
            </a:prstGeom>
          </p:spPr>
        </p:pic>
        <p:pic>
          <p:nvPicPr>
            <p:cNvPr id="55" name="图片 54"/>
            <p:cNvPicPr>
              <a:picLocks noChangeAspect="1"/>
            </p:cNvPicPr>
            <p:nvPr/>
          </p:nvPicPr>
          <p:blipFill>
            <a:blip r:embed="rId10" cstate="email"/>
            <a:stretch>
              <a:fillRect/>
            </a:stretch>
          </p:blipFill>
          <p:spPr>
            <a:xfrm>
              <a:off x="8538400" y="3845153"/>
              <a:ext cx="1940120" cy="3359542"/>
            </a:xfrm>
            <a:prstGeom prst="rect">
              <a:avLst/>
            </a:prstGeom>
          </p:spPr>
        </p:pic>
      </p:grpSp>
      <p:sp>
        <p:nvSpPr>
          <p:cNvPr id="56" name="文本框 55"/>
          <p:cNvSpPr txBox="1"/>
          <p:nvPr/>
        </p:nvSpPr>
        <p:spPr>
          <a:xfrm>
            <a:off x="2227123" y="2105959"/>
            <a:ext cx="7737753" cy="92333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u="none" strike="noStrike" kern="1200" cap="none" spc="0" normalizeH="0" baseline="0" noProof="0">
                <a:ln w="28575">
                  <a:solidFill>
                    <a:prstClr val="white"/>
                  </a:solidFill>
                </a:ln>
                <a:solidFill>
                  <a:srgbClr val="E9562B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这是我的暑假生活作业</a:t>
            </a:r>
            <a:endParaRPr kumimoji="0" lang="zh-CN" altLang="en-US" sz="5400" b="1" u="none" strike="noStrike" kern="1200" cap="none" spc="0" normalizeH="0" baseline="0" noProof="0" dirty="0">
              <a:ln w="28575">
                <a:solidFill>
                  <a:prstClr val="white"/>
                </a:solidFill>
              </a:ln>
              <a:solidFill>
                <a:srgbClr val="E9562B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矩形: 圆角 58"/>
          <p:cNvSpPr/>
          <p:nvPr/>
        </p:nvSpPr>
        <p:spPr>
          <a:xfrm>
            <a:off x="4978400" y="3193143"/>
            <a:ext cx="2235200" cy="524073"/>
          </a:xfrm>
          <a:prstGeom prst="roundRect">
            <a:avLst>
              <a:gd name="adj" fmla="val 50000"/>
            </a:avLst>
          </a:prstGeom>
          <a:solidFill>
            <a:srgbClr val="F59120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三年一班  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xiazaii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advTm="3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A6ED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47" name="图片 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669" y="276708"/>
            <a:ext cx="11153044" cy="3658501"/>
          </a:xfrm>
          <a:prstGeom prst="rect">
            <a:avLst/>
          </a:prstGeom>
        </p:spPr>
      </p:pic>
      <p:sp>
        <p:nvSpPr>
          <p:cNvPr id="48" name="Freeform 5"/>
          <p:cNvSpPr>
            <a:spLocks noEditPoints="1"/>
          </p:cNvSpPr>
          <p:nvPr/>
        </p:nvSpPr>
        <p:spPr bwMode="auto">
          <a:xfrm>
            <a:off x="607219" y="624114"/>
            <a:ext cx="10977563" cy="6186205"/>
          </a:xfrm>
          <a:custGeom>
            <a:avLst/>
            <a:gdLst>
              <a:gd name="T0" fmla="*/ 5995 w 6021"/>
              <a:gd name="T1" fmla="*/ 2925 h 4063"/>
              <a:gd name="T2" fmla="*/ 5862 w 6021"/>
              <a:gd name="T3" fmla="*/ 2482 h 4063"/>
              <a:gd name="T4" fmla="*/ 5803 w 6021"/>
              <a:gd name="T5" fmla="*/ 2440 h 4063"/>
              <a:gd name="T6" fmla="*/ 5694 w 6021"/>
              <a:gd name="T7" fmla="*/ 2388 h 4063"/>
              <a:gd name="T8" fmla="*/ 5697 w 6021"/>
              <a:gd name="T9" fmla="*/ 2270 h 4063"/>
              <a:gd name="T10" fmla="*/ 5739 w 6021"/>
              <a:gd name="T11" fmla="*/ 2096 h 4063"/>
              <a:gd name="T12" fmla="*/ 5441 w 6021"/>
              <a:gd name="T13" fmla="*/ 1401 h 4063"/>
              <a:gd name="T14" fmla="*/ 5210 w 6021"/>
              <a:gd name="T15" fmla="*/ 1227 h 4063"/>
              <a:gd name="T16" fmla="*/ 4985 w 6021"/>
              <a:gd name="T17" fmla="*/ 1176 h 4063"/>
              <a:gd name="T18" fmla="*/ 4694 w 6021"/>
              <a:gd name="T19" fmla="*/ 432 h 4063"/>
              <a:gd name="T20" fmla="*/ 4607 w 6021"/>
              <a:gd name="T21" fmla="*/ 409 h 4063"/>
              <a:gd name="T22" fmla="*/ 4412 w 6021"/>
              <a:gd name="T23" fmla="*/ 380 h 4063"/>
              <a:gd name="T24" fmla="*/ 4266 w 6021"/>
              <a:gd name="T25" fmla="*/ 597 h 4063"/>
              <a:gd name="T26" fmla="*/ 3401 w 6021"/>
              <a:gd name="T27" fmla="*/ 410 h 4063"/>
              <a:gd name="T28" fmla="*/ 2404 w 6021"/>
              <a:gd name="T29" fmla="*/ 18 h 4063"/>
              <a:gd name="T30" fmla="*/ 2024 w 6021"/>
              <a:gd name="T31" fmla="*/ 25 h 4063"/>
              <a:gd name="T32" fmla="*/ 1906 w 6021"/>
              <a:gd name="T33" fmla="*/ 301 h 4063"/>
              <a:gd name="T34" fmla="*/ 1698 w 6021"/>
              <a:gd name="T35" fmla="*/ 629 h 4063"/>
              <a:gd name="T36" fmla="*/ 1686 w 6021"/>
              <a:gd name="T37" fmla="*/ 636 h 4063"/>
              <a:gd name="T38" fmla="*/ 1612 w 6021"/>
              <a:gd name="T39" fmla="*/ 672 h 4063"/>
              <a:gd name="T40" fmla="*/ 1614 w 6021"/>
              <a:gd name="T41" fmla="*/ 800 h 4063"/>
              <a:gd name="T42" fmla="*/ 1371 w 6021"/>
              <a:gd name="T43" fmla="*/ 1075 h 4063"/>
              <a:gd name="T44" fmla="*/ 1228 w 6021"/>
              <a:gd name="T45" fmla="*/ 1029 h 4063"/>
              <a:gd name="T46" fmla="*/ 827 w 6021"/>
              <a:gd name="T47" fmla="*/ 1038 h 4063"/>
              <a:gd name="T48" fmla="*/ 765 w 6021"/>
              <a:gd name="T49" fmla="*/ 1090 h 4063"/>
              <a:gd name="T50" fmla="*/ 478 w 6021"/>
              <a:gd name="T51" fmla="*/ 1520 h 4063"/>
              <a:gd name="T52" fmla="*/ 453 w 6021"/>
              <a:gd name="T53" fmla="*/ 1633 h 4063"/>
              <a:gd name="T54" fmla="*/ 347 w 6021"/>
              <a:gd name="T55" fmla="*/ 1918 h 4063"/>
              <a:gd name="T56" fmla="*/ 114 w 6021"/>
              <a:gd name="T57" fmla="*/ 2236 h 4063"/>
              <a:gd name="T58" fmla="*/ 391 w 6021"/>
              <a:gd name="T59" fmla="*/ 2098 h 4063"/>
              <a:gd name="T60" fmla="*/ 334 w 6021"/>
              <a:gd name="T61" fmla="*/ 2415 h 4063"/>
              <a:gd name="T62" fmla="*/ 206 w 6021"/>
              <a:gd name="T63" fmla="*/ 2560 h 4063"/>
              <a:gd name="T64" fmla="*/ 52 w 6021"/>
              <a:gd name="T65" fmla="*/ 2947 h 4063"/>
              <a:gd name="T66" fmla="*/ 335 w 6021"/>
              <a:gd name="T67" fmla="*/ 2624 h 4063"/>
              <a:gd name="T68" fmla="*/ 381 w 6021"/>
              <a:gd name="T69" fmla="*/ 2630 h 4063"/>
              <a:gd name="T70" fmla="*/ 75 w 6021"/>
              <a:gd name="T71" fmla="*/ 2952 h 4063"/>
              <a:gd name="T72" fmla="*/ 173 w 6021"/>
              <a:gd name="T73" fmla="*/ 3255 h 4063"/>
              <a:gd name="T74" fmla="*/ 767 w 6021"/>
              <a:gd name="T75" fmla="*/ 3517 h 4063"/>
              <a:gd name="T76" fmla="*/ 1241 w 6021"/>
              <a:gd name="T77" fmla="*/ 3658 h 4063"/>
              <a:gd name="T78" fmla="*/ 1880 w 6021"/>
              <a:gd name="T79" fmla="*/ 3639 h 4063"/>
              <a:gd name="T80" fmla="*/ 2151 w 6021"/>
              <a:gd name="T81" fmla="*/ 3612 h 4063"/>
              <a:gd name="T82" fmla="*/ 1960 w 6021"/>
              <a:gd name="T83" fmla="*/ 3737 h 4063"/>
              <a:gd name="T84" fmla="*/ 1707 w 6021"/>
              <a:gd name="T85" fmla="*/ 3856 h 4063"/>
              <a:gd name="T86" fmla="*/ 1962 w 6021"/>
              <a:gd name="T87" fmla="*/ 3862 h 4063"/>
              <a:gd name="T88" fmla="*/ 1850 w 6021"/>
              <a:gd name="T89" fmla="*/ 3986 h 4063"/>
              <a:gd name="T90" fmla="*/ 1776 w 6021"/>
              <a:gd name="T91" fmla="*/ 4033 h 4063"/>
              <a:gd name="T92" fmla="*/ 1783 w 6021"/>
              <a:gd name="T93" fmla="*/ 4042 h 4063"/>
              <a:gd name="T94" fmla="*/ 1915 w 6021"/>
              <a:gd name="T95" fmla="*/ 3985 h 4063"/>
              <a:gd name="T96" fmla="*/ 2575 w 6021"/>
              <a:gd name="T97" fmla="*/ 4050 h 4063"/>
              <a:gd name="T98" fmla="*/ 3129 w 6021"/>
              <a:gd name="T99" fmla="*/ 4040 h 4063"/>
              <a:gd name="T100" fmla="*/ 3447 w 6021"/>
              <a:gd name="T101" fmla="*/ 4014 h 4063"/>
              <a:gd name="T102" fmla="*/ 3813 w 6021"/>
              <a:gd name="T103" fmla="*/ 3920 h 4063"/>
              <a:gd name="T104" fmla="*/ 4005 w 6021"/>
              <a:gd name="T105" fmla="*/ 3888 h 4063"/>
              <a:gd name="T106" fmla="*/ 4143 w 6021"/>
              <a:gd name="T107" fmla="*/ 3887 h 4063"/>
              <a:gd name="T108" fmla="*/ 5112 w 6021"/>
              <a:gd name="T109" fmla="*/ 3874 h 4063"/>
              <a:gd name="T110" fmla="*/ 5121 w 6021"/>
              <a:gd name="T111" fmla="*/ 3504 h 4063"/>
              <a:gd name="T112" fmla="*/ 5211 w 6021"/>
              <a:gd name="T113" fmla="*/ 3552 h 4063"/>
              <a:gd name="T114" fmla="*/ 5583 w 6021"/>
              <a:gd name="T115" fmla="*/ 3427 h 4063"/>
              <a:gd name="T116" fmla="*/ 5859 w 6021"/>
              <a:gd name="T117" fmla="*/ 3023 h 4063"/>
              <a:gd name="T118" fmla="*/ 5865 w 6021"/>
              <a:gd name="T119" fmla="*/ 3119 h 4063"/>
              <a:gd name="T120" fmla="*/ 5991 w 6021"/>
              <a:gd name="T121" fmla="*/ 3141 h 4063"/>
              <a:gd name="T122" fmla="*/ 5038 w 6021"/>
              <a:gd name="T123" fmla="*/ 1208 h 4063"/>
              <a:gd name="T124" fmla="*/ 4341 w 6021"/>
              <a:gd name="T125" fmla="*/ 710 h 40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021" h="4063">
                <a:moveTo>
                  <a:pt x="6021" y="3021"/>
                </a:moveTo>
                <a:cubicBezTo>
                  <a:pt x="6021" y="3016"/>
                  <a:pt x="6020" y="3011"/>
                  <a:pt x="6019" y="3007"/>
                </a:cubicBezTo>
                <a:cubicBezTo>
                  <a:pt x="6019" y="3003"/>
                  <a:pt x="6018" y="2999"/>
                  <a:pt x="6017" y="2994"/>
                </a:cubicBezTo>
                <a:cubicBezTo>
                  <a:pt x="6016" y="2987"/>
                  <a:pt x="6015" y="2980"/>
                  <a:pt x="6013" y="2973"/>
                </a:cubicBezTo>
                <a:cubicBezTo>
                  <a:pt x="6011" y="2967"/>
                  <a:pt x="6011" y="2967"/>
                  <a:pt x="6011" y="2967"/>
                </a:cubicBezTo>
                <a:cubicBezTo>
                  <a:pt x="6010" y="2965"/>
                  <a:pt x="6010" y="2965"/>
                  <a:pt x="6010" y="2965"/>
                </a:cubicBezTo>
                <a:cubicBezTo>
                  <a:pt x="6009" y="2963"/>
                  <a:pt x="6009" y="2963"/>
                  <a:pt x="6009" y="2963"/>
                </a:cubicBezTo>
                <a:cubicBezTo>
                  <a:pt x="6009" y="2960"/>
                  <a:pt x="6008" y="2957"/>
                  <a:pt x="6007" y="2955"/>
                </a:cubicBezTo>
                <a:cubicBezTo>
                  <a:pt x="6005" y="2949"/>
                  <a:pt x="6003" y="2943"/>
                  <a:pt x="6001" y="2938"/>
                </a:cubicBezTo>
                <a:cubicBezTo>
                  <a:pt x="6000" y="2936"/>
                  <a:pt x="6000" y="2935"/>
                  <a:pt x="5999" y="2934"/>
                </a:cubicBezTo>
                <a:cubicBezTo>
                  <a:pt x="5998" y="2931"/>
                  <a:pt x="5998" y="2931"/>
                  <a:pt x="5998" y="2931"/>
                </a:cubicBezTo>
                <a:cubicBezTo>
                  <a:pt x="5995" y="2925"/>
                  <a:pt x="5995" y="2925"/>
                  <a:pt x="5995" y="2925"/>
                </a:cubicBezTo>
                <a:cubicBezTo>
                  <a:pt x="5994" y="2920"/>
                  <a:pt x="5991" y="2916"/>
                  <a:pt x="5990" y="2912"/>
                </a:cubicBezTo>
                <a:cubicBezTo>
                  <a:pt x="5988" y="2908"/>
                  <a:pt x="5986" y="2905"/>
                  <a:pt x="5985" y="2901"/>
                </a:cubicBezTo>
                <a:cubicBezTo>
                  <a:pt x="5982" y="2896"/>
                  <a:pt x="5982" y="2896"/>
                  <a:pt x="5982" y="2896"/>
                </a:cubicBezTo>
                <a:cubicBezTo>
                  <a:pt x="5980" y="2893"/>
                  <a:pt x="5980" y="2893"/>
                  <a:pt x="5980" y="2893"/>
                </a:cubicBezTo>
                <a:cubicBezTo>
                  <a:pt x="5979" y="2891"/>
                  <a:pt x="5979" y="2891"/>
                  <a:pt x="5979" y="2891"/>
                </a:cubicBezTo>
                <a:cubicBezTo>
                  <a:pt x="5978" y="2888"/>
                  <a:pt x="5976" y="2885"/>
                  <a:pt x="5974" y="2882"/>
                </a:cubicBezTo>
                <a:cubicBezTo>
                  <a:pt x="5971" y="2875"/>
                  <a:pt x="5968" y="2870"/>
                  <a:pt x="5965" y="2864"/>
                </a:cubicBezTo>
                <a:cubicBezTo>
                  <a:pt x="5952" y="2842"/>
                  <a:pt x="5940" y="2824"/>
                  <a:pt x="5922" y="2804"/>
                </a:cubicBezTo>
                <a:cubicBezTo>
                  <a:pt x="5901" y="2795"/>
                  <a:pt x="5901" y="2795"/>
                  <a:pt x="5901" y="2795"/>
                </a:cubicBezTo>
                <a:cubicBezTo>
                  <a:pt x="5898" y="2728"/>
                  <a:pt x="5886" y="2661"/>
                  <a:pt x="5872" y="2634"/>
                </a:cubicBezTo>
                <a:cubicBezTo>
                  <a:pt x="5859" y="2596"/>
                  <a:pt x="5901" y="2562"/>
                  <a:pt x="5919" y="2519"/>
                </a:cubicBezTo>
                <a:cubicBezTo>
                  <a:pt x="5888" y="2524"/>
                  <a:pt x="5893" y="2477"/>
                  <a:pt x="5862" y="2482"/>
                </a:cubicBezTo>
                <a:cubicBezTo>
                  <a:pt x="5865" y="2475"/>
                  <a:pt x="5849" y="2461"/>
                  <a:pt x="5828" y="2447"/>
                </a:cubicBezTo>
                <a:cubicBezTo>
                  <a:pt x="5825" y="2445"/>
                  <a:pt x="5822" y="2443"/>
                  <a:pt x="5819" y="2441"/>
                </a:cubicBezTo>
                <a:cubicBezTo>
                  <a:pt x="5817" y="2440"/>
                  <a:pt x="5819" y="2440"/>
                  <a:pt x="5819" y="2440"/>
                </a:cubicBezTo>
                <a:cubicBezTo>
                  <a:pt x="5820" y="2440"/>
                  <a:pt x="5820" y="2440"/>
                  <a:pt x="5820" y="2440"/>
                </a:cubicBezTo>
                <a:cubicBezTo>
                  <a:pt x="5822" y="2439"/>
                  <a:pt x="5823" y="2438"/>
                  <a:pt x="5825" y="2438"/>
                </a:cubicBezTo>
                <a:cubicBezTo>
                  <a:pt x="5825" y="2437"/>
                  <a:pt x="5824" y="2436"/>
                  <a:pt x="5824" y="2435"/>
                </a:cubicBezTo>
                <a:cubicBezTo>
                  <a:pt x="5824" y="2435"/>
                  <a:pt x="5823" y="2435"/>
                  <a:pt x="5823" y="2435"/>
                </a:cubicBezTo>
                <a:cubicBezTo>
                  <a:pt x="5823" y="2434"/>
                  <a:pt x="5823" y="2434"/>
                  <a:pt x="5823" y="2434"/>
                </a:cubicBezTo>
                <a:cubicBezTo>
                  <a:pt x="5822" y="2434"/>
                  <a:pt x="5822" y="2434"/>
                  <a:pt x="5822" y="2434"/>
                </a:cubicBezTo>
                <a:cubicBezTo>
                  <a:pt x="5822" y="2434"/>
                  <a:pt x="5819" y="2437"/>
                  <a:pt x="5814" y="2439"/>
                </a:cubicBezTo>
                <a:cubicBezTo>
                  <a:pt x="5813" y="2440"/>
                  <a:pt x="5812" y="2440"/>
                  <a:pt x="5811" y="2440"/>
                </a:cubicBezTo>
                <a:cubicBezTo>
                  <a:pt x="5808" y="2440"/>
                  <a:pt x="5806" y="2440"/>
                  <a:pt x="5803" y="2440"/>
                </a:cubicBezTo>
                <a:cubicBezTo>
                  <a:pt x="5798" y="2439"/>
                  <a:pt x="5792" y="2437"/>
                  <a:pt x="5786" y="2434"/>
                </a:cubicBezTo>
                <a:cubicBezTo>
                  <a:pt x="5777" y="2429"/>
                  <a:pt x="5769" y="2443"/>
                  <a:pt x="5762" y="2457"/>
                </a:cubicBezTo>
                <a:cubicBezTo>
                  <a:pt x="5769" y="2443"/>
                  <a:pt x="5769" y="2443"/>
                  <a:pt x="5777" y="2429"/>
                </a:cubicBezTo>
                <a:cubicBezTo>
                  <a:pt x="5774" y="2432"/>
                  <a:pt x="5772" y="2434"/>
                  <a:pt x="5769" y="2435"/>
                </a:cubicBezTo>
                <a:cubicBezTo>
                  <a:pt x="5766" y="2436"/>
                  <a:pt x="5763" y="2436"/>
                  <a:pt x="5760" y="2436"/>
                </a:cubicBezTo>
                <a:cubicBezTo>
                  <a:pt x="5755" y="2435"/>
                  <a:pt x="5750" y="2432"/>
                  <a:pt x="5746" y="2429"/>
                </a:cubicBezTo>
                <a:cubicBezTo>
                  <a:pt x="5736" y="2423"/>
                  <a:pt x="5728" y="2414"/>
                  <a:pt x="5718" y="2418"/>
                </a:cubicBezTo>
                <a:cubicBezTo>
                  <a:pt x="5725" y="2404"/>
                  <a:pt x="5725" y="2404"/>
                  <a:pt x="5733" y="2390"/>
                </a:cubicBezTo>
                <a:cubicBezTo>
                  <a:pt x="5730" y="2391"/>
                  <a:pt x="5728" y="2392"/>
                  <a:pt x="5725" y="2392"/>
                </a:cubicBezTo>
                <a:cubicBezTo>
                  <a:pt x="5722" y="2393"/>
                  <a:pt x="5719" y="2393"/>
                  <a:pt x="5717" y="2393"/>
                </a:cubicBezTo>
                <a:cubicBezTo>
                  <a:pt x="5711" y="2393"/>
                  <a:pt x="5706" y="2392"/>
                  <a:pt x="5701" y="2390"/>
                </a:cubicBezTo>
                <a:cubicBezTo>
                  <a:pt x="5699" y="2390"/>
                  <a:pt x="5696" y="2389"/>
                  <a:pt x="5694" y="2388"/>
                </a:cubicBezTo>
                <a:cubicBezTo>
                  <a:pt x="5692" y="2387"/>
                  <a:pt x="5689" y="2386"/>
                  <a:pt x="5687" y="2385"/>
                </a:cubicBezTo>
                <a:cubicBezTo>
                  <a:pt x="5682" y="2383"/>
                  <a:pt x="5677" y="2380"/>
                  <a:pt x="5672" y="2377"/>
                </a:cubicBezTo>
                <a:cubicBezTo>
                  <a:pt x="5662" y="2372"/>
                  <a:pt x="5652" y="2366"/>
                  <a:pt x="5642" y="2362"/>
                </a:cubicBezTo>
                <a:cubicBezTo>
                  <a:pt x="5633" y="2358"/>
                  <a:pt x="5623" y="2355"/>
                  <a:pt x="5612" y="2355"/>
                </a:cubicBezTo>
                <a:cubicBezTo>
                  <a:pt x="5619" y="2341"/>
                  <a:pt x="5619" y="2341"/>
                  <a:pt x="5625" y="2327"/>
                </a:cubicBezTo>
                <a:cubicBezTo>
                  <a:pt x="5622" y="2326"/>
                  <a:pt x="5620" y="2325"/>
                  <a:pt x="5618" y="2324"/>
                </a:cubicBezTo>
                <a:cubicBezTo>
                  <a:pt x="5616" y="2324"/>
                  <a:pt x="5615" y="2323"/>
                  <a:pt x="5613" y="2322"/>
                </a:cubicBezTo>
                <a:cubicBezTo>
                  <a:pt x="5610" y="2321"/>
                  <a:pt x="5607" y="2319"/>
                  <a:pt x="5605" y="2317"/>
                </a:cubicBezTo>
                <a:cubicBezTo>
                  <a:pt x="5604" y="2317"/>
                  <a:pt x="5604" y="2317"/>
                  <a:pt x="5604" y="2317"/>
                </a:cubicBezTo>
                <a:cubicBezTo>
                  <a:pt x="5628" y="2315"/>
                  <a:pt x="5648" y="2308"/>
                  <a:pt x="5664" y="2299"/>
                </a:cubicBezTo>
                <a:cubicBezTo>
                  <a:pt x="5673" y="2294"/>
                  <a:pt x="5681" y="2288"/>
                  <a:pt x="5687" y="2281"/>
                </a:cubicBezTo>
                <a:cubicBezTo>
                  <a:pt x="5691" y="2277"/>
                  <a:pt x="5694" y="2274"/>
                  <a:pt x="5697" y="2270"/>
                </a:cubicBezTo>
                <a:cubicBezTo>
                  <a:pt x="5698" y="2268"/>
                  <a:pt x="5698" y="2268"/>
                  <a:pt x="5698" y="2268"/>
                </a:cubicBezTo>
                <a:cubicBezTo>
                  <a:pt x="5703" y="2265"/>
                  <a:pt x="5703" y="2265"/>
                  <a:pt x="5703" y="2265"/>
                </a:cubicBezTo>
                <a:cubicBezTo>
                  <a:pt x="5713" y="2257"/>
                  <a:pt x="5713" y="2257"/>
                  <a:pt x="5713" y="2257"/>
                </a:cubicBezTo>
                <a:cubicBezTo>
                  <a:pt x="5721" y="2251"/>
                  <a:pt x="5728" y="2246"/>
                  <a:pt x="5736" y="2240"/>
                </a:cubicBezTo>
                <a:cubicBezTo>
                  <a:pt x="5743" y="2233"/>
                  <a:pt x="5750" y="2227"/>
                  <a:pt x="5758" y="2220"/>
                </a:cubicBezTo>
                <a:cubicBezTo>
                  <a:pt x="5761" y="2217"/>
                  <a:pt x="5765" y="2213"/>
                  <a:pt x="5768" y="2210"/>
                </a:cubicBezTo>
                <a:cubicBezTo>
                  <a:pt x="5773" y="2205"/>
                  <a:pt x="5773" y="2205"/>
                  <a:pt x="5773" y="2205"/>
                </a:cubicBezTo>
                <a:cubicBezTo>
                  <a:pt x="5776" y="2203"/>
                  <a:pt x="5776" y="2203"/>
                  <a:pt x="5776" y="2203"/>
                </a:cubicBezTo>
                <a:cubicBezTo>
                  <a:pt x="5777" y="2201"/>
                  <a:pt x="5777" y="2201"/>
                  <a:pt x="5777" y="2201"/>
                </a:cubicBezTo>
                <a:cubicBezTo>
                  <a:pt x="5778" y="2201"/>
                  <a:pt x="5778" y="2201"/>
                  <a:pt x="5778" y="2201"/>
                </a:cubicBezTo>
                <a:cubicBezTo>
                  <a:pt x="5782" y="2194"/>
                  <a:pt x="5784" y="2189"/>
                  <a:pt x="5786" y="2184"/>
                </a:cubicBezTo>
                <a:cubicBezTo>
                  <a:pt x="5789" y="2173"/>
                  <a:pt x="5761" y="2135"/>
                  <a:pt x="5739" y="2096"/>
                </a:cubicBezTo>
                <a:cubicBezTo>
                  <a:pt x="5716" y="2057"/>
                  <a:pt x="5697" y="2019"/>
                  <a:pt x="5697" y="2019"/>
                </a:cubicBezTo>
                <a:cubicBezTo>
                  <a:pt x="5690" y="2004"/>
                  <a:pt x="5680" y="1983"/>
                  <a:pt x="5669" y="1963"/>
                </a:cubicBezTo>
                <a:cubicBezTo>
                  <a:pt x="5658" y="1942"/>
                  <a:pt x="5647" y="1922"/>
                  <a:pt x="5636" y="1909"/>
                </a:cubicBezTo>
                <a:cubicBezTo>
                  <a:pt x="5628" y="1905"/>
                  <a:pt x="5617" y="1907"/>
                  <a:pt x="5604" y="1903"/>
                </a:cubicBezTo>
                <a:cubicBezTo>
                  <a:pt x="5591" y="1900"/>
                  <a:pt x="5573" y="1892"/>
                  <a:pt x="5554" y="1867"/>
                </a:cubicBezTo>
                <a:cubicBezTo>
                  <a:pt x="5545" y="1855"/>
                  <a:pt x="5552" y="1850"/>
                  <a:pt x="5558" y="1846"/>
                </a:cubicBezTo>
                <a:cubicBezTo>
                  <a:pt x="5540" y="1821"/>
                  <a:pt x="5518" y="1779"/>
                  <a:pt x="5503" y="1743"/>
                </a:cubicBezTo>
                <a:cubicBezTo>
                  <a:pt x="5488" y="1706"/>
                  <a:pt x="5480" y="1675"/>
                  <a:pt x="5485" y="1672"/>
                </a:cubicBezTo>
                <a:cubicBezTo>
                  <a:pt x="5481" y="1656"/>
                  <a:pt x="5481" y="1621"/>
                  <a:pt x="5485" y="1586"/>
                </a:cubicBezTo>
                <a:cubicBezTo>
                  <a:pt x="5489" y="1550"/>
                  <a:pt x="5497" y="1515"/>
                  <a:pt x="5497" y="1499"/>
                </a:cubicBezTo>
                <a:cubicBezTo>
                  <a:pt x="5500" y="1485"/>
                  <a:pt x="5491" y="1464"/>
                  <a:pt x="5474" y="1439"/>
                </a:cubicBezTo>
                <a:cubicBezTo>
                  <a:pt x="5466" y="1427"/>
                  <a:pt x="5454" y="1414"/>
                  <a:pt x="5441" y="1401"/>
                </a:cubicBezTo>
                <a:cubicBezTo>
                  <a:pt x="5428" y="1388"/>
                  <a:pt x="5414" y="1376"/>
                  <a:pt x="5398" y="1364"/>
                </a:cubicBezTo>
                <a:cubicBezTo>
                  <a:pt x="5403" y="1353"/>
                  <a:pt x="5382" y="1341"/>
                  <a:pt x="5361" y="1331"/>
                </a:cubicBezTo>
                <a:cubicBezTo>
                  <a:pt x="5361" y="1330"/>
                  <a:pt x="5355" y="1329"/>
                  <a:pt x="5346" y="1328"/>
                </a:cubicBezTo>
                <a:cubicBezTo>
                  <a:pt x="5328" y="1318"/>
                  <a:pt x="5309" y="1308"/>
                  <a:pt x="5291" y="1301"/>
                </a:cubicBezTo>
                <a:cubicBezTo>
                  <a:pt x="5260" y="1287"/>
                  <a:pt x="5230" y="1279"/>
                  <a:pt x="5208" y="1277"/>
                </a:cubicBezTo>
                <a:cubicBezTo>
                  <a:pt x="5208" y="1276"/>
                  <a:pt x="5208" y="1275"/>
                  <a:pt x="5208" y="1275"/>
                </a:cubicBezTo>
                <a:cubicBezTo>
                  <a:pt x="5208" y="1269"/>
                  <a:pt x="5208" y="1269"/>
                  <a:pt x="5208" y="1269"/>
                </a:cubicBezTo>
                <a:cubicBezTo>
                  <a:pt x="5208" y="1262"/>
                  <a:pt x="5208" y="1262"/>
                  <a:pt x="5208" y="1262"/>
                </a:cubicBezTo>
                <a:cubicBezTo>
                  <a:pt x="5208" y="1257"/>
                  <a:pt x="5209" y="1253"/>
                  <a:pt x="5209" y="1248"/>
                </a:cubicBezTo>
                <a:cubicBezTo>
                  <a:pt x="5210" y="1234"/>
                  <a:pt x="5210" y="1234"/>
                  <a:pt x="5210" y="1234"/>
                </a:cubicBezTo>
                <a:cubicBezTo>
                  <a:pt x="5210" y="1231"/>
                  <a:pt x="5210" y="1231"/>
                  <a:pt x="5210" y="1231"/>
                </a:cubicBezTo>
                <a:cubicBezTo>
                  <a:pt x="5210" y="1227"/>
                  <a:pt x="5210" y="1227"/>
                  <a:pt x="5210" y="1227"/>
                </a:cubicBezTo>
                <a:cubicBezTo>
                  <a:pt x="5210" y="1218"/>
                  <a:pt x="5210" y="1218"/>
                  <a:pt x="5210" y="1218"/>
                </a:cubicBezTo>
                <a:cubicBezTo>
                  <a:pt x="5210" y="1206"/>
                  <a:pt x="5209" y="1195"/>
                  <a:pt x="5208" y="1183"/>
                </a:cubicBezTo>
                <a:cubicBezTo>
                  <a:pt x="5207" y="1180"/>
                  <a:pt x="5207" y="1177"/>
                  <a:pt x="5206" y="1175"/>
                </a:cubicBezTo>
                <a:cubicBezTo>
                  <a:pt x="5206" y="1172"/>
                  <a:pt x="5205" y="1168"/>
                  <a:pt x="5204" y="1164"/>
                </a:cubicBezTo>
                <a:cubicBezTo>
                  <a:pt x="5202" y="1158"/>
                  <a:pt x="5200" y="1151"/>
                  <a:pt x="5197" y="1144"/>
                </a:cubicBezTo>
                <a:cubicBezTo>
                  <a:pt x="5192" y="1131"/>
                  <a:pt x="5185" y="1118"/>
                  <a:pt x="5175" y="1106"/>
                </a:cubicBezTo>
                <a:cubicBezTo>
                  <a:pt x="5166" y="1137"/>
                  <a:pt x="5138" y="1162"/>
                  <a:pt x="5158" y="1184"/>
                </a:cubicBezTo>
                <a:cubicBezTo>
                  <a:pt x="5153" y="1184"/>
                  <a:pt x="5146" y="1185"/>
                  <a:pt x="5140" y="1186"/>
                </a:cubicBezTo>
                <a:cubicBezTo>
                  <a:pt x="5137" y="1181"/>
                  <a:pt x="5135" y="1176"/>
                  <a:pt x="5132" y="1172"/>
                </a:cubicBezTo>
                <a:cubicBezTo>
                  <a:pt x="5119" y="1188"/>
                  <a:pt x="5101" y="1190"/>
                  <a:pt x="5085" y="1191"/>
                </a:cubicBezTo>
                <a:cubicBezTo>
                  <a:pt x="5073" y="1192"/>
                  <a:pt x="5062" y="1193"/>
                  <a:pt x="5053" y="1199"/>
                </a:cubicBezTo>
                <a:cubicBezTo>
                  <a:pt x="5031" y="1192"/>
                  <a:pt x="5008" y="1184"/>
                  <a:pt x="4985" y="1176"/>
                </a:cubicBezTo>
                <a:cubicBezTo>
                  <a:pt x="4975" y="1147"/>
                  <a:pt x="4963" y="1106"/>
                  <a:pt x="4953" y="1071"/>
                </a:cubicBezTo>
                <a:cubicBezTo>
                  <a:pt x="4943" y="1034"/>
                  <a:pt x="4935" y="1004"/>
                  <a:pt x="4937" y="1003"/>
                </a:cubicBezTo>
                <a:cubicBezTo>
                  <a:pt x="4933" y="988"/>
                  <a:pt x="4928" y="957"/>
                  <a:pt x="4920" y="926"/>
                </a:cubicBezTo>
                <a:cubicBezTo>
                  <a:pt x="4914" y="895"/>
                  <a:pt x="4906" y="865"/>
                  <a:pt x="4900" y="850"/>
                </a:cubicBezTo>
                <a:cubicBezTo>
                  <a:pt x="4896" y="827"/>
                  <a:pt x="4858" y="767"/>
                  <a:pt x="4824" y="706"/>
                </a:cubicBezTo>
                <a:cubicBezTo>
                  <a:pt x="4806" y="675"/>
                  <a:pt x="4788" y="645"/>
                  <a:pt x="4775" y="619"/>
                </a:cubicBezTo>
                <a:cubicBezTo>
                  <a:pt x="4762" y="593"/>
                  <a:pt x="4752" y="572"/>
                  <a:pt x="4747" y="561"/>
                </a:cubicBezTo>
                <a:cubicBezTo>
                  <a:pt x="4741" y="547"/>
                  <a:pt x="4734" y="529"/>
                  <a:pt x="4726" y="509"/>
                </a:cubicBezTo>
                <a:cubicBezTo>
                  <a:pt x="4718" y="489"/>
                  <a:pt x="4709" y="467"/>
                  <a:pt x="4700" y="446"/>
                </a:cubicBezTo>
                <a:cubicBezTo>
                  <a:pt x="4702" y="450"/>
                  <a:pt x="4702" y="449"/>
                  <a:pt x="4702" y="448"/>
                </a:cubicBezTo>
                <a:cubicBezTo>
                  <a:pt x="4701" y="446"/>
                  <a:pt x="4701" y="442"/>
                  <a:pt x="4699" y="439"/>
                </a:cubicBezTo>
                <a:cubicBezTo>
                  <a:pt x="4695" y="432"/>
                  <a:pt x="4692" y="424"/>
                  <a:pt x="4694" y="432"/>
                </a:cubicBezTo>
                <a:cubicBezTo>
                  <a:pt x="4691" y="425"/>
                  <a:pt x="4688" y="418"/>
                  <a:pt x="4685" y="413"/>
                </a:cubicBezTo>
                <a:cubicBezTo>
                  <a:pt x="4679" y="408"/>
                  <a:pt x="4674" y="406"/>
                  <a:pt x="4671" y="407"/>
                </a:cubicBezTo>
                <a:cubicBezTo>
                  <a:pt x="4671" y="407"/>
                  <a:pt x="4671" y="407"/>
                  <a:pt x="4671" y="409"/>
                </a:cubicBezTo>
                <a:cubicBezTo>
                  <a:pt x="4671" y="410"/>
                  <a:pt x="4672" y="412"/>
                  <a:pt x="4671" y="415"/>
                </a:cubicBezTo>
                <a:cubicBezTo>
                  <a:pt x="4671" y="419"/>
                  <a:pt x="4669" y="423"/>
                  <a:pt x="4664" y="425"/>
                </a:cubicBezTo>
                <a:cubicBezTo>
                  <a:pt x="4661" y="426"/>
                  <a:pt x="4665" y="440"/>
                  <a:pt x="4670" y="455"/>
                </a:cubicBezTo>
                <a:cubicBezTo>
                  <a:pt x="4665" y="440"/>
                  <a:pt x="4665" y="440"/>
                  <a:pt x="4661" y="426"/>
                </a:cubicBezTo>
                <a:cubicBezTo>
                  <a:pt x="4664" y="441"/>
                  <a:pt x="4662" y="441"/>
                  <a:pt x="4658" y="440"/>
                </a:cubicBezTo>
                <a:cubicBezTo>
                  <a:pt x="4654" y="439"/>
                  <a:pt x="4650" y="437"/>
                  <a:pt x="4650" y="445"/>
                </a:cubicBezTo>
                <a:cubicBezTo>
                  <a:pt x="4645" y="430"/>
                  <a:pt x="4645" y="430"/>
                  <a:pt x="4641" y="415"/>
                </a:cubicBezTo>
                <a:cubicBezTo>
                  <a:pt x="4641" y="447"/>
                  <a:pt x="4624" y="420"/>
                  <a:pt x="4616" y="438"/>
                </a:cubicBezTo>
                <a:cubicBezTo>
                  <a:pt x="4611" y="424"/>
                  <a:pt x="4611" y="424"/>
                  <a:pt x="4607" y="409"/>
                </a:cubicBezTo>
                <a:cubicBezTo>
                  <a:pt x="4604" y="410"/>
                  <a:pt x="4600" y="411"/>
                  <a:pt x="4597" y="410"/>
                </a:cubicBezTo>
                <a:cubicBezTo>
                  <a:pt x="4594" y="409"/>
                  <a:pt x="4591" y="406"/>
                  <a:pt x="4588" y="398"/>
                </a:cubicBezTo>
                <a:cubicBezTo>
                  <a:pt x="4583" y="384"/>
                  <a:pt x="4583" y="384"/>
                  <a:pt x="4578" y="369"/>
                </a:cubicBezTo>
                <a:cubicBezTo>
                  <a:pt x="4566" y="357"/>
                  <a:pt x="4562" y="390"/>
                  <a:pt x="4551" y="361"/>
                </a:cubicBezTo>
                <a:cubicBezTo>
                  <a:pt x="4557" y="376"/>
                  <a:pt x="4557" y="376"/>
                  <a:pt x="4562" y="390"/>
                </a:cubicBezTo>
                <a:cubicBezTo>
                  <a:pt x="4548" y="395"/>
                  <a:pt x="4535" y="395"/>
                  <a:pt x="4521" y="394"/>
                </a:cubicBezTo>
                <a:cubicBezTo>
                  <a:pt x="4514" y="393"/>
                  <a:pt x="4508" y="392"/>
                  <a:pt x="4501" y="391"/>
                </a:cubicBezTo>
                <a:cubicBezTo>
                  <a:pt x="4497" y="390"/>
                  <a:pt x="4494" y="389"/>
                  <a:pt x="4491" y="389"/>
                </a:cubicBezTo>
                <a:cubicBezTo>
                  <a:pt x="4485" y="385"/>
                  <a:pt x="4485" y="385"/>
                  <a:pt x="4485" y="385"/>
                </a:cubicBezTo>
                <a:cubicBezTo>
                  <a:pt x="4472" y="373"/>
                  <a:pt x="4461" y="367"/>
                  <a:pt x="4451" y="365"/>
                </a:cubicBezTo>
                <a:cubicBezTo>
                  <a:pt x="4440" y="363"/>
                  <a:pt x="4431" y="365"/>
                  <a:pt x="4424" y="370"/>
                </a:cubicBezTo>
                <a:cubicBezTo>
                  <a:pt x="4420" y="373"/>
                  <a:pt x="4416" y="376"/>
                  <a:pt x="4412" y="380"/>
                </a:cubicBezTo>
                <a:cubicBezTo>
                  <a:pt x="4408" y="384"/>
                  <a:pt x="4405" y="388"/>
                  <a:pt x="4401" y="393"/>
                </a:cubicBezTo>
                <a:cubicBezTo>
                  <a:pt x="4394" y="402"/>
                  <a:pt x="4388" y="413"/>
                  <a:pt x="4382" y="423"/>
                </a:cubicBezTo>
                <a:cubicBezTo>
                  <a:pt x="4378" y="425"/>
                  <a:pt x="4386" y="455"/>
                  <a:pt x="4402" y="482"/>
                </a:cubicBezTo>
                <a:cubicBezTo>
                  <a:pt x="4389" y="487"/>
                  <a:pt x="4389" y="487"/>
                  <a:pt x="4389" y="487"/>
                </a:cubicBezTo>
                <a:cubicBezTo>
                  <a:pt x="4381" y="490"/>
                  <a:pt x="4404" y="531"/>
                  <a:pt x="4396" y="535"/>
                </a:cubicBezTo>
                <a:cubicBezTo>
                  <a:pt x="4387" y="559"/>
                  <a:pt x="4373" y="575"/>
                  <a:pt x="4357" y="586"/>
                </a:cubicBezTo>
                <a:cubicBezTo>
                  <a:pt x="4353" y="589"/>
                  <a:pt x="4349" y="592"/>
                  <a:pt x="4345" y="594"/>
                </a:cubicBezTo>
                <a:cubicBezTo>
                  <a:pt x="4341" y="596"/>
                  <a:pt x="4336" y="599"/>
                  <a:pt x="4331" y="601"/>
                </a:cubicBezTo>
                <a:cubicBezTo>
                  <a:pt x="4322" y="605"/>
                  <a:pt x="4312" y="608"/>
                  <a:pt x="4303" y="611"/>
                </a:cubicBezTo>
                <a:cubicBezTo>
                  <a:pt x="4300" y="612"/>
                  <a:pt x="4297" y="613"/>
                  <a:pt x="4294" y="614"/>
                </a:cubicBezTo>
                <a:cubicBezTo>
                  <a:pt x="4288" y="607"/>
                  <a:pt x="4283" y="602"/>
                  <a:pt x="4278" y="599"/>
                </a:cubicBezTo>
                <a:cubicBezTo>
                  <a:pt x="4275" y="597"/>
                  <a:pt x="4270" y="597"/>
                  <a:pt x="4266" y="597"/>
                </a:cubicBezTo>
                <a:cubicBezTo>
                  <a:pt x="4261" y="598"/>
                  <a:pt x="4257" y="599"/>
                  <a:pt x="4253" y="601"/>
                </a:cubicBezTo>
                <a:cubicBezTo>
                  <a:pt x="4245" y="605"/>
                  <a:pt x="4238" y="612"/>
                  <a:pt x="4232" y="620"/>
                </a:cubicBezTo>
                <a:cubicBezTo>
                  <a:pt x="4230" y="623"/>
                  <a:pt x="4229" y="625"/>
                  <a:pt x="4227" y="627"/>
                </a:cubicBezTo>
                <a:cubicBezTo>
                  <a:pt x="4225" y="629"/>
                  <a:pt x="4222" y="632"/>
                  <a:pt x="4220" y="635"/>
                </a:cubicBezTo>
                <a:cubicBezTo>
                  <a:pt x="4216" y="640"/>
                  <a:pt x="4212" y="645"/>
                  <a:pt x="4208" y="650"/>
                </a:cubicBezTo>
                <a:cubicBezTo>
                  <a:pt x="4206" y="651"/>
                  <a:pt x="4206" y="654"/>
                  <a:pt x="4206" y="660"/>
                </a:cubicBezTo>
                <a:cubicBezTo>
                  <a:pt x="4201" y="666"/>
                  <a:pt x="4195" y="672"/>
                  <a:pt x="4190" y="679"/>
                </a:cubicBezTo>
                <a:cubicBezTo>
                  <a:pt x="4197" y="680"/>
                  <a:pt x="4205" y="682"/>
                  <a:pt x="4212" y="684"/>
                </a:cubicBezTo>
                <a:cubicBezTo>
                  <a:pt x="4213" y="686"/>
                  <a:pt x="4213" y="688"/>
                  <a:pt x="4214" y="690"/>
                </a:cubicBezTo>
                <a:cubicBezTo>
                  <a:pt x="4030" y="614"/>
                  <a:pt x="3839" y="555"/>
                  <a:pt x="3656" y="496"/>
                </a:cubicBezTo>
                <a:cubicBezTo>
                  <a:pt x="3598" y="477"/>
                  <a:pt x="3540" y="458"/>
                  <a:pt x="3485" y="439"/>
                </a:cubicBezTo>
                <a:cubicBezTo>
                  <a:pt x="3457" y="429"/>
                  <a:pt x="3429" y="420"/>
                  <a:pt x="3401" y="410"/>
                </a:cubicBezTo>
                <a:cubicBezTo>
                  <a:pt x="3387" y="405"/>
                  <a:pt x="3373" y="400"/>
                  <a:pt x="3359" y="395"/>
                </a:cubicBezTo>
                <a:cubicBezTo>
                  <a:pt x="3346" y="389"/>
                  <a:pt x="3333" y="384"/>
                  <a:pt x="3320" y="379"/>
                </a:cubicBezTo>
                <a:cubicBezTo>
                  <a:pt x="3293" y="369"/>
                  <a:pt x="3267" y="358"/>
                  <a:pt x="3241" y="347"/>
                </a:cubicBezTo>
                <a:cubicBezTo>
                  <a:pt x="3228" y="342"/>
                  <a:pt x="3215" y="336"/>
                  <a:pt x="3203" y="331"/>
                </a:cubicBezTo>
                <a:cubicBezTo>
                  <a:pt x="3190" y="325"/>
                  <a:pt x="3177" y="319"/>
                  <a:pt x="3164" y="313"/>
                </a:cubicBezTo>
                <a:cubicBezTo>
                  <a:pt x="3136" y="301"/>
                  <a:pt x="3109" y="288"/>
                  <a:pt x="3082" y="275"/>
                </a:cubicBezTo>
                <a:cubicBezTo>
                  <a:pt x="3054" y="261"/>
                  <a:pt x="3027" y="248"/>
                  <a:pt x="2999" y="234"/>
                </a:cubicBezTo>
                <a:cubicBezTo>
                  <a:pt x="2974" y="212"/>
                  <a:pt x="2924" y="167"/>
                  <a:pt x="2897" y="145"/>
                </a:cubicBezTo>
                <a:cubicBezTo>
                  <a:pt x="2840" y="120"/>
                  <a:pt x="2779" y="97"/>
                  <a:pt x="2713" y="79"/>
                </a:cubicBezTo>
                <a:cubicBezTo>
                  <a:pt x="2680" y="70"/>
                  <a:pt x="2647" y="61"/>
                  <a:pt x="2613" y="54"/>
                </a:cubicBezTo>
                <a:cubicBezTo>
                  <a:pt x="2579" y="46"/>
                  <a:pt x="2544" y="39"/>
                  <a:pt x="2509" y="33"/>
                </a:cubicBezTo>
                <a:cubicBezTo>
                  <a:pt x="2475" y="27"/>
                  <a:pt x="2439" y="22"/>
                  <a:pt x="2404" y="18"/>
                </a:cubicBezTo>
                <a:cubicBezTo>
                  <a:pt x="2386" y="16"/>
                  <a:pt x="2369" y="14"/>
                  <a:pt x="2352" y="12"/>
                </a:cubicBezTo>
                <a:cubicBezTo>
                  <a:pt x="2334" y="10"/>
                  <a:pt x="2317" y="8"/>
                  <a:pt x="2299" y="7"/>
                </a:cubicBezTo>
                <a:cubicBezTo>
                  <a:pt x="2264" y="5"/>
                  <a:pt x="2230" y="3"/>
                  <a:pt x="2196" y="1"/>
                </a:cubicBezTo>
                <a:cubicBezTo>
                  <a:pt x="2188" y="1"/>
                  <a:pt x="2179" y="0"/>
                  <a:pt x="2171" y="0"/>
                </a:cubicBezTo>
                <a:cubicBezTo>
                  <a:pt x="2167" y="0"/>
                  <a:pt x="2163" y="0"/>
                  <a:pt x="2160" y="0"/>
                </a:cubicBezTo>
                <a:cubicBezTo>
                  <a:pt x="2156" y="0"/>
                  <a:pt x="2152" y="0"/>
                  <a:pt x="2149" y="0"/>
                </a:cubicBezTo>
                <a:cubicBezTo>
                  <a:pt x="2134" y="0"/>
                  <a:pt x="2119" y="0"/>
                  <a:pt x="2105" y="0"/>
                </a:cubicBezTo>
                <a:cubicBezTo>
                  <a:pt x="2091" y="0"/>
                  <a:pt x="2076" y="3"/>
                  <a:pt x="2063" y="8"/>
                </a:cubicBezTo>
                <a:cubicBezTo>
                  <a:pt x="2056" y="10"/>
                  <a:pt x="2049" y="13"/>
                  <a:pt x="2042" y="16"/>
                </a:cubicBezTo>
                <a:cubicBezTo>
                  <a:pt x="2039" y="17"/>
                  <a:pt x="2035" y="19"/>
                  <a:pt x="2032" y="20"/>
                </a:cubicBezTo>
                <a:cubicBezTo>
                  <a:pt x="2027" y="23"/>
                  <a:pt x="2027" y="23"/>
                  <a:pt x="2027" y="23"/>
                </a:cubicBezTo>
                <a:cubicBezTo>
                  <a:pt x="2024" y="25"/>
                  <a:pt x="2024" y="25"/>
                  <a:pt x="2024" y="25"/>
                </a:cubicBezTo>
                <a:cubicBezTo>
                  <a:pt x="2021" y="26"/>
                  <a:pt x="2021" y="26"/>
                  <a:pt x="2021" y="26"/>
                </a:cubicBezTo>
                <a:cubicBezTo>
                  <a:pt x="1985" y="39"/>
                  <a:pt x="1952" y="58"/>
                  <a:pt x="1926" y="78"/>
                </a:cubicBezTo>
                <a:cubicBezTo>
                  <a:pt x="1874" y="118"/>
                  <a:pt x="1845" y="159"/>
                  <a:pt x="1845" y="159"/>
                </a:cubicBezTo>
                <a:cubicBezTo>
                  <a:pt x="1841" y="161"/>
                  <a:pt x="1841" y="161"/>
                  <a:pt x="1841" y="161"/>
                </a:cubicBezTo>
                <a:cubicBezTo>
                  <a:pt x="1838" y="164"/>
                  <a:pt x="1838" y="164"/>
                  <a:pt x="1838" y="164"/>
                </a:cubicBezTo>
                <a:cubicBezTo>
                  <a:pt x="1836" y="166"/>
                  <a:pt x="1834" y="168"/>
                  <a:pt x="1832" y="171"/>
                </a:cubicBezTo>
                <a:cubicBezTo>
                  <a:pt x="1828" y="175"/>
                  <a:pt x="1825" y="180"/>
                  <a:pt x="1821" y="185"/>
                </a:cubicBezTo>
                <a:cubicBezTo>
                  <a:pt x="1814" y="195"/>
                  <a:pt x="1808" y="207"/>
                  <a:pt x="1803" y="218"/>
                </a:cubicBezTo>
                <a:cubicBezTo>
                  <a:pt x="1795" y="241"/>
                  <a:pt x="1793" y="264"/>
                  <a:pt x="1807" y="280"/>
                </a:cubicBezTo>
                <a:cubicBezTo>
                  <a:pt x="1814" y="282"/>
                  <a:pt x="1822" y="284"/>
                  <a:pt x="1832" y="286"/>
                </a:cubicBezTo>
                <a:cubicBezTo>
                  <a:pt x="1842" y="289"/>
                  <a:pt x="1855" y="291"/>
                  <a:pt x="1867" y="293"/>
                </a:cubicBezTo>
                <a:cubicBezTo>
                  <a:pt x="1880" y="296"/>
                  <a:pt x="1893" y="299"/>
                  <a:pt x="1906" y="301"/>
                </a:cubicBezTo>
                <a:cubicBezTo>
                  <a:pt x="1919" y="305"/>
                  <a:pt x="1932" y="308"/>
                  <a:pt x="1945" y="312"/>
                </a:cubicBezTo>
                <a:cubicBezTo>
                  <a:pt x="1957" y="316"/>
                  <a:pt x="1969" y="321"/>
                  <a:pt x="1980" y="325"/>
                </a:cubicBezTo>
                <a:cubicBezTo>
                  <a:pt x="1989" y="330"/>
                  <a:pt x="1996" y="334"/>
                  <a:pt x="2003" y="340"/>
                </a:cubicBezTo>
                <a:cubicBezTo>
                  <a:pt x="2015" y="350"/>
                  <a:pt x="2022" y="363"/>
                  <a:pt x="2020" y="378"/>
                </a:cubicBezTo>
                <a:cubicBezTo>
                  <a:pt x="2019" y="385"/>
                  <a:pt x="2012" y="388"/>
                  <a:pt x="2001" y="389"/>
                </a:cubicBezTo>
                <a:cubicBezTo>
                  <a:pt x="1995" y="389"/>
                  <a:pt x="1989" y="389"/>
                  <a:pt x="1983" y="388"/>
                </a:cubicBezTo>
                <a:cubicBezTo>
                  <a:pt x="1979" y="388"/>
                  <a:pt x="1976" y="388"/>
                  <a:pt x="1973" y="387"/>
                </a:cubicBezTo>
                <a:cubicBezTo>
                  <a:pt x="1969" y="387"/>
                  <a:pt x="1965" y="387"/>
                  <a:pt x="1961" y="386"/>
                </a:cubicBezTo>
                <a:cubicBezTo>
                  <a:pt x="1956" y="417"/>
                  <a:pt x="1925" y="459"/>
                  <a:pt x="1895" y="494"/>
                </a:cubicBezTo>
                <a:cubicBezTo>
                  <a:pt x="1863" y="530"/>
                  <a:pt x="1832" y="559"/>
                  <a:pt x="1817" y="558"/>
                </a:cubicBezTo>
                <a:cubicBezTo>
                  <a:pt x="1809" y="566"/>
                  <a:pt x="1790" y="578"/>
                  <a:pt x="1766" y="592"/>
                </a:cubicBezTo>
                <a:cubicBezTo>
                  <a:pt x="1745" y="603"/>
                  <a:pt x="1722" y="616"/>
                  <a:pt x="1698" y="629"/>
                </a:cubicBezTo>
                <a:cubicBezTo>
                  <a:pt x="1681" y="628"/>
                  <a:pt x="1662" y="627"/>
                  <a:pt x="1639" y="625"/>
                </a:cubicBezTo>
                <a:cubicBezTo>
                  <a:pt x="1639" y="625"/>
                  <a:pt x="1639" y="625"/>
                  <a:pt x="1639" y="625"/>
                </a:cubicBezTo>
                <a:cubicBezTo>
                  <a:pt x="1730" y="632"/>
                  <a:pt x="1664" y="627"/>
                  <a:pt x="1685" y="628"/>
                </a:cubicBezTo>
                <a:cubicBezTo>
                  <a:pt x="1685" y="628"/>
                  <a:pt x="1685" y="628"/>
                  <a:pt x="1685" y="628"/>
                </a:cubicBezTo>
                <a:cubicBezTo>
                  <a:pt x="1685" y="629"/>
                  <a:pt x="1685" y="629"/>
                  <a:pt x="1685" y="629"/>
                </a:cubicBezTo>
                <a:cubicBezTo>
                  <a:pt x="1685" y="629"/>
                  <a:pt x="1685" y="629"/>
                  <a:pt x="1685" y="629"/>
                </a:cubicBezTo>
                <a:cubicBezTo>
                  <a:pt x="1685" y="629"/>
                  <a:pt x="1685" y="629"/>
                  <a:pt x="1685" y="629"/>
                </a:cubicBezTo>
                <a:cubicBezTo>
                  <a:pt x="1685" y="630"/>
                  <a:pt x="1685" y="630"/>
                  <a:pt x="1685" y="630"/>
                </a:cubicBezTo>
                <a:cubicBezTo>
                  <a:pt x="1686" y="631"/>
                  <a:pt x="1686" y="631"/>
                  <a:pt x="1686" y="631"/>
                </a:cubicBezTo>
                <a:cubicBezTo>
                  <a:pt x="1686" y="631"/>
                  <a:pt x="1687" y="632"/>
                  <a:pt x="1687" y="633"/>
                </a:cubicBezTo>
                <a:cubicBezTo>
                  <a:pt x="1688" y="633"/>
                  <a:pt x="1688" y="634"/>
                  <a:pt x="1689" y="634"/>
                </a:cubicBezTo>
                <a:cubicBezTo>
                  <a:pt x="1688" y="635"/>
                  <a:pt x="1687" y="635"/>
                  <a:pt x="1686" y="636"/>
                </a:cubicBezTo>
                <a:cubicBezTo>
                  <a:pt x="1682" y="635"/>
                  <a:pt x="1682" y="635"/>
                  <a:pt x="1682" y="635"/>
                </a:cubicBezTo>
                <a:cubicBezTo>
                  <a:pt x="1676" y="637"/>
                  <a:pt x="1670" y="639"/>
                  <a:pt x="1665" y="641"/>
                </a:cubicBezTo>
                <a:cubicBezTo>
                  <a:pt x="1659" y="643"/>
                  <a:pt x="1653" y="646"/>
                  <a:pt x="1648" y="648"/>
                </a:cubicBezTo>
                <a:cubicBezTo>
                  <a:pt x="1642" y="650"/>
                  <a:pt x="1638" y="653"/>
                  <a:pt x="1634" y="655"/>
                </a:cubicBezTo>
                <a:cubicBezTo>
                  <a:pt x="1633" y="657"/>
                  <a:pt x="1631" y="658"/>
                  <a:pt x="1629" y="659"/>
                </a:cubicBezTo>
                <a:cubicBezTo>
                  <a:pt x="1627" y="661"/>
                  <a:pt x="1627" y="661"/>
                  <a:pt x="1627" y="661"/>
                </a:cubicBezTo>
                <a:cubicBezTo>
                  <a:pt x="1626" y="662"/>
                  <a:pt x="1624" y="662"/>
                  <a:pt x="1623" y="663"/>
                </a:cubicBezTo>
                <a:cubicBezTo>
                  <a:pt x="1619" y="666"/>
                  <a:pt x="1615" y="668"/>
                  <a:pt x="1611" y="670"/>
                </a:cubicBezTo>
                <a:cubicBezTo>
                  <a:pt x="1611" y="671"/>
                  <a:pt x="1611" y="672"/>
                  <a:pt x="1611" y="672"/>
                </a:cubicBezTo>
                <a:cubicBezTo>
                  <a:pt x="1614" y="672"/>
                  <a:pt x="1611" y="672"/>
                  <a:pt x="1612" y="672"/>
                </a:cubicBezTo>
                <a:cubicBezTo>
                  <a:pt x="1612" y="672"/>
                  <a:pt x="1612" y="672"/>
                  <a:pt x="1612" y="672"/>
                </a:cubicBezTo>
                <a:cubicBezTo>
                  <a:pt x="1612" y="672"/>
                  <a:pt x="1612" y="672"/>
                  <a:pt x="1612" y="672"/>
                </a:cubicBezTo>
                <a:cubicBezTo>
                  <a:pt x="1612" y="672"/>
                  <a:pt x="1612" y="672"/>
                  <a:pt x="1612" y="672"/>
                </a:cubicBezTo>
                <a:cubicBezTo>
                  <a:pt x="1612" y="673"/>
                  <a:pt x="1612" y="673"/>
                  <a:pt x="1612" y="673"/>
                </a:cubicBezTo>
                <a:cubicBezTo>
                  <a:pt x="1612" y="674"/>
                  <a:pt x="1612" y="674"/>
                  <a:pt x="1612" y="674"/>
                </a:cubicBezTo>
                <a:cubicBezTo>
                  <a:pt x="1612" y="674"/>
                  <a:pt x="1612" y="674"/>
                  <a:pt x="1612" y="674"/>
                </a:cubicBezTo>
                <a:cubicBezTo>
                  <a:pt x="1612" y="674"/>
                  <a:pt x="1612" y="674"/>
                  <a:pt x="1612" y="674"/>
                </a:cubicBezTo>
                <a:cubicBezTo>
                  <a:pt x="1612" y="674"/>
                  <a:pt x="1612" y="674"/>
                  <a:pt x="1612" y="674"/>
                </a:cubicBezTo>
                <a:cubicBezTo>
                  <a:pt x="1612" y="674"/>
                  <a:pt x="1612" y="674"/>
                  <a:pt x="1612" y="674"/>
                </a:cubicBezTo>
                <a:cubicBezTo>
                  <a:pt x="1612" y="674"/>
                  <a:pt x="1612" y="674"/>
                  <a:pt x="1612" y="674"/>
                </a:cubicBezTo>
                <a:cubicBezTo>
                  <a:pt x="1614" y="735"/>
                  <a:pt x="1616" y="816"/>
                  <a:pt x="1616" y="799"/>
                </a:cubicBezTo>
                <a:cubicBezTo>
                  <a:pt x="1616" y="799"/>
                  <a:pt x="1616" y="799"/>
                  <a:pt x="1616" y="799"/>
                </a:cubicBezTo>
                <a:cubicBezTo>
                  <a:pt x="1615" y="799"/>
                  <a:pt x="1615" y="799"/>
                  <a:pt x="1615" y="799"/>
                </a:cubicBezTo>
                <a:cubicBezTo>
                  <a:pt x="1614" y="800"/>
                  <a:pt x="1614" y="800"/>
                  <a:pt x="1614" y="800"/>
                </a:cubicBezTo>
                <a:cubicBezTo>
                  <a:pt x="1614" y="808"/>
                  <a:pt x="1615" y="816"/>
                  <a:pt x="1615" y="823"/>
                </a:cubicBezTo>
                <a:cubicBezTo>
                  <a:pt x="1622" y="805"/>
                  <a:pt x="1628" y="786"/>
                  <a:pt x="1636" y="767"/>
                </a:cubicBezTo>
                <a:cubicBezTo>
                  <a:pt x="1663" y="896"/>
                  <a:pt x="1663" y="896"/>
                  <a:pt x="1663" y="896"/>
                </a:cubicBezTo>
                <a:cubicBezTo>
                  <a:pt x="1679" y="912"/>
                  <a:pt x="1696" y="927"/>
                  <a:pt x="1713" y="942"/>
                </a:cubicBezTo>
                <a:cubicBezTo>
                  <a:pt x="1727" y="952"/>
                  <a:pt x="1727" y="952"/>
                  <a:pt x="1727" y="952"/>
                </a:cubicBezTo>
                <a:cubicBezTo>
                  <a:pt x="1731" y="956"/>
                  <a:pt x="1734" y="959"/>
                  <a:pt x="1738" y="963"/>
                </a:cubicBezTo>
                <a:cubicBezTo>
                  <a:pt x="1746" y="969"/>
                  <a:pt x="1753" y="976"/>
                  <a:pt x="1760" y="982"/>
                </a:cubicBezTo>
                <a:cubicBezTo>
                  <a:pt x="1768" y="988"/>
                  <a:pt x="1775" y="994"/>
                  <a:pt x="1782" y="999"/>
                </a:cubicBezTo>
                <a:cubicBezTo>
                  <a:pt x="1785" y="1001"/>
                  <a:pt x="1787" y="1003"/>
                  <a:pt x="1789" y="1005"/>
                </a:cubicBezTo>
                <a:cubicBezTo>
                  <a:pt x="1751" y="1007"/>
                  <a:pt x="1713" y="1009"/>
                  <a:pt x="1675" y="1012"/>
                </a:cubicBezTo>
                <a:cubicBezTo>
                  <a:pt x="1596" y="1019"/>
                  <a:pt x="1521" y="1030"/>
                  <a:pt x="1450" y="1043"/>
                </a:cubicBezTo>
                <a:cubicBezTo>
                  <a:pt x="1421" y="1048"/>
                  <a:pt x="1395" y="1060"/>
                  <a:pt x="1371" y="1075"/>
                </a:cubicBezTo>
                <a:cubicBezTo>
                  <a:pt x="1360" y="1082"/>
                  <a:pt x="1349" y="1091"/>
                  <a:pt x="1338" y="1100"/>
                </a:cubicBezTo>
                <a:cubicBezTo>
                  <a:pt x="1336" y="1102"/>
                  <a:pt x="1333" y="1104"/>
                  <a:pt x="1330" y="1107"/>
                </a:cubicBezTo>
                <a:cubicBezTo>
                  <a:pt x="1327" y="1110"/>
                  <a:pt x="1327" y="1110"/>
                  <a:pt x="1327" y="1110"/>
                </a:cubicBezTo>
                <a:cubicBezTo>
                  <a:pt x="1326" y="1111"/>
                  <a:pt x="1326" y="1112"/>
                  <a:pt x="1326" y="1113"/>
                </a:cubicBezTo>
                <a:cubicBezTo>
                  <a:pt x="1325" y="1115"/>
                  <a:pt x="1325" y="1118"/>
                  <a:pt x="1324" y="1120"/>
                </a:cubicBezTo>
                <a:cubicBezTo>
                  <a:pt x="1323" y="1121"/>
                  <a:pt x="1322" y="1123"/>
                  <a:pt x="1321" y="1124"/>
                </a:cubicBezTo>
                <a:cubicBezTo>
                  <a:pt x="1320" y="1125"/>
                  <a:pt x="1319" y="1126"/>
                  <a:pt x="1319" y="1127"/>
                </a:cubicBezTo>
                <a:cubicBezTo>
                  <a:pt x="1309" y="1117"/>
                  <a:pt x="1297" y="1109"/>
                  <a:pt x="1284" y="1107"/>
                </a:cubicBezTo>
                <a:cubicBezTo>
                  <a:pt x="1259" y="1117"/>
                  <a:pt x="1241" y="1124"/>
                  <a:pt x="1215" y="1136"/>
                </a:cubicBezTo>
                <a:cubicBezTo>
                  <a:pt x="1200" y="1109"/>
                  <a:pt x="1200" y="1109"/>
                  <a:pt x="1200" y="1109"/>
                </a:cubicBezTo>
                <a:cubicBezTo>
                  <a:pt x="1219" y="1100"/>
                  <a:pt x="1252" y="1102"/>
                  <a:pt x="1263" y="1082"/>
                </a:cubicBezTo>
                <a:cubicBezTo>
                  <a:pt x="1265" y="1064"/>
                  <a:pt x="1226" y="1046"/>
                  <a:pt x="1228" y="1029"/>
                </a:cubicBezTo>
                <a:cubicBezTo>
                  <a:pt x="1237" y="1025"/>
                  <a:pt x="1247" y="1021"/>
                  <a:pt x="1249" y="1004"/>
                </a:cubicBezTo>
                <a:cubicBezTo>
                  <a:pt x="1222" y="1014"/>
                  <a:pt x="1191" y="1044"/>
                  <a:pt x="1153" y="1045"/>
                </a:cubicBezTo>
                <a:cubicBezTo>
                  <a:pt x="1145" y="1041"/>
                  <a:pt x="1136" y="1036"/>
                  <a:pt x="1127" y="1030"/>
                </a:cubicBezTo>
                <a:cubicBezTo>
                  <a:pt x="1118" y="1023"/>
                  <a:pt x="1109" y="1015"/>
                  <a:pt x="1101" y="1001"/>
                </a:cubicBezTo>
                <a:cubicBezTo>
                  <a:pt x="1095" y="1007"/>
                  <a:pt x="1089" y="1011"/>
                  <a:pt x="1083" y="1015"/>
                </a:cubicBezTo>
                <a:cubicBezTo>
                  <a:pt x="1076" y="1018"/>
                  <a:pt x="1069" y="1022"/>
                  <a:pt x="1062" y="1024"/>
                </a:cubicBezTo>
                <a:cubicBezTo>
                  <a:pt x="1047" y="1028"/>
                  <a:pt x="1031" y="1031"/>
                  <a:pt x="1013" y="1030"/>
                </a:cubicBezTo>
                <a:cubicBezTo>
                  <a:pt x="978" y="1030"/>
                  <a:pt x="936" y="1022"/>
                  <a:pt x="890" y="1009"/>
                </a:cubicBezTo>
                <a:cubicBezTo>
                  <a:pt x="881" y="1005"/>
                  <a:pt x="872" y="1007"/>
                  <a:pt x="861" y="1012"/>
                </a:cubicBezTo>
                <a:cubicBezTo>
                  <a:pt x="855" y="1015"/>
                  <a:pt x="850" y="1019"/>
                  <a:pt x="844" y="1023"/>
                </a:cubicBezTo>
                <a:cubicBezTo>
                  <a:pt x="841" y="1025"/>
                  <a:pt x="839" y="1027"/>
                  <a:pt x="836" y="1030"/>
                </a:cubicBezTo>
                <a:cubicBezTo>
                  <a:pt x="833" y="1032"/>
                  <a:pt x="830" y="1034"/>
                  <a:pt x="827" y="1038"/>
                </a:cubicBezTo>
                <a:cubicBezTo>
                  <a:pt x="819" y="1045"/>
                  <a:pt x="812" y="1052"/>
                  <a:pt x="805" y="1060"/>
                </a:cubicBezTo>
                <a:cubicBezTo>
                  <a:pt x="795" y="1072"/>
                  <a:pt x="795" y="1072"/>
                  <a:pt x="795" y="1072"/>
                </a:cubicBezTo>
                <a:cubicBezTo>
                  <a:pt x="790" y="1078"/>
                  <a:pt x="790" y="1078"/>
                  <a:pt x="790" y="1078"/>
                </a:cubicBezTo>
                <a:cubicBezTo>
                  <a:pt x="788" y="1079"/>
                  <a:pt x="788" y="1079"/>
                  <a:pt x="788" y="1079"/>
                </a:cubicBezTo>
                <a:cubicBezTo>
                  <a:pt x="788" y="1080"/>
                  <a:pt x="787" y="1080"/>
                  <a:pt x="787" y="1081"/>
                </a:cubicBezTo>
                <a:cubicBezTo>
                  <a:pt x="787" y="1081"/>
                  <a:pt x="787" y="1081"/>
                  <a:pt x="787" y="1081"/>
                </a:cubicBezTo>
                <a:cubicBezTo>
                  <a:pt x="786" y="1082"/>
                  <a:pt x="785" y="1082"/>
                  <a:pt x="784" y="1083"/>
                </a:cubicBezTo>
                <a:cubicBezTo>
                  <a:pt x="777" y="1085"/>
                  <a:pt x="777" y="1085"/>
                  <a:pt x="777" y="1085"/>
                </a:cubicBezTo>
                <a:cubicBezTo>
                  <a:pt x="770" y="1088"/>
                  <a:pt x="770" y="1088"/>
                  <a:pt x="770" y="1088"/>
                </a:cubicBezTo>
                <a:cubicBezTo>
                  <a:pt x="767" y="1089"/>
                  <a:pt x="767" y="1089"/>
                  <a:pt x="767" y="1089"/>
                </a:cubicBezTo>
                <a:cubicBezTo>
                  <a:pt x="765" y="1090"/>
                  <a:pt x="765" y="1090"/>
                  <a:pt x="765" y="1090"/>
                </a:cubicBezTo>
                <a:cubicBezTo>
                  <a:pt x="765" y="1090"/>
                  <a:pt x="765" y="1090"/>
                  <a:pt x="765" y="1090"/>
                </a:cubicBezTo>
                <a:cubicBezTo>
                  <a:pt x="768" y="1086"/>
                  <a:pt x="760" y="1095"/>
                  <a:pt x="761" y="1094"/>
                </a:cubicBezTo>
                <a:cubicBezTo>
                  <a:pt x="761" y="1094"/>
                  <a:pt x="761" y="1094"/>
                  <a:pt x="761" y="1094"/>
                </a:cubicBezTo>
                <a:cubicBezTo>
                  <a:pt x="761" y="1094"/>
                  <a:pt x="761" y="1094"/>
                  <a:pt x="761" y="1094"/>
                </a:cubicBezTo>
                <a:cubicBezTo>
                  <a:pt x="759" y="1095"/>
                  <a:pt x="759" y="1095"/>
                  <a:pt x="759" y="1095"/>
                </a:cubicBezTo>
                <a:cubicBezTo>
                  <a:pt x="747" y="1103"/>
                  <a:pt x="735" y="1111"/>
                  <a:pt x="723" y="1121"/>
                </a:cubicBezTo>
                <a:cubicBezTo>
                  <a:pt x="711" y="1130"/>
                  <a:pt x="699" y="1141"/>
                  <a:pt x="687" y="1151"/>
                </a:cubicBezTo>
                <a:cubicBezTo>
                  <a:pt x="681" y="1157"/>
                  <a:pt x="676" y="1163"/>
                  <a:pt x="670" y="1168"/>
                </a:cubicBezTo>
                <a:cubicBezTo>
                  <a:pt x="661" y="1177"/>
                  <a:pt x="661" y="1177"/>
                  <a:pt x="661" y="1177"/>
                </a:cubicBezTo>
                <a:cubicBezTo>
                  <a:pt x="653" y="1186"/>
                  <a:pt x="653" y="1186"/>
                  <a:pt x="653" y="1186"/>
                </a:cubicBezTo>
                <a:cubicBezTo>
                  <a:pt x="608" y="1236"/>
                  <a:pt x="566" y="1299"/>
                  <a:pt x="532" y="1372"/>
                </a:cubicBezTo>
                <a:cubicBezTo>
                  <a:pt x="515" y="1408"/>
                  <a:pt x="500" y="1448"/>
                  <a:pt x="487" y="1489"/>
                </a:cubicBezTo>
                <a:cubicBezTo>
                  <a:pt x="484" y="1499"/>
                  <a:pt x="481" y="1510"/>
                  <a:pt x="478" y="1520"/>
                </a:cubicBezTo>
                <a:cubicBezTo>
                  <a:pt x="473" y="1536"/>
                  <a:pt x="473" y="1536"/>
                  <a:pt x="473" y="1536"/>
                </a:cubicBezTo>
                <a:cubicBezTo>
                  <a:pt x="469" y="1557"/>
                  <a:pt x="469" y="1557"/>
                  <a:pt x="469" y="1557"/>
                </a:cubicBezTo>
                <a:cubicBezTo>
                  <a:pt x="465" y="1578"/>
                  <a:pt x="465" y="1578"/>
                  <a:pt x="465" y="1578"/>
                </a:cubicBezTo>
                <a:cubicBezTo>
                  <a:pt x="461" y="1599"/>
                  <a:pt x="461" y="1599"/>
                  <a:pt x="461" y="1599"/>
                </a:cubicBezTo>
                <a:cubicBezTo>
                  <a:pt x="459" y="1603"/>
                  <a:pt x="458" y="1607"/>
                  <a:pt x="456" y="1611"/>
                </a:cubicBezTo>
                <a:cubicBezTo>
                  <a:pt x="454" y="1614"/>
                  <a:pt x="454" y="1614"/>
                  <a:pt x="454" y="1614"/>
                </a:cubicBezTo>
                <a:cubicBezTo>
                  <a:pt x="454" y="1615"/>
                  <a:pt x="454" y="1615"/>
                  <a:pt x="454" y="1615"/>
                </a:cubicBezTo>
                <a:cubicBezTo>
                  <a:pt x="453" y="1616"/>
                  <a:pt x="453" y="1616"/>
                  <a:pt x="453" y="1616"/>
                </a:cubicBezTo>
                <a:cubicBezTo>
                  <a:pt x="453" y="1616"/>
                  <a:pt x="453" y="1616"/>
                  <a:pt x="453" y="1616"/>
                </a:cubicBezTo>
                <a:cubicBezTo>
                  <a:pt x="453" y="1613"/>
                  <a:pt x="453" y="1646"/>
                  <a:pt x="453" y="1632"/>
                </a:cubicBezTo>
                <a:cubicBezTo>
                  <a:pt x="453" y="1632"/>
                  <a:pt x="453" y="1632"/>
                  <a:pt x="453" y="1632"/>
                </a:cubicBezTo>
                <a:cubicBezTo>
                  <a:pt x="453" y="1633"/>
                  <a:pt x="453" y="1633"/>
                  <a:pt x="453" y="1633"/>
                </a:cubicBezTo>
                <a:cubicBezTo>
                  <a:pt x="450" y="1643"/>
                  <a:pt x="450" y="1643"/>
                  <a:pt x="450" y="1643"/>
                </a:cubicBezTo>
                <a:cubicBezTo>
                  <a:pt x="448" y="1650"/>
                  <a:pt x="446" y="1656"/>
                  <a:pt x="444" y="1663"/>
                </a:cubicBezTo>
                <a:cubicBezTo>
                  <a:pt x="440" y="1677"/>
                  <a:pt x="436" y="1691"/>
                  <a:pt x="432" y="1705"/>
                </a:cubicBezTo>
                <a:cubicBezTo>
                  <a:pt x="428" y="1720"/>
                  <a:pt x="423" y="1735"/>
                  <a:pt x="418" y="1749"/>
                </a:cubicBezTo>
                <a:cubicBezTo>
                  <a:pt x="414" y="1764"/>
                  <a:pt x="409" y="1780"/>
                  <a:pt x="404" y="1796"/>
                </a:cubicBezTo>
                <a:cubicBezTo>
                  <a:pt x="397" y="1804"/>
                  <a:pt x="387" y="1817"/>
                  <a:pt x="376" y="1831"/>
                </a:cubicBezTo>
                <a:cubicBezTo>
                  <a:pt x="366" y="1845"/>
                  <a:pt x="356" y="1858"/>
                  <a:pt x="350" y="1869"/>
                </a:cubicBezTo>
                <a:cubicBezTo>
                  <a:pt x="349" y="1876"/>
                  <a:pt x="348" y="1884"/>
                  <a:pt x="347" y="1892"/>
                </a:cubicBezTo>
                <a:cubicBezTo>
                  <a:pt x="347" y="1896"/>
                  <a:pt x="347" y="1900"/>
                  <a:pt x="347" y="1904"/>
                </a:cubicBezTo>
                <a:cubicBezTo>
                  <a:pt x="346" y="1910"/>
                  <a:pt x="346" y="1910"/>
                  <a:pt x="346" y="1910"/>
                </a:cubicBezTo>
                <a:cubicBezTo>
                  <a:pt x="346" y="1911"/>
                  <a:pt x="346" y="1912"/>
                  <a:pt x="347" y="1914"/>
                </a:cubicBezTo>
                <a:cubicBezTo>
                  <a:pt x="347" y="1918"/>
                  <a:pt x="347" y="1918"/>
                  <a:pt x="347" y="1918"/>
                </a:cubicBezTo>
                <a:cubicBezTo>
                  <a:pt x="348" y="1940"/>
                  <a:pt x="351" y="1963"/>
                  <a:pt x="356" y="1986"/>
                </a:cubicBezTo>
                <a:cubicBezTo>
                  <a:pt x="356" y="1987"/>
                  <a:pt x="356" y="1987"/>
                  <a:pt x="356" y="1987"/>
                </a:cubicBezTo>
                <a:cubicBezTo>
                  <a:pt x="356" y="1987"/>
                  <a:pt x="356" y="1987"/>
                  <a:pt x="356" y="1987"/>
                </a:cubicBezTo>
                <a:cubicBezTo>
                  <a:pt x="356" y="1988"/>
                  <a:pt x="356" y="1988"/>
                  <a:pt x="356" y="1988"/>
                </a:cubicBezTo>
                <a:cubicBezTo>
                  <a:pt x="356" y="1989"/>
                  <a:pt x="356" y="1989"/>
                  <a:pt x="356" y="1989"/>
                </a:cubicBezTo>
                <a:cubicBezTo>
                  <a:pt x="356" y="1992"/>
                  <a:pt x="356" y="1992"/>
                  <a:pt x="356" y="1992"/>
                </a:cubicBezTo>
                <a:cubicBezTo>
                  <a:pt x="356" y="1994"/>
                  <a:pt x="356" y="1994"/>
                  <a:pt x="356" y="1994"/>
                </a:cubicBezTo>
                <a:cubicBezTo>
                  <a:pt x="342" y="2001"/>
                  <a:pt x="328" y="2009"/>
                  <a:pt x="314" y="2017"/>
                </a:cubicBezTo>
                <a:cubicBezTo>
                  <a:pt x="280" y="2036"/>
                  <a:pt x="243" y="2060"/>
                  <a:pt x="205" y="2090"/>
                </a:cubicBezTo>
                <a:cubicBezTo>
                  <a:pt x="167" y="2120"/>
                  <a:pt x="128" y="2157"/>
                  <a:pt x="92" y="2201"/>
                </a:cubicBezTo>
                <a:cubicBezTo>
                  <a:pt x="56" y="2245"/>
                  <a:pt x="23" y="2296"/>
                  <a:pt x="0" y="2350"/>
                </a:cubicBezTo>
                <a:cubicBezTo>
                  <a:pt x="36" y="2302"/>
                  <a:pt x="77" y="2268"/>
                  <a:pt x="114" y="2236"/>
                </a:cubicBezTo>
                <a:cubicBezTo>
                  <a:pt x="152" y="2205"/>
                  <a:pt x="187" y="2177"/>
                  <a:pt x="219" y="2141"/>
                </a:cubicBezTo>
                <a:cubicBezTo>
                  <a:pt x="229" y="2152"/>
                  <a:pt x="251" y="2175"/>
                  <a:pt x="268" y="2162"/>
                </a:cubicBezTo>
                <a:cubicBezTo>
                  <a:pt x="283" y="2153"/>
                  <a:pt x="296" y="2145"/>
                  <a:pt x="309" y="2136"/>
                </a:cubicBezTo>
                <a:cubicBezTo>
                  <a:pt x="322" y="2128"/>
                  <a:pt x="335" y="2120"/>
                  <a:pt x="348" y="2112"/>
                </a:cubicBezTo>
                <a:cubicBezTo>
                  <a:pt x="354" y="2108"/>
                  <a:pt x="360" y="2104"/>
                  <a:pt x="366" y="2100"/>
                </a:cubicBezTo>
                <a:cubicBezTo>
                  <a:pt x="375" y="2095"/>
                  <a:pt x="375" y="2095"/>
                  <a:pt x="375" y="2095"/>
                </a:cubicBezTo>
                <a:cubicBezTo>
                  <a:pt x="377" y="2093"/>
                  <a:pt x="380" y="2092"/>
                  <a:pt x="383" y="2090"/>
                </a:cubicBezTo>
                <a:cubicBezTo>
                  <a:pt x="384" y="2090"/>
                  <a:pt x="385" y="2089"/>
                  <a:pt x="385" y="2089"/>
                </a:cubicBezTo>
                <a:cubicBezTo>
                  <a:pt x="386" y="2089"/>
                  <a:pt x="386" y="2090"/>
                  <a:pt x="386" y="2090"/>
                </a:cubicBezTo>
                <a:cubicBezTo>
                  <a:pt x="387" y="2092"/>
                  <a:pt x="389" y="2094"/>
                  <a:pt x="390" y="2096"/>
                </a:cubicBezTo>
                <a:cubicBezTo>
                  <a:pt x="391" y="2097"/>
                  <a:pt x="391" y="2097"/>
                  <a:pt x="391" y="2097"/>
                </a:cubicBezTo>
                <a:cubicBezTo>
                  <a:pt x="391" y="2097"/>
                  <a:pt x="391" y="2097"/>
                  <a:pt x="391" y="2098"/>
                </a:cubicBezTo>
                <a:cubicBezTo>
                  <a:pt x="393" y="2101"/>
                  <a:pt x="393" y="2101"/>
                  <a:pt x="393" y="2101"/>
                </a:cubicBezTo>
                <a:cubicBezTo>
                  <a:pt x="397" y="2108"/>
                  <a:pt x="397" y="2108"/>
                  <a:pt x="397" y="2108"/>
                </a:cubicBezTo>
                <a:cubicBezTo>
                  <a:pt x="401" y="2115"/>
                  <a:pt x="405" y="2121"/>
                  <a:pt x="409" y="2127"/>
                </a:cubicBezTo>
                <a:cubicBezTo>
                  <a:pt x="403" y="2135"/>
                  <a:pt x="398" y="2144"/>
                  <a:pt x="392" y="2152"/>
                </a:cubicBezTo>
                <a:cubicBezTo>
                  <a:pt x="386" y="2162"/>
                  <a:pt x="380" y="2172"/>
                  <a:pt x="374" y="2181"/>
                </a:cubicBezTo>
                <a:cubicBezTo>
                  <a:pt x="369" y="2192"/>
                  <a:pt x="363" y="2202"/>
                  <a:pt x="357" y="2212"/>
                </a:cubicBezTo>
                <a:cubicBezTo>
                  <a:pt x="349" y="2219"/>
                  <a:pt x="363" y="2248"/>
                  <a:pt x="393" y="2264"/>
                </a:cubicBezTo>
                <a:cubicBezTo>
                  <a:pt x="385" y="2271"/>
                  <a:pt x="377" y="2277"/>
                  <a:pt x="370" y="2284"/>
                </a:cubicBezTo>
                <a:cubicBezTo>
                  <a:pt x="353" y="2298"/>
                  <a:pt x="395" y="2325"/>
                  <a:pt x="378" y="2340"/>
                </a:cubicBezTo>
                <a:cubicBezTo>
                  <a:pt x="374" y="2350"/>
                  <a:pt x="369" y="2360"/>
                  <a:pt x="363" y="2370"/>
                </a:cubicBezTo>
                <a:cubicBezTo>
                  <a:pt x="357" y="2381"/>
                  <a:pt x="351" y="2391"/>
                  <a:pt x="344" y="2401"/>
                </a:cubicBezTo>
                <a:cubicBezTo>
                  <a:pt x="341" y="2406"/>
                  <a:pt x="338" y="2410"/>
                  <a:pt x="334" y="2415"/>
                </a:cubicBezTo>
                <a:cubicBezTo>
                  <a:pt x="323" y="2429"/>
                  <a:pt x="323" y="2429"/>
                  <a:pt x="323" y="2429"/>
                </a:cubicBezTo>
                <a:cubicBezTo>
                  <a:pt x="316" y="2439"/>
                  <a:pt x="308" y="2449"/>
                  <a:pt x="300" y="2458"/>
                </a:cubicBezTo>
                <a:cubicBezTo>
                  <a:pt x="284" y="2476"/>
                  <a:pt x="266" y="2497"/>
                  <a:pt x="248" y="2516"/>
                </a:cubicBezTo>
                <a:cubicBezTo>
                  <a:pt x="241" y="2523"/>
                  <a:pt x="241" y="2523"/>
                  <a:pt x="241" y="2523"/>
                </a:cubicBezTo>
                <a:cubicBezTo>
                  <a:pt x="238" y="2527"/>
                  <a:pt x="238" y="2527"/>
                  <a:pt x="238" y="2527"/>
                </a:cubicBezTo>
                <a:cubicBezTo>
                  <a:pt x="236" y="2528"/>
                  <a:pt x="236" y="2528"/>
                  <a:pt x="236" y="2528"/>
                </a:cubicBezTo>
                <a:cubicBezTo>
                  <a:pt x="230" y="2535"/>
                  <a:pt x="230" y="2535"/>
                  <a:pt x="230" y="2535"/>
                </a:cubicBezTo>
                <a:cubicBezTo>
                  <a:pt x="220" y="2545"/>
                  <a:pt x="220" y="2545"/>
                  <a:pt x="220" y="2545"/>
                </a:cubicBezTo>
                <a:cubicBezTo>
                  <a:pt x="210" y="2555"/>
                  <a:pt x="210" y="2555"/>
                  <a:pt x="210" y="2555"/>
                </a:cubicBezTo>
                <a:cubicBezTo>
                  <a:pt x="208" y="2558"/>
                  <a:pt x="208" y="2558"/>
                  <a:pt x="208" y="2558"/>
                </a:cubicBezTo>
                <a:cubicBezTo>
                  <a:pt x="207" y="2559"/>
                  <a:pt x="207" y="2559"/>
                  <a:pt x="207" y="2559"/>
                </a:cubicBezTo>
                <a:cubicBezTo>
                  <a:pt x="206" y="2560"/>
                  <a:pt x="206" y="2560"/>
                  <a:pt x="206" y="2560"/>
                </a:cubicBezTo>
                <a:cubicBezTo>
                  <a:pt x="206" y="2560"/>
                  <a:pt x="206" y="2560"/>
                  <a:pt x="205" y="2561"/>
                </a:cubicBezTo>
                <a:cubicBezTo>
                  <a:pt x="193" y="2575"/>
                  <a:pt x="193" y="2575"/>
                  <a:pt x="193" y="2575"/>
                </a:cubicBezTo>
                <a:cubicBezTo>
                  <a:pt x="176" y="2595"/>
                  <a:pt x="160" y="2615"/>
                  <a:pt x="145" y="2635"/>
                </a:cubicBezTo>
                <a:cubicBezTo>
                  <a:pt x="133" y="2652"/>
                  <a:pt x="121" y="2670"/>
                  <a:pt x="109" y="2688"/>
                </a:cubicBezTo>
                <a:cubicBezTo>
                  <a:pt x="103" y="2696"/>
                  <a:pt x="98" y="2706"/>
                  <a:pt x="93" y="2715"/>
                </a:cubicBezTo>
                <a:cubicBezTo>
                  <a:pt x="87" y="2725"/>
                  <a:pt x="82" y="2734"/>
                  <a:pt x="77" y="2744"/>
                </a:cubicBezTo>
                <a:cubicBezTo>
                  <a:pt x="67" y="2763"/>
                  <a:pt x="58" y="2783"/>
                  <a:pt x="50" y="2803"/>
                </a:cubicBezTo>
                <a:cubicBezTo>
                  <a:pt x="17" y="2884"/>
                  <a:pt x="2" y="2973"/>
                  <a:pt x="7" y="3054"/>
                </a:cubicBezTo>
                <a:cubicBezTo>
                  <a:pt x="13" y="3034"/>
                  <a:pt x="21" y="3015"/>
                  <a:pt x="28" y="2998"/>
                </a:cubicBezTo>
                <a:cubicBezTo>
                  <a:pt x="30" y="2994"/>
                  <a:pt x="32" y="2989"/>
                  <a:pt x="34" y="2985"/>
                </a:cubicBezTo>
                <a:cubicBezTo>
                  <a:pt x="36" y="2981"/>
                  <a:pt x="38" y="2976"/>
                  <a:pt x="40" y="2972"/>
                </a:cubicBezTo>
                <a:cubicBezTo>
                  <a:pt x="44" y="2964"/>
                  <a:pt x="48" y="2955"/>
                  <a:pt x="52" y="2947"/>
                </a:cubicBezTo>
                <a:cubicBezTo>
                  <a:pt x="56" y="2939"/>
                  <a:pt x="60" y="2930"/>
                  <a:pt x="63" y="2922"/>
                </a:cubicBezTo>
                <a:cubicBezTo>
                  <a:pt x="67" y="2913"/>
                  <a:pt x="71" y="2905"/>
                  <a:pt x="74" y="2896"/>
                </a:cubicBezTo>
                <a:cubicBezTo>
                  <a:pt x="77" y="2887"/>
                  <a:pt x="80" y="2878"/>
                  <a:pt x="82" y="2869"/>
                </a:cubicBezTo>
                <a:cubicBezTo>
                  <a:pt x="85" y="2859"/>
                  <a:pt x="87" y="2850"/>
                  <a:pt x="89" y="2839"/>
                </a:cubicBezTo>
                <a:cubicBezTo>
                  <a:pt x="104" y="2844"/>
                  <a:pt x="135" y="2855"/>
                  <a:pt x="142" y="2837"/>
                </a:cubicBezTo>
                <a:cubicBezTo>
                  <a:pt x="156" y="2811"/>
                  <a:pt x="171" y="2784"/>
                  <a:pt x="185" y="2758"/>
                </a:cubicBezTo>
                <a:cubicBezTo>
                  <a:pt x="192" y="2744"/>
                  <a:pt x="200" y="2732"/>
                  <a:pt x="208" y="2720"/>
                </a:cubicBezTo>
                <a:cubicBezTo>
                  <a:pt x="215" y="2708"/>
                  <a:pt x="223" y="2697"/>
                  <a:pt x="231" y="2685"/>
                </a:cubicBezTo>
                <a:cubicBezTo>
                  <a:pt x="241" y="2673"/>
                  <a:pt x="251" y="2661"/>
                  <a:pt x="262" y="2650"/>
                </a:cubicBezTo>
                <a:cubicBezTo>
                  <a:pt x="267" y="2644"/>
                  <a:pt x="272" y="2639"/>
                  <a:pt x="278" y="2635"/>
                </a:cubicBezTo>
                <a:cubicBezTo>
                  <a:pt x="283" y="2630"/>
                  <a:pt x="290" y="2624"/>
                  <a:pt x="291" y="2624"/>
                </a:cubicBezTo>
                <a:cubicBezTo>
                  <a:pt x="304" y="2620"/>
                  <a:pt x="318" y="2620"/>
                  <a:pt x="335" y="2624"/>
                </a:cubicBezTo>
                <a:cubicBezTo>
                  <a:pt x="337" y="2625"/>
                  <a:pt x="340" y="2625"/>
                  <a:pt x="343" y="2626"/>
                </a:cubicBezTo>
                <a:cubicBezTo>
                  <a:pt x="344" y="2627"/>
                  <a:pt x="346" y="2627"/>
                  <a:pt x="347" y="2628"/>
                </a:cubicBezTo>
                <a:cubicBezTo>
                  <a:pt x="350" y="2628"/>
                  <a:pt x="350" y="2628"/>
                  <a:pt x="350" y="2628"/>
                </a:cubicBezTo>
                <a:cubicBezTo>
                  <a:pt x="350" y="2628"/>
                  <a:pt x="350" y="2628"/>
                  <a:pt x="350" y="2628"/>
                </a:cubicBezTo>
                <a:cubicBezTo>
                  <a:pt x="349" y="2629"/>
                  <a:pt x="357" y="2621"/>
                  <a:pt x="354" y="2625"/>
                </a:cubicBezTo>
                <a:cubicBezTo>
                  <a:pt x="354" y="2625"/>
                  <a:pt x="354" y="2625"/>
                  <a:pt x="354" y="2625"/>
                </a:cubicBezTo>
                <a:cubicBezTo>
                  <a:pt x="354" y="2625"/>
                  <a:pt x="354" y="2625"/>
                  <a:pt x="354" y="2625"/>
                </a:cubicBezTo>
                <a:cubicBezTo>
                  <a:pt x="354" y="2625"/>
                  <a:pt x="354" y="2625"/>
                  <a:pt x="354" y="2625"/>
                </a:cubicBezTo>
                <a:cubicBezTo>
                  <a:pt x="354" y="2625"/>
                  <a:pt x="354" y="2625"/>
                  <a:pt x="354" y="2625"/>
                </a:cubicBezTo>
                <a:cubicBezTo>
                  <a:pt x="355" y="2625"/>
                  <a:pt x="355" y="2625"/>
                  <a:pt x="355" y="2625"/>
                </a:cubicBezTo>
                <a:cubicBezTo>
                  <a:pt x="356" y="2625"/>
                  <a:pt x="356" y="2625"/>
                  <a:pt x="356" y="2625"/>
                </a:cubicBezTo>
                <a:cubicBezTo>
                  <a:pt x="364" y="2627"/>
                  <a:pt x="372" y="2629"/>
                  <a:pt x="381" y="2630"/>
                </a:cubicBezTo>
                <a:cubicBezTo>
                  <a:pt x="397" y="2633"/>
                  <a:pt x="414" y="2632"/>
                  <a:pt x="426" y="2620"/>
                </a:cubicBezTo>
                <a:cubicBezTo>
                  <a:pt x="426" y="2620"/>
                  <a:pt x="426" y="2620"/>
                  <a:pt x="426" y="2620"/>
                </a:cubicBezTo>
                <a:cubicBezTo>
                  <a:pt x="402" y="2645"/>
                  <a:pt x="402" y="2645"/>
                  <a:pt x="402" y="2645"/>
                </a:cubicBezTo>
                <a:cubicBezTo>
                  <a:pt x="412" y="2652"/>
                  <a:pt x="429" y="2666"/>
                  <a:pt x="436" y="2672"/>
                </a:cubicBezTo>
                <a:cubicBezTo>
                  <a:pt x="427" y="2676"/>
                  <a:pt x="413" y="2674"/>
                  <a:pt x="398" y="2672"/>
                </a:cubicBezTo>
                <a:cubicBezTo>
                  <a:pt x="393" y="2703"/>
                  <a:pt x="370" y="2746"/>
                  <a:pt x="345" y="2781"/>
                </a:cubicBezTo>
                <a:cubicBezTo>
                  <a:pt x="320" y="2816"/>
                  <a:pt x="293" y="2843"/>
                  <a:pt x="282" y="2841"/>
                </a:cubicBezTo>
                <a:cubicBezTo>
                  <a:pt x="275" y="2848"/>
                  <a:pt x="259" y="2859"/>
                  <a:pt x="238" y="2870"/>
                </a:cubicBezTo>
                <a:cubicBezTo>
                  <a:pt x="218" y="2882"/>
                  <a:pt x="193" y="2894"/>
                  <a:pt x="167" y="2906"/>
                </a:cubicBezTo>
                <a:cubicBezTo>
                  <a:pt x="156" y="2910"/>
                  <a:pt x="146" y="2914"/>
                  <a:pt x="136" y="2917"/>
                </a:cubicBezTo>
                <a:cubicBezTo>
                  <a:pt x="126" y="2921"/>
                  <a:pt x="117" y="2925"/>
                  <a:pt x="109" y="2929"/>
                </a:cubicBezTo>
                <a:cubicBezTo>
                  <a:pt x="93" y="2937"/>
                  <a:pt x="81" y="2946"/>
                  <a:pt x="75" y="2952"/>
                </a:cubicBezTo>
                <a:cubicBezTo>
                  <a:pt x="53" y="2961"/>
                  <a:pt x="48" y="2989"/>
                  <a:pt x="55" y="3026"/>
                </a:cubicBezTo>
                <a:cubicBezTo>
                  <a:pt x="56" y="3044"/>
                  <a:pt x="59" y="3064"/>
                  <a:pt x="62" y="3085"/>
                </a:cubicBezTo>
                <a:cubicBezTo>
                  <a:pt x="62" y="3090"/>
                  <a:pt x="63" y="3095"/>
                  <a:pt x="64" y="3101"/>
                </a:cubicBezTo>
                <a:cubicBezTo>
                  <a:pt x="64" y="3104"/>
                  <a:pt x="65" y="3106"/>
                  <a:pt x="65" y="3109"/>
                </a:cubicBezTo>
                <a:cubicBezTo>
                  <a:pt x="65" y="3111"/>
                  <a:pt x="66" y="3112"/>
                  <a:pt x="67" y="3114"/>
                </a:cubicBezTo>
                <a:cubicBezTo>
                  <a:pt x="69" y="3119"/>
                  <a:pt x="69" y="3119"/>
                  <a:pt x="69" y="3119"/>
                </a:cubicBezTo>
                <a:cubicBezTo>
                  <a:pt x="76" y="3131"/>
                  <a:pt x="83" y="3144"/>
                  <a:pt x="91" y="3157"/>
                </a:cubicBezTo>
                <a:cubicBezTo>
                  <a:pt x="104" y="3175"/>
                  <a:pt x="119" y="3192"/>
                  <a:pt x="134" y="3209"/>
                </a:cubicBezTo>
                <a:cubicBezTo>
                  <a:pt x="140" y="3216"/>
                  <a:pt x="140" y="3216"/>
                  <a:pt x="140" y="3216"/>
                </a:cubicBezTo>
                <a:cubicBezTo>
                  <a:pt x="145" y="3222"/>
                  <a:pt x="145" y="3222"/>
                  <a:pt x="145" y="3222"/>
                </a:cubicBezTo>
                <a:cubicBezTo>
                  <a:pt x="155" y="3233"/>
                  <a:pt x="155" y="3233"/>
                  <a:pt x="155" y="3233"/>
                </a:cubicBezTo>
                <a:cubicBezTo>
                  <a:pt x="161" y="3241"/>
                  <a:pt x="167" y="3248"/>
                  <a:pt x="173" y="3255"/>
                </a:cubicBezTo>
                <a:cubicBezTo>
                  <a:pt x="186" y="3269"/>
                  <a:pt x="198" y="3281"/>
                  <a:pt x="209" y="3292"/>
                </a:cubicBezTo>
                <a:cubicBezTo>
                  <a:pt x="221" y="3303"/>
                  <a:pt x="232" y="3312"/>
                  <a:pt x="241" y="3318"/>
                </a:cubicBezTo>
                <a:cubicBezTo>
                  <a:pt x="284" y="3356"/>
                  <a:pt x="228" y="3394"/>
                  <a:pt x="220" y="3440"/>
                </a:cubicBezTo>
                <a:cubicBezTo>
                  <a:pt x="245" y="3436"/>
                  <a:pt x="262" y="3446"/>
                  <a:pt x="279" y="3457"/>
                </a:cubicBezTo>
                <a:cubicBezTo>
                  <a:pt x="296" y="3467"/>
                  <a:pt x="313" y="3477"/>
                  <a:pt x="339" y="3473"/>
                </a:cubicBezTo>
                <a:cubicBezTo>
                  <a:pt x="338" y="3477"/>
                  <a:pt x="346" y="3482"/>
                  <a:pt x="361" y="3487"/>
                </a:cubicBezTo>
                <a:cubicBezTo>
                  <a:pt x="375" y="3492"/>
                  <a:pt x="394" y="3498"/>
                  <a:pt x="417" y="3503"/>
                </a:cubicBezTo>
                <a:cubicBezTo>
                  <a:pt x="461" y="3514"/>
                  <a:pt x="515" y="3524"/>
                  <a:pt x="551" y="3528"/>
                </a:cubicBezTo>
                <a:cubicBezTo>
                  <a:pt x="551" y="3528"/>
                  <a:pt x="577" y="3515"/>
                  <a:pt x="649" y="3523"/>
                </a:cubicBezTo>
                <a:cubicBezTo>
                  <a:pt x="673" y="3525"/>
                  <a:pt x="674" y="3509"/>
                  <a:pt x="676" y="3494"/>
                </a:cubicBezTo>
                <a:cubicBezTo>
                  <a:pt x="674" y="3509"/>
                  <a:pt x="674" y="3509"/>
                  <a:pt x="673" y="3525"/>
                </a:cubicBezTo>
                <a:cubicBezTo>
                  <a:pt x="699" y="3496"/>
                  <a:pt x="742" y="3530"/>
                  <a:pt x="767" y="3517"/>
                </a:cubicBezTo>
                <a:cubicBezTo>
                  <a:pt x="766" y="3532"/>
                  <a:pt x="766" y="3532"/>
                  <a:pt x="764" y="3548"/>
                </a:cubicBezTo>
                <a:cubicBezTo>
                  <a:pt x="813" y="3521"/>
                  <a:pt x="857" y="3555"/>
                  <a:pt x="905" y="3543"/>
                </a:cubicBezTo>
                <a:cubicBezTo>
                  <a:pt x="903" y="3559"/>
                  <a:pt x="903" y="3559"/>
                  <a:pt x="902" y="3574"/>
                </a:cubicBezTo>
                <a:cubicBezTo>
                  <a:pt x="914" y="3575"/>
                  <a:pt x="925" y="3576"/>
                  <a:pt x="934" y="3579"/>
                </a:cubicBezTo>
                <a:cubicBezTo>
                  <a:pt x="942" y="3581"/>
                  <a:pt x="948" y="3585"/>
                  <a:pt x="947" y="3593"/>
                </a:cubicBezTo>
                <a:cubicBezTo>
                  <a:pt x="946" y="3608"/>
                  <a:pt x="946" y="3608"/>
                  <a:pt x="945" y="3624"/>
                </a:cubicBezTo>
                <a:cubicBezTo>
                  <a:pt x="967" y="3641"/>
                  <a:pt x="1015" y="3613"/>
                  <a:pt x="1012" y="3643"/>
                </a:cubicBezTo>
                <a:cubicBezTo>
                  <a:pt x="1014" y="3628"/>
                  <a:pt x="1014" y="3628"/>
                  <a:pt x="1015" y="3613"/>
                </a:cubicBezTo>
                <a:cubicBezTo>
                  <a:pt x="1060" y="3616"/>
                  <a:pt x="1100" y="3622"/>
                  <a:pt x="1137" y="3630"/>
                </a:cubicBezTo>
                <a:cubicBezTo>
                  <a:pt x="1155" y="3634"/>
                  <a:pt x="1173" y="3639"/>
                  <a:pt x="1190" y="3643"/>
                </a:cubicBezTo>
                <a:cubicBezTo>
                  <a:pt x="1199" y="3646"/>
                  <a:pt x="1208" y="3648"/>
                  <a:pt x="1216" y="3651"/>
                </a:cubicBezTo>
                <a:cubicBezTo>
                  <a:pt x="1224" y="3653"/>
                  <a:pt x="1232" y="3655"/>
                  <a:pt x="1241" y="3658"/>
                </a:cubicBezTo>
                <a:cubicBezTo>
                  <a:pt x="1284" y="3675"/>
                  <a:pt x="1330" y="3687"/>
                  <a:pt x="1378" y="3695"/>
                </a:cubicBezTo>
                <a:cubicBezTo>
                  <a:pt x="1427" y="3703"/>
                  <a:pt x="1477" y="3707"/>
                  <a:pt x="1528" y="3708"/>
                </a:cubicBezTo>
                <a:cubicBezTo>
                  <a:pt x="1541" y="3708"/>
                  <a:pt x="1554" y="3708"/>
                  <a:pt x="1566" y="3708"/>
                </a:cubicBezTo>
                <a:cubicBezTo>
                  <a:pt x="1579" y="3708"/>
                  <a:pt x="1591" y="3708"/>
                  <a:pt x="1604" y="3708"/>
                </a:cubicBezTo>
                <a:cubicBezTo>
                  <a:pt x="1617" y="3707"/>
                  <a:pt x="1630" y="3707"/>
                  <a:pt x="1642" y="3706"/>
                </a:cubicBezTo>
                <a:cubicBezTo>
                  <a:pt x="1654" y="3706"/>
                  <a:pt x="1665" y="3705"/>
                  <a:pt x="1677" y="3704"/>
                </a:cubicBezTo>
                <a:cubicBezTo>
                  <a:pt x="1689" y="3703"/>
                  <a:pt x="1700" y="3702"/>
                  <a:pt x="1712" y="3702"/>
                </a:cubicBezTo>
                <a:cubicBezTo>
                  <a:pt x="1723" y="3701"/>
                  <a:pt x="1734" y="3700"/>
                  <a:pt x="1745" y="3699"/>
                </a:cubicBezTo>
                <a:cubicBezTo>
                  <a:pt x="1765" y="3697"/>
                  <a:pt x="1786" y="3695"/>
                  <a:pt x="1806" y="3693"/>
                </a:cubicBezTo>
                <a:cubicBezTo>
                  <a:pt x="1823" y="3694"/>
                  <a:pt x="1844" y="3666"/>
                  <a:pt x="1831" y="3633"/>
                </a:cubicBezTo>
                <a:cubicBezTo>
                  <a:pt x="1840" y="3634"/>
                  <a:pt x="1847" y="3635"/>
                  <a:pt x="1855" y="3636"/>
                </a:cubicBezTo>
                <a:cubicBezTo>
                  <a:pt x="1864" y="3637"/>
                  <a:pt x="1872" y="3638"/>
                  <a:pt x="1880" y="3639"/>
                </a:cubicBezTo>
                <a:cubicBezTo>
                  <a:pt x="1888" y="3640"/>
                  <a:pt x="1893" y="3638"/>
                  <a:pt x="1897" y="3634"/>
                </a:cubicBezTo>
                <a:cubicBezTo>
                  <a:pt x="1901" y="3631"/>
                  <a:pt x="1904" y="3625"/>
                  <a:pt x="1907" y="3620"/>
                </a:cubicBezTo>
                <a:cubicBezTo>
                  <a:pt x="1912" y="3609"/>
                  <a:pt x="1918" y="3598"/>
                  <a:pt x="1933" y="3601"/>
                </a:cubicBezTo>
                <a:cubicBezTo>
                  <a:pt x="1940" y="3600"/>
                  <a:pt x="1947" y="3599"/>
                  <a:pt x="1954" y="3598"/>
                </a:cubicBezTo>
                <a:cubicBezTo>
                  <a:pt x="1961" y="3597"/>
                  <a:pt x="1968" y="3597"/>
                  <a:pt x="1975" y="3597"/>
                </a:cubicBezTo>
                <a:cubicBezTo>
                  <a:pt x="1982" y="3597"/>
                  <a:pt x="1990" y="3597"/>
                  <a:pt x="1997" y="3597"/>
                </a:cubicBezTo>
                <a:cubicBezTo>
                  <a:pt x="2008" y="3597"/>
                  <a:pt x="2008" y="3597"/>
                  <a:pt x="2008" y="3597"/>
                </a:cubicBezTo>
                <a:cubicBezTo>
                  <a:pt x="2013" y="3597"/>
                  <a:pt x="2013" y="3597"/>
                  <a:pt x="2013" y="3597"/>
                </a:cubicBezTo>
                <a:cubicBezTo>
                  <a:pt x="2016" y="3597"/>
                  <a:pt x="2016" y="3597"/>
                  <a:pt x="2016" y="3597"/>
                </a:cubicBezTo>
                <a:cubicBezTo>
                  <a:pt x="2019" y="3597"/>
                  <a:pt x="2019" y="3597"/>
                  <a:pt x="2019" y="3597"/>
                </a:cubicBezTo>
                <a:cubicBezTo>
                  <a:pt x="2055" y="3600"/>
                  <a:pt x="2091" y="3603"/>
                  <a:pt x="2126" y="3608"/>
                </a:cubicBezTo>
                <a:cubicBezTo>
                  <a:pt x="2135" y="3609"/>
                  <a:pt x="2143" y="3611"/>
                  <a:pt x="2151" y="3612"/>
                </a:cubicBezTo>
                <a:cubicBezTo>
                  <a:pt x="2176" y="3616"/>
                  <a:pt x="2176" y="3616"/>
                  <a:pt x="2176" y="3616"/>
                </a:cubicBezTo>
                <a:cubicBezTo>
                  <a:pt x="2193" y="3619"/>
                  <a:pt x="2209" y="3622"/>
                  <a:pt x="2225" y="3626"/>
                </a:cubicBezTo>
                <a:cubicBezTo>
                  <a:pt x="2242" y="3629"/>
                  <a:pt x="2258" y="3633"/>
                  <a:pt x="2274" y="3637"/>
                </a:cubicBezTo>
                <a:cubicBezTo>
                  <a:pt x="2278" y="3638"/>
                  <a:pt x="2282" y="3639"/>
                  <a:pt x="2286" y="3640"/>
                </a:cubicBezTo>
                <a:cubicBezTo>
                  <a:pt x="2287" y="3641"/>
                  <a:pt x="2287" y="3642"/>
                  <a:pt x="2287" y="3643"/>
                </a:cubicBezTo>
                <a:cubicBezTo>
                  <a:pt x="2294" y="3642"/>
                  <a:pt x="2294" y="3642"/>
                  <a:pt x="2294" y="3642"/>
                </a:cubicBezTo>
                <a:cubicBezTo>
                  <a:pt x="2304" y="3644"/>
                  <a:pt x="2314" y="3647"/>
                  <a:pt x="2323" y="3649"/>
                </a:cubicBezTo>
                <a:cubicBezTo>
                  <a:pt x="2333" y="3652"/>
                  <a:pt x="2343" y="3654"/>
                  <a:pt x="2353" y="3657"/>
                </a:cubicBezTo>
                <a:cubicBezTo>
                  <a:pt x="2354" y="3662"/>
                  <a:pt x="2354" y="3662"/>
                  <a:pt x="2354" y="3662"/>
                </a:cubicBezTo>
                <a:cubicBezTo>
                  <a:pt x="2252" y="3681"/>
                  <a:pt x="2252" y="3681"/>
                  <a:pt x="2252" y="3681"/>
                </a:cubicBezTo>
                <a:cubicBezTo>
                  <a:pt x="2218" y="3686"/>
                  <a:pt x="2185" y="3694"/>
                  <a:pt x="2151" y="3700"/>
                </a:cubicBezTo>
                <a:cubicBezTo>
                  <a:pt x="1960" y="3737"/>
                  <a:pt x="1960" y="3737"/>
                  <a:pt x="1960" y="3737"/>
                </a:cubicBezTo>
                <a:cubicBezTo>
                  <a:pt x="1963" y="3752"/>
                  <a:pt x="1967" y="3767"/>
                  <a:pt x="1997" y="3761"/>
                </a:cubicBezTo>
                <a:cubicBezTo>
                  <a:pt x="1990" y="3763"/>
                  <a:pt x="1983" y="3764"/>
                  <a:pt x="1976" y="3765"/>
                </a:cubicBezTo>
                <a:cubicBezTo>
                  <a:pt x="1969" y="3767"/>
                  <a:pt x="1962" y="3768"/>
                  <a:pt x="1955" y="3769"/>
                </a:cubicBezTo>
                <a:cubicBezTo>
                  <a:pt x="1942" y="3771"/>
                  <a:pt x="1928" y="3773"/>
                  <a:pt x="1915" y="3776"/>
                </a:cubicBezTo>
                <a:cubicBezTo>
                  <a:pt x="1902" y="3780"/>
                  <a:pt x="1888" y="3783"/>
                  <a:pt x="1875" y="3787"/>
                </a:cubicBezTo>
                <a:cubicBezTo>
                  <a:pt x="1862" y="3791"/>
                  <a:pt x="1849" y="3797"/>
                  <a:pt x="1835" y="3802"/>
                </a:cubicBezTo>
                <a:cubicBezTo>
                  <a:pt x="1815" y="3810"/>
                  <a:pt x="1815" y="3810"/>
                  <a:pt x="1815" y="3810"/>
                </a:cubicBezTo>
                <a:cubicBezTo>
                  <a:pt x="1794" y="3819"/>
                  <a:pt x="1794" y="3819"/>
                  <a:pt x="1794" y="3819"/>
                </a:cubicBezTo>
                <a:cubicBezTo>
                  <a:pt x="1779" y="3825"/>
                  <a:pt x="1765" y="3832"/>
                  <a:pt x="1750" y="3838"/>
                </a:cubicBezTo>
                <a:cubicBezTo>
                  <a:pt x="1743" y="3841"/>
                  <a:pt x="1735" y="3844"/>
                  <a:pt x="1728" y="3847"/>
                </a:cubicBezTo>
                <a:cubicBezTo>
                  <a:pt x="1724" y="3849"/>
                  <a:pt x="1720" y="3850"/>
                  <a:pt x="1716" y="3852"/>
                </a:cubicBezTo>
                <a:cubicBezTo>
                  <a:pt x="1707" y="3856"/>
                  <a:pt x="1707" y="3856"/>
                  <a:pt x="1707" y="3856"/>
                </a:cubicBezTo>
                <a:cubicBezTo>
                  <a:pt x="1700" y="3859"/>
                  <a:pt x="1693" y="3863"/>
                  <a:pt x="1687" y="3866"/>
                </a:cubicBezTo>
                <a:cubicBezTo>
                  <a:pt x="1680" y="3869"/>
                  <a:pt x="1674" y="3872"/>
                  <a:pt x="1666" y="3875"/>
                </a:cubicBezTo>
                <a:cubicBezTo>
                  <a:pt x="1659" y="3879"/>
                  <a:pt x="1652" y="3882"/>
                  <a:pt x="1645" y="3885"/>
                </a:cubicBezTo>
                <a:cubicBezTo>
                  <a:pt x="1638" y="3889"/>
                  <a:pt x="1632" y="3892"/>
                  <a:pt x="1625" y="3896"/>
                </a:cubicBezTo>
                <a:cubicBezTo>
                  <a:pt x="1612" y="3907"/>
                  <a:pt x="1616" y="3922"/>
                  <a:pt x="1636" y="3933"/>
                </a:cubicBezTo>
                <a:cubicBezTo>
                  <a:pt x="1655" y="3944"/>
                  <a:pt x="1702" y="3947"/>
                  <a:pt x="1745" y="3941"/>
                </a:cubicBezTo>
                <a:cubicBezTo>
                  <a:pt x="1758" y="3936"/>
                  <a:pt x="1770" y="3932"/>
                  <a:pt x="1782" y="3928"/>
                </a:cubicBezTo>
                <a:cubicBezTo>
                  <a:pt x="1794" y="3923"/>
                  <a:pt x="1805" y="3919"/>
                  <a:pt x="1816" y="3915"/>
                </a:cubicBezTo>
                <a:cubicBezTo>
                  <a:pt x="1834" y="3907"/>
                  <a:pt x="1852" y="3899"/>
                  <a:pt x="1870" y="3892"/>
                </a:cubicBezTo>
                <a:cubicBezTo>
                  <a:pt x="1885" y="3886"/>
                  <a:pt x="1898" y="3881"/>
                  <a:pt x="1913" y="3876"/>
                </a:cubicBezTo>
                <a:cubicBezTo>
                  <a:pt x="1921" y="3873"/>
                  <a:pt x="1929" y="3871"/>
                  <a:pt x="1937" y="3868"/>
                </a:cubicBezTo>
                <a:cubicBezTo>
                  <a:pt x="1945" y="3866"/>
                  <a:pt x="1953" y="3864"/>
                  <a:pt x="1962" y="3862"/>
                </a:cubicBezTo>
                <a:cubicBezTo>
                  <a:pt x="1970" y="3892"/>
                  <a:pt x="1970" y="3892"/>
                  <a:pt x="1970" y="3892"/>
                </a:cubicBezTo>
                <a:cubicBezTo>
                  <a:pt x="1947" y="3896"/>
                  <a:pt x="1919" y="3902"/>
                  <a:pt x="1892" y="3911"/>
                </a:cubicBezTo>
                <a:cubicBezTo>
                  <a:pt x="1885" y="3913"/>
                  <a:pt x="1878" y="3915"/>
                  <a:pt x="1869" y="3919"/>
                </a:cubicBezTo>
                <a:cubicBezTo>
                  <a:pt x="1865" y="3921"/>
                  <a:pt x="1861" y="3922"/>
                  <a:pt x="1856" y="3924"/>
                </a:cubicBezTo>
                <a:cubicBezTo>
                  <a:pt x="1852" y="3926"/>
                  <a:pt x="1847" y="3928"/>
                  <a:pt x="1843" y="3930"/>
                </a:cubicBezTo>
                <a:cubicBezTo>
                  <a:pt x="1839" y="3932"/>
                  <a:pt x="1834" y="3934"/>
                  <a:pt x="1830" y="3936"/>
                </a:cubicBezTo>
                <a:cubicBezTo>
                  <a:pt x="1825" y="3938"/>
                  <a:pt x="1821" y="3941"/>
                  <a:pt x="1816" y="3943"/>
                </a:cubicBezTo>
                <a:cubicBezTo>
                  <a:pt x="1807" y="3947"/>
                  <a:pt x="1799" y="3952"/>
                  <a:pt x="1791" y="3957"/>
                </a:cubicBezTo>
                <a:cubicBezTo>
                  <a:pt x="1783" y="3964"/>
                  <a:pt x="1785" y="3969"/>
                  <a:pt x="1791" y="3972"/>
                </a:cubicBezTo>
                <a:cubicBezTo>
                  <a:pt x="1795" y="3974"/>
                  <a:pt x="1800" y="3975"/>
                  <a:pt x="1805" y="3976"/>
                </a:cubicBezTo>
                <a:cubicBezTo>
                  <a:pt x="1810" y="3977"/>
                  <a:pt x="1815" y="3978"/>
                  <a:pt x="1821" y="3979"/>
                </a:cubicBezTo>
                <a:cubicBezTo>
                  <a:pt x="1832" y="3981"/>
                  <a:pt x="1843" y="3983"/>
                  <a:pt x="1850" y="3986"/>
                </a:cubicBezTo>
                <a:cubicBezTo>
                  <a:pt x="1853" y="3988"/>
                  <a:pt x="1855" y="3990"/>
                  <a:pt x="1855" y="3992"/>
                </a:cubicBezTo>
                <a:cubicBezTo>
                  <a:pt x="1856" y="3994"/>
                  <a:pt x="1855" y="3997"/>
                  <a:pt x="1851" y="4001"/>
                </a:cubicBezTo>
                <a:cubicBezTo>
                  <a:pt x="1842" y="4004"/>
                  <a:pt x="1833" y="4008"/>
                  <a:pt x="1824" y="4012"/>
                </a:cubicBezTo>
                <a:cubicBezTo>
                  <a:pt x="1817" y="4014"/>
                  <a:pt x="1817" y="4014"/>
                  <a:pt x="1817" y="4014"/>
                </a:cubicBezTo>
                <a:cubicBezTo>
                  <a:pt x="1810" y="4017"/>
                  <a:pt x="1810" y="4017"/>
                  <a:pt x="1810" y="4017"/>
                </a:cubicBezTo>
                <a:cubicBezTo>
                  <a:pt x="1805" y="4019"/>
                  <a:pt x="1800" y="4021"/>
                  <a:pt x="1795" y="4024"/>
                </a:cubicBezTo>
                <a:cubicBezTo>
                  <a:pt x="1790" y="4026"/>
                  <a:pt x="1785" y="4028"/>
                  <a:pt x="1780" y="4031"/>
                </a:cubicBezTo>
                <a:cubicBezTo>
                  <a:pt x="1778" y="4032"/>
                  <a:pt x="1778" y="4032"/>
                  <a:pt x="1778" y="4032"/>
                </a:cubicBezTo>
                <a:cubicBezTo>
                  <a:pt x="1777" y="4032"/>
                  <a:pt x="1777" y="4032"/>
                  <a:pt x="1777" y="4032"/>
                </a:cubicBezTo>
                <a:cubicBezTo>
                  <a:pt x="1777" y="4032"/>
                  <a:pt x="1777" y="4032"/>
                  <a:pt x="1777" y="4032"/>
                </a:cubicBezTo>
                <a:cubicBezTo>
                  <a:pt x="1776" y="4032"/>
                  <a:pt x="1776" y="4032"/>
                  <a:pt x="1776" y="4032"/>
                </a:cubicBezTo>
                <a:cubicBezTo>
                  <a:pt x="1776" y="4033"/>
                  <a:pt x="1776" y="4033"/>
                  <a:pt x="1776" y="4033"/>
                </a:cubicBezTo>
                <a:cubicBezTo>
                  <a:pt x="1776" y="4033"/>
                  <a:pt x="1782" y="4031"/>
                  <a:pt x="1779" y="4032"/>
                </a:cubicBezTo>
                <a:cubicBezTo>
                  <a:pt x="1779" y="4032"/>
                  <a:pt x="1779" y="4032"/>
                  <a:pt x="1779" y="4032"/>
                </a:cubicBezTo>
                <a:cubicBezTo>
                  <a:pt x="1779" y="4032"/>
                  <a:pt x="1779" y="4032"/>
                  <a:pt x="1779" y="4032"/>
                </a:cubicBezTo>
                <a:cubicBezTo>
                  <a:pt x="1777" y="4033"/>
                  <a:pt x="1777" y="4033"/>
                  <a:pt x="1777" y="4033"/>
                </a:cubicBezTo>
                <a:cubicBezTo>
                  <a:pt x="1775" y="4034"/>
                  <a:pt x="1773" y="4035"/>
                  <a:pt x="1772" y="4036"/>
                </a:cubicBezTo>
                <a:cubicBezTo>
                  <a:pt x="1765" y="4041"/>
                  <a:pt x="1759" y="4046"/>
                  <a:pt x="1753" y="4052"/>
                </a:cubicBezTo>
                <a:cubicBezTo>
                  <a:pt x="1758" y="4050"/>
                  <a:pt x="1764" y="4048"/>
                  <a:pt x="1769" y="4046"/>
                </a:cubicBezTo>
                <a:cubicBezTo>
                  <a:pt x="1772" y="4045"/>
                  <a:pt x="1774" y="4045"/>
                  <a:pt x="1777" y="4044"/>
                </a:cubicBezTo>
                <a:cubicBezTo>
                  <a:pt x="1781" y="4042"/>
                  <a:pt x="1781" y="4042"/>
                  <a:pt x="1781" y="4042"/>
                </a:cubicBezTo>
                <a:cubicBezTo>
                  <a:pt x="1782" y="4042"/>
                  <a:pt x="1782" y="4042"/>
                  <a:pt x="1782" y="4042"/>
                </a:cubicBezTo>
                <a:cubicBezTo>
                  <a:pt x="1783" y="4042"/>
                  <a:pt x="1783" y="4042"/>
                  <a:pt x="1783" y="4042"/>
                </a:cubicBezTo>
                <a:cubicBezTo>
                  <a:pt x="1783" y="4042"/>
                  <a:pt x="1783" y="4042"/>
                  <a:pt x="1783" y="4042"/>
                </a:cubicBezTo>
                <a:cubicBezTo>
                  <a:pt x="1783" y="4041"/>
                  <a:pt x="1783" y="4041"/>
                  <a:pt x="1783" y="4041"/>
                </a:cubicBezTo>
                <a:cubicBezTo>
                  <a:pt x="1783" y="4041"/>
                  <a:pt x="1784" y="4041"/>
                  <a:pt x="1783" y="4041"/>
                </a:cubicBezTo>
                <a:cubicBezTo>
                  <a:pt x="1783" y="4041"/>
                  <a:pt x="1783" y="4041"/>
                  <a:pt x="1783" y="4041"/>
                </a:cubicBezTo>
                <a:cubicBezTo>
                  <a:pt x="1783" y="4042"/>
                  <a:pt x="1783" y="4042"/>
                  <a:pt x="1783" y="4042"/>
                </a:cubicBezTo>
                <a:cubicBezTo>
                  <a:pt x="1782" y="4042"/>
                  <a:pt x="1781" y="4042"/>
                  <a:pt x="1780" y="4042"/>
                </a:cubicBezTo>
                <a:cubicBezTo>
                  <a:pt x="1780" y="4042"/>
                  <a:pt x="1780" y="4042"/>
                  <a:pt x="1780" y="4042"/>
                </a:cubicBezTo>
                <a:cubicBezTo>
                  <a:pt x="1783" y="4041"/>
                  <a:pt x="1783" y="4041"/>
                  <a:pt x="1783" y="4041"/>
                </a:cubicBezTo>
                <a:cubicBezTo>
                  <a:pt x="1791" y="4038"/>
                  <a:pt x="1799" y="4035"/>
                  <a:pt x="1807" y="4032"/>
                </a:cubicBezTo>
                <a:cubicBezTo>
                  <a:pt x="1816" y="4029"/>
                  <a:pt x="1824" y="4026"/>
                  <a:pt x="1831" y="4023"/>
                </a:cubicBezTo>
                <a:cubicBezTo>
                  <a:pt x="1845" y="4017"/>
                  <a:pt x="1861" y="4010"/>
                  <a:pt x="1873" y="4005"/>
                </a:cubicBezTo>
                <a:cubicBezTo>
                  <a:pt x="1884" y="3999"/>
                  <a:pt x="1896" y="3994"/>
                  <a:pt x="1908" y="3988"/>
                </a:cubicBezTo>
                <a:cubicBezTo>
                  <a:pt x="1915" y="3985"/>
                  <a:pt x="1915" y="3985"/>
                  <a:pt x="1915" y="3985"/>
                </a:cubicBezTo>
                <a:cubicBezTo>
                  <a:pt x="1917" y="3984"/>
                  <a:pt x="1919" y="3983"/>
                  <a:pt x="1921" y="3982"/>
                </a:cubicBezTo>
                <a:cubicBezTo>
                  <a:pt x="1932" y="3977"/>
                  <a:pt x="1932" y="3977"/>
                  <a:pt x="1932" y="3977"/>
                </a:cubicBezTo>
                <a:cubicBezTo>
                  <a:pt x="1939" y="3974"/>
                  <a:pt x="1947" y="3972"/>
                  <a:pt x="1955" y="3969"/>
                </a:cubicBezTo>
                <a:cubicBezTo>
                  <a:pt x="1962" y="3967"/>
                  <a:pt x="1970" y="3965"/>
                  <a:pt x="1978" y="3964"/>
                </a:cubicBezTo>
                <a:cubicBezTo>
                  <a:pt x="1985" y="3963"/>
                  <a:pt x="1993" y="3963"/>
                  <a:pt x="2000" y="3963"/>
                </a:cubicBezTo>
                <a:cubicBezTo>
                  <a:pt x="2002" y="3963"/>
                  <a:pt x="2003" y="3963"/>
                  <a:pt x="2004" y="3963"/>
                </a:cubicBezTo>
                <a:cubicBezTo>
                  <a:pt x="2005" y="3963"/>
                  <a:pt x="2006" y="3963"/>
                  <a:pt x="2007" y="3963"/>
                </a:cubicBezTo>
                <a:cubicBezTo>
                  <a:pt x="2010" y="3963"/>
                  <a:pt x="2010" y="3963"/>
                  <a:pt x="2010" y="3963"/>
                </a:cubicBezTo>
                <a:cubicBezTo>
                  <a:pt x="2043" y="3972"/>
                  <a:pt x="2077" y="3981"/>
                  <a:pt x="2083" y="4012"/>
                </a:cubicBezTo>
                <a:cubicBezTo>
                  <a:pt x="2157" y="3989"/>
                  <a:pt x="2226" y="3984"/>
                  <a:pt x="2291" y="3991"/>
                </a:cubicBezTo>
                <a:cubicBezTo>
                  <a:pt x="2354" y="3999"/>
                  <a:pt x="2411" y="4020"/>
                  <a:pt x="2462" y="4050"/>
                </a:cubicBezTo>
                <a:cubicBezTo>
                  <a:pt x="2480" y="4063"/>
                  <a:pt x="2524" y="4059"/>
                  <a:pt x="2575" y="4050"/>
                </a:cubicBezTo>
                <a:cubicBezTo>
                  <a:pt x="2601" y="4044"/>
                  <a:pt x="2624" y="4041"/>
                  <a:pt x="2648" y="4037"/>
                </a:cubicBezTo>
                <a:cubicBezTo>
                  <a:pt x="2671" y="4037"/>
                  <a:pt x="2695" y="4038"/>
                  <a:pt x="2718" y="4038"/>
                </a:cubicBezTo>
                <a:cubicBezTo>
                  <a:pt x="2728" y="4038"/>
                  <a:pt x="2728" y="4038"/>
                  <a:pt x="2728" y="4038"/>
                </a:cubicBezTo>
                <a:cubicBezTo>
                  <a:pt x="2739" y="4038"/>
                  <a:pt x="2739" y="4038"/>
                  <a:pt x="2739" y="4038"/>
                </a:cubicBezTo>
                <a:cubicBezTo>
                  <a:pt x="2761" y="4039"/>
                  <a:pt x="2761" y="4039"/>
                  <a:pt x="2761" y="4039"/>
                </a:cubicBezTo>
                <a:cubicBezTo>
                  <a:pt x="2775" y="4039"/>
                  <a:pt x="2790" y="4039"/>
                  <a:pt x="2804" y="4039"/>
                </a:cubicBezTo>
                <a:cubicBezTo>
                  <a:pt x="2818" y="4040"/>
                  <a:pt x="2833" y="4040"/>
                  <a:pt x="2847" y="4040"/>
                </a:cubicBezTo>
                <a:cubicBezTo>
                  <a:pt x="2869" y="4040"/>
                  <a:pt x="2869" y="4040"/>
                  <a:pt x="2869" y="4040"/>
                </a:cubicBezTo>
                <a:cubicBezTo>
                  <a:pt x="2892" y="4040"/>
                  <a:pt x="2892" y="4040"/>
                  <a:pt x="2892" y="4040"/>
                </a:cubicBezTo>
                <a:cubicBezTo>
                  <a:pt x="2922" y="4041"/>
                  <a:pt x="2952" y="4041"/>
                  <a:pt x="2982" y="4041"/>
                </a:cubicBezTo>
                <a:cubicBezTo>
                  <a:pt x="3015" y="4041"/>
                  <a:pt x="3047" y="4041"/>
                  <a:pt x="3079" y="4041"/>
                </a:cubicBezTo>
                <a:cubicBezTo>
                  <a:pt x="3129" y="4040"/>
                  <a:pt x="3129" y="4040"/>
                  <a:pt x="3129" y="4040"/>
                </a:cubicBezTo>
                <a:cubicBezTo>
                  <a:pt x="3154" y="4040"/>
                  <a:pt x="3154" y="4040"/>
                  <a:pt x="3154" y="4040"/>
                </a:cubicBezTo>
                <a:cubicBezTo>
                  <a:pt x="3167" y="4040"/>
                  <a:pt x="3167" y="4040"/>
                  <a:pt x="3167" y="4040"/>
                </a:cubicBezTo>
                <a:cubicBezTo>
                  <a:pt x="3178" y="4040"/>
                  <a:pt x="3178" y="4040"/>
                  <a:pt x="3178" y="4040"/>
                </a:cubicBezTo>
                <a:cubicBezTo>
                  <a:pt x="3189" y="4039"/>
                  <a:pt x="3189" y="4039"/>
                  <a:pt x="3189" y="4039"/>
                </a:cubicBezTo>
                <a:cubicBezTo>
                  <a:pt x="3200" y="4039"/>
                  <a:pt x="3200" y="4039"/>
                  <a:pt x="3200" y="4039"/>
                </a:cubicBezTo>
                <a:cubicBezTo>
                  <a:pt x="3210" y="4039"/>
                  <a:pt x="3210" y="4039"/>
                  <a:pt x="3210" y="4039"/>
                </a:cubicBezTo>
                <a:cubicBezTo>
                  <a:pt x="3224" y="4039"/>
                  <a:pt x="3224" y="4039"/>
                  <a:pt x="3224" y="4039"/>
                </a:cubicBezTo>
                <a:cubicBezTo>
                  <a:pt x="3237" y="4039"/>
                  <a:pt x="3237" y="4039"/>
                  <a:pt x="3237" y="4039"/>
                </a:cubicBezTo>
                <a:cubicBezTo>
                  <a:pt x="3245" y="4038"/>
                  <a:pt x="3245" y="4038"/>
                  <a:pt x="3245" y="4038"/>
                </a:cubicBezTo>
                <a:cubicBezTo>
                  <a:pt x="3253" y="4038"/>
                  <a:pt x="3253" y="4038"/>
                  <a:pt x="3253" y="4038"/>
                </a:cubicBezTo>
                <a:cubicBezTo>
                  <a:pt x="3265" y="4038"/>
                  <a:pt x="3275" y="4037"/>
                  <a:pt x="3289" y="4036"/>
                </a:cubicBezTo>
                <a:cubicBezTo>
                  <a:pt x="3332" y="4033"/>
                  <a:pt x="3386" y="4027"/>
                  <a:pt x="3447" y="4014"/>
                </a:cubicBezTo>
                <a:cubicBezTo>
                  <a:pt x="3441" y="4015"/>
                  <a:pt x="3436" y="4017"/>
                  <a:pt x="3431" y="4018"/>
                </a:cubicBezTo>
                <a:cubicBezTo>
                  <a:pt x="3462" y="4012"/>
                  <a:pt x="3493" y="4006"/>
                  <a:pt x="3524" y="3999"/>
                </a:cubicBezTo>
                <a:cubicBezTo>
                  <a:pt x="3551" y="3993"/>
                  <a:pt x="3577" y="3986"/>
                  <a:pt x="3603" y="3979"/>
                </a:cubicBezTo>
                <a:cubicBezTo>
                  <a:pt x="3607" y="3978"/>
                  <a:pt x="3609" y="3977"/>
                  <a:pt x="3612" y="3976"/>
                </a:cubicBezTo>
                <a:cubicBezTo>
                  <a:pt x="3620" y="3974"/>
                  <a:pt x="3620" y="3974"/>
                  <a:pt x="3620" y="3974"/>
                </a:cubicBezTo>
                <a:cubicBezTo>
                  <a:pt x="3624" y="3973"/>
                  <a:pt x="3624" y="3973"/>
                  <a:pt x="3624" y="3973"/>
                </a:cubicBezTo>
                <a:cubicBezTo>
                  <a:pt x="3636" y="3973"/>
                  <a:pt x="3647" y="3972"/>
                  <a:pt x="3658" y="3972"/>
                </a:cubicBezTo>
                <a:cubicBezTo>
                  <a:pt x="3669" y="3973"/>
                  <a:pt x="3681" y="3966"/>
                  <a:pt x="3688" y="3954"/>
                </a:cubicBezTo>
                <a:cubicBezTo>
                  <a:pt x="3700" y="3950"/>
                  <a:pt x="3713" y="3946"/>
                  <a:pt x="3726" y="3943"/>
                </a:cubicBezTo>
                <a:cubicBezTo>
                  <a:pt x="3736" y="3939"/>
                  <a:pt x="3742" y="3938"/>
                  <a:pt x="3749" y="3936"/>
                </a:cubicBezTo>
                <a:cubicBezTo>
                  <a:pt x="3770" y="3931"/>
                  <a:pt x="3770" y="3931"/>
                  <a:pt x="3770" y="3931"/>
                </a:cubicBezTo>
                <a:cubicBezTo>
                  <a:pt x="3784" y="3927"/>
                  <a:pt x="3799" y="3924"/>
                  <a:pt x="3813" y="3920"/>
                </a:cubicBezTo>
                <a:cubicBezTo>
                  <a:pt x="3842" y="3913"/>
                  <a:pt x="3868" y="3907"/>
                  <a:pt x="3901" y="3900"/>
                </a:cubicBezTo>
                <a:cubicBezTo>
                  <a:pt x="3917" y="3897"/>
                  <a:pt x="3932" y="3894"/>
                  <a:pt x="3948" y="3891"/>
                </a:cubicBezTo>
                <a:cubicBezTo>
                  <a:pt x="3972" y="3886"/>
                  <a:pt x="3972" y="3886"/>
                  <a:pt x="3972" y="3886"/>
                </a:cubicBezTo>
                <a:cubicBezTo>
                  <a:pt x="3984" y="3884"/>
                  <a:pt x="3984" y="3884"/>
                  <a:pt x="3984" y="3884"/>
                </a:cubicBezTo>
                <a:cubicBezTo>
                  <a:pt x="3987" y="3883"/>
                  <a:pt x="3987" y="3883"/>
                  <a:pt x="3987" y="3883"/>
                </a:cubicBezTo>
                <a:cubicBezTo>
                  <a:pt x="3987" y="3883"/>
                  <a:pt x="3987" y="3883"/>
                  <a:pt x="3987" y="3883"/>
                </a:cubicBezTo>
                <a:cubicBezTo>
                  <a:pt x="3987" y="3883"/>
                  <a:pt x="3987" y="3883"/>
                  <a:pt x="3988" y="3883"/>
                </a:cubicBezTo>
                <a:cubicBezTo>
                  <a:pt x="3988" y="3883"/>
                  <a:pt x="3988" y="3883"/>
                  <a:pt x="3988" y="3883"/>
                </a:cubicBezTo>
                <a:cubicBezTo>
                  <a:pt x="3990" y="3884"/>
                  <a:pt x="3990" y="3884"/>
                  <a:pt x="3990" y="3884"/>
                </a:cubicBezTo>
                <a:cubicBezTo>
                  <a:pt x="3992" y="3884"/>
                  <a:pt x="3994" y="3885"/>
                  <a:pt x="3996" y="3885"/>
                </a:cubicBezTo>
                <a:cubicBezTo>
                  <a:pt x="3998" y="3886"/>
                  <a:pt x="4000" y="3887"/>
                  <a:pt x="4002" y="3887"/>
                </a:cubicBezTo>
                <a:cubicBezTo>
                  <a:pt x="4005" y="3888"/>
                  <a:pt x="4005" y="3888"/>
                  <a:pt x="4005" y="3888"/>
                </a:cubicBezTo>
                <a:cubicBezTo>
                  <a:pt x="4005" y="3888"/>
                  <a:pt x="4005" y="3888"/>
                  <a:pt x="4005" y="3888"/>
                </a:cubicBezTo>
                <a:cubicBezTo>
                  <a:pt x="4005" y="3888"/>
                  <a:pt x="4005" y="3888"/>
                  <a:pt x="4006" y="3888"/>
                </a:cubicBezTo>
                <a:cubicBezTo>
                  <a:pt x="4009" y="3888"/>
                  <a:pt x="4009" y="3888"/>
                  <a:pt x="4009" y="3888"/>
                </a:cubicBezTo>
                <a:cubicBezTo>
                  <a:pt x="4014" y="3888"/>
                  <a:pt x="4014" y="3888"/>
                  <a:pt x="4014" y="3888"/>
                </a:cubicBezTo>
                <a:cubicBezTo>
                  <a:pt x="4022" y="3887"/>
                  <a:pt x="4030" y="3887"/>
                  <a:pt x="4037" y="3887"/>
                </a:cubicBezTo>
                <a:cubicBezTo>
                  <a:pt x="4049" y="3886"/>
                  <a:pt x="4049" y="3886"/>
                  <a:pt x="4049" y="3886"/>
                </a:cubicBezTo>
                <a:cubicBezTo>
                  <a:pt x="4055" y="3886"/>
                  <a:pt x="4055" y="3886"/>
                  <a:pt x="4055" y="3886"/>
                </a:cubicBezTo>
                <a:cubicBezTo>
                  <a:pt x="4060" y="3886"/>
                  <a:pt x="4060" y="3886"/>
                  <a:pt x="4060" y="3886"/>
                </a:cubicBezTo>
                <a:cubicBezTo>
                  <a:pt x="4067" y="3886"/>
                  <a:pt x="4074" y="3886"/>
                  <a:pt x="4081" y="3886"/>
                </a:cubicBezTo>
                <a:cubicBezTo>
                  <a:pt x="4095" y="3886"/>
                  <a:pt x="4109" y="3886"/>
                  <a:pt x="4123" y="3886"/>
                </a:cubicBezTo>
                <a:cubicBezTo>
                  <a:pt x="4133" y="3886"/>
                  <a:pt x="4133" y="3886"/>
                  <a:pt x="4133" y="3886"/>
                </a:cubicBezTo>
                <a:cubicBezTo>
                  <a:pt x="4143" y="3887"/>
                  <a:pt x="4143" y="3887"/>
                  <a:pt x="4143" y="3887"/>
                </a:cubicBezTo>
                <a:cubicBezTo>
                  <a:pt x="4149" y="3888"/>
                  <a:pt x="4156" y="3888"/>
                  <a:pt x="4162" y="3889"/>
                </a:cubicBezTo>
                <a:cubicBezTo>
                  <a:pt x="4175" y="3890"/>
                  <a:pt x="4187" y="3891"/>
                  <a:pt x="4199" y="3893"/>
                </a:cubicBezTo>
                <a:cubicBezTo>
                  <a:pt x="4206" y="3895"/>
                  <a:pt x="4214" y="3899"/>
                  <a:pt x="4223" y="3903"/>
                </a:cubicBezTo>
                <a:cubicBezTo>
                  <a:pt x="4232" y="3908"/>
                  <a:pt x="4242" y="3912"/>
                  <a:pt x="4252" y="3917"/>
                </a:cubicBezTo>
                <a:cubicBezTo>
                  <a:pt x="4272" y="3926"/>
                  <a:pt x="4290" y="3935"/>
                  <a:pt x="4306" y="3941"/>
                </a:cubicBezTo>
                <a:cubicBezTo>
                  <a:pt x="4334" y="3944"/>
                  <a:pt x="4363" y="3945"/>
                  <a:pt x="4393" y="3946"/>
                </a:cubicBezTo>
                <a:cubicBezTo>
                  <a:pt x="4420" y="3948"/>
                  <a:pt x="4447" y="3948"/>
                  <a:pt x="4475" y="3948"/>
                </a:cubicBezTo>
                <a:cubicBezTo>
                  <a:pt x="4503" y="3948"/>
                  <a:pt x="4532" y="3948"/>
                  <a:pt x="4561" y="3947"/>
                </a:cubicBezTo>
                <a:cubicBezTo>
                  <a:pt x="4576" y="3947"/>
                  <a:pt x="4591" y="3946"/>
                  <a:pt x="4606" y="3946"/>
                </a:cubicBezTo>
                <a:cubicBezTo>
                  <a:pt x="4622" y="3945"/>
                  <a:pt x="4637" y="3945"/>
                  <a:pt x="4652" y="3944"/>
                </a:cubicBezTo>
                <a:cubicBezTo>
                  <a:pt x="4774" y="3937"/>
                  <a:pt x="4905" y="3925"/>
                  <a:pt x="5027" y="3910"/>
                </a:cubicBezTo>
                <a:cubicBezTo>
                  <a:pt x="5057" y="3906"/>
                  <a:pt x="5086" y="3892"/>
                  <a:pt x="5112" y="3874"/>
                </a:cubicBezTo>
                <a:cubicBezTo>
                  <a:pt x="5138" y="3856"/>
                  <a:pt x="5161" y="3833"/>
                  <a:pt x="5181" y="3811"/>
                </a:cubicBezTo>
                <a:cubicBezTo>
                  <a:pt x="5219" y="3767"/>
                  <a:pt x="5243" y="3725"/>
                  <a:pt x="5243" y="3725"/>
                </a:cubicBezTo>
                <a:cubicBezTo>
                  <a:pt x="5274" y="3694"/>
                  <a:pt x="5304" y="3633"/>
                  <a:pt x="5274" y="3602"/>
                </a:cubicBezTo>
                <a:cubicBezTo>
                  <a:pt x="5212" y="3586"/>
                  <a:pt x="5057" y="3586"/>
                  <a:pt x="5057" y="3525"/>
                </a:cubicBezTo>
                <a:cubicBezTo>
                  <a:pt x="5057" y="3510"/>
                  <a:pt x="5088" y="3509"/>
                  <a:pt x="5119" y="3509"/>
                </a:cubicBezTo>
                <a:cubicBezTo>
                  <a:pt x="5119" y="3503"/>
                  <a:pt x="5120" y="3496"/>
                  <a:pt x="5121" y="3489"/>
                </a:cubicBezTo>
                <a:cubicBezTo>
                  <a:pt x="5122" y="3490"/>
                  <a:pt x="5122" y="3490"/>
                  <a:pt x="5122" y="3490"/>
                </a:cubicBezTo>
                <a:cubicBezTo>
                  <a:pt x="5122" y="3492"/>
                  <a:pt x="5122" y="3492"/>
                  <a:pt x="5122" y="3492"/>
                </a:cubicBezTo>
                <a:cubicBezTo>
                  <a:pt x="5122" y="3493"/>
                  <a:pt x="5123" y="3494"/>
                  <a:pt x="5123" y="3496"/>
                </a:cubicBezTo>
                <a:cubicBezTo>
                  <a:pt x="5125" y="3498"/>
                  <a:pt x="5123" y="3500"/>
                  <a:pt x="5123" y="3501"/>
                </a:cubicBezTo>
                <a:cubicBezTo>
                  <a:pt x="5122" y="3503"/>
                  <a:pt x="5122" y="3503"/>
                  <a:pt x="5122" y="3503"/>
                </a:cubicBezTo>
                <a:cubicBezTo>
                  <a:pt x="5121" y="3504"/>
                  <a:pt x="5121" y="3504"/>
                  <a:pt x="5121" y="3504"/>
                </a:cubicBezTo>
                <a:cubicBezTo>
                  <a:pt x="5122" y="3505"/>
                  <a:pt x="5122" y="3505"/>
                  <a:pt x="5122" y="3505"/>
                </a:cubicBezTo>
                <a:cubicBezTo>
                  <a:pt x="5122" y="3506"/>
                  <a:pt x="5123" y="3507"/>
                  <a:pt x="5124" y="3508"/>
                </a:cubicBezTo>
                <a:cubicBezTo>
                  <a:pt x="5124" y="3509"/>
                  <a:pt x="5124" y="3509"/>
                  <a:pt x="5124" y="3509"/>
                </a:cubicBezTo>
                <a:cubicBezTo>
                  <a:pt x="5125" y="3509"/>
                  <a:pt x="5125" y="3509"/>
                  <a:pt x="5125" y="3509"/>
                </a:cubicBezTo>
                <a:cubicBezTo>
                  <a:pt x="5125" y="3510"/>
                  <a:pt x="5125" y="3510"/>
                  <a:pt x="5125" y="3510"/>
                </a:cubicBezTo>
                <a:cubicBezTo>
                  <a:pt x="5127" y="3511"/>
                  <a:pt x="5127" y="3511"/>
                  <a:pt x="5127" y="3511"/>
                </a:cubicBezTo>
                <a:cubicBezTo>
                  <a:pt x="5131" y="3514"/>
                  <a:pt x="5135" y="3516"/>
                  <a:pt x="5140" y="3519"/>
                </a:cubicBezTo>
                <a:cubicBezTo>
                  <a:pt x="5144" y="3522"/>
                  <a:pt x="5149" y="3524"/>
                  <a:pt x="5153" y="3526"/>
                </a:cubicBezTo>
                <a:cubicBezTo>
                  <a:pt x="5163" y="3531"/>
                  <a:pt x="5163" y="3531"/>
                  <a:pt x="5163" y="3531"/>
                </a:cubicBezTo>
                <a:cubicBezTo>
                  <a:pt x="5175" y="3537"/>
                  <a:pt x="5175" y="3537"/>
                  <a:pt x="5175" y="3537"/>
                </a:cubicBezTo>
                <a:cubicBezTo>
                  <a:pt x="5183" y="3540"/>
                  <a:pt x="5191" y="3544"/>
                  <a:pt x="5199" y="3547"/>
                </a:cubicBezTo>
                <a:cubicBezTo>
                  <a:pt x="5211" y="3552"/>
                  <a:pt x="5211" y="3552"/>
                  <a:pt x="5211" y="3552"/>
                </a:cubicBezTo>
                <a:cubicBezTo>
                  <a:pt x="5227" y="3558"/>
                  <a:pt x="5227" y="3558"/>
                  <a:pt x="5227" y="3558"/>
                </a:cubicBezTo>
                <a:cubicBezTo>
                  <a:pt x="5240" y="3563"/>
                  <a:pt x="5252" y="3567"/>
                  <a:pt x="5264" y="3572"/>
                </a:cubicBezTo>
                <a:cubicBezTo>
                  <a:pt x="5277" y="3577"/>
                  <a:pt x="5290" y="3581"/>
                  <a:pt x="5303" y="3585"/>
                </a:cubicBezTo>
                <a:cubicBezTo>
                  <a:pt x="5319" y="3590"/>
                  <a:pt x="5335" y="3594"/>
                  <a:pt x="5351" y="3599"/>
                </a:cubicBezTo>
                <a:cubicBezTo>
                  <a:pt x="5362" y="3602"/>
                  <a:pt x="5362" y="3602"/>
                  <a:pt x="5362" y="3602"/>
                </a:cubicBezTo>
                <a:cubicBezTo>
                  <a:pt x="5365" y="3602"/>
                  <a:pt x="5365" y="3602"/>
                  <a:pt x="5366" y="3602"/>
                </a:cubicBezTo>
                <a:cubicBezTo>
                  <a:pt x="5368" y="3602"/>
                  <a:pt x="5368" y="3602"/>
                  <a:pt x="5368" y="3602"/>
                </a:cubicBezTo>
                <a:cubicBezTo>
                  <a:pt x="5371" y="3603"/>
                  <a:pt x="5374" y="3603"/>
                  <a:pt x="5377" y="3603"/>
                </a:cubicBezTo>
                <a:cubicBezTo>
                  <a:pt x="5390" y="3604"/>
                  <a:pt x="5402" y="3605"/>
                  <a:pt x="5414" y="3605"/>
                </a:cubicBezTo>
                <a:cubicBezTo>
                  <a:pt x="5437" y="3605"/>
                  <a:pt x="5473" y="3569"/>
                  <a:pt x="5503" y="3532"/>
                </a:cubicBezTo>
                <a:cubicBezTo>
                  <a:pt x="5533" y="3496"/>
                  <a:pt x="5558" y="3460"/>
                  <a:pt x="5558" y="3460"/>
                </a:cubicBezTo>
                <a:cubicBezTo>
                  <a:pt x="5565" y="3451"/>
                  <a:pt x="5574" y="3440"/>
                  <a:pt x="5583" y="3427"/>
                </a:cubicBezTo>
                <a:cubicBezTo>
                  <a:pt x="5691" y="3439"/>
                  <a:pt x="5799" y="3449"/>
                  <a:pt x="5908" y="3456"/>
                </a:cubicBezTo>
                <a:cubicBezTo>
                  <a:pt x="5798" y="3430"/>
                  <a:pt x="5708" y="3399"/>
                  <a:pt x="5608" y="3382"/>
                </a:cubicBezTo>
                <a:cubicBezTo>
                  <a:pt x="5613" y="3370"/>
                  <a:pt x="5616" y="3359"/>
                  <a:pt x="5616" y="3349"/>
                </a:cubicBezTo>
                <a:cubicBezTo>
                  <a:pt x="5600" y="3327"/>
                  <a:pt x="5545" y="3307"/>
                  <a:pt x="5568" y="3249"/>
                </a:cubicBezTo>
                <a:cubicBezTo>
                  <a:pt x="5574" y="3235"/>
                  <a:pt x="5585" y="3239"/>
                  <a:pt x="5596" y="3243"/>
                </a:cubicBezTo>
                <a:cubicBezTo>
                  <a:pt x="5620" y="3185"/>
                  <a:pt x="5701" y="3083"/>
                  <a:pt x="5712" y="3087"/>
                </a:cubicBezTo>
                <a:cubicBezTo>
                  <a:pt x="5726" y="3073"/>
                  <a:pt x="5768" y="3045"/>
                  <a:pt x="5805" y="3021"/>
                </a:cubicBezTo>
                <a:cubicBezTo>
                  <a:pt x="5807" y="3021"/>
                  <a:pt x="5807" y="3021"/>
                  <a:pt x="5807" y="3021"/>
                </a:cubicBezTo>
                <a:cubicBezTo>
                  <a:pt x="5815" y="3019"/>
                  <a:pt x="5824" y="3017"/>
                  <a:pt x="5834" y="3017"/>
                </a:cubicBezTo>
                <a:cubicBezTo>
                  <a:pt x="5837" y="3017"/>
                  <a:pt x="5839" y="3017"/>
                  <a:pt x="5842" y="3017"/>
                </a:cubicBezTo>
                <a:cubicBezTo>
                  <a:pt x="5845" y="3018"/>
                  <a:pt x="5847" y="3018"/>
                  <a:pt x="5850" y="3019"/>
                </a:cubicBezTo>
                <a:cubicBezTo>
                  <a:pt x="5853" y="3020"/>
                  <a:pt x="5856" y="3022"/>
                  <a:pt x="5859" y="3023"/>
                </a:cubicBezTo>
                <a:cubicBezTo>
                  <a:pt x="5860" y="3024"/>
                  <a:pt x="5862" y="3025"/>
                  <a:pt x="5863" y="3026"/>
                </a:cubicBezTo>
                <a:cubicBezTo>
                  <a:pt x="5865" y="3027"/>
                  <a:pt x="5867" y="3029"/>
                  <a:pt x="5868" y="3030"/>
                </a:cubicBezTo>
                <a:cubicBezTo>
                  <a:pt x="5870" y="3031"/>
                  <a:pt x="5871" y="3034"/>
                  <a:pt x="5873" y="3035"/>
                </a:cubicBezTo>
                <a:cubicBezTo>
                  <a:pt x="5875" y="3038"/>
                  <a:pt x="5875" y="3038"/>
                  <a:pt x="5875" y="3038"/>
                </a:cubicBezTo>
                <a:cubicBezTo>
                  <a:pt x="5876" y="3040"/>
                  <a:pt x="5876" y="3040"/>
                  <a:pt x="5876" y="3040"/>
                </a:cubicBezTo>
                <a:cubicBezTo>
                  <a:pt x="5877" y="3042"/>
                  <a:pt x="5877" y="3042"/>
                  <a:pt x="5877" y="3042"/>
                </a:cubicBezTo>
                <a:cubicBezTo>
                  <a:pt x="5879" y="3045"/>
                  <a:pt x="5880" y="3048"/>
                  <a:pt x="5881" y="3051"/>
                </a:cubicBezTo>
                <a:cubicBezTo>
                  <a:pt x="5882" y="3053"/>
                  <a:pt x="5883" y="3057"/>
                  <a:pt x="5883" y="3061"/>
                </a:cubicBezTo>
                <a:cubicBezTo>
                  <a:pt x="5884" y="3065"/>
                  <a:pt x="5884" y="3068"/>
                  <a:pt x="5884" y="3072"/>
                </a:cubicBezTo>
                <a:cubicBezTo>
                  <a:pt x="5884" y="3076"/>
                  <a:pt x="5884" y="3080"/>
                  <a:pt x="5883" y="3083"/>
                </a:cubicBezTo>
                <a:cubicBezTo>
                  <a:pt x="5881" y="3091"/>
                  <a:pt x="5879" y="3097"/>
                  <a:pt x="5876" y="3103"/>
                </a:cubicBezTo>
                <a:cubicBezTo>
                  <a:pt x="5873" y="3109"/>
                  <a:pt x="5870" y="3114"/>
                  <a:pt x="5865" y="3119"/>
                </a:cubicBezTo>
                <a:cubicBezTo>
                  <a:pt x="5863" y="3122"/>
                  <a:pt x="5861" y="3124"/>
                  <a:pt x="5859" y="3126"/>
                </a:cubicBezTo>
                <a:cubicBezTo>
                  <a:pt x="5857" y="3128"/>
                  <a:pt x="5854" y="3130"/>
                  <a:pt x="5855" y="3130"/>
                </a:cubicBezTo>
                <a:cubicBezTo>
                  <a:pt x="5855" y="3132"/>
                  <a:pt x="5855" y="3134"/>
                  <a:pt x="5856" y="3136"/>
                </a:cubicBezTo>
                <a:cubicBezTo>
                  <a:pt x="5854" y="3152"/>
                  <a:pt x="5870" y="3174"/>
                  <a:pt x="5895" y="3198"/>
                </a:cubicBezTo>
                <a:cubicBezTo>
                  <a:pt x="5898" y="3201"/>
                  <a:pt x="5901" y="3204"/>
                  <a:pt x="5904" y="3207"/>
                </a:cubicBezTo>
                <a:cubicBezTo>
                  <a:pt x="5906" y="3209"/>
                  <a:pt x="5906" y="3209"/>
                  <a:pt x="5906" y="3209"/>
                </a:cubicBezTo>
                <a:cubicBezTo>
                  <a:pt x="5906" y="3209"/>
                  <a:pt x="5906" y="3209"/>
                  <a:pt x="5906" y="3209"/>
                </a:cubicBezTo>
                <a:cubicBezTo>
                  <a:pt x="5912" y="3207"/>
                  <a:pt x="5912" y="3207"/>
                  <a:pt x="5912" y="3207"/>
                </a:cubicBezTo>
                <a:cubicBezTo>
                  <a:pt x="5919" y="3204"/>
                  <a:pt x="5926" y="3200"/>
                  <a:pt x="5934" y="3195"/>
                </a:cubicBezTo>
                <a:cubicBezTo>
                  <a:pt x="5941" y="3191"/>
                  <a:pt x="5948" y="3186"/>
                  <a:pt x="5954" y="3180"/>
                </a:cubicBezTo>
                <a:cubicBezTo>
                  <a:pt x="5961" y="3175"/>
                  <a:pt x="5967" y="3169"/>
                  <a:pt x="5974" y="3162"/>
                </a:cubicBezTo>
                <a:cubicBezTo>
                  <a:pt x="5980" y="3156"/>
                  <a:pt x="5985" y="3149"/>
                  <a:pt x="5991" y="3141"/>
                </a:cubicBezTo>
                <a:cubicBezTo>
                  <a:pt x="5996" y="3132"/>
                  <a:pt x="6002" y="3122"/>
                  <a:pt x="6006" y="3112"/>
                </a:cubicBezTo>
                <a:cubicBezTo>
                  <a:pt x="6008" y="3107"/>
                  <a:pt x="6010" y="3102"/>
                  <a:pt x="6012" y="3097"/>
                </a:cubicBezTo>
                <a:cubicBezTo>
                  <a:pt x="6014" y="3091"/>
                  <a:pt x="6015" y="3087"/>
                  <a:pt x="6016" y="3081"/>
                </a:cubicBezTo>
                <a:cubicBezTo>
                  <a:pt x="6019" y="3071"/>
                  <a:pt x="6020" y="3060"/>
                  <a:pt x="6021" y="3049"/>
                </a:cubicBezTo>
                <a:cubicBezTo>
                  <a:pt x="6021" y="3043"/>
                  <a:pt x="6021" y="3039"/>
                  <a:pt x="6021" y="3035"/>
                </a:cubicBezTo>
                <a:cubicBezTo>
                  <a:pt x="6021" y="3030"/>
                  <a:pt x="6021" y="3025"/>
                  <a:pt x="6021" y="3021"/>
                </a:cubicBezTo>
                <a:close/>
                <a:moveTo>
                  <a:pt x="5043" y="1210"/>
                </a:moveTo>
                <a:cubicBezTo>
                  <a:pt x="5042" y="1209"/>
                  <a:pt x="5042" y="1209"/>
                  <a:pt x="5042" y="1209"/>
                </a:cubicBezTo>
                <a:cubicBezTo>
                  <a:pt x="5042" y="1209"/>
                  <a:pt x="5042" y="1209"/>
                  <a:pt x="5043" y="1209"/>
                </a:cubicBezTo>
                <a:cubicBezTo>
                  <a:pt x="5043" y="1210"/>
                  <a:pt x="5043" y="1210"/>
                  <a:pt x="5043" y="1210"/>
                </a:cubicBezTo>
                <a:close/>
                <a:moveTo>
                  <a:pt x="5025" y="1203"/>
                </a:moveTo>
                <a:cubicBezTo>
                  <a:pt x="5030" y="1205"/>
                  <a:pt x="5034" y="1206"/>
                  <a:pt x="5038" y="1208"/>
                </a:cubicBezTo>
                <a:cubicBezTo>
                  <a:pt x="5033" y="1207"/>
                  <a:pt x="5025" y="1209"/>
                  <a:pt x="5016" y="1211"/>
                </a:cubicBezTo>
                <a:cubicBezTo>
                  <a:pt x="5016" y="1207"/>
                  <a:pt x="5019" y="1204"/>
                  <a:pt x="5025" y="1203"/>
                </a:cubicBezTo>
                <a:close/>
                <a:moveTo>
                  <a:pt x="4360" y="705"/>
                </a:moveTo>
                <a:cubicBezTo>
                  <a:pt x="4359" y="711"/>
                  <a:pt x="4363" y="722"/>
                  <a:pt x="4367" y="733"/>
                </a:cubicBezTo>
                <a:cubicBezTo>
                  <a:pt x="4362" y="719"/>
                  <a:pt x="4362" y="719"/>
                  <a:pt x="4356" y="704"/>
                </a:cubicBezTo>
                <a:cubicBezTo>
                  <a:pt x="4357" y="708"/>
                  <a:pt x="4357" y="711"/>
                  <a:pt x="4358" y="713"/>
                </a:cubicBezTo>
                <a:cubicBezTo>
                  <a:pt x="4358" y="715"/>
                  <a:pt x="4358" y="717"/>
                  <a:pt x="4358" y="718"/>
                </a:cubicBezTo>
                <a:cubicBezTo>
                  <a:pt x="4358" y="720"/>
                  <a:pt x="4357" y="720"/>
                  <a:pt x="4355" y="719"/>
                </a:cubicBezTo>
                <a:cubicBezTo>
                  <a:pt x="4353" y="718"/>
                  <a:pt x="4349" y="715"/>
                  <a:pt x="4351" y="723"/>
                </a:cubicBezTo>
                <a:cubicBezTo>
                  <a:pt x="4346" y="711"/>
                  <a:pt x="4345" y="709"/>
                  <a:pt x="4342" y="701"/>
                </a:cubicBezTo>
                <a:cubicBezTo>
                  <a:pt x="4348" y="701"/>
                  <a:pt x="4353" y="702"/>
                  <a:pt x="4360" y="705"/>
                </a:cubicBezTo>
                <a:close/>
                <a:moveTo>
                  <a:pt x="4341" y="710"/>
                </a:moveTo>
                <a:cubicBezTo>
                  <a:pt x="4339" y="706"/>
                  <a:pt x="4338" y="703"/>
                  <a:pt x="4338" y="701"/>
                </a:cubicBezTo>
                <a:cubicBezTo>
                  <a:pt x="4339" y="701"/>
                  <a:pt x="4340" y="701"/>
                  <a:pt x="4341" y="701"/>
                </a:cubicBezTo>
                <a:cubicBezTo>
                  <a:pt x="4342" y="704"/>
                  <a:pt x="4343" y="706"/>
                  <a:pt x="4343" y="707"/>
                </a:cubicBezTo>
                <a:cubicBezTo>
                  <a:pt x="4343" y="708"/>
                  <a:pt x="4342" y="708"/>
                  <a:pt x="4341" y="707"/>
                </a:cubicBezTo>
                <a:cubicBezTo>
                  <a:pt x="4340" y="706"/>
                  <a:pt x="4339" y="702"/>
                  <a:pt x="4341" y="71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49" name="图片 4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25393" y="325315"/>
            <a:ext cx="1360988" cy="1299160"/>
          </a:xfrm>
          <a:prstGeom prst="rect">
            <a:avLst/>
          </a:prstGeom>
        </p:spPr>
      </p:pic>
      <p:pic>
        <p:nvPicPr>
          <p:cNvPr id="2" name="图形 1"/>
          <p:cNvPicPr>
            <a:picLocks noChangeAspect="1"/>
          </p:cNvPicPr>
          <p:nvPr/>
        </p:nvPicPr>
        <p:blipFill>
          <a:blip r:embed="rId5" cstate="email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8382" y="830542"/>
            <a:ext cx="2914650" cy="6762750"/>
          </a:xfrm>
          <a:prstGeom prst="rect">
            <a:avLst/>
          </a:prstGeom>
        </p:spPr>
      </p:pic>
      <p:pic>
        <p:nvPicPr>
          <p:cNvPr id="3" name="图形 2"/>
          <p:cNvPicPr>
            <a:picLocks noChangeAspect="1"/>
          </p:cNvPicPr>
          <p:nvPr/>
        </p:nvPicPr>
        <p:blipFill>
          <a:blip r:embed="rId7" cstate="email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091414" y="2937435"/>
            <a:ext cx="1702707" cy="4413139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1109522" y="1005536"/>
            <a:ext cx="1807848" cy="92333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u="none" strike="noStrike" kern="1200" cap="none" spc="0" normalizeH="0" baseline="0" noProof="0">
                <a:ln w="28575">
                  <a:solidFill>
                    <a:prstClr val="white"/>
                  </a:solidFill>
                </a:ln>
                <a:solidFill>
                  <a:srgbClr val="E9562B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目</a:t>
            </a:r>
            <a:endParaRPr kumimoji="0" lang="zh-CN" altLang="en-US" sz="5400" b="1" u="none" strike="noStrike" kern="1200" cap="none" spc="0" normalizeH="0" baseline="0" noProof="0" dirty="0">
              <a:ln w="28575">
                <a:solidFill>
                  <a:prstClr val="white"/>
                </a:solidFill>
              </a:ln>
              <a:solidFill>
                <a:srgbClr val="E9562B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3289882" y="4682339"/>
            <a:ext cx="1807848" cy="92333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u="none" strike="noStrike" kern="1200" cap="none" spc="0" normalizeH="0" baseline="0" noProof="0">
                <a:ln w="28575">
                  <a:solidFill>
                    <a:prstClr val="white"/>
                  </a:solidFill>
                </a:ln>
                <a:solidFill>
                  <a:srgbClr val="E9562B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录 </a:t>
            </a:r>
            <a:endParaRPr kumimoji="0" lang="zh-CN" altLang="en-US" sz="5400" b="1" u="none" strike="noStrike" kern="1200" cap="none" spc="0" normalizeH="0" baseline="0" noProof="0" dirty="0">
              <a:ln w="28575">
                <a:solidFill>
                  <a:prstClr val="white"/>
                </a:solidFill>
              </a:ln>
              <a:solidFill>
                <a:srgbClr val="E9562B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5661399" y="2254556"/>
            <a:ext cx="3436202" cy="673206"/>
            <a:chOff x="5544458" y="2264229"/>
            <a:chExt cx="3436202" cy="673206"/>
          </a:xfrm>
        </p:grpSpPr>
        <p:sp>
          <p:nvSpPr>
            <p:cNvPr id="5" name="矩形 4"/>
            <p:cNvSpPr/>
            <p:nvPr/>
          </p:nvSpPr>
          <p:spPr>
            <a:xfrm>
              <a:off x="5544458" y="2264229"/>
              <a:ext cx="609600" cy="673206"/>
            </a:xfrm>
            <a:prstGeom prst="rect">
              <a:avLst/>
            </a:prstGeom>
            <a:solidFill>
              <a:srgbClr val="E956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6469689" y="2339222"/>
              <a:ext cx="25109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添加您的标题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661399" y="3314781"/>
            <a:ext cx="3436202" cy="673206"/>
            <a:chOff x="5544458" y="2264229"/>
            <a:chExt cx="3436202" cy="673206"/>
          </a:xfrm>
        </p:grpSpPr>
        <p:sp>
          <p:nvSpPr>
            <p:cNvPr id="22" name="矩形 21"/>
            <p:cNvSpPr/>
            <p:nvPr/>
          </p:nvSpPr>
          <p:spPr>
            <a:xfrm>
              <a:off x="5544458" y="2264229"/>
              <a:ext cx="609600" cy="673206"/>
            </a:xfrm>
            <a:prstGeom prst="rect">
              <a:avLst/>
            </a:prstGeom>
            <a:solidFill>
              <a:srgbClr val="F591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6469689" y="2339222"/>
              <a:ext cx="25109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添加您的标题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661399" y="4375006"/>
            <a:ext cx="3436202" cy="673206"/>
            <a:chOff x="5544458" y="2264229"/>
            <a:chExt cx="3436202" cy="673206"/>
          </a:xfrm>
        </p:grpSpPr>
        <p:sp>
          <p:nvSpPr>
            <p:cNvPr id="25" name="矩形 24"/>
            <p:cNvSpPr/>
            <p:nvPr/>
          </p:nvSpPr>
          <p:spPr>
            <a:xfrm>
              <a:off x="5544458" y="2264229"/>
              <a:ext cx="609600" cy="673206"/>
            </a:xfrm>
            <a:prstGeom prst="rect">
              <a:avLst/>
            </a:prstGeom>
            <a:solidFill>
              <a:srgbClr val="37AA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6469689" y="2339222"/>
              <a:ext cx="25109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添加您的标题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5661399" y="5435230"/>
            <a:ext cx="3436202" cy="673206"/>
            <a:chOff x="5544458" y="2264229"/>
            <a:chExt cx="3436202" cy="673206"/>
          </a:xfrm>
        </p:grpSpPr>
        <p:sp>
          <p:nvSpPr>
            <p:cNvPr id="28" name="矩形 27"/>
            <p:cNvSpPr/>
            <p:nvPr/>
          </p:nvSpPr>
          <p:spPr>
            <a:xfrm>
              <a:off x="5544458" y="2264229"/>
              <a:ext cx="609600" cy="673206"/>
            </a:xfrm>
            <a:prstGeom prst="rect">
              <a:avLst/>
            </a:prstGeom>
            <a:solidFill>
              <a:srgbClr val="C666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6469689" y="2339222"/>
              <a:ext cx="25109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添加您的标题</a:t>
              </a:r>
            </a:p>
          </p:txBody>
        </p:sp>
      </p:grpSp>
    </p:spTree>
  </p:cSld>
  <p:clrMapOvr>
    <a:masterClrMapping/>
  </p:clrMapOvr>
  <p:transition advTm="3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A6ED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47" name="图片 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669" y="276708"/>
            <a:ext cx="11153044" cy="3658501"/>
          </a:xfrm>
          <a:prstGeom prst="rect">
            <a:avLst/>
          </a:prstGeom>
        </p:spPr>
      </p:pic>
      <p:sp>
        <p:nvSpPr>
          <p:cNvPr id="48" name="Freeform 5"/>
          <p:cNvSpPr>
            <a:spLocks noEditPoints="1"/>
          </p:cNvSpPr>
          <p:nvPr/>
        </p:nvSpPr>
        <p:spPr bwMode="auto">
          <a:xfrm>
            <a:off x="607219" y="624114"/>
            <a:ext cx="10977563" cy="6186205"/>
          </a:xfrm>
          <a:custGeom>
            <a:avLst/>
            <a:gdLst>
              <a:gd name="T0" fmla="*/ 5995 w 6021"/>
              <a:gd name="T1" fmla="*/ 2925 h 4063"/>
              <a:gd name="T2" fmla="*/ 5862 w 6021"/>
              <a:gd name="T3" fmla="*/ 2482 h 4063"/>
              <a:gd name="T4" fmla="*/ 5803 w 6021"/>
              <a:gd name="T5" fmla="*/ 2440 h 4063"/>
              <a:gd name="T6" fmla="*/ 5694 w 6021"/>
              <a:gd name="T7" fmla="*/ 2388 h 4063"/>
              <a:gd name="T8" fmla="*/ 5697 w 6021"/>
              <a:gd name="T9" fmla="*/ 2270 h 4063"/>
              <a:gd name="T10" fmla="*/ 5739 w 6021"/>
              <a:gd name="T11" fmla="*/ 2096 h 4063"/>
              <a:gd name="T12" fmla="*/ 5441 w 6021"/>
              <a:gd name="T13" fmla="*/ 1401 h 4063"/>
              <a:gd name="T14" fmla="*/ 5210 w 6021"/>
              <a:gd name="T15" fmla="*/ 1227 h 4063"/>
              <a:gd name="T16" fmla="*/ 4985 w 6021"/>
              <a:gd name="T17" fmla="*/ 1176 h 4063"/>
              <a:gd name="T18" fmla="*/ 4694 w 6021"/>
              <a:gd name="T19" fmla="*/ 432 h 4063"/>
              <a:gd name="T20" fmla="*/ 4607 w 6021"/>
              <a:gd name="T21" fmla="*/ 409 h 4063"/>
              <a:gd name="T22" fmla="*/ 4412 w 6021"/>
              <a:gd name="T23" fmla="*/ 380 h 4063"/>
              <a:gd name="T24" fmla="*/ 4266 w 6021"/>
              <a:gd name="T25" fmla="*/ 597 h 4063"/>
              <a:gd name="T26" fmla="*/ 3401 w 6021"/>
              <a:gd name="T27" fmla="*/ 410 h 4063"/>
              <a:gd name="T28" fmla="*/ 2404 w 6021"/>
              <a:gd name="T29" fmla="*/ 18 h 4063"/>
              <a:gd name="T30" fmla="*/ 2024 w 6021"/>
              <a:gd name="T31" fmla="*/ 25 h 4063"/>
              <a:gd name="T32" fmla="*/ 1906 w 6021"/>
              <a:gd name="T33" fmla="*/ 301 h 4063"/>
              <a:gd name="T34" fmla="*/ 1698 w 6021"/>
              <a:gd name="T35" fmla="*/ 629 h 4063"/>
              <a:gd name="T36" fmla="*/ 1686 w 6021"/>
              <a:gd name="T37" fmla="*/ 636 h 4063"/>
              <a:gd name="T38" fmla="*/ 1612 w 6021"/>
              <a:gd name="T39" fmla="*/ 672 h 4063"/>
              <a:gd name="T40" fmla="*/ 1614 w 6021"/>
              <a:gd name="T41" fmla="*/ 800 h 4063"/>
              <a:gd name="T42" fmla="*/ 1371 w 6021"/>
              <a:gd name="T43" fmla="*/ 1075 h 4063"/>
              <a:gd name="T44" fmla="*/ 1228 w 6021"/>
              <a:gd name="T45" fmla="*/ 1029 h 4063"/>
              <a:gd name="T46" fmla="*/ 827 w 6021"/>
              <a:gd name="T47" fmla="*/ 1038 h 4063"/>
              <a:gd name="T48" fmla="*/ 765 w 6021"/>
              <a:gd name="T49" fmla="*/ 1090 h 4063"/>
              <a:gd name="T50" fmla="*/ 478 w 6021"/>
              <a:gd name="T51" fmla="*/ 1520 h 4063"/>
              <a:gd name="T52" fmla="*/ 453 w 6021"/>
              <a:gd name="T53" fmla="*/ 1633 h 4063"/>
              <a:gd name="T54" fmla="*/ 347 w 6021"/>
              <a:gd name="T55" fmla="*/ 1918 h 4063"/>
              <a:gd name="T56" fmla="*/ 114 w 6021"/>
              <a:gd name="T57" fmla="*/ 2236 h 4063"/>
              <a:gd name="T58" fmla="*/ 391 w 6021"/>
              <a:gd name="T59" fmla="*/ 2098 h 4063"/>
              <a:gd name="T60" fmla="*/ 334 w 6021"/>
              <a:gd name="T61" fmla="*/ 2415 h 4063"/>
              <a:gd name="T62" fmla="*/ 206 w 6021"/>
              <a:gd name="T63" fmla="*/ 2560 h 4063"/>
              <a:gd name="T64" fmla="*/ 52 w 6021"/>
              <a:gd name="T65" fmla="*/ 2947 h 4063"/>
              <a:gd name="T66" fmla="*/ 335 w 6021"/>
              <a:gd name="T67" fmla="*/ 2624 h 4063"/>
              <a:gd name="T68" fmla="*/ 381 w 6021"/>
              <a:gd name="T69" fmla="*/ 2630 h 4063"/>
              <a:gd name="T70" fmla="*/ 75 w 6021"/>
              <a:gd name="T71" fmla="*/ 2952 h 4063"/>
              <a:gd name="T72" fmla="*/ 173 w 6021"/>
              <a:gd name="T73" fmla="*/ 3255 h 4063"/>
              <a:gd name="T74" fmla="*/ 767 w 6021"/>
              <a:gd name="T75" fmla="*/ 3517 h 4063"/>
              <a:gd name="T76" fmla="*/ 1241 w 6021"/>
              <a:gd name="T77" fmla="*/ 3658 h 4063"/>
              <a:gd name="T78" fmla="*/ 1880 w 6021"/>
              <a:gd name="T79" fmla="*/ 3639 h 4063"/>
              <a:gd name="T80" fmla="*/ 2151 w 6021"/>
              <a:gd name="T81" fmla="*/ 3612 h 4063"/>
              <a:gd name="T82" fmla="*/ 1960 w 6021"/>
              <a:gd name="T83" fmla="*/ 3737 h 4063"/>
              <a:gd name="T84" fmla="*/ 1707 w 6021"/>
              <a:gd name="T85" fmla="*/ 3856 h 4063"/>
              <a:gd name="T86" fmla="*/ 1962 w 6021"/>
              <a:gd name="T87" fmla="*/ 3862 h 4063"/>
              <a:gd name="T88" fmla="*/ 1850 w 6021"/>
              <a:gd name="T89" fmla="*/ 3986 h 4063"/>
              <a:gd name="T90" fmla="*/ 1776 w 6021"/>
              <a:gd name="T91" fmla="*/ 4033 h 4063"/>
              <a:gd name="T92" fmla="*/ 1783 w 6021"/>
              <a:gd name="T93" fmla="*/ 4042 h 4063"/>
              <a:gd name="T94" fmla="*/ 1915 w 6021"/>
              <a:gd name="T95" fmla="*/ 3985 h 4063"/>
              <a:gd name="T96" fmla="*/ 2575 w 6021"/>
              <a:gd name="T97" fmla="*/ 4050 h 4063"/>
              <a:gd name="T98" fmla="*/ 3129 w 6021"/>
              <a:gd name="T99" fmla="*/ 4040 h 4063"/>
              <a:gd name="T100" fmla="*/ 3447 w 6021"/>
              <a:gd name="T101" fmla="*/ 4014 h 4063"/>
              <a:gd name="T102" fmla="*/ 3813 w 6021"/>
              <a:gd name="T103" fmla="*/ 3920 h 4063"/>
              <a:gd name="T104" fmla="*/ 4005 w 6021"/>
              <a:gd name="T105" fmla="*/ 3888 h 4063"/>
              <a:gd name="T106" fmla="*/ 4143 w 6021"/>
              <a:gd name="T107" fmla="*/ 3887 h 4063"/>
              <a:gd name="T108" fmla="*/ 5112 w 6021"/>
              <a:gd name="T109" fmla="*/ 3874 h 4063"/>
              <a:gd name="T110" fmla="*/ 5121 w 6021"/>
              <a:gd name="T111" fmla="*/ 3504 h 4063"/>
              <a:gd name="T112" fmla="*/ 5211 w 6021"/>
              <a:gd name="T113" fmla="*/ 3552 h 4063"/>
              <a:gd name="T114" fmla="*/ 5583 w 6021"/>
              <a:gd name="T115" fmla="*/ 3427 h 4063"/>
              <a:gd name="T116" fmla="*/ 5859 w 6021"/>
              <a:gd name="T117" fmla="*/ 3023 h 4063"/>
              <a:gd name="T118" fmla="*/ 5865 w 6021"/>
              <a:gd name="T119" fmla="*/ 3119 h 4063"/>
              <a:gd name="T120" fmla="*/ 5991 w 6021"/>
              <a:gd name="T121" fmla="*/ 3141 h 4063"/>
              <a:gd name="T122" fmla="*/ 5038 w 6021"/>
              <a:gd name="T123" fmla="*/ 1208 h 4063"/>
              <a:gd name="T124" fmla="*/ 4341 w 6021"/>
              <a:gd name="T125" fmla="*/ 710 h 40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021" h="4063">
                <a:moveTo>
                  <a:pt x="6021" y="3021"/>
                </a:moveTo>
                <a:cubicBezTo>
                  <a:pt x="6021" y="3016"/>
                  <a:pt x="6020" y="3011"/>
                  <a:pt x="6019" y="3007"/>
                </a:cubicBezTo>
                <a:cubicBezTo>
                  <a:pt x="6019" y="3003"/>
                  <a:pt x="6018" y="2999"/>
                  <a:pt x="6017" y="2994"/>
                </a:cubicBezTo>
                <a:cubicBezTo>
                  <a:pt x="6016" y="2987"/>
                  <a:pt x="6015" y="2980"/>
                  <a:pt x="6013" y="2973"/>
                </a:cubicBezTo>
                <a:cubicBezTo>
                  <a:pt x="6011" y="2967"/>
                  <a:pt x="6011" y="2967"/>
                  <a:pt x="6011" y="2967"/>
                </a:cubicBezTo>
                <a:cubicBezTo>
                  <a:pt x="6010" y="2965"/>
                  <a:pt x="6010" y="2965"/>
                  <a:pt x="6010" y="2965"/>
                </a:cubicBezTo>
                <a:cubicBezTo>
                  <a:pt x="6009" y="2963"/>
                  <a:pt x="6009" y="2963"/>
                  <a:pt x="6009" y="2963"/>
                </a:cubicBezTo>
                <a:cubicBezTo>
                  <a:pt x="6009" y="2960"/>
                  <a:pt x="6008" y="2957"/>
                  <a:pt x="6007" y="2955"/>
                </a:cubicBezTo>
                <a:cubicBezTo>
                  <a:pt x="6005" y="2949"/>
                  <a:pt x="6003" y="2943"/>
                  <a:pt x="6001" y="2938"/>
                </a:cubicBezTo>
                <a:cubicBezTo>
                  <a:pt x="6000" y="2936"/>
                  <a:pt x="6000" y="2935"/>
                  <a:pt x="5999" y="2934"/>
                </a:cubicBezTo>
                <a:cubicBezTo>
                  <a:pt x="5998" y="2931"/>
                  <a:pt x="5998" y="2931"/>
                  <a:pt x="5998" y="2931"/>
                </a:cubicBezTo>
                <a:cubicBezTo>
                  <a:pt x="5995" y="2925"/>
                  <a:pt x="5995" y="2925"/>
                  <a:pt x="5995" y="2925"/>
                </a:cubicBezTo>
                <a:cubicBezTo>
                  <a:pt x="5994" y="2920"/>
                  <a:pt x="5991" y="2916"/>
                  <a:pt x="5990" y="2912"/>
                </a:cubicBezTo>
                <a:cubicBezTo>
                  <a:pt x="5988" y="2908"/>
                  <a:pt x="5986" y="2905"/>
                  <a:pt x="5985" y="2901"/>
                </a:cubicBezTo>
                <a:cubicBezTo>
                  <a:pt x="5982" y="2896"/>
                  <a:pt x="5982" y="2896"/>
                  <a:pt x="5982" y="2896"/>
                </a:cubicBezTo>
                <a:cubicBezTo>
                  <a:pt x="5980" y="2893"/>
                  <a:pt x="5980" y="2893"/>
                  <a:pt x="5980" y="2893"/>
                </a:cubicBezTo>
                <a:cubicBezTo>
                  <a:pt x="5979" y="2891"/>
                  <a:pt x="5979" y="2891"/>
                  <a:pt x="5979" y="2891"/>
                </a:cubicBezTo>
                <a:cubicBezTo>
                  <a:pt x="5978" y="2888"/>
                  <a:pt x="5976" y="2885"/>
                  <a:pt x="5974" y="2882"/>
                </a:cubicBezTo>
                <a:cubicBezTo>
                  <a:pt x="5971" y="2875"/>
                  <a:pt x="5968" y="2870"/>
                  <a:pt x="5965" y="2864"/>
                </a:cubicBezTo>
                <a:cubicBezTo>
                  <a:pt x="5952" y="2842"/>
                  <a:pt x="5940" y="2824"/>
                  <a:pt x="5922" y="2804"/>
                </a:cubicBezTo>
                <a:cubicBezTo>
                  <a:pt x="5901" y="2795"/>
                  <a:pt x="5901" y="2795"/>
                  <a:pt x="5901" y="2795"/>
                </a:cubicBezTo>
                <a:cubicBezTo>
                  <a:pt x="5898" y="2728"/>
                  <a:pt x="5886" y="2661"/>
                  <a:pt x="5872" y="2634"/>
                </a:cubicBezTo>
                <a:cubicBezTo>
                  <a:pt x="5859" y="2596"/>
                  <a:pt x="5901" y="2562"/>
                  <a:pt x="5919" y="2519"/>
                </a:cubicBezTo>
                <a:cubicBezTo>
                  <a:pt x="5888" y="2524"/>
                  <a:pt x="5893" y="2477"/>
                  <a:pt x="5862" y="2482"/>
                </a:cubicBezTo>
                <a:cubicBezTo>
                  <a:pt x="5865" y="2475"/>
                  <a:pt x="5849" y="2461"/>
                  <a:pt x="5828" y="2447"/>
                </a:cubicBezTo>
                <a:cubicBezTo>
                  <a:pt x="5825" y="2445"/>
                  <a:pt x="5822" y="2443"/>
                  <a:pt x="5819" y="2441"/>
                </a:cubicBezTo>
                <a:cubicBezTo>
                  <a:pt x="5817" y="2440"/>
                  <a:pt x="5819" y="2440"/>
                  <a:pt x="5819" y="2440"/>
                </a:cubicBezTo>
                <a:cubicBezTo>
                  <a:pt x="5820" y="2440"/>
                  <a:pt x="5820" y="2440"/>
                  <a:pt x="5820" y="2440"/>
                </a:cubicBezTo>
                <a:cubicBezTo>
                  <a:pt x="5822" y="2439"/>
                  <a:pt x="5823" y="2438"/>
                  <a:pt x="5825" y="2438"/>
                </a:cubicBezTo>
                <a:cubicBezTo>
                  <a:pt x="5825" y="2437"/>
                  <a:pt x="5824" y="2436"/>
                  <a:pt x="5824" y="2435"/>
                </a:cubicBezTo>
                <a:cubicBezTo>
                  <a:pt x="5824" y="2435"/>
                  <a:pt x="5823" y="2435"/>
                  <a:pt x="5823" y="2435"/>
                </a:cubicBezTo>
                <a:cubicBezTo>
                  <a:pt x="5823" y="2434"/>
                  <a:pt x="5823" y="2434"/>
                  <a:pt x="5823" y="2434"/>
                </a:cubicBezTo>
                <a:cubicBezTo>
                  <a:pt x="5822" y="2434"/>
                  <a:pt x="5822" y="2434"/>
                  <a:pt x="5822" y="2434"/>
                </a:cubicBezTo>
                <a:cubicBezTo>
                  <a:pt x="5822" y="2434"/>
                  <a:pt x="5819" y="2437"/>
                  <a:pt x="5814" y="2439"/>
                </a:cubicBezTo>
                <a:cubicBezTo>
                  <a:pt x="5813" y="2440"/>
                  <a:pt x="5812" y="2440"/>
                  <a:pt x="5811" y="2440"/>
                </a:cubicBezTo>
                <a:cubicBezTo>
                  <a:pt x="5808" y="2440"/>
                  <a:pt x="5806" y="2440"/>
                  <a:pt x="5803" y="2440"/>
                </a:cubicBezTo>
                <a:cubicBezTo>
                  <a:pt x="5798" y="2439"/>
                  <a:pt x="5792" y="2437"/>
                  <a:pt x="5786" y="2434"/>
                </a:cubicBezTo>
                <a:cubicBezTo>
                  <a:pt x="5777" y="2429"/>
                  <a:pt x="5769" y="2443"/>
                  <a:pt x="5762" y="2457"/>
                </a:cubicBezTo>
                <a:cubicBezTo>
                  <a:pt x="5769" y="2443"/>
                  <a:pt x="5769" y="2443"/>
                  <a:pt x="5777" y="2429"/>
                </a:cubicBezTo>
                <a:cubicBezTo>
                  <a:pt x="5774" y="2432"/>
                  <a:pt x="5772" y="2434"/>
                  <a:pt x="5769" y="2435"/>
                </a:cubicBezTo>
                <a:cubicBezTo>
                  <a:pt x="5766" y="2436"/>
                  <a:pt x="5763" y="2436"/>
                  <a:pt x="5760" y="2436"/>
                </a:cubicBezTo>
                <a:cubicBezTo>
                  <a:pt x="5755" y="2435"/>
                  <a:pt x="5750" y="2432"/>
                  <a:pt x="5746" y="2429"/>
                </a:cubicBezTo>
                <a:cubicBezTo>
                  <a:pt x="5736" y="2423"/>
                  <a:pt x="5728" y="2414"/>
                  <a:pt x="5718" y="2418"/>
                </a:cubicBezTo>
                <a:cubicBezTo>
                  <a:pt x="5725" y="2404"/>
                  <a:pt x="5725" y="2404"/>
                  <a:pt x="5733" y="2390"/>
                </a:cubicBezTo>
                <a:cubicBezTo>
                  <a:pt x="5730" y="2391"/>
                  <a:pt x="5728" y="2392"/>
                  <a:pt x="5725" y="2392"/>
                </a:cubicBezTo>
                <a:cubicBezTo>
                  <a:pt x="5722" y="2393"/>
                  <a:pt x="5719" y="2393"/>
                  <a:pt x="5717" y="2393"/>
                </a:cubicBezTo>
                <a:cubicBezTo>
                  <a:pt x="5711" y="2393"/>
                  <a:pt x="5706" y="2392"/>
                  <a:pt x="5701" y="2390"/>
                </a:cubicBezTo>
                <a:cubicBezTo>
                  <a:pt x="5699" y="2390"/>
                  <a:pt x="5696" y="2389"/>
                  <a:pt x="5694" y="2388"/>
                </a:cubicBezTo>
                <a:cubicBezTo>
                  <a:pt x="5692" y="2387"/>
                  <a:pt x="5689" y="2386"/>
                  <a:pt x="5687" y="2385"/>
                </a:cubicBezTo>
                <a:cubicBezTo>
                  <a:pt x="5682" y="2383"/>
                  <a:pt x="5677" y="2380"/>
                  <a:pt x="5672" y="2377"/>
                </a:cubicBezTo>
                <a:cubicBezTo>
                  <a:pt x="5662" y="2372"/>
                  <a:pt x="5652" y="2366"/>
                  <a:pt x="5642" y="2362"/>
                </a:cubicBezTo>
                <a:cubicBezTo>
                  <a:pt x="5633" y="2358"/>
                  <a:pt x="5623" y="2355"/>
                  <a:pt x="5612" y="2355"/>
                </a:cubicBezTo>
                <a:cubicBezTo>
                  <a:pt x="5619" y="2341"/>
                  <a:pt x="5619" y="2341"/>
                  <a:pt x="5625" y="2327"/>
                </a:cubicBezTo>
                <a:cubicBezTo>
                  <a:pt x="5622" y="2326"/>
                  <a:pt x="5620" y="2325"/>
                  <a:pt x="5618" y="2324"/>
                </a:cubicBezTo>
                <a:cubicBezTo>
                  <a:pt x="5616" y="2324"/>
                  <a:pt x="5615" y="2323"/>
                  <a:pt x="5613" y="2322"/>
                </a:cubicBezTo>
                <a:cubicBezTo>
                  <a:pt x="5610" y="2321"/>
                  <a:pt x="5607" y="2319"/>
                  <a:pt x="5605" y="2317"/>
                </a:cubicBezTo>
                <a:cubicBezTo>
                  <a:pt x="5604" y="2317"/>
                  <a:pt x="5604" y="2317"/>
                  <a:pt x="5604" y="2317"/>
                </a:cubicBezTo>
                <a:cubicBezTo>
                  <a:pt x="5628" y="2315"/>
                  <a:pt x="5648" y="2308"/>
                  <a:pt x="5664" y="2299"/>
                </a:cubicBezTo>
                <a:cubicBezTo>
                  <a:pt x="5673" y="2294"/>
                  <a:pt x="5681" y="2288"/>
                  <a:pt x="5687" y="2281"/>
                </a:cubicBezTo>
                <a:cubicBezTo>
                  <a:pt x="5691" y="2277"/>
                  <a:pt x="5694" y="2274"/>
                  <a:pt x="5697" y="2270"/>
                </a:cubicBezTo>
                <a:cubicBezTo>
                  <a:pt x="5698" y="2268"/>
                  <a:pt x="5698" y="2268"/>
                  <a:pt x="5698" y="2268"/>
                </a:cubicBezTo>
                <a:cubicBezTo>
                  <a:pt x="5703" y="2265"/>
                  <a:pt x="5703" y="2265"/>
                  <a:pt x="5703" y="2265"/>
                </a:cubicBezTo>
                <a:cubicBezTo>
                  <a:pt x="5713" y="2257"/>
                  <a:pt x="5713" y="2257"/>
                  <a:pt x="5713" y="2257"/>
                </a:cubicBezTo>
                <a:cubicBezTo>
                  <a:pt x="5721" y="2251"/>
                  <a:pt x="5728" y="2246"/>
                  <a:pt x="5736" y="2240"/>
                </a:cubicBezTo>
                <a:cubicBezTo>
                  <a:pt x="5743" y="2233"/>
                  <a:pt x="5750" y="2227"/>
                  <a:pt x="5758" y="2220"/>
                </a:cubicBezTo>
                <a:cubicBezTo>
                  <a:pt x="5761" y="2217"/>
                  <a:pt x="5765" y="2213"/>
                  <a:pt x="5768" y="2210"/>
                </a:cubicBezTo>
                <a:cubicBezTo>
                  <a:pt x="5773" y="2205"/>
                  <a:pt x="5773" y="2205"/>
                  <a:pt x="5773" y="2205"/>
                </a:cubicBezTo>
                <a:cubicBezTo>
                  <a:pt x="5776" y="2203"/>
                  <a:pt x="5776" y="2203"/>
                  <a:pt x="5776" y="2203"/>
                </a:cubicBezTo>
                <a:cubicBezTo>
                  <a:pt x="5777" y="2201"/>
                  <a:pt x="5777" y="2201"/>
                  <a:pt x="5777" y="2201"/>
                </a:cubicBezTo>
                <a:cubicBezTo>
                  <a:pt x="5778" y="2201"/>
                  <a:pt x="5778" y="2201"/>
                  <a:pt x="5778" y="2201"/>
                </a:cubicBezTo>
                <a:cubicBezTo>
                  <a:pt x="5782" y="2194"/>
                  <a:pt x="5784" y="2189"/>
                  <a:pt x="5786" y="2184"/>
                </a:cubicBezTo>
                <a:cubicBezTo>
                  <a:pt x="5789" y="2173"/>
                  <a:pt x="5761" y="2135"/>
                  <a:pt x="5739" y="2096"/>
                </a:cubicBezTo>
                <a:cubicBezTo>
                  <a:pt x="5716" y="2057"/>
                  <a:pt x="5697" y="2019"/>
                  <a:pt x="5697" y="2019"/>
                </a:cubicBezTo>
                <a:cubicBezTo>
                  <a:pt x="5690" y="2004"/>
                  <a:pt x="5680" y="1983"/>
                  <a:pt x="5669" y="1963"/>
                </a:cubicBezTo>
                <a:cubicBezTo>
                  <a:pt x="5658" y="1942"/>
                  <a:pt x="5647" y="1922"/>
                  <a:pt x="5636" y="1909"/>
                </a:cubicBezTo>
                <a:cubicBezTo>
                  <a:pt x="5628" y="1905"/>
                  <a:pt x="5617" y="1907"/>
                  <a:pt x="5604" y="1903"/>
                </a:cubicBezTo>
                <a:cubicBezTo>
                  <a:pt x="5591" y="1900"/>
                  <a:pt x="5573" y="1892"/>
                  <a:pt x="5554" y="1867"/>
                </a:cubicBezTo>
                <a:cubicBezTo>
                  <a:pt x="5545" y="1855"/>
                  <a:pt x="5552" y="1850"/>
                  <a:pt x="5558" y="1846"/>
                </a:cubicBezTo>
                <a:cubicBezTo>
                  <a:pt x="5540" y="1821"/>
                  <a:pt x="5518" y="1779"/>
                  <a:pt x="5503" y="1743"/>
                </a:cubicBezTo>
                <a:cubicBezTo>
                  <a:pt x="5488" y="1706"/>
                  <a:pt x="5480" y="1675"/>
                  <a:pt x="5485" y="1672"/>
                </a:cubicBezTo>
                <a:cubicBezTo>
                  <a:pt x="5481" y="1656"/>
                  <a:pt x="5481" y="1621"/>
                  <a:pt x="5485" y="1586"/>
                </a:cubicBezTo>
                <a:cubicBezTo>
                  <a:pt x="5489" y="1550"/>
                  <a:pt x="5497" y="1515"/>
                  <a:pt x="5497" y="1499"/>
                </a:cubicBezTo>
                <a:cubicBezTo>
                  <a:pt x="5500" y="1485"/>
                  <a:pt x="5491" y="1464"/>
                  <a:pt x="5474" y="1439"/>
                </a:cubicBezTo>
                <a:cubicBezTo>
                  <a:pt x="5466" y="1427"/>
                  <a:pt x="5454" y="1414"/>
                  <a:pt x="5441" y="1401"/>
                </a:cubicBezTo>
                <a:cubicBezTo>
                  <a:pt x="5428" y="1388"/>
                  <a:pt x="5414" y="1376"/>
                  <a:pt x="5398" y="1364"/>
                </a:cubicBezTo>
                <a:cubicBezTo>
                  <a:pt x="5403" y="1353"/>
                  <a:pt x="5382" y="1341"/>
                  <a:pt x="5361" y="1331"/>
                </a:cubicBezTo>
                <a:cubicBezTo>
                  <a:pt x="5361" y="1330"/>
                  <a:pt x="5355" y="1329"/>
                  <a:pt x="5346" y="1328"/>
                </a:cubicBezTo>
                <a:cubicBezTo>
                  <a:pt x="5328" y="1318"/>
                  <a:pt x="5309" y="1308"/>
                  <a:pt x="5291" y="1301"/>
                </a:cubicBezTo>
                <a:cubicBezTo>
                  <a:pt x="5260" y="1287"/>
                  <a:pt x="5230" y="1279"/>
                  <a:pt x="5208" y="1277"/>
                </a:cubicBezTo>
                <a:cubicBezTo>
                  <a:pt x="5208" y="1276"/>
                  <a:pt x="5208" y="1275"/>
                  <a:pt x="5208" y="1275"/>
                </a:cubicBezTo>
                <a:cubicBezTo>
                  <a:pt x="5208" y="1269"/>
                  <a:pt x="5208" y="1269"/>
                  <a:pt x="5208" y="1269"/>
                </a:cubicBezTo>
                <a:cubicBezTo>
                  <a:pt x="5208" y="1262"/>
                  <a:pt x="5208" y="1262"/>
                  <a:pt x="5208" y="1262"/>
                </a:cubicBezTo>
                <a:cubicBezTo>
                  <a:pt x="5208" y="1257"/>
                  <a:pt x="5209" y="1253"/>
                  <a:pt x="5209" y="1248"/>
                </a:cubicBezTo>
                <a:cubicBezTo>
                  <a:pt x="5210" y="1234"/>
                  <a:pt x="5210" y="1234"/>
                  <a:pt x="5210" y="1234"/>
                </a:cubicBezTo>
                <a:cubicBezTo>
                  <a:pt x="5210" y="1231"/>
                  <a:pt x="5210" y="1231"/>
                  <a:pt x="5210" y="1231"/>
                </a:cubicBezTo>
                <a:cubicBezTo>
                  <a:pt x="5210" y="1227"/>
                  <a:pt x="5210" y="1227"/>
                  <a:pt x="5210" y="1227"/>
                </a:cubicBezTo>
                <a:cubicBezTo>
                  <a:pt x="5210" y="1218"/>
                  <a:pt x="5210" y="1218"/>
                  <a:pt x="5210" y="1218"/>
                </a:cubicBezTo>
                <a:cubicBezTo>
                  <a:pt x="5210" y="1206"/>
                  <a:pt x="5209" y="1195"/>
                  <a:pt x="5208" y="1183"/>
                </a:cubicBezTo>
                <a:cubicBezTo>
                  <a:pt x="5207" y="1180"/>
                  <a:pt x="5207" y="1177"/>
                  <a:pt x="5206" y="1175"/>
                </a:cubicBezTo>
                <a:cubicBezTo>
                  <a:pt x="5206" y="1172"/>
                  <a:pt x="5205" y="1168"/>
                  <a:pt x="5204" y="1164"/>
                </a:cubicBezTo>
                <a:cubicBezTo>
                  <a:pt x="5202" y="1158"/>
                  <a:pt x="5200" y="1151"/>
                  <a:pt x="5197" y="1144"/>
                </a:cubicBezTo>
                <a:cubicBezTo>
                  <a:pt x="5192" y="1131"/>
                  <a:pt x="5185" y="1118"/>
                  <a:pt x="5175" y="1106"/>
                </a:cubicBezTo>
                <a:cubicBezTo>
                  <a:pt x="5166" y="1137"/>
                  <a:pt x="5138" y="1162"/>
                  <a:pt x="5158" y="1184"/>
                </a:cubicBezTo>
                <a:cubicBezTo>
                  <a:pt x="5153" y="1184"/>
                  <a:pt x="5146" y="1185"/>
                  <a:pt x="5140" y="1186"/>
                </a:cubicBezTo>
                <a:cubicBezTo>
                  <a:pt x="5137" y="1181"/>
                  <a:pt x="5135" y="1176"/>
                  <a:pt x="5132" y="1172"/>
                </a:cubicBezTo>
                <a:cubicBezTo>
                  <a:pt x="5119" y="1188"/>
                  <a:pt x="5101" y="1190"/>
                  <a:pt x="5085" y="1191"/>
                </a:cubicBezTo>
                <a:cubicBezTo>
                  <a:pt x="5073" y="1192"/>
                  <a:pt x="5062" y="1193"/>
                  <a:pt x="5053" y="1199"/>
                </a:cubicBezTo>
                <a:cubicBezTo>
                  <a:pt x="5031" y="1192"/>
                  <a:pt x="5008" y="1184"/>
                  <a:pt x="4985" y="1176"/>
                </a:cubicBezTo>
                <a:cubicBezTo>
                  <a:pt x="4975" y="1147"/>
                  <a:pt x="4963" y="1106"/>
                  <a:pt x="4953" y="1071"/>
                </a:cubicBezTo>
                <a:cubicBezTo>
                  <a:pt x="4943" y="1034"/>
                  <a:pt x="4935" y="1004"/>
                  <a:pt x="4937" y="1003"/>
                </a:cubicBezTo>
                <a:cubicBezTo>
                  <a:pt x="4933" y="988"/>
                  <a:pt x="4928" y="957"/>
                  <a:pt x="4920" y="926"/>
                </a:cubicBezTo>
                <a:cubicBezTo>
                  <a:pt x="4914" y="895"/>
                  <a:pt x="4906" y="865"/>
                  <a:pt x="4900" y="850"/>
                </a:cubicBezTo>
                <a:cubicBezTo>
                  <a:pt x="4896" y="827"/>
                  <a:pt x="4858" y="767"/>
                  <a:pt x="4824" y="706"/>
                </a:cubicBezTo>
                <a:cubicBezTo>
                  <a:pt x="4806" y="675"/>
                  <a:pt x="4788" y="645"/>
                  <a:pt x="4775" y="619"/>
                </a:cubicBezTo>
                <a:cubicBezTo>
                  <a:pt x="4762" y="593"/>
                  <a:pt x="4752" y="572"/>
                  <a:pt x="4747" y="561"/>
                </a:cubicBezTo>
                <a:cubicBezTo>
                  <a:pt x="4741" y="547"/>
                  <a:pt x="4734" y="529"/>
                  <a:pt x="4726" y="509"/>
                </a:cubicBezTo>
                <a:cubicBezTo>
                  <a:pt x="4718" y="489"/>
                  <a:pt x="4709" y="467"/>
                  <a:pt x="4700" y="446"/>
                </a:cubicBezTo>
                <a:cubicBezTo>
                  <a:pt x="4702" y="450"/>
                  <a:pt x="4702" y="449"/>
                  <a:pt x="4702" y="448"/>
                </a:cubicBezTo>
                <a:cubicBezTo>
                  <a:pt x="4701" y="446"/>
                  <a:pt x="4701" y="442"/>
                  <a:pt x="4699" y="439"/>
                </a:cubicBezTo>
                <a:cubicBezTo>
                  <a:pt x="4695" y="432"/>
                  <a:pt x="4692" y="424"/>
                  <a:pt x="4694" y="432"/>
                </a:cubicBezTo>
                <a:cubicBezTo>
                  <a:pt x="4691" y="425"/>
                  <a:pt x="4688" y="418"/>
                  <a:pt x="4685" y="413"/>
                </a:cubicBezTo>
                <a:cubicBezTo>
                  <a:pt x="4679" y="408"/>
                  <a:pt x="4674" y="406"/>
                  <a:pt x="4671" y="407"/>
                </a:cubicBezTo>
                <a:cubicBezTo>
                  <a:pt x="4671" y="407"/>
                  <a:pt x="4671" y="407"/>
                  <a:pt x="4671" y="409"/>
                </a:cubicBezTo>
                <a:cubicBezTo>
                  <a:pt x="4671" y="410"/>
                  <a:pt x="4672" y="412"/>
                  <a:pt x="4671" y="415"/>
                </a:cubicBezTo>
                <a:cubicBezTo>
                  <a:pt x="4671" y="419"/>
                  <a:pt x="4669" y="423"/>
                  <a:pt x="4664" y="425"/>
                </a:cubicBezTo>
                <a:cubicBezTo>
                  <a:pt x="4661" y="426"/>
                  <a:pt x="4665" y="440"/>
                  <a:pt x="4670" y="455"/>
                </a:cubicBezTo>
                <a:cubicBezTo>
                  <a:pt x="4665" y="440"/>
                  <a:pt x="4665" y="440"/>
                  <a:pt x="4661" y="426"/>
                </a:cubicBezTo>
                <a:cubicBezTo>
                  <a:pt x="4664" y="441"/>
                  <a:pt x="4662" y="441"/>
                  <a:pt x="4658" y="440"/>
                </a:cubicBezTo>
                <a:cubicBezTo>
                  <a:pt x="4654" y="439"/>
                  <a:pt x="4650" y="437"/>
                  <a:pt x="4650" y="445"/>
                </a:cubicBezTo>
                <a:cubicBezTo>
                  <a:pt x="4645" y="430"/>
                  <a:pt x="4645" y="430"/>
                  <a:pt x="4641" y="415"/>
                </a:cubicBezTo>
                <a:cubicBezTo>
                  <a:pt x="4641" y="447"/>
                  <a:pt x="4624" y="420"/>
                  <a:pt x="4616" y="438"/>
                </a:cubicBezTo>
                <a:cubicBezTo>
                  <a:pt x="4611" y="424"/>
                  <a:pt x="4611" y="424"/>
                  <a:pt x="4607" y="409"/>
                </a:cubicBezTo>
                <a:cubicBezTo>
                  <a:pt x="4604" y="410"/>
                  <a:pt x="4600" y="411"/>
                  <a:pt x="4597" y="410"/>
                </a:cubicBezTo>
                <a:cubicBezTo>
                  <a:pt x="4594" y="409"/>
                  <a:pt x="4591" y="406"/>
                  <a:pt x="4588" y="398"/>
                </a:cubicBezTo>
                <a:cubicBezTo>
                  <a:pt x="4583" y="384"/>
                  <a:pt x="4583" y="384"/>
                  <a:pt x="4578" y="369"/>
                </a:cubicBezTo>
                <a:cubicBezTo>
                  <a:pt x="4566" y="357"/>
                  <a:pt x="4562" y="390"/>
                  <a:pt x="4551" y="361"/>
                </a:cubicBezTo>
                <a:cubicBezTo>
                  <a:pt x="4557" y="376"/>
                  <a:pt x="4557" y="376"/>
                  <a:pt x="4562" y="390"/>
                </a:cubicBezTo>
                <a:cubicBezTo>
                  <a:pt x="4548" y="395"/>
                  <a:pt x="4535" y="395"/>
                  <a:pt x="4521" y="394"/>
                </a:cubicBezTo>
                <a:cubicBezTo>
                  <a:pt x="4514" y="393"/>
                  <a:pt x="4508" y="392"/>
                  <a:pt x="4501" y="391"/>
                </a:cubicBezTo>
                <a:cubicBezTo>
                  <a:pt x="4497" y="390"/>
                  <a:pt x="4494" y="389"/>
                  <a:pt x="4491" y="389"/>
                </a:cubicBezTo>
                <a:cubicBezTo>
                  <a:pt x="4485" y="385"/>
                  <a:pt x="4485" y="385"/>
                  <a:pt x="4485" y="385"/>
                </a:cubicBezTo>
                <a:cubicBezTo>
                  <a:pt x="4472" y="373"/>
                  <a:pt x="4461" y="367"/>
                  <a:pt x="4451" y="365"/>
                </a:cubicBezTo>
                <a:cubicBezTo>
                  <a:pt x="4440" y="363"/>
                  <a:pt x="4431" y="365"/>
                  <a:pt x="4424" y="370"/>
                </a:cubicBezTo>
                <a:cubicBezTo>
                  <a:pt x="4420" y="373"/>
                  <a:pt x="4416" y="376"/>
                  <a:pt x="4412" y="380"/>
                </a:cubicBezTo>
                <a:cubicBezTo>
                  <a:pt x="4408" y="384"/>
                  <a:pt x="4405" y="388"/>
                  <a:pt x="4401" y="393"/>
                </a:cubicBezTo>
                <a:cubicBezTo>
                  <a:pt x="4394" y="402"/>
                  <a:pt x="4388" y="413"/>
                  <a:pt x="4382" y="423"/>
                </a:cubicBezTo>
                <a:cubicBezTo>
                  <a:pt x="4378" y="425"/>
                  <a:pt x="4386" y="455"/>
                  <a:pt x="4402" y="482"/>
                </a:cubicBezTo>
                <a:cubicBezTo>
                  <a:pt x="4389" y="487"/>
                  <a:pt x="4389" y="487"/>
                  <a:pt x="4389" y="487"/>
                </a:cubicBezTo>
                <a:cubicBezTo>
                  <a:pt x="4381" y="490"/>
                  <a:pt x="4404" y="531"/>
                  <a:pt x="4396" y="535"/>
                </a:cubicBezTo>
                <a:cubicBezTo>
                  <a:pt x="4387" y="559"/>
                  <a:pt x="4373" y="575"/>
                  <a:pt x="4357" y="586"/>
                </a:cubicBezTo>
                <a:cubicBezTo>
                  <a:pt x="4353" y="589"/>
                  <a:pt x="4349" y="592"/>
                  <a:pt x="4345" y="594"/>
                </a:cubicBezTo>
                <a:cubicBezTo>
                  <a:pt x="4341" y="596"/>
                  <a:pt x="4336" y="599"/>
                  <a:pt x="4331" y="601"/>
                </a:cubicBezTo>
                <a:cubicBezTo>
                  <a:pt x="4322" y="605"/>
                  <a:pt x="4312" y="608"/>
                  <a:pt x="4303" y="611"/>
                </a:cubicBezTo>
                <a:cubicBezTo>
                  <a:pt x="4300" y="612"/>
                  <a:pt x="4297" y="613"/>
                  <a:pt x="4294" y="614"/>
                </a:cubicBezTo>
                <a:cubicBezTo>
                  <a:pt x="4288" y="607"/>
                  <a:pt x="4283" y="602"/>
                  <a:pt x="4278" y="599"/>
                </a:cubicBezTo>
                <a:cubicBezTo>
                  <a:pt x="4275" y="597"/>
                  <a:pt x="4270" y="597"/>
                  <a:pt x="4266" y="597"/>
                </a:cubicBezTo>
                <a:cubicBezTo>
                  <a:pt x="4261" y="598"/>
                  <a:pt x="4257" y="599"/>
                  <a:pt x="4253" y="601"/>
                </a:cubicBezTo>
                <a:cubicBezTo>
                  <a:pt x="4245" y="605"/>
                  <a:pt x="4238" y="612"/>
                  <a:pt x="4232" y="620"/>
                </a:cubicBezTo>
                <a:cubicBezTo>
                  <a:pt x="4230" y="623"/>
                  <a:pt x="4229" y="625"/>
                  <a:pt x="4227" y="627"/>
                </a:cubicBezTo>
                <a:cubicBezTo>
                  <a:pt x="4225" y="629"/>
                  <a:pt x="4222" y="632"/>
                  <a:pt x="4220" y="635"/>
                </a:cubicBezTo>
                <a:cubicBezTo>
                  <a:pt x="4216" y="640"/>
                  <a:pt x="4212" y="645"/>
                  <a:pt x="4208" y="650"/>
                </a:cubicBezTo>
                <a:cubicBezTo>
                  <a:pt x="4206" y="651"/>
                  <a:pt x="4206" y="654"/>
                  <a:pt x="4206" y="660"/>
                </a:cubicBezTo>
                <a:cubicBezTo>
                  <a:pt x="4201" y="666"/>
                  <a:pt x="4195" y="672"/>
                  <a:pt x="4190" y="679"/>
                </a:cubicBezTo>
                <a:cubicBezTo>
                  <a:pt x="4197" y="680"/>
                  <a:pt x="4205" y="682"/>
                  <a:pt x="4212" y="684"/>
                </a:cubicBezTo>
                <a:cubicBezTo>
                  <a:pt x="4213" y="686"/>
                  <a:pt x="4213" y="688"/>
                  <a:pt x="4214" y="690"/>
                </a:cubicBezTo>
                <a:cubicBezTo>
                  <a:pt x="4030" y="614"/>
                  <a:pt x="3839" y="555"/>
                  <a:pt x="3656" y="496"/>
                </a:cubicBezTo>
                <a:cubicBezTo>
                  <a:pt x="3598" y="477"/>
                  <a:pt x="3540" y="458"/>
                  <a:pt x="3485" y="439"/>
                </a:cubicBezTo>
                <a:cubicBezTo>
                  <a:pt x="3457" y="429"/>
                  <a:pt x="3429" y="420"/>
                  <a:pt x="3401" y="410"/>
                </a:cubicBezTo>
                <a:cubicBezTo>
                  <a:pt x="3387" y="405"/>
                  <a:pt x="3373" y="400"/>
                  <a:pt x="3359" y="395"/>
                </a:cubicBezTo>
                <a:cubicBezTo>
                  <a:pt x="3346" y="389"/>
                  <a:pt x="3333" y="384"/>
                  <a:pt x="3320" y="379"/>
                </a:cubicBezTo>
                <a:cubicBezTo>
                  <a:pt x="3293" y="369"/>
                  <a:pt x="3267" y="358"/>
                  <a:pt x="3241" y="347"/>
                </a:cubicBezTo>
                <a:cubicBezTo>
                  <a:pt x="3228" y="342"/>
                  <a:pt x="3215" y="336"/>
                  <a:pt x="3203" y="331"/>
                </a:cubicBezTo>
                <a:cubicBezTo>
                  <a:pt x="3190" y="325"/>
                  <a:pt x="3177" y="319"/>
                  <a:pt x="3164" y="313"/>
                </a:cubicBezTo>
                <a:cubicBezTo>
                  <a:pt x="3136" y="301"/>
                  <a:pt x="3109" y="288"/>
                  <a:pt x="3082" y="275"/>
                </a:cubicBezTo>
                <a:cubicBezTo>
                  <a:pt x="3054" y="261"/>
                  <a:pt x="3027" y="248"/>
                  <a:pt x="2999" y="234"/>
                </a:cubicBezTo>
                <a:cubicBezTo>
                  <a:pt x="2974" y="212"/>
                  <a:pt x="2924" y="167"/>
                  <a:pt x="2897" y="145"/>
                </a:cubicBezTo>
                <a:cubicBezTo>
                  <a:pt x="2840" y="120"/>
                  <a:pt x="2779" y="97"/>
                  <a:pt x="2713" y="79"/>
                </a:cubicBezTo>
                <a:cubicBezTo>
                  <a:pt x="2680" y="70"/>
                  <a:pt x="2647" y="61"/>
                  <a:pt x="2613" y="54"/>
                </a:cubicBezTo>
                <a:cubicBezTo>
                  <a:pt x="2579" y="46"/>
                  <a:pt x="2544" y="39"/>
                  <a:pt x="2509" y="33"/>
                </a:cubicBezTo>
                <a:cubicBezTo>
                  <a:pt x="2475" y="27"/>
                  <a:pt x="2439" y="22"/>
                  <a:pt x="2404" y="18"/>
                </a:cubicBezTo>
                <a:cubicBezTo>
                  <a:pt x="2386" y="16"/>
                  <a:pt x="2369" y="14"/>
                  <a:pt x="2352" y="12"/>
                </a:cubicBezTo>
                <a:cubicBezTo>
                  <a:pt x="2334" y="10"/>
                  <a:pt x="2317" y="8"/>
                  <a:pt x="2299" y="7"/>
                </a:cubicBezTo>
                <a:cubicBezTo>
                  <a:pt x="2264" y="5"/>
                  <a:pt x="2230" y="3"/>
                  <a:pt x="2196" y="1"/>
                </a:cubicBezTo>
                <a:cubicBezTo>
                  <a:pt x="2188" y="1"/>
                  <a:pt x="2179" y="0"/>
                  <a:pt x="2171" y="0"/>
                </a:cubicBezTo>
                <a:cubicBezTo>
                  <a:pt x="2167" y="0"/>
                  <a:pt x="2163" y="0"/>
                  <a:pt x="2160" y="0"/>
                </a:cubicBezTo>
                <a:cubicBezTo>
                  <a:pt x="2156" y="0"/>
                  <a:pt x="2152" y="0"/>
                  <a:pt x="2149" y="0"/>
                </a:cubicBezTo>
                <a:cubicBezTo>
                  <a:pt x="2134" y="0"/>
                  <a:pt x="2119" y="0"/>
                  <a:pt x="2105" y="0"/>
                </a:cubicBezTo>
                <a:cubicBezTo>
                  <a:pt x="2091" y="0"/>
                  <a:pt x="2076" y="3"/>
                  <a:pt x="2063" y="8"/>
                </a:cubicBezTo>
                <a:cubicBezTo>
                  <a:pt x="2056" y="10"/>
                  <a:pt x="2049" y="13"/>
                  <a:pt x="2042" y="16"/>
                </a:cubicBezTo>
                <a:cubicBezTo>
                  <a:pt x="2039" y="17"/>
                  <a:pt x="2035" y="19"/>
                  <a:pt x="2032" y="20"/>
                </a:cubicBezTo>
                <a:cubicBezTo>
                  <a:pt x="2027" y="23"/>
                  <a:pt x="2027" y="23"/>
                  <a:pt x="2027" y="23"/>
                </a:cubicBezTo>
                <a:cubicBezTo>
                  <a:pt x="2024" y="25"/>
                  <a:pt x="2024" y="25"/>
                  <a:pt x="2024" y="25"/>
                </a:cubicBezTo>
                <a:cubicBezTo>
                  <a:pt x="2021" y="26"/>
                  <a:pt x="2021" y="26"/>
                  <a:pt x="2021" y="26"/>
                </a:cubicBezTo>
                <a:cubicBezTo>
                  <a:pt x="1985" y="39"/>
                  <a:pt x="1952" y="58"/>
                  <a:pt x="1926" y="78"/>
                </a:cubicBezTo>
                <a:cubicBezTo>
                  <a:pt x="1874" y="118"/>
                  <a:pt x="1845" y="159"/>
                  <a:pt x="1845" y="159"/>
                </a:cubicBezTo>
                <a:cubicBezTo>
                  <a:pt x="1841" y="161"/>
                  <a:pt x="1841" y="161"/>
                  <a:pt x="1841" y="161"/>
                </a:cubicBezTo>
                <a:cubicBezTo>
                  <a:pt x="1838" y="164"/>
                  <a:pt x="1838" y="164"/>
                  <a:pt x="1838" y="164"/>
                </a:cubicBezTo>
                <a:cubicBezTo>
                  <a:pt x="1836" y="166"/>
                  <a:pt x="1834" y="168"/>
                  <a:pt x="1832" y="171"/>
                </a:cubicBezTo>
                <a:cubicBezTo>
                  <a:pt x="1828" y="175"/>
                  <a:pt x="1825" y="180"/>
                  <a:pt x="1821" y="185"/>
                </a:cubicBezTo>
                <a:cubicBezTo>
                  <a:pt x="1814" y="195"/>
                  <a:pt x="1808" y="207"/>
                  <a:pt x="1803" y="218"/>
                </a:cubicBezTo>
                <a:cubicBezTo>
                  <a:pt x="1795" y="241"/>
                  <a:pt x="1793" y="264"/>
                  <a:pt x="1807" y="280"/>
                </a:cubicBezTo>
                <a:cubicBezTo>
                  <a:pt x="1814" y="282"/>
                  <a:pt x="1822" y="284"/>
                  <a:pt x="1832" y="286"/>
                </a:cubicBezTo>
                <a:cubicBezTo>
                  <a:pt x="1842" y="289"/>
                  <a:pt x="1855" y="291"/>
                  <a:pt x="1867" y="293"/>
                </a:cubicBezTo>
                <a:cubicBezTo>
                  <a:pt x="1880" y="296"/>
                  <a:pt x="1893" y="299"/>
                  <a:pt x="1906" y="301"/>
                </a:cubicBezTo>
                <a:cubicBezTo>
                  <a:pt x="1919" y="305"/>
                  <a:pt x="1932" y="308"/>
                  <a:pt x="1945" y="312"/>
                </a:cubicBezTo>
                <a:cubicBezTo>
                  <a:pt x="1957" y="316"/>
                  <a:pt x="1969" y="321"/>
                  <a:pt x="1980" y="325"/>
                </a:cubicBezTo>
                <a:cubicBezTo>
                  <a:pt x="1989" y="330"/>
                  <a:pt x="1996" y="334"/>
                  <a:pt x="2003" y="340"/>
                </a:cubicBezTo>
                <a:cubicBezTo>
                  <a:pt x="2015" y="350"/>
                  <a:pt x="2022" y="363"/>
                  <a:pt x="2020" y="378"/>
                </a:cubicBezTo>
                <a:cubicBezTo>
                  <a:pt x="2019" y="385"/>
                  <a:pt x="2012" y="388"/>
                  <a:pt x="2001" y="389"/>
                </a:cubicBezTo>
                <a:cubicBezTo>
                  <a:pt x="1995" y="389"/>
                  <a:pt x="1989" y="389"/>
                  <a:pt x="1983" y="388"/>
                </a:cubicBezTo>
                <a:cubicBezTo>
                  <a:pt x="1979" y="388"/>
                  <a:pt x="1976" y="388"/>
                  <a:pt x="1973" y="387"/>
                </a:cubicBezTo>
                <a:cubicBezTo>
                  <a:pt x="1969" y="387"/>
                  <a:pt x="1965" y="387"/>
                  <a:pt x="1961" y="386"/>
                </a:cubicBezTo>
                <a:cubicBezTo>
                  <a:pt x="1956" y="417"/>
                  <a:pt x="1925" y="459"/>
                  <a:pt x="1895" y="494"/>
                </a:cubicBezTo>
                <a:cubicBezTo>
                  <a:pt x="1863" y="530"/>
                  <a:pt x="1832" y="559"/>
                  <a:pt x="1817" y="558"/>
                </a:cubicBezTo>
                <a:cubicBezTo>
                  <a:pt x="1809" y="566"/>
                  <a:pt x="1790" y="578"/>
                  <a:pt x="1766" y="592"/>
                </a:cubicBezTo>
                <a:cubicBezTo>
                  <a:pt x="1745" y="603"/>
                  <a:pt x="1722" y="616"/>
                  <a:pt x="1698" y="629"/>
                </a:cubicBezTo>
                <a:cubicBezTo>
                  <a:pt x="1681" y="628"/>
                  <a:pt x="1662" y="627"/>
                  <a:pt x="1639" y="625"/>
                </a:cubicBezTo>
                <a:cubicBezTo>
                  <a:pt x="1639" y="625"/>
                  <a:pt x="1639" y="625"/>
                  <a:pt x="1639" y="625"/>
                </a:cubicBezTo>
                <a:cubicBezTo>
                  <a:pt x="1730" y="632"/>
                  <a:pt x="1664" y="627"/>
                  <a:pt x="1685" y="628"/>
                </a:cubicBezTo>
                <a:cubicBezTo>
                  <a:pt x="1685" y="628"/>
                  <a:pt x="1685" y="628"/>
                  <a:pt x="1685" y="628"/>
                </a:cubicBezTo>
                <a:cubicBezTo>
                  <a:pt x="1685" y="629"/>
                  <a:pt x="1685" y="629"/>
                  <a:pt x="1685" y="629"/>
                </a:cubicBezTo>
                <a:cubicBezTo>
                  <a:pt x="1685" y="629"/>
                  <a:pt x="1685" y="629"/>
                  <a:pt x="1685" y="629"/>
                </a:cubicBezTo>
                <a:cubicBezTo>
                  <a:pt x="1685" y="629"/>
                  <a:pt x="1685" y="629"/>
                  <a:pt x="1685" y="629"/>
                </a:cubicBezTo>
                <a:cubicBezTo>
                  <a:pt x="1685" y="630"/>
                  <a:pt x="1685" y="630"/>
                  <a:pt x="1685" y="630"/>
                </a:cubicBezTo>
                <a:cubicBezTo>
                  <a:pt x="1686" y="631"/>
                  <a:pt x="1686" y="631"/>
                  <a:pt x="1686" y="631"/>
                </a:cubicBezTo>
                <a:cubicBezTo>
                  <a:pt x="1686" y="631"/>
                  <a:pt x="1687" y="632"/>
                  <a:pt x="1687" y="633"/>
                </a:cubicBezTo>
                <a:cubicBezTo>
                  <a:pt x="1688" y="633"/>
                  <a:pt x="1688" y="634"/>
                  <a:pt x="1689" y="634"/>
                </a:cubicBezTo>
                <a:cubicBezTo>
                  <a:pt x="1688" y="635"/>
                  <a:pt x="1687" y="635"/>
                  <a:pt x="1686" y="636"/>
                </a:cubicBezTo>
                <a:cubicBezTo>
                  <a:pt x="1682" y="635"/>
                  <a:pt x="1682" y="635"/>
                  <a:pt x="1682" y="635"/>
                </a:cubicBezTo>
                <a:cubicBezTo>
                  <a:pt x="1676" y="637"/>
                  <a:pt x="1670" y="639"/>
                  <a:pt x="1665" y="641"/>
                </a:cubicBezTo>
                <a:cubicBezTo>
                  <a:pt x="1659" y="643"/>
                  <a:pt x="1653" y="646"/>
                  <a:pt x="1648" y="648"/>
                </a:cubicBezTo>
                <a:cubicBezTo>
                  <a:pt x="1642" y="650"/>
                  <a:pt x="1638" y="653"/>
                  <a:pt x="1634" y="655"/>
                </a:cubicBezTo>
                <a:cubicBezTo>
                  <a:pt x="1633" y="657"/>
                  <a:pt x="1631" y="658"/>
                  <a:pt x="1629" y="659"/>
                </a:cubicBezTo>
                <a:cubicBezTo>
                  <a:pt x="1627" y="661"/>
                  <a:pt x="1627" y="661"/>
                  <a:pt x="1627" y="661"/>
                </a:cubicBezTo>
                <a:cubicBezTo>
                  <a:pt x="1626" y="662"/>
                  <a:pt x="1624" y="662"/>
                  <a:pt x="1623" y="663"/>
                </a:cubicBezTo>
                <a:cubicBezTo>
                  <a:pt x="1619" y="666"/>
                  <a:pt x="1615" y="668"/>
                  <a:pt x="1611" y="670"/>
                </a:cubicBezTo>
                <a:cubicBezTo>
                  <a:pt x="1611" y="671"/>
                  <a:pt x="1611" y="672"/>
                  <a:pt x="1611" y="672"/>
                </a:cubicBezTo>
                <a:cubicBezTo>
                  <a:pt x="1614" y="672"/>
                  <a:pt x="1611" y="672"/>
                  <a:pt x="1612" y="672"/>
                </a:cubicBezTo>
                <a:cubicBezTo>
                  <a:pt x="1612" y="672"/>
                  <a:pt x="1612" y="672"/>
                  <a:pt x="1612" y="672"/>
                </a:cubicBezTo>
                <a:cubicBezTo>
                  <a:pt x="1612" y="672"/>
                  <a:pt x="1612" y="672"/>
                  <a:pt x="1612" y="672"/>
                </a:cubicBezTo>
                <a:cubicBezTo>
                  <a:pt x="1612" y="672"/>
                  <a:pt x="1612" y="672"/>
                  <a:pt x="1612" y="672"/>
                </a:cubicBezTo>
                <a:cubicBezTo>
                  <a:pt x="1612" y="673"/>
                  <a:pt x="1612" y="673"/>
                  <a:pt x="1612" y="673"/>
                </a:cubicBezTo>
                <a:cubicBezTo>
                  <a:pt x="1612" y="674"/>
                  <a:pt x="1612" y="674"/>
                  <a:pt x="1612" y="674"/>
                </a:cubicBezTo>
                <a:cubicBezTo>
                  <a:pt x="1612" y="674"/>
                  <a:pt x="1612" y="674"/>
                  <a:pt x="1612" y="674"/>
                </a:cubicBezTo>
                <a:cubicBezTo>
                  <a:pt x="1612" y="674"/>
                  <a:pt x="1612" y="674"/>
                  <a:pt x="1612" y="674"/>
                </a:cubicBezTo>
                <a:cubicBezTo>
                  <a:pt x="1612" y="674"/>
                  <a:pt x="1612" y="674"/>
                  <a:pt x="1612" y="674"/>
                </a:cubicBezTo>
                <a:cubicBezTo>
                  <a:pt x="1612" y="674"/>
                  <a:pt x="1612" y="674"/>
                  <a:pt x="1612" y="674"/>
                </a:cubicBezTo>
                <a:cubicBezTo>
                  <a:pt x="1612" y="674"/>
                  <a:pt x="1612" y="674"/>
                  <a:pt x="1612" y="674"/>
                </a:cubicBezTo>
                <a:cubicBezTo>
                  <a:pt x="1614" y="735"/>
                  <a:pt x="1616" y="816"/>
                  <a:pt x="1616" y="799"/>
                </a:cubicBezTo>
                <a:cubicBezTo>
                  <a:pt x="1616" y="799"/>
                  <a:pt x="1616" y="799"/>
                  <a:pt x="1616" y="799"/>
                </a:cubicBezTo>
                <a:cubicBezTo>
                  <a:pt x="1615" y="799"/>
                  <a:pt x="1615" y="799"/>
                  <a:pt x="1615" y="799"/>
                </a:cubicBezTo>
                <a:cubicBezTo>
                  <a:pt x="1614" y="800"/>
                  <a:pt x="1614" y="800"/>
                  <a:pt x="1614" y="800"/>
                </a:cubicBezTo>
                <a:cubicBezTo>
                  <a:pt x="1614" y="808"/>
                  <a:pt x="1615" y="816"/>
                  <a:pt x="1615" y="823"/>
                </a:cubicBezTo>
                <a:cubicBezTo>
                  <a:pt x="1622" y="805"/>
                  <a:pt x="1628" y="786"/>
                  <a:pt x="1636" y="767"/>
                </a:cubicBezTo>
                <a:cubicBezTo>
                  <a:pt x="1663" y="896"/>
                  <a:pt x="1663" y="896"/>
                  <a:pt x="1663" y="896"/>
                </a:cubicBezTo>
                <a:cubicBezTo>
                  <a:pt x="1679" y="912"/>
                  <a:pt x="1696" y="927"/>
                  <a:pt x="1713" y="942"/>
                </a:cubicBezTo>
                <a:cubicBezTo>
                  <a:pt x="1727" y="952"/>
                  <a:pt x="1727" y="952"/>
                  <a:pt x="1727" y="952"/>
                </a:cubicBezTo>
                <a:cubicBezTo>
                  <a:pt x="1731" y="956"/>
                  <a:pt x="1734" y="959"/>
                  <a:pt x="1738" y="963"/>
                </a:cubicBezTo>
                <a:cubicBezTo>
                  <a:pt x="1746" y="969"/>
                  <a:pt x="1753" y="976"/>
                  <a:pt x="1760" y="982"/>
                </a:cubicBezTo>
                <a:cubicBezTo>
                  <a:pt x="1768" y="988"/>
                  <a:pt x="1775" y="994"/>
                  <a:pt x="1782" y="999"/>
                </a:cubicBezTo>
                <a:cubicBezTo>
                  <a:pt x="1785" y="1001"/>
                  <a:pt x="1787" y="1003"/>
                  <a:pt x="1789" y="1005"/>
                </a:cubicBezTo>
                <a:cubicBezTo>
                  <a:pt x="1751" y="1007"/>
                  <a:pt x="1713" y="1009"/>
                  <a:pt x="1675" y="1012"/>
                </a:cubicBezTo>
                <a:cubicBezTo>
                  <a:pt x="1596" y="1019"/>
                  <a:pt x="1521" y="1030"/>
                  <a:pt x="1450" y="1043"/>
                </a:cubicBezTo>
                <a:cubicBezTo>
                  <a:pt x="1421" y="1048"/>
                  <a:pt x="1395" y="1060"/>
                  <a:pt x="1371" y="1075"/>
                </a:cubicBezTo>
                <a:cubicBezTo>
                  <a:pt x="1360" y="1082"/>
                  <a:pt x="1349" y="1091"/>
                  <a:pt x="1338" y="1100"/>
                </a:cubicBezTo>
                <a:cubicBezTo>
                  <a:pt x="1336" y="1102"/>
                  <a:pt x="1333" y="1104"/>
                  <a:pt x="1330" y="1107"/>
                </a:cubicBezTo>
                <a:cubicBezTo>
                  <a:pt x="1327" y="1110"/>
                  <a:pt x="1327" y="1110"/>
                  <a:pt x="1327" y="1110"/>
                </a:cubicBezTo>
                <a:cubicBezTo>
                  <a:pt x="1326" y="1111"/>
                  <a:pt x="1326" y="1112"/>
                  <a:pt x="1326" y="1113"/>
                </a:cubicBezTo>
                <a:cubicBezTo>
                  <a:pt x="1325" y="1115"/>
                  <a:pt x="1325" y="1118"/>
                  <a:pt x="1324" y="1120"/>
                </a:cubicBezTo>
                <a:cubicBezTo>
                  <a:pt x="1323" y="1121"/>
                  <a:pt x="1322" y="1123"/>
                  <a:pt x="1321" y="1124"/>
                </a:cubicBezTo>
                <a:cubicBezTo>
                  <a:pt x="1320" y="1125"/>
                  <a:pt x="1319" y="1126"/>
                  <a:pt x="1319" y="1127"/>
                </a:cubicBezTo>
                <a:cubicBezTo>
                  <a:pt x="1309" y="1117"/>
                  <a:pt x="1297" y="1109"/>
                  <a:pt x="1284" y="1107"/>
                </a:cubicBezTo>
                <a:cubicBezTo>
                  <a:pt x="1259" y="1117"/>
                  <a:pt x="1241" y="1124"/>
                  <a:pt x="1215" y="1136"/>
                </a:cubicBezTo>
                <a:cubicBezTo>
                  <a:pt x="1200" y="1109"/>
                  <a:pt x="1200" y="1109"/>
                  <a:pt x="1200" y="1109"/>
                </a:cubicBezTo>
                <a:cubicBezTo>
                  <a:pt x="1219" y="1100"/>
                  <a:pt x="1252" y="1102"/>
                  <a:pt x="1263" y="1082"/>
                </a:cubicBezTo>
                <a:cubicBezTo>
                  <a:pt x="1265" y="1064"/>
                  <a:pt x="1226" y="1046"/>
                  <a:pt x="1228" y="1029"/>
                </a:cubicBezTo>
                <a:cubicBezTo>
                  <a:pt x="1237" y="1025"/>
                  <a:pt x="1247" y="1021"/>
                  <a:pt x="1249" y="1004"/>
                </a:cubicBezTo>
                <a:cubicBezTo>
                  <a:pt x="1222" y="1014"/>
                  <a:pt x="1191" y="1044"/>
                  <a:pt x="1153" y="1045"/>
                </a:cubicBezTo>
                <a:cubicBezTo>
                  <a:pt x="1145" y="1041"/>
                  <a:pt x="1136" y="1036"/>
                  <a:pt x="1127" y="1030"/>
                </a:cubicBezTo>
                <a:cubicBezTo>
                  <a:pt x="1118" y="1023"/>
                  <a:pt x="1109" y="1015"/>
                  <a:pt x="1101" y="1001"/>
                </a:cubicBezTo>
                <a:cubicBezTo>
                  <a:pt x="1095" y="1007"/>
                  <a:pt x="1089" y="1011"/>
                  <a:pt x="1083" y="1015"/>
                </a:cubicBezTo>
                <a:cubicBezTo>
                  <a:pt x="1076" y="1018"/>
                  <a:pt x="1069" y="1022"/>
                  <a:pt x="1062" y="1024"/>
                </a:cubicBezTo>
                <a:cubicBezTo>
                  <a:pt x="1047" y="1028"/>
                  <a:pt x="1031" y="1031"/>
                  <a:pt x="1013" y="1030"/>
                </a:cubicBezTo>
                <a:cubicBezTo>
                  <a:pt x="978" y="1030"/>
                  <a:pt x="936" y="1022"/>
                  <a:pt x="890" y="1009"/>
                </a:cubicBezTo>
                <a:cubicBezTo>
                  <a:pt x="881" y="1005"/>
                  <a:pt x="872" y="1007"/>
                  <a:pt x="861" y="1012"/>
                </a:cubicBezTo>
                <a:cubicBezTo>
                  <a:pt x="855" y="1015"/>
                  <a:pt x="850" y="1019"/>
                  <a:pt x="844" y="1023"/>
                </a:cubicBezTo>
                <a:cubicBezTo>
                  <a:pt x="841" y="1025"/>
                  <a:pt x="839" y="1027"/>
                  <a:pt x="836" y="1030"/>
                </a:cubicBezTo>
                <a:cubicBezTo>
                  <a:pt x="833" y="1032"/>
                  <a:pt x="830" y="1034"/>
                  <a:pt x="827" y="1038"/>
                </a:cubicBezTo>
                <a:cubicBezTo>
                  <a:pt x="819" y="1045"/>
                  <a:pt x="812" y="1052"/>
                  <a:pt x="805" y="1060"/>
                </a:cubicBezTo>
                <a:cubicBezTo>
                  <a:pt x="795" y="1072"/>
                  <a:pt x="795" y="1072"/>
                  <a:pt x="795" y="1072"/>
                </a:cubicBezTo>
                <a:cubicBezTo>
                  <a:pt x="790" y="1078"/>
                  <a:pt x="790" y="1078"/>
                  <a:pt x="790" y="1078"/>
                </a:cubicBezTo>
                <a:cubicBezTo>
                  <a:pt x="788" y="1079"/>
                  <a:pt x="788" y="1079"/>
                  <a:pt x="788" y="1079"/>
                </a:cubicBezTo>
                <a:cubicBezTo>
                  <a:pt x="788" y="1080"/>
                  <a:pt x="787" y="1080"/>
                  <a:pt x="787" y="1081"/>
                </a:cubicBezTo>
                <a:cubicBezTo>
                  <a:pt x="787" y="1081"/>
                  <a:pt x="787" y="1081"/>
                  <a:pt x="787" y="1081"/>
                </a:cubicBezTo>
                <a:cubicBezTo>
                  <a:pt x="786" y="1082"/>
                  <a:pt x="785" y="1082"/>
                  <a:pt x="784" y="1083"/>
                </a:cubicBezTo>
                <a:cubicBezTo>
                  <a:pt x="777" y="1085"/>
                  <a:pt x="777" y="1085"/>
                  <a:pt x="777" y="1085"/>
                </a:cubicBezTo>
                <a:cubicBezTo>
                  <a:pt x="770" y="1088"/>
                  <a:pt x="770" y="1088"/>
                  <a:pt x="770" y="1088"/>
                </a:cubicBezTo>
                <a:cubicBezTo>
                  <a:pt x="767" y="1089"/>
                  <a:pt x="767" y="1089"/>
                  <a:pt x="767" y="1089"/>
                </a:cubicBezTo>
                <a:cubicBezTo>
                  <a:pt x="765" y="1090"/>
                  <a:pt x="765" y="1090"/>
                  <a:pt x="765" y="1090"/>
                </a:cubicBezTo>
                <a:cubicBezTo>
                  <a:pt x="765" y="1090"/>
                  <a:pt x="765" y="1090"/>
                  <a:pt x="765" y="1090"/>
                </a:cubicBezTo>
                <a:cubicBezTo>
                  <a:pt x="768" y="1086"/>
                  <a:pt x="760" y="1095"/>
                  <a:pt x="761" y="1094"/>
                </a:cubicBezTo>
                <a:cubicBezTo>
                  <a:pt x="761" y="1094"/>
                  <a:pt x="761" y="1094"/>
                  <a:pt x="761" y="1094"/>
                </a:cubicBezTo>
                <a:cubicBezTo>
                  <a:pt x="761" y="1094"/>
                  <a:pt x="761" y="1094"/>
                  <a:pt x="761" y="1094"/>
                </a:cubicBezTo>
                <a:cubicBezTo>
                  <a:pt x="759" y="1095"/>
                  <a:pt x="759" y="1095"/>
                  <a:pt x="759" y="1095"/>
                </a:cubicBezTo>
                <a:cubicBezTo>
                  <a:pt x="747" y="1103"/>
                  <a:pt x="735" y="1111"/>
                  <a:pt x="723" y="1121"/>
                </a:cubicBezTo>
                <a:cubicBezTo>
                  <a:pt x="711" y="1130"/>
                  <a:pt x="699" y="1141"/>
                  <a:pt x="687" y="1151"/>
                </a:cubicBezTo>
                <a:cubicBezTo>
                  <a:pt x="681" y="1157"/>
                  <a:pt x="676" y="1163"/>
                  <a:pt x="670" y="1168"/>
                </a:cubicBezTo>
                <a:cubicBezTo>
                  <a:pt x="661" y="1177"/>
                  <a:pt x="661" y="1177"/>
                  <a:pt x="661" y="1177"/>
                </a:cubicBezTo>
                <a:cubicBezTo>
                  <a:pt x="653" y="1186"/>
                  <a:pt x="653" y="1186"/>
                  <a:pt x="653" y="1186"/>
                </a:cubicBezTo>
                <a:cubicBezTo>
                  <a:pt x="608" y="1236"/>
                  <a:pt x="566" y="1299"/>
                  <a:pt x="532" y="1372"/>
                </a:cubicBezTo>
                <a:cubicBezTo>
                  <a:pt x="515" y="1408"/>
                  <a:pt x="500" y="1448"/>
                  <a:pt x="487" y="1489"/>
                </a:cubicBezTo>
                <a:cubicBezTo>
                  <a:pt x="484" y="1499"/>
                  <a:pt x="481" y="1510"/>
                  <a:pt x="478" y="1520"/>
                </a:cubicBezTo>
                <a:cubicBezTo>
                  <a:pt x="473" y="1536"/>
                  <a:pt x="473" y="1536"/>
                  <a:pt x="473" y="1536"/>
                </a:cubicBezTo>
                <a:cubicBezTo>
                  <a:pt x="469" y="1557"/>
                  <a:pt x="469" y="1557"/>
                  <a:pt x="469" y="1557"/>
                </a:cubicBezTo>
                <a:cubicBezTo>
                  <a:pt x="465" y="1578"/>
                  <a:pt x="465" y="1578"/>
                  <a:pt x="465" y="1578"/>
                </a:cubicBezTo>
                <a:cubicBezTo>
                  <a:pt x="461" y="1599"/>
                  <a:pt x="461" y="1599"/>
                  <a:pt x="461" y="1599"/>
                </a:cubicBezTo>
                <a:cubicBezTo>
                  <a:pt x="459" y="1603"/>
                  <a:pt x="458" y="1607"/>
                  <a:pt x="456" y="1611"/>
                </a:cubicBezTo>
                <a:cubicBezTo>
                  <a:pt x="454" y="1614"/>
                  <a:pt x="454" y="1614"/>
                  <a:pt x="454" y="1614"/>
                </a:cubicBezTo>
                <a:cubicBezTo>
                  <a:pt x="454" y="1615"/>
                  <a:pt x="454" y="1615"/>
                  <a:pt x="454" y="1615"/>
                </a:cubicBezTo>
                <a:cubicBezTo>
                  <a:pt x="453" y="1616"/>
                  <a:pt x="453" y="1616"/>
                  <a:pt x="453" y="1616"/>
                </a:cubicBezTo>
                <a:cubicBezTo>
                  <a:pt x="453" y="1616"/>
                  <a:pt x="453" y="1616"/>
                  <a:pt x="453" y="1616"/>
                </a:cubicBezTo>
                <a:cubicBezTo>
                  <a:pt x="453" y="1613"/>
                  <a:pt x="453" y="1646"/>
                  <a:pt x="453" y="1632"/>
                </a:cubicBezTo>
                <a:cubicBezTo>
                  <a:pt x="453" y="1632"/>
                  <a:pt x="453" y="1632"/>
                  <a:pt x="453" y="1632"/>
                </a:cubicBezTo>
                <a:cubicBezTo>
                  <a:pt x="453" y="1633"/>
                  <a:pt x="453" y="1633"/>
                  <a:pt x="453" y="1633"/>
                </a:cubicBezTo>
                <a:cubicBezTo>
                  <a:pt x="450" y="1643"/>
                  <a:pt x="450" y="1643"/>
                  <a:pt x="450" y="1643"/>
                </a:cubicBezTo>
                <a:cubicBezTo>
                  <a:pt x="448" y="1650"/>
                  <a:pt x="446" y="1656"/>
                  <a:pt x="444" y="1663"/>
                </a:cubicBezTo>
                <a:cubicBezTo>
                  <a:pt x="440" y="1677"/>
                  <a:pt x="436" y="1691"/>
                  <a:pt x="432" y="1705"/>
                </a:cubicBezTo>
                <a:cubicBezTo>
                  <a:pt x="428" y="1720"/>
                  <a:pt x="423" y="1735"/>
                  <a:pt x="418" y="1749"/>
                </a:cubicBezTo>
                <a:cubicBezTo>
                  <a:pt x="414" y="1764"/>
                  <a:pt x="409" y="1780"/>
                  <a:pt x="404" y="1796"/>
                </a:cubicBezTo>
                <a:cubicBezTo>
                  <a:pt x="397" y="1804"/>
                  <a:pt x="387" y="1817"/>
                  <a:pt x="376" y="1831"/>
                </a:cubicBezTo>
                <a:cubicBezTo>
                  <a:pt x="366" y="1845"/>
                  <a:pt x="356" y="1858"/>
                  <a:pt x="350" y="1869"/>
                </a:cubicBezTo>
                <a:cubicBezTo>
                  <a:pt x="349" y="1876"/>
                  <a:pt x="348" y="1884"/>
                  <a:pt x="347" y="1892"/>
                </a:cubicBezTo>
                <a:cubicBezTo>
                  <a:pt x="347" y="1896"/>
                  <a:pt x="347" y="1900"/>
                  <a:pt x="347" y="1904"/>
                </a:cubicBezTo>
                <a:cubicBezTo>
                  <a:pt x="346" y="1910"/>
                  <a:pt x="346" y="1910"/>
                  <a:pt x="346" y="1910"/>
                </a:cubicBezTo>
                <a:cubicBezTo>
                  <a:pt x="346" y="1911"/>
                  <a:pt x="346" y="1912"/>
                  <a:pt x="347" y="1914"/>
                </a:cubicBezTo>
                <a:cubicBezTo>
                  <a:pt x="347" y="1918"/>
                  <a:pt x="347" y="1918"/>
                  <a:pt x="347" y="1918"/>
                </a:cubicBezTo>
                <a:cubicBezTo>
                  <a:pt x="348" y="1940"/>
                  <a:pt x="351" y="1963"/>
                  <a:pt x="356" y="1986"/>
                </a:cubicBezTo>
                <a:cubicBezTo>
                  <a:pt x="356" y="1987"/>
                  <a:pt x="356" y="1987"/>
                  <a:pt x="356" y="1987"/>
                </a:cubicBezTo>
                <a:cubicBezTo>
                  <a:pt x="356" y="1987"/>
                  <a:pt x="356" y="1987"/>
                  <a:pt x="356" y="1987"/>
                </a:cubicBezTo>
                <a:cubicBezTo>
                  <a:pt x="356" y="1988"/>
                  <a:pt x="356" y="1988"/>
                  <a:pt x="356" y="1988"/>
                </a:cubicBezTo>
                <a:cubicBezTo>
                  <a:pt x="356" y="1989"/>
                  <a:pt x="356" y="1989"/>
                  <a:pt x="356" y="1989"/>
                </a:cubicBezTo>
                <a:cubicBezTo>
                  <a:pt x="356" y="1992"/>
                  <a:pt x="356" y="1992"/>
                  <a:pt x="356" y="1992"/>
                </a:cubicBezTo>
                <a:cubicBezTo>
                  <a:pt x="356" y="1994"/>
                  <a:pt x="356" y="1994"/>
                  <a:pt x="356" y="1994"/>
                </a:cubicBezTo>
                <a:cubicBezTo>
                  <a:pt x="342" y="2001"/>
                  <a:pt x="328" y="2009"/>
                  <a:pt x="314" y="2017"/>
                </a:cubicBezTo>
                <a:cubicBezTo>
                  <a:pt x="280" y="2036"/>
                  <a:pt x="243" y="2060"/>
                  <a:pt x="205" y="2090"/>
                </a:cubicBezTo>
                <a:cubicBezTo>
                  <a:pt x="167" y="2120"/>
                  <a:pt x="128" y="2157"/>
                  <a:pt x="92" y="2201"/>
                </a:cubicBezTo>
                <a:cubicBezTo>
                  <a:pt x="56" y="2245"/>
                  <a:pt x="23" y="2296"/>
                  <a:pt x="0" y="2350"/>
                </a:cubicBezTo>
                <a:cubicBezTo>
                  <a:pt x="36" y="2302"/>
                  <a:pt x="77" y="2268"/>
                  <a:pt x="114" y="2236"/>
                </a:cubicBezTo>
                <a:cubicBezTo>
                  <a:pt x="152" y="2205"/>
                  <a:pt x="187" y="2177"/>
                  <a:pt x="219" y="2141"/>
                </a:cubicBezTo>
                <a:cubicBezTo>
                  <a:pt x="229" y="2152"/>
                  <a:pt x="251" y="2175"/>
                  <a:pt x="268" y="2162"/>
                </a:cubicBezTo>
                <a:cubicBezTo>
                  <a:pt x="283" y="2153"/>
                  <a:pt x="296" y="2145"/>
                  <a:pt x="309" y="2136"/>
                </a:cubicBezTo>
                <a:cubicBezTo>
                  <a:pt x="322" y="2128"/>
                  <a:pt x="335" y="2120"/>
                  <a:pt x="348" y="2112"/>
                </a:cubicBezTo>
                <a:cubicBezTo>
                  <a:pt x="354" y="2108"/>
                  <a:pt x="360" y="2104"/>
                  <a:pt x="366" y="2100"/>
                </a:cubicBezTo>
                <a:cubicBezTo>
                  <a:pt x="375" y="2095"/>
                  <a:pt x="375" y="2095"/>
                  <a:pt x="375" y="2095"/>
                </a:cubicBezTo>
                <a:cubicBezTo>
                  <a:pt x="377" y="2093"/>
                  <a:pt x="380" y="2092"/>
                  <a:pt x="383" y="2090"/>
                </a:cubicBezTo>
                <a:cubicBezTo>
                  <a:pt x="384" y="2090"/>
                  <a:pt x="385" y="2089"/>
                  <a:pt x="385" y="2089"/>
                </a:cubicBezTo>
                <a:cubicBezTo>
                  <a:pt x="386" y="2089"/>
                  <a:pt x="386" y="2090"/>
                  <a:pt x="386" y="2090"/>
                </a:cubicBezTo>
                <a:cubicBezTo>
                  <a:pt x="387" y="2092"/>
                  <a:pt x="389" y="2094"/>
                  <a:pt x="390" y="2096"/>
                </a:cubicBezTo>
                <a:cubicBezTo>
                  <a:pt x="391" y="2097"/>
                  <a:pt x="391" y="2097"/>
                  <a:pt x="391" y="2097"/>
                </a:cubicBezTo>
                <a:cubicBezTo>
                  <a:pt x="391" y="2097"/>
                  <a:pt x="391" y="2097"/>
                  <a:pt x="391" y="2098"/>
                </a:cubicBezTo>
                <a:cubicBezTo>
                  <a:pt x="393" y="2101"/>
                  <a:pt x="393" y="2101"/>
                  <a:pt x="393" y="2101"/>
                </a:cubicBezTo>
                <a:cubicBezTo>
                  <a:pt x="397" y="2108"/>
                  <a:pt x="397" y="2108"/>
                  <a:pt x="397" y="2108"/>
                </a:cubicBezTo>
                <a:cubicBezTo>
                  <a:pt x="401" y="2115"/>
                  <a:pt x="405" y="2121"/>
                  <a:pt x="409" y="2127"/>
                </a:cubicBezTo>
                <a:cubicBezTo>
                  <a:pt x="403" y="2135"/>
                  <a:pt x="398" y="2144"/>
                  <a:pt x="392" y="2152"/>
                </a:cubicBezTo>
                <a:cubicBezTo>
                  <a:pt x="386" y="2162"/>
                  <a:pt x="380" y="2172"/>
                  <a:pt x="374" y="2181"/>
                </a:cubicBezTo>
                <a:cubicBezTo>
                  <a:pt x="369" y="2192"/>
                  <a:pt x="363" y="2202"/>
                  <a:pt x="357" y="2212"/>
                </a:cubicBezTo>
                <a:cubicBezTo>
                  <a:pt x="349" y="2219"/>
                  <a:pt x="363" y="2248"/>
                  <a:pt x="393" y="2264"/>
                </a:cubicBezTo>
                <a:cubicBezTo>
                  <a:pt x="385" y="2271"/>
                  <a:pt x="377" y="2277"/>
                  <a:pt x="370" y="2284"/>
                </a:cubicBezTo>
                <a:cubicBezTo>
                  <a:pt x="353" y="2298"/>
                  <a:pt x="395" y="2325"/>
                  <a:pt x="378" y="2340"/>
                </a:cubicBezTo>
                <a:cubicBezTo>
                  <a:pt x="374" y="2350"/>
                  <a:pt x="369" y="2360"/>
                  <a:pt x="363" y="2370"/>
                </a:cubicBezTo>
                <a:cubicBezTo>
                  <a:pt x="357" y="2381"/>
                  <a:pt x="351" y="2391"/>
                  <a:pt x="344" y="2401"/>
                </a:cubicBezTo>
                <a:cubicBezTo>
                  <a:pt x="341" y="2406"/>
                  <a:pt x="338" y="2410"/>
                  <a:pt x="334" y="2415"/>
                </a:cubicBezTo>
                <a:cubicBezTo>
                  <a:pt x="323" y="2429"/>
                  <a:pt x="323" y="2429"/>
                  <a:pt x="323" y="2429"/>
                </a:cubicBezTo>
                <a:cubicBezTo>
                  <a:pt x="316" y="2439"/>
                  <a:pt x="308" y="2449"/>
                  <a:pt x="300" y="2458"/>
                </a:cubicBezTo>
                <a:cubicBezTo>
                  <a:pt x="284" y="2476"/>
                  <a:pt x="266" y="2497"/>
                  <a:pt x="248" y="2516"/>
                </a:cubicBezTo>
                <a:cubicBezTo>
                  <a:pt x="241" y="2523"/>
                  <a:pt x="241" y="2523"/>
                  <a:pt x="241" y="2523"/>
                </a:cubicBezTo>
                <a:cubicBezTo>
                  <a:pt x="238" y="2527"/>
                  <a:pt x="238" y="2527"/>
                  <a:pt x="238" y="2527"/>
                </a:cubicBezTo>
                <a:cubicBezTo>
                  <a:pt x="236" y="2528"/>
                  <a:pt x="236" y="2528"/>
                  <a:pt x="236" y="2528"/>
                </a:cubicBezTo>
                <a:cubicBezTo>
                  <a:pt x="230" y="2535"/>
                  <a:pt x="230" y="2535"/>
                  <a:pt x="230" y="2535"/>
                </a:cubicBezTo>
                <a:cubicBezTo>
                  <a:pt x="220" y="2545"/>
                  <a:pt x="220" y="2545"/>
                  <a:pt x="220" y="2545"/>
                </a:cubicBezTo>
                <a:cubicBezTo>
                  <a:pt x="210" y="2555"/>
                  <a:pt x="210" y="2555"/>
                  <a:pt x="210" y="2555"/>
                </a:cubicBezTo>
                <a:cubicBezTo>
                  <a:pt x="208" y="2558"/>
                  <a:pt x="208" y="2558"/>
                  <a:pt x="208" y="2558"/>
                </a:cubicBezTo>
                <a:cubicBezTo>
                  <a:pt x="207" y="2559"/>
                  <a:pt x="207" y="2559"/>
                  <a:pt x="207" y="2559"/>
                </a:cubicBezTo>
                <a:cubicBezTo>
                  <a:pt x="206" y="2560"/>
                  <a:pt x="206" y="2560"/>
                  <a:pt x="206" y="2560"/>
                </a:cubicBezTo>
                <a:cubicBezTo>
                  <a:pt x="206" y="2560"/>
                  <a:pt x="206" y="2560"/>
                  <a:pt x="205" y="2561"/>
                </a:cubicBezTo>
                <a:cubicBezTo>
                  <a:pt x="193" y="2575"/>
                  <a:pt x="193" y="2575"/>
                  <a:pt x="193" y="2575"/>
                </a:cubicBezTo>
                <a:cubicBezTo>
                  <a:pt x="176" y="2595"/>
                  <a:pt x="160" y="2615"/>
                  <a:pt x="145" y="2635"/>
                </a:cubicBezTo>
                <a:cubicBezTo>
                  <a:pt x="133" y="2652"/>
                  <a:pt x="121" y="2670"/>
                  <a:pt x="109" y="2688"/>
                </a:cubicBezTo>
                <a:cubicBezTo>
                  <a:pt x="103" y="2696"/>
                  <a:pt x="98" y="2706"/>
                  <a:pt x="93" y="2715"/>
                </a:cubicBezTo>
                <a:cubicBezTo>
                  <a:pt x="87" y="2725"/>
                  <a:pt x="82" y="2734"/>
                  <a:pt x="77" y="2744"/>
                </a:cubicBezTo>
                <a:cubicBezTo>
                  <a:pt x="67" y="2763"/>
                  <a:pt x="58" y="2783"/>
                  <a:pt x="50" y="2803"/>
                </a:cubicBezTo>
                <a:cubicBezTo>
                  <a:pt x="17" y="2884"/>
                  <a:pt x="2" y="2973"/>
                  <a:pt x="7" y="3054"/>
                </a:cubicBezTo>
                <a:cubicBezTo>
                  <a:pt x="13" y="3034"/>
                  <a:pt x="21" y="3015"/>
                  <a:pt x="28" y="2998"/>
                </a:cubicBezTo>
                <a:cubicBezTo>
                  <a:pt x="30" y="2994"/>
                  <a:pt x="32" y="2989"/>
                  <a:pt x="34" y="2985"/>
                </a:cubicBezTo>
                <a:cubicBezTo>
                  <a:pt x="36" y="2981"/>
                  <a:pt x="38" y="2976"/>
                  <a:pt x="40" y="2972"/>
                </a:cubicBezTo>
                <a:cubicBezTo>
                  <a:pt x="44" y="2964"/>
                  <a:pt x="48" y="2955"/>
                  <a:pt x="52" y="2947"/>
                </a:cubicBezTo>
                <a:cubicBezTo>
                  <a:pt x="56" y="2939"/>
                  <a:pt x="60" y="2930"/>
                  <a:pt x="63" y="2922"/>
                </a:cubicBezTo>
                <a:cubicBezTo>
                  <a:pt x="67" y="2913"/>
                  <a:pt x="71" y="2905"/>
                  <a:pt x="74" y="2896"/>
                </a:cubicBezTo>
                <a:cubicBezTo>
                  <a:pt x="77" y="2887"/>
                  <a:pt x="80" y="2878"/>
                  <a:pt x="82" y="2869"/>
                </a:cubicBezTo>
                <a:cubicBezTo>
                  <a:pt x="85" y="2859"/>
                  <a:pt x="87" y="2850"/>
                  <a:pt x="89" y="2839"/>
                </a:cubicBezTo>
                <a:cubicBezTo>
                  <a:pt x="104" y="2844"/>
                  <a:pt x="135" y="2855"/>
                  <a:pt x="142" y="2837"/>
                </a:cubicBezTo>
                <a:cubicBezTo>
                  <a:pt x="156" y="2811"/>
                  <a:pt x="171" y="2784"/>
                  <a:pt x="185" y="2758"/>
                </a:cubicBezTo>
                <a:cubicBezTo>
                  <a:pt x="192" y="2744"/>
                  <a:pt x="200" y="2732"/>
                  <a:pt x="208" y="2720"/>
                </a:cubicBezTo>
                <a:cubicBezTo>
                  <a:pt x="215" y="2708"/>
                  <a:pt x="223" y="2697"/>
                  <a:pt x="231" y="2685"/>
                </a:cubicBezTo>
                <a:cubicBezTo>
                  <a:pt x="241" y="2673"/>
                  <a:pt x="251" y="2661"/>
                  <a:pt x="262" y="2650"/>
                </a:cubicBezTo>
                <a:cubicBezTo>
                  <a:pt x="267" y="2644"/>
                  <a:pt x="272" y="2639"/>
                  <a:pt x="278" y="2635"/>
                </a:cubicBezTo>
                <a:cubicBezTo>
                  <a:pt x="283" y="2630"/>
                  <a:pt x="290" y="2624"/>
                  <a:pt x="291" y="2624"/>
                </a:cubicBezTo>
                <a:cubicBezTo>
                  <a:pt x="304" y="2620"/>
                  <a:pt x="318" y="2620"/>
                  <a:pt x="335" y="2624"/>
                </a:cubicBezTo>
                <a:cubicBezTo>
                  <a:pt x="337" y="2625"/>
                  <a:pt x="340" y="2625"/>
                  <a:pt x="343" y="2626"/>
                </a:cubicBezTo>
                <a:cubicBezTo>
                  <a:pt x="344" y="2627"/>
                  <a:pt x="346" y="2627"/>
                  <a:pt x="347" y="2628"/>
                </a:cubicBezTo>
                <a:cubicBezTo>
                  <a:pt x="350" y="2628"/>
                  <a:pt x="350" y="2628"/>
                  <a:pt x="350" y="2628"/>
                </a:cubicBezTo>
                <a:cubicBezTo>
                  <a:pt x="350" y="2628"/>
                  <a:pt x="350" y="2628"/>
                  <a:pt x="350" y="2628"/>
                </a:cubicBezTo>
                <a:cubicBezTo>
                  <a:pt x="349" y="2629"/>
                  <a:pt x="357" y="2621"/>
                  <a:pt x="354" y="2625"/>
                </a:cubicBezTo>
                <a:cubicBezTo>
                  <a:pt x="354" y="2625"/>
                  <a:pt x="354" y="2625"/>
                  <a:pt x="354" y="2625"/>
                </a:cubicBezTo>
                <a:cubicBezTo>
                  <a:pt x="354" y="2625"/>
                  <a:pt x="354" y="2625"/>
                  <a:pt x="354" y="2625"/>
                </a:cubicBezTo>
                <a:cubicBezTo>
                  <a:pt x="354" y="2625"/>
                  <a:pt x="354" y="2625"/>
                  <a:pt x="354" y="2625"/>
                </a:cubicBezTo>
                <a:cubicBezTo>
                  <a:pt x="354" y="2625"/>
                  <a:pt x="354" y="2625"/>
                  <a:pt x="354" y="2625"/>
                </a:cubicBezTo>
                <a:cubicBezTo>
                  <a:pt x="355" y="2625"/>
                  <a:pt x="355" y="2625"/>
                  <a:pt x="355" y="2625"/>
                </a:cubicBezTo>
                <a:cubicBezTo>
                  <a:pt x="356" y="2625"/>
                  <a:pt x="356" y="2625"/>
                  <a:pt x="356" y="2625"/>
                </a:cubicBezTo>
                <a:cubicBezTo>
                  <a:pt x="364" y="2627"/>
                  <a:pt x="372" y="2629"/>
                  <a:pt x="381" y="2630"/>
                </a:cubicBezTo>
                <a:cubicBezTo>
                  <a:pt x="397" y="2633"/>
                  <a:pt x="414" y="2632"/>
                  <a:pt x="426" y="2620"/>
                </a:cubicBezTo>
                <a:cubicBezTo>
                  <a:pt x="426" y="2620"/>
                  <a:pt x="426" y="2620"/>
                  <a:pt x="426" y="2620"/>
                </a:cubicBezTo>
                <a:cubicBezTo>
                  <a:pt x="402" y="2645"/>
                  <a:pt x="402" y="2645"/>
                  <a:pt x="402" y="2645"/>
                </a:cubicBezTo>
                <a:cubicBezTo>
                  <a:pt x="412" y="2652"/>
                  <a:pt x="429" y="2666"/>
                  <a:pt x="436" y="2672"/>
                </a:cubicBezTo>
                <a:cubicBezTo>
                  <a:pt x="427" y="2676"/>
                  <a:pt x="413" y="2674"/>
                  <a:pt x="398" y="2672"/>
                </a:cubicBezTo>
                <a:cubicBezTo>
                  <a:pt x="393" y="2703"/>
                  <a:pt x="370" y="2746"/>
                  <a:pt x="345" y="2781"/>
                </a:cubicBezTo>
                <a:cubicBezTo>
                  <a:pt x="320" y="2816"/>
                  <a:pt x="293" y="2843"/>
                  <a:pt x="282" y="2841"/>
                </a:cubicBezTo>
                <a:cubicBezTo>
                  <a:pt x="275" y="2848"/>
                  <a:pt x="259" y="2859"/>
                  <a:pt x="238" y="2870"/>
                </a:cubicBezTo>
                <a:cubicBezTo>
                  <a:pt x="218" y="2882"/>
                  <a:pt x="193" y="2894"/>
                  <a:pt x="167" y="2906"/>
                </a:cubicBezTo>
                <a:cubicBezTo>
                  <a:pt x="156" y="2910"/>
                  <a:pt x="146" y="2914"/>
                  <a:pt x="136" y="2917"/>
                </a:cubicBezTo>
                <a:cubicBezTo>
                  <a:pt x="126" y="2921"/>
                  <a:pt x="117" y="2925"/>
                  <a:pt x="109" y="2929"/>
                </a:cubicBezTo>
                <a:cubicBezTo>
                  <a:pt x="93" y="2937"/>
                  <a:pt x="81" y="2946"/>
                  <a:pt x="75" y="2952"/>
                </a:cubicBezTo>
                <a:cubicBezTo>
                  <a:pt x="53" y="2961"/>
                  <a:pt x="48" y="2989"/>
                  <a:pt x="55" y="3026"/>
                </a:cubicBezTo>
                <a:cubicBezTo>
                  <a:pt x="56" y="3044"/>
                  <a:pt x="59" y="3064"/>
                  <a:pt x="62" y="3085"/>
                </a:cubicBezTo>
                <a:cubicBezTo>
                  <a:pt x="62" y="3090"/>
                  <a:pt x="63" y="3095"/>
                  <a:pt x="64" y="3101"/>
                </a:cubicBezTo>
                <a:cubicBezTo>
                  <a:pt x="64" y="3104"/>
                  <a:pt x="65" y="3106"/>
                  <a:pt x="65" y="3109"/>
                </a:cubicBezTo>
                <a:cubicBezTo>
                  <a:pt x="65" y="3111"/>
                  <a:pt x="66" y="3112"/>
                  <a:pt x="67" y="3114"/>
                </a:cubicBezTo>
                <a:cubicBezTo>
                  <a:pt x="69" y="3119"/>
                  <a:pt x="69" y="3119"/>
                  <a:pt x="69" y="3119"/>
                </a:cubicBezTo>
                <a:cubicBezTo>
                  <a:pt x="76" y="3131"/>
                  <a:pt x="83" y="3144"/>
                  <a:pt x="91" y="3157"/>
                </a:cubicBezTo>
                <a:cubicBezTo>
                  <a:pt x="104" y="3175"/>
                  <a:pt x="119" y="3192"/>
                  <a:pt x="134" y="3209"/>
                </a:cubicBezTo>
                <a:cubicBezTo>
                  <a:pt x="140" y="3216"/>
                  <a:pt x="140" y="3216"/>
                  <a:pt x="140" y="3216"/>
                </a:cubicBezTo>
                <a:cubicBezTo>
                  <a:pt x="145" y="3222"/>
                  <a:pt x="145" y="3222"/>
                  <a:pt x="145" y="3222"/>
                </a:cubicBezTo>
                <a:cubicBezTo>
                  <a:pt x="155" y="3233"/>
                  <a:pt x="155" y="3233"/>
                  <a:pt x="155" y="3233"/>
                </a:cubicBezTo>
                <a:cubicBezTo>
                  <a:pt x="161" y="3241"/>
                  <a:pt x="167" y="3248"/>
                  <a:pt x="173" y="3255"/>
                </a:cubicBezTo>
                <a:cubicBezTo>
                  <a:pt x="186" y="3269"/>
                  <a:pt x="198" y="3281"/>
                  <a:pt x="209" y="3292"/>
                </a:cubicBezTo>
                <a:cubicBezTo>
                  <a:pt x="221" y="3303"/>
                  <a:pt x="232" y="3312"/>
                  <a:pt x="241" y="3318"/>
                </a:cubicBezTo>
                <a:cubicBezTo>
                  <a:pt x="284" y="3356"/>
                  <a:pt x="228" y="3394"/>
                  <a:pt x="220" y="3440"/>
                </a:cubicBezTo>
                <a:cubicBezTo>
                  <a:pt x="245" y="3436"/>
                  <a:pt x="262" y="3446"/>
                  <a:pt x="279" y="3457"/>
                </a:cubicBezTo>
                <a:cubicBezTo>
                  <a:pt x="296" y="3467"/>
                  <a:pt x="313" y="3477"/>
                  <a:pt x="339" y="3473"/>
                </a:cubicBezTo>
                <a:cubicBezTo>
                  <a:pt x="338" y="3477"/>
                  <a:pt x="346" y="3482"/>
                  <a:pt x="361" y="3487"/>
                </a:cubicBezTo>
                <a:cubicBezTo>
                  <a:pt x="375" y="3492"/>
                  <a:pt x="394" y="3498"/>
                  <a:pt x="417" y="3503"/>
                </a:cubicBezTo>
                <a:cubicBezTo>
                  <a:pt x="461" y="3514"/>
                  <a:pt x="515" y="3524"/>
                  <a:pt x="551" y="3528"/>
                </a:cubicBezTo>
                <a:cubicBezTo>
                  <a:pt x="551" y="3528"/>
                  <a:pt x="577" y="3515"/>
                  <a:pt x="649" y="3523"/>
                </a:cubicBezTo>
                <a:cubicBezTo>
                  <a:pt x="673" y="3525"/>
                  <a:pt x="674" y="3509"/>
                  <a:pt x="676" y="3494"/>
                </a:cubicBezTo>
                <a:cubicBezTo>
                  <a:pt x="674" y="3509"/>
                  <a:pt x="674" y="3509"/>
                  <a:pt x="673" y="3525"/>
                </a:cubicBezTo>
                <a:cubicBezTo>
                  <a:pt x="699" y="3496"/>
                  <a:pt x="742" y="3530"/>
                  <a:pt x="767" y="3517"/>
                </a:cubicBezTo>
                <a:cubicBezTo>
                  <a:pt x="766" y="3532"/>
                  <a:pt x="766" y="3532"/>
                  <a:pt x="764" y="3548"/>
                </a:cubicBezTo>
                <a:cubicBezTo>
                  <a:pt x="813" y="3521"/>
                  <a:pt x="857" y="3555"/>
                  <a:pt x="905" y="3543"/>
                </a:cubicBezTo>
                <a:cubicBezTo>
                  <a:pt x="903" y="3559"/>
                  <a:pt x="903" y="3559"/>
                  <a:pt x="902" y="3574"/>
                </a:cubicBezTo>
                <a:cubicBezTo>
                  <a:pt x="914" y="3575"/>
                  <a:pt x="925" y="3576"/>
                  <a:pt x="934" y="3579"/>
                </a:cubicBezTo>
                <a:cubicBezTo>
                  <a:pt x="942" y="3581"/>
                  <a:pt x="948" y="3585"/>
                  <a:pt x="947" y="3593"/>
                </a:cubicBezTo>
                <a:cubicBezTo>
                  <a:pt x="946" y="3608"/>
                  <a:pt x="946" y="3608"/>
                  <a:pt x="945" y="3624"/>
                </a:cubicBezTo>
                <a:cubicBezTo>
                  <a:pt x="967" y="3641"/>
                  <a:pt x="1015" y="3613"/>
                  <a:pt x="1012" y="3643"/>
                </a:cubicBezTo>
                <a:cubicBezTo>
                  <a:pt x="1014" y="3628"/>
                  <a:pt x="1014" y="3628"/>
                  <a:pt x="1015" y="3613"/>
                </a:cubicBezTo>
                <a:cubicBezTo>
                  <a:pt x="1060" y="3616"/>
                  <a:pt x="1100" y="3622"/>
                  <a:pt x="1137" y="3630"/>
                </a:cubicBezTo>
                <a:cubicBezTo>
                  <a:pt x="1155" y="3634"/>
                  <a:pt x="1173" y="3639"/>
                  <a:pt x="1190" y="3643"/>
                </a:cubicBezTo>
                <a:cubicBezTo>
                  <a:pt x="1199" y="3646"/>
                  <a:pt x="1208" y="3648"/>
                  <a:pt x="1216" y="3651"/>
                </a:cubicBezTo>
                <a:cubicBezTo>
                  <a:pt x="1224" y="3653"/>
                  <a:pt x="1232" y="3655"/>
                  <a:pt x="1241" y="3658"/>
                </a:cubicBezTo>
                <a:cubicBezTo>
                  <a:pt x="1284" y="3675"/>
                  <a:pt x="1330" y="3687"/>
                  <a:pt x="1378" y="3695"/>
                </a:cubicBezTo>
                <a:cubicBezTo>
                  <a:pt x="1427" y="3703"/>
                  <a:pt x="1477" y="3707"/>
                  <a:pt x="1528" y="3708"/>
                </a:cubicBezTo>
                <a:cubicBezTo>
                  <a:pt x="1541" y="3708"/>
                  <a:pt x="1554" y="3708"/>
                  <a:pt x="1566" y="3708"/>
                </a:cubicBezTo>
                <a:cubicBezTo>
                  <a:pt x="1579" y="3708"/>
                  <a:pt x="1591" y="3708"/>
                  <a:pt x="1604" y="3708"/>
                </a:cubicBezTo>
                <a:cubicBezTo>
                  <a:pt x="1617" y="3707"/>
                  <a:pt x="1630" y="3707"/>
                  <a:pt x="1642" y="3706"/>
                </a:cubicBezTo>
                <a:cubicBezTo>
                  <a:pt x="1654" y="3706"/>
                  <a:pt x="1665" y="3705"/>
                  <a:pt x="1677" y="3704"/>
                </a:cubicBezTo>
                <a:cubicBezTo>
                  <a:pt x="1689" y="3703"/>
                  <a:pt x="1700" y="3702"/>
                  <a:pt x="1712" y="3702"/>
                </a:cubicBezTo>
                <a:cubicBezTo>
                  <a:pt x="1723" y="3701"/>
                  <a:pt x="1734" y="3700"/>
                  <a:pt x="1745" y="3699"/>
                </a:cubicBezTo>
                <a:cubicBezTo>
                  <a:pt x="1765" y="3697"/>
                  <a:pt x="1786" y="3695"/>
                  <a:pt x="1806" y="3693"/>
                </a:cubicBezTo>
                <a:cubicBezTo>
                  <a:pt x="1823" y="3694"/>
                  <a:pt x="1844" y="3666"/>
                  <a:pt x="1831" y="3633"/>
                </a:cubicBezTo>
                <a:cubicBezTo>
                  <a:pt x="1840" y="3634"/>
                  <a:pt x="1847" y="3635"/>
                  <a:pt x="1855" y="3636"/>
                </a:cubicBezTo>
                <a:cubicBezTo>
                  <a:pt x="1864" y="3637"/>
                  <a:pt x="1872" y="3638"/>
                  <a:pt x="1880" y="3639"/>
                </a:cubicBezTo>
                <a:cubicBezTo>
                  <a:pt x="1888" y="3640"/>
                  <a:pt x="1893" y="3638"/>
                  <a:pt x="1897" y="3634"/>
                </a:cubicBezTo>
                <a:cubicBezTo>
                  <a:pt x="1901" y="3631"/>
                  <a:pt x="1904" y="3625"/>
                  <a:pt x="1907" y="3620"/>
                </a:cubicBezTo>
                <a:cubicBezTo>
                  <a:pt x="1912" y="3609"/>
                  <a:pt x="1918" y="3598"/>
                  <a:pt x="1933" y="3601"/>
                </a:cubicBezTo>
                <a:cubicBezTo>
                  <a:pt x="1940" y="3600"/>
                  <a:pt x="1947" y="3599"/>
                  <a:pt x="1954" y="3598"/>
                </a:cubicBezTo>
                <a:cubicBezTo>
                  <a:pt x="1961" y="3597"/>
                  <a:pt x="1968" y="3597"/>
                  <a:pt x="1975" y="3597"/>
                </a:cubicBezTo>
                <a:cubicBezTo>
                  <a:pt x="1982" y="3597"/>
                  <a:pt x="1990" y="3597"/>
                  <a:pt x="1997" y="3597"/>
                </a:cubicBezTo>
                <a:cubicBezTo>
                  <a:pt x="2008" y="3597"/>
                  <a:pt x="2008" y="3597"/>
                  <a:pt x="2008" y="3597"/>
                </a:cubicBezTo>
                <a:cubicBezTo>
                  <a:pt x="2013" y="3597"/>
                  <a:pt x="2013" y="3597"/>
                  <a:pt x="2013" y="3597"/>
                </a:cubicBezTo>
                <a:cubicBezTo>
                  <a:pt x="2016" y="3597"/>
                  <a:pt x="2016" y="3597"/>
                  <a:pt x="2016" y="3597"/>
                </a:cubicBezTo>
                <a:cubicBezTo>
                  <a:pt x="2019" y="3597"/>
                  <a:pt x="2019" y="3597"/>
                  <a:pt x="2019" y="3597"/>
                </a:cubicBezTo>
                <a:cubicBezTo>
                  <a:pt x="2055" y="3600"/>
                  <a:pt x="2091" y="3603"/>
                  <a:pt x="2126" y="3608"/>
                </a:cubicBezTo>
                <a:cubicBezTo>
                  <a:pt x="2135" y="3609"/>
                  <a:pt x="2143" y="3611"/>
                  <a:pt x="2151" y="3612"/>
                </a:cubicBezTo>
                <a:cubicBezTo>
                  <a:pt x="2176" y="3616"/>
                  <a:pt x="2176" y="3616"/>
                  <a:pt x="2176" y="3616"/>
                </a:cubicBezTo>
                <a:cubicBezTo>
                  <a:pt x="2193" y="3619"/>
                  <a:pt x="2209" y="3622"/>
                  <a:pt x="2225" y="3626"/>
                </a:cubicBezTo>
                <a:cubicBezTo>
                  <a:pt x="2242" y="3629"/>
                  <a:pt x="2258" y="3633"/>
                  <a:pt x="2274" y="3637"/>
                </a:cubicBezTo>
                <a:cubicBezTo>
                  <a:pt x="2278" y="3638"/>
                  <a:pt x="2282" y="3639"/>
                  <a:pt x="2286" y="3640"/>
                </a:cubicBezTo>
                <a:cubicBezTo>
                  <a:pt x="2287" y="3641"/>
                  <a:pt x="2287" y="3642"/>
                  <a:pt x="2287" y="3643"/>
                </a:cubicBezTo>
                <a:cubicBezTo>
                  <a:pt x="2294" y="3642"/>
                  <a:pt x="2294" y="3642"/>
                  <a:pt x="2294" y="3642"/>
                </a:cubicBezTo>
                <a:cubicBezTo>
                  <a:pt x="2304" y="3644"/>
                  <a:pt x="2314" y="3647"/>
                  <a:pt x="2323" y="3649"/>
                </a:cubicBezTo>
                <a:cubicBezTo>
                  <a:pt x="2333" y="3652"/>
                  <a:pt x="2343" y="3654"/>
                  <a:pt x="2353" y="3657"/>
                </a:cubicBezTo>
                <a:cubicBezTo>
                  <a:pt x="2354" y="3662"/>
                  <a:pt x="2354" y="3662"/>
                  <a:pt x="2354" y="3662"/>
                </a:cubicBezTo>
                <a:cubicBezTo>
                  <a:pt x="2252" y="3681"/>
                  <a:pt x="2252" y="3681"/>
                  <a:pt x="2252" y="3681"/>
                </a:cubicBezTo>
                <a:cubicBezTo>
                  <a:pt x="2218" y="3686"/>
                  <a:pt x="2185" y="3694"/>
                  <a:pt x="2151" y="3700"/>
                </a:cubicBezTo>
                <a:cubicBezTo>
                  <a:pt x="1960" y="3737"/>
                  <a:pt x="1960" y="3737"/>
                  <a:pt x="1960" y="3737"/>
                </a:cubicBezTo>
                <a:cubicBezTo>
                  <a:pt x="1963" y="3752"/>
                  <a:pt x="1967" y="3767"/>
                  <a:pt x="1997" y="3761"/>
                </a:cubicBezTo>
                <a:cubicBezTo>
                  <a:pt x="1990" y="3763"/>
                  <a:pt x="1983" y="3764"/>
                  <a:pt x="1976" y="3765"/>
                </a:cubicBezTo>
                <a:cubicBezTo>
                  <a:pt x="1969" y="3767"/>
                  <a:pt x="1962" y="3768"/>
                  <a:pt x="1955" y="3769"/>
                </a:cubicBezTo>
                <a:cubicBezTo>
                  <a:pt x="1942" y="3771"/>
                  <a:pt x="1928" y="3773"/>
                  <a:pt x="1915" y="3776"/>
                </a:cubicBezTo>
                <a:cubicBezTo>
                  <a:pt x="1902" y="3780"/>
                  <a:pt x="1888" y="3783"/>
                  <a:pt x="1875" y="3787"/>
                </a:cubicBezTo>
                <a:cubicBezTo>
                  <a:pt x="1862" y="3791"/>
                  <a:pt x="1849" y="3797"/>
                  <a:pt x="1835" y="3802"/>
                </a:cubicBezTo>
                <a:cubicBezTo>
                  <a:pt x="1815" y="3810"/>
                  <a:pt x="1815" y="3810"/>
                  <a:pt x="1815" y="3810"/>
                </a:cubicBezTo>
                <a:cubicBezTo>
                  <a:pt x="1794" y="3819"/>
                  <a:pt x="1794" y="3819"/>
                  <a:pt x="1794" y="3819"/>
                </a:cubicBezTo>
                <a:cubicBezTo>
                  <a:pt x="1779" y="3825"/>
                  <a:pt x="1765" y="3832"/>
                  <a:pt x="1750" y="3838"/>
                </a:cubicBezTo>
                <a:cubicBezTo>
                  <a:pt x="1743" y="3841"/>
                  <a:pt x="1735" y="3844"/>
                  <a:pt x="1728" y="3847"/>
                </a:cubicBezTo>
                <a:cubicBezTo>
                  <a:pt x="1724" y="3849"/>
                  <a:pt x="1720" y="3850"/>
                  <a:pt x="1716" y="3852"/>
                </a:cubicBezTo>
                <a:cubicBezTo>
                  <a:pt x="1707" y="3856"/>
                  <a:pt x="1707" y="3856"/>
                  <a:pt x="1707" y="3856"/>
                </a:cubicBezTo>
                <a:cubicBezTo>
                  <a:pt x="1700" y="3859"/>
                  <a:pt x="1693" y="3863"/>
                  <a:pt x="1687" y="3866"/>
                </a:cubicBezTo>
                <a:cubicBezTo>
                  <a:pt x="1680" y="3869"/>
                  <a:pt x="1674" y="3872"/>
                  <a:pt x="1666" y="3875"/>
                </a:cubicBezTo>
                <a:cubicBezTo>
                  <a:pt x="1659" y="3879"/>
                  <a:pt x="1652" y="3882"/>
                  <a:pt x="1645" y="3885"/>
                </a:cubicBezTo>
                <a:cubicBezTo>
                  <a:pt x="1638" y="3889"/>
                  <a:pt x="1632" y="3892"/>
                  <a:pt x="1625" y="3896"/>
                </a:cubicBezTo>
                <a:cubicBezTo>
                  <a:pt x="1612" y="3907"/>
                  <a:pt x="1616" y="3922"/>
                  <a:pt x="1636" y="3933"/>
                </a:cubicBezTo>
                <a:cubicBezTo>
                  <a:pt x="1655" y="3944"/>
                  <a:pt x="1702" y="3947"/>
                  <a:pt x="1745" y="3941"/>
                </a:cubicBezTo>
                <a:cubicBezTo>
                  <a:pt x="1758" y="3936"/>
                  <a:pt x="1770" y="3932"/>
                  <a:pt x="1782" y="3928"/>
                </a:cubicBezTo>
                <a:cubicBezTo>
                  <a:pt x="1794" y="3923"/>
                  <a:pt x="1805" y="3919"/>
                  <a:pt x="1816" y="3915"/>
                </a:cubicBezTo>
                <a:cubicBezTo>
                  <a:pt x="1834" y="3907"/>
                  <a:pt x="1852" y="3899"/>
                  <a:pt x="1870" y="3892"/>
                </a:cubicBezTo>
                <a:cubicBezTo>
                  <a:pt x="1885" y="3886"/>
                  <a:pt x="1898" y="3881"/>
                  <a:pt x="1913" y="3876"/>
                </a:cubicBezTo>
                <a:cubicBezTo>
                  <a:pt x="1921" y="3873"/>
                  <a:pt x="1929" y="3871"/>
                  <a:pt x="1937" y="3868"/>
                </a:cubicBezTo>
                <a:cubicBezTo>
                  <a:pt x="1945" y="3866"/>
                  <a:pt x="1953" y="3864"/>
                  <a:pt x="1962" y="3862"/>
                </a:cubicBezTo>
                <a:cubicBezTo>
                  <a:pt x="1970" y="3892"/>
                  <a:pt x="1970" y="3892"/>
                  <a:pt x="1970" y="3892"/>
                </a:cubicBezTo>
                <a:cubicBezTo>
                  <a:pt x="1947" y="3896"/>
                  <a:pt x="1919" y="3902"/>
                  <a:pt x="1892" y="3911"/>
                </a:cubicBezTo>
                <a:cubicBezTo>
                  <a:pt x="1885" y="3913"/>
                  <a:pt x="1878" y="3915"/>
                  <a:pt x="1869" y="3919"/>
                </a:cubicBezTo>
                <a:cubicBezTo>
                  <a:pt x="1865" y="3921"/>
                  <a:pt x="1861" y="3922"/>
                  <a:pt x="1856" y="3924"/>
                </a:cubicBezTo>
                <a:cubicBezTo>
                  <a:pt x="1852" y="3926"/>
                  <a:pt x="1847" y="3928"/>
                  <a:pt x="1843" y="3930"/>
                </a:cubicBezTo>
                <a:cubicBezTo>
                  <a:pt x="1839" y="3932"/>
                  <a:pt x="1834" y="3934"/>
                  <a:pt x="1830" y="3936"/>
                </a:cubicBezTo>
                <a:cubicBezTo>
                  <a:pt x="1825" y="3938"/>
                  <a:pt x="1821" y="3941"/>
                  <a:pt x="1816" y="3943"/>
                </a:cubicBezTo>
                <a:cubicBezTo>
                  <a:pt x="1807" y="3947"/>
                  <a:pt x="1799" y="3952"/>
                  <a:pt x="1791" y="3957"/>
                </a:cubicBezTo>
                <a:cubicBezTo>
                  <a:pt x="1783" y="3964"/>
                  <a:pt x="1785" y="3969"/>
                  <a:pt x="1791" y="3972"/>
                </a:cubicBezTo>
                <a:cubicBezTo>
                  <a:pt x="1795" y="3974"/>
                  <a:pt x="1800" y="3975"/>
                  <a:pt x="1805" y="3976"/>
                </a:cubicBezTo>
                <a:cubicBezTo>
                  <a:pt x="1810" y="3977"/>
                  <a:pt x="1815" y="3978"/>
                  <a:pt x="1821" y="3979"/>
                </a:cubicBezTo>
                <a:cubicBezTo>
                  <a:pt x="1832" y="3981"/>
                  <a:pt x="1843" y="3983"/>
                  <a:pt x="1850" y="3986"/>
                </a:cubicBezTo>
                <a:cubicBezTo>
                  <a:pt x="1853" y="3988"/>
                  <a:pt x="1855" y="3990"/>
                  <a:pt x="1855" y="3992"/>
                </a:cubicBezTo>
                <a:cubicBezTo>
                  <a:pt x="1856" y="3994"/>
                  <a:pt x="1855" y="3997"/>
                  <a:pt x="1851" y="4001"/>
                </a:cubicBezTo>
                <a:cubicBezTo>
                  <a:pt x="1842" y="4004"/>
                  <a:pt x="1833" y="4008"/>
                  <a:pt x="1824" y="4012"/>
                </a:cubicBezTo>
                <a:cubicBezTo>
                  <a:pt x="1817" y="4014"/>
                  <a:pt x="1817" y="4014"/>
                  <a:pt x="1817" y="4014"/>
                </a:cubicBezTo>
                <a:cubicBezTo>
                  <a:pt x="1810" y="4017"/>
                  <a:pt x="1810" y="4017"/>
                  <a:pt x="1810" y="4017"/>
                </a:cubicBezTo>
                <a:cubicBezTo>
                  <a:pt x="1805" y="4019"/>
                  <a:pt x="1800" y="4021"/>
                  <a:pt x="1795" y="4024"/>
                </a:cubicBezTo>
                <a:cubicBezTo>
                  <a:pt x="1790" y="4026"/>
                  <a:pt x="1785" y="4028"/>
                  <a:pt x="1780" y="4031"/>
                </a:cubicBezTo>
                <a:cubicBezTo>
                  <a:pt x="1778" y="4032"/>
                  <a:pt x="1778" y="4032"/>
                  <a:pt x="1778" y="4032"/>
                </a:cubicBezTo>
                <a:cubicBezTo>
                  <a:pt x="1777" y="4032"/>
                  <a:pt x="1777" y="4032"/>
                  <a:pt x="1777" y="4032"/>
                </a:cubicBezTo>
                <a:cubicBezTo>
                  <a:pt x="1777" y="4032"/>
                  <a:pt x="1777" y="4032"/>
                  <a:pt x="1777" y="4032"/>
                </a:cubicBezTo>
                <a:cubicBezTo>
                  <a:pt x="1776" y="4032"/>
                  <a:pt x="1776" y="4032"/>
                  <a:pt x="1776" y="4032"/>
                </a:cubicBezTo>
                <a:cubicBezTo>
                  <a:pt x="1776" y="4033"/>
                  <a:pt x="1776" y="4033"/>
                  <a:pt x="1776" y="4033"/>
                </a:cubicBezTo>
                <a:cubicBezTo>
                  <a:pt x="1776" y="4033"/>
                  <a:pt x="1782" y="4031"/>
                  <a:pt x="1779" y="4032"/>
                </a:cubicBezTo>
                <a:cubicBezTo>
                  <a:pt x="1779" y="4032"/>
                  <a:pt x="1779" y="4032"/>
                  <a:pt x="1779" y="4032"/>
                </a:cubicBezTo>
                <a:cubicBezTo>
                  <a:pt x="1779" y="4032"/>
                  <a:pt x="1779" y="4032"/>
                  <a:pt x="1779" y="4032"/>
                </a:cubicBezTo>
                <a:cubicBezTo>
                  <a:pt x="1777" y="4033"/>
                  <a:pt x="1777" y="4033"/>
                  <a:pt x="1777" y="4033"/>
                </a:cubicBezTo>
                <a:cubicBezTo>
                  <a:pt x="1775" y="4034"/>
                  <a:pt x="1773" y="4035"/>
                  <a:pt x="1772" y="4036"/>
                </a:cubicBezTo>
                <a:cubicBezTo>
                  <a:pt x="1765" y="4041"/>
                  <a:pt x="1759" y="4046"/>
                  <a:pt x="1753" y="4052"/>
                </a:cubicBezTo>
                <a:cubicBezTo>
                  <a:pt x="1758" y="4050"/>
                  <a:pt x="1764" y="4048"/>
                  <a:pt x="1769" y="4046"/>
                </a:cubicBezTo>
                <a:cubicBezTo>
                  <a:pt x="1772" y="4045"/>
                  <a:pt x="1774" y="4045"/>
                  <a:pt x="1777" y="4044"/>
                </a:cubicBezTo>
                <a:cubicBezTo>
                  <a:pt x="1781" y="4042"/>
                  <a:pt x="1781" y="4042"/>
                  <a:pt x="1781" y="4042"/>
                </a:cubicBezTo>
                <a:cubicBezTo>
                  <a:pt x="1782" y="4042"/>
                  <a:pt x="1782" y="4042"/>
                  <a:pt x="1782" y="4042"/>
                </a:cubicBezTo>
                <a:cubicBezTo>
                  <a:pt x="1783" y="4042"/>
                  <a:pt x="1783" y="4042"/>
                  <a:pt x="1783" y="4042"/>
                </a:cubicBezTo>
                <a:cubicBezTo>
                  <a:pt x="1783" y="4042"/>
                  <a:pt x="1783" y="4042"/>
                  <a:pt x="1783" y="4042"/>
                </a:cubicBezTo>
                <a:cubicBezTo>
                  <a:pt x="1783" y="4041"/>
                  <a:pt x="1783" y="4041"/>
                  <a:pt x="1783" y="4041"/>
                </a:cubicBezTo>
                <a:cubicBezTo>
                  <a:pt x="1783" y="4041"/>
                  <a:pt x="1784" y="4041"/>
                  <a:pt x="1783" y="4041"/>
                </a:cubicBezTo>
                <a:cubicBezTo>
                  <a:pt x="1783" y="4041"/>
                  <a:pt x="1783" y="4041"/>
                  <a:pt x="1783" y="4041"/>
                </a:cubicBezTo>
                <a:cubicBezTo>
                  <a:pt x="1783" y="4042"/>
                  <a:pt x="1783" y="4042"/>
                  <a:pt x="1783" y="4042"/>
                </a:cubicBezTo>
                <a:cubicBezTo>
                  <a:pt x="1782" y="4042"/>
                  <a:pt x="1781" y="4042"/>
                  <a:pt x="1780" y="4042"/>
                </a:cubicBezTo>
                <a:cubicBezTo>
                  <a:pt x="1780" y="4042"/>
                  <a:pt x="1780" y="4042"/>
                  <a:pt x="1780" y="4042"/>
                </a:cubicBezTo>
                <a:cubicBezTo>
                  <a:pt x="1783" y="4041"/>
                  <a:pt x="1783" y="4041"/>
                  <a:pt x="1783" y="4041"/>
                </a:cubicBezTo>
                <a:cubicBezTo>
                  <a:pt x="1791" y="4038"/>
                  <a:pt x="1799" y="4035"/>
                  <a:pt x="1807" y="4032"/>
                </a:cubicBezTo>
                <a:cubicBezTo>
                  <a:pt x="1816" y="4029"/>
                  <a:pt x="1824" y="4026"/>
                  <a:pt x="1831" y="4023"/>
                </a:cubicBezTo>
                <a:cubicBezTo>
                  <a:pt x="1845" y="4017"/>
                  <a:pt x="1861" y="4010"/>
                  <a:pt x="1873" y="4005"/>
                </a:cubicBezTo>
                <a:cubicBezTo>
                  <a:pt x="1884" y="3999"/>
                  <a:pt x="1896" y="3994"/>
                  <a:pt x="1908" y="3988"/>
                </a:cubicBezTo>
                <a:cubicBezTo>
                  <a:pt x="1915" y="3985"/>
                  <a:pt x="1915" y="3985"/>
                  <a:pt x="1915" y="3985"/>
                </a:cubicBezTo>
                <a:cubicBezTo>
                  <a:pt x="1917" y="3984"/>
                  <a:pt x="1919" y="3983"/>
                  <a:pt x="1921" y="3982"/>
                </a:cubicBezTo>
                <a:cubicBezTo>
                  <a:pt x="1932" y="3977"/>
                  <a:pt x="1932" y="3977"/>
                  <a:pt x="1932" y="3977"/>
                </a:cubicBezTo>
                <a:cubicBezTo>
                  <a:pt x="1939" y="3974"/>
                  <a:pt x="1947" y="3972"/>
                  <a:pt x="1955" y="3969"/>
                </a:cubicBezTo>
                <a:cubicBezTo>
                  <a:pt x="1962" y="3967"/>
                  <a:pt x="1970" y="3965"/>
                  <a:pt x="1978" y="3964"/>
                </a:cubicBezTo>
                <a:cubicBezTo>
                  <a:pt x="1985" y="3963"/>
                  <a:pt x="1993" y="3963"/>
                  <a:pt x="2000" y="3963"/>
                </a:cubicBezTo>
                <a:cubicBezTo>
                  <a:pt x="2002" y="3963"/>
                  <a:pt x="2003" y="3963"/>
                  <a:pt x="2004" y="3963"/>
                </a:cubicBezTo>
                <a:cubicBezTo>
                  <a:pt x="2005" y="3963"/>
                  <a:pt x="2006" y="3963"/>
                  <a:pt x="2007" y="3963"/>
                </a:cubicBezTo>
                <a:cubicBezTo>
                  <a:pt x="2010" y="3963"/>
                  <a:pt x="2010" y="3963"/>
                  <a:pt x="2010" y="3963"/>
                </a:cubicBezTo>
                <a:cubicBezTo>
                  <a:pt x="2043" y="3972"/>
                  <a:pt x="2077" y="3981"/>
                  <a:pt x="2083" y="4012"/>
                </a:cubicBezTo>
                <a:cubicBezTo>
                  <a:pt x="2157" y="3989"/>
                  <a:pt x="2226" y="3984"/>
                  <a:pt x="2291" y="3991"/>
                </a:cubicBezTo>
                <a:cubicBezTo>
                  <a:pt x="2354" y="3999"/>
                  <a:pt x="2411" y="4020"/>
                  <a:pt x="2462" y="4050"/>
                </a:cubicBezTo>
                <a:cubicBezTo>
                  <a:pt x="2480" y="4063"/>
                  <a:pt x="2524" y="4059"/>
                  <a:pt x="2575" y="4050"/>
                </a:cubicBezTo>
                <a:cubicBezTo>
                  <a:pt x="2601" y="4044"/>
                  <a:pt x="2624" y="4041"/>
                  <a:pt x="2648" y="4037"/>
                </a:cubicBezTo>
                <a:cubicBezTo>
                  <a:pt x="2671" y="4037"/>
                  <a:pt x="2695" y="4038"/>
                  <a:pt x="2718" y="4038"/>
                </a:cubicBezTo>
                <a:cubicBezTo>
                  <a:pt x="2728" y="4038"/>
                  <a:pt x="2728" y="4038"/>
                  <a:pt x="2728" y="4038"/>
                </a:cubicBezTo>
                <a:cubicBezTo>
                  <a:pt x="2739" y="4038"/>
                  <a:pt x="2739" y="4038"/>
                  <a:pt x="2739" y="4038"/>
                </a:cubicBezTo>
                <a:cubicBezTo>
                  <a:pt x="2761" y="4039"/>
                  <a:pt x="2761" y="4039"/>
                  <a:pt x="2761" y="4039"/>
                </a:cubicBezTo>
                <a:cubicBezTo>
                  <a:pt x="2775" y="4039"/>
                  <a:pt x="2790" y="4039"/>
                  <a:pt x="2804" y="4039"/>
                </a:cubicBezTo>
                <a:cubicBezTo>
                  <a:pt x="2818" y="4040"/>
                  <a:pt x="2833" y="4040"/>
                  <a:pt x="2847" y="4040"/>
                </a:cubicBezTo>
                <a:cubicBezTo>
                  <a:pt x="2869" y="4040"/>
                  <a:pt x="2869" y="4040"/>
                  <a:pt x="2869" y="4040"/>
                </a:cubicBezTo>
                <a:cubicBezTo>
                  <a:pt x="2892" y="4040"/>
                  <a:pt x="2892" y="4040"/>
                  <a:pt x="2892" y="4040"/>
                </a:cubicBezTo>
                <a:cubicBezTo>
                  <a:pt x="2922" y="4041"/>
                  <a:pt x="2952" y="4041"/>
                  <a:pt x="2982" y="4041"/>
                </a:cubicBezTo>
                <a:cubicBezTo>
                  <a:pt x="3015" y="4041"/>
                  <a:pt x="3047" y="4041"/>
                  <a:pt x="3079" y="4041"/>
                </a:cubicBezTo>
                <a:cubicBezTo>
                  <a:pt x="3129" y="4040"/>
                  <a:pt x="3129" y="4040"/>
                  <a:pt x="3129" y="4040"/>
                </a:cubicBezTo>
                <a:cubicBezTo>
                  <a:pt x="3154" y="4040"/>
                  <a:pt x="3154" y="4040"/>
                  <a:pt x="3154" y="4040"/>
                </a:cubicBezTo>
                <a:cubicBezTo>
                  <a:pt x="3167" y="4040"/>
                  <a:pt x="3167" y="4040"/>
                  <a:pt x="3167" y="4040"/>
                </a:cubicBezTo>
                <a:cubicBezTo>
                  <a:pt x="3178" y="4040"/>
                  <a:pt x="3178" y="4040"/>
                  <a:pt x="3178" y="4040"/>
                </a:cubicBezTo>
                <a:cubicBezTo>
                  <a:pt x="3189" y="4039"/>
                  <a:pt x="3189" y="4039"/>
                  <a:pt x="3189" y="4039"/>
                </a:cubicBezTo>
                <a:cubicBezTo>
                  <a:pt x="3200" y="4039"/>
                  <a:pt x="3200" y="4039"/>
                  <a:pt x="3200" y="4039"/>
                </a:cubicBezTo>
                <a:cubicBezTo>
                  <a:pt x="3210" y="4039"/>
                  <a:pt x="3210" y="4039"/>
                  <a:pt x="3210" y="4039"/>
                </a:cubicBezTo>
                <a:cubicBezTo>
                  <a:pt x="3224" y="4039"/>
                  <a:pt x="3224" y="4039"/>
                  <a:pt x="3224" y="4039"/>
                </a:cubicBezTo>
                <a:cubicBezTo>
                  <a:pt x="3237" y="4039"/>
                  <a:pt x="3237" y="4039"/>
                  <a:pt x="3237" y="4039"/>
                </a:cubicBezTo>
                <a:cubicBezTo>
                  <a:pt x="3245" y="4038"/>
                  <a:pt x="3245" y="4038"/>
                  <a:pt x="3245" y="4038"/>
                </a:cubicBezTo>
                <a:cubicBezTo>
                  <a:pt x="3253" y="4038"/>
                  <a:pt x="3253" y="4038"/>
                  <a:pt x="3253" y="4038"/>
                </a:cubicBezTo>
                <a:cubicBezTo>
                  <a:pt x="3265" y="4038"/>
                  <a:pt x="3275" y="4037"/>
                  <a:pt x="3289" y="4036"/>
                </a:cubicBezTo>
                <a:cubicBezTo>
                  <a:pt x="3332" y="4033"/>
                  <a:pt x="3386" y="4027"/>
                  <a:pt x="3447" y="4014"/>
                </a:cubicBezTo>
                <a:cubicBezTo>
                  <a:pt x="3441" y="4015"/>
                  <a:pt x="3436" y="4017"/>
                  <a:pt x="3431" y="4018"/>
                </a:cubicBezTo>
                <a:cubicBezTo>
                  <a:pt x="3462" y="4012"/>
                  <a:pt x="3493" y="4006"/>
                  <a:pt x="3524" y="3999"/>
                </a:cubicBezTo>
                <a:cubicBezTo>
                  <a:pt x="3551" y="3993"/>
                  <a:pt x="3577" y="3986"/>
                  <a:pt x="3603" y="3979"/>
                </a:cubicBezTo>
                <a:cubicBezTo>
                  <a:pt x="3607" y="3978"/>
                  <a:pt x="3609" y="3977"/>
                  <a:pt x="3612" y="3976"/>
                </a:cubicBezTo>
                <a:cubicBezTo>
                  <a:pt x="3620" y="3974"/>
                  <a:pt x="3620" y="3974"/>
                  <a:pt x="3620" y="3974"/>
                </a:cubicBezTo>
                <a:cubicBezTo>
                  <a:pt x="3624" y="3973"/>
                  <a:pt x="3624" y="3973"/>
                  <a:pt x="3624" y="3973"/>
                </a:cubicBezTo>
                <a:cubicBezTo>
                  <a:pt x="3636" y="3973"/>
                  <a:pt x="3647" y="3972"/>
                  <a:pt x="3658" y="3972"/>
                </a:cubicBezTo>
                <a:cubicBezTo>
                  <a:pt x="3669" y="3973"/>
                  <a:pt x="3681" y="3966"/>
                  <a:pt x="3688" y="3954"/>
                </a:cubicBezTo>
                <a:cubicBezTo>
                  <a:pt x="3700" y="3950"/>
                  <a:pt x="3713" y="3946"/>
                  <a:pt x="3726" y="3943"/>
                </a:cubicBezTo>
                <a:cubicBezTo>
                  <a:pt x="3736" y="3939"/>
                  <a:pt x="3742" y="3938"/>
                  <a:pt x="3749" y="3936"/>
                </a:cubicBezTo>
                <a:cubicBezTo>
                  <a:pt x="3770" y="3931"/>
                  <a:pt x="3770" y="3931"/>
                  <a:pt x="3770" y="3931"/>
                </a:cubicBezTo>
                <a:cubicBezTo>
                  <a:pt x="3784" y="3927"/>
                  <a:pt x="3799" y="3924"/>
                  <a:pt x="3813" y="3920"/>
                </a:cubicBezTo>
                <a:cubicBezTo>
                  <a:pt x="3842" y="3913"/>
                  <a:pt x="3868" y="3907"/>
                  <a:pt x="3901" y="3900"/>
                </a:cubicBezTo>
                <a:cubicBezTo>
                  <a:pt x="3917" y="3897"/>
                  <a:pt x="3932" y="3894"/>
                  <a:pt x="3948" y="3891"/>
                </a:cubicBezTo>
                <a:cubicBezTo>
                  <a:pt x="3972" y="3886"/>
                  <a:pt x="3972" y="3886"/>
                  <a:pt x="3972" y="3886"/>
                </a:cubicBezTo>
                <a:cubicBezTo>
                  <a:pt x="3984" y="3884"/>
                  <a:pt x="3984" y="3884"/>
                  <a:pt x="3984" y="3884"/>
                </a:cubicBezTo>
                <a:cubicBezTo>
                  <a:pt x="3987" y="3883"/>
                  <a:pt x="3987" y="3883"/>
                  <a:pt x="3987" y="3883"/>
                </a:cubicBezTo>
                <a:cubicBezTo>
                  <a:pt x="3987" y="3883"/>
                  <a:pt x="3987" y="3883"/>
                  <a:pt x="3987" y="3883"/>
                </a:cubicBezTo>
                <a:cubicBezTo>
                  <a:pt x="3987" y="3883"/>
                  <a:pt x="3987" y="3883"/>
                  <a:pt x="3988" y="3883"/>
                </a:cubicBezTo>
                <a:cubicBezTo>
                  <a:pt x="3988" y="3883"/>
                  <a:pt x="3988" y="3883"/>
                  <a:pt x="3988" y="3883"/>
                </a:cubicBezTo>
                <a:cubicBezTo>
                  <a:pt x="3990" y="3884"/>
                  <a:pt x="3990" y="3884"/>
                  <a:pt x="3990" y="3884"/>
                </a:cubicBezTo>
                <a:cubicBezTo>
                  <a:pt x="3992" y="3884"/>
                  <a:pt x="3994" y="3885"/>
                  <a:pt x="3996" y="3885"/>
                </a:cubicBezTo>
                <a:cubicBezTo>
                  <a:pt x="3998" y="3886"/>
                  <a:pt x="4000" y="3887"/>
                  <a:pt x="4002" y="3887"/>
                </a:cubicBezTo>
                <a:cubicBezTo>
                  <a:pt x="4005" y="3888"/>
                  <a:pt x="4005" y="3888"/>
                  <a:pt x="4005" y="3888"/>
                </a:cubicBezTo>
                <a:cubicBezTo>
                  <a:pt x="4005" y="3888"/>
                  <a:pt x="4005" y="3888"/>
                  <a:pt x="4005" y="3888"/>
                </a:cubicBezTo>
                <a:cubicBezTo>
                  <a:pt x="4005" y="3888"/>
                  <a:pt x="4005" y="3888"/>
                  <a:pt x="4006" y="3888"/>
                </a:cubicBezTo>
                <a:cubicBezTo>
                  <a:pt x="4009" y="3888"/>
                  <a:pt x="4009" y="3888"/>
                  <a:pt x="4009" y="3888"/>
                </a:cubicBezTo>
                <a:cubicBezTo>
                  <a:pt x="4014" y="3888"/>
                  <a:pt x="4014" y="3888"/>
                  <a:pt x="4014" y="3888"/>
                </a:cubicBezTo>
                <a:cubicBezTo>
                  <a:pt x="4022" y="3887"/>
                  <a:pt x="4030" y="3887"/>
                  <a:pt x="4037" y="3887"/>
                </a:cubicBezTo>
                <a:cubicBezTo>
                  <a:pt x="4049" y="3886"/>
                  <a:pt x="4049" y="3886"/>
                  <a:pt x="4049" y="3886"/>
                </a:cubicBezTo>
                <a:cubicBezTo>
                  <a:pt x="4055" y="3886"/>
                  <a:pt x="4055" y="3886"/>
                  <a:pt x="4055" y="3886"/>
                </a:cubicBezTo>
                <a:cubicBezTo>
                  <a:pt x="4060" y="3886"/>
                  <a:pt x="4060" y="3886"/>
                  <a:pt x="4060" y="3886"/>
                </a:cubicBezTo>
                <a:cubicBezTo>
                  <a:pt x="4067" y="3886"/>
                  <a:pt x="4074" y="3886"/>
                  <a:pt x="4081" y="3886"/>
                </a:cubicBezTo>
                <a:cubicBezTo>
                  <a:pt x="4095" y="3886"/>
                  <a:pt x="4109" y="3886"/>
                  <a:pt x="4123" y="3886"/>
                </a:cubicBezTo>
                <a:cubicBezTo>
                  <a:pt x="4133" y="3886"/>
                  <a:pt x="4133" y="3886"/>
                  <a:pt x="4133" y="3886"/>
                </a:cubicBezTo>
                <a:cubicBezTo>
                  <a:pt x="4143" y="3887"/>
                  <a:pt x="4143" y="3887"/>
                  <a:pt x="4143" y="3887"/>
                </a:cubicBezTo>
                <a:cubicBezTo>
                  <a:pt x="4149" y="3888"/>
                  <a:pt x="4156" y="3888"/>
                  <a:pt x="4162" y="3889"/>
                </a:cubicBezTo>
                <a:cubicBezTo>
                  <a:pt x="4175" y="3890"/>
                  <a:pt x="4187" y="3891"/>
                  <a:pt x="4199" y="3893"/>
                </a:cubicBezTo>
                <a:cubicBezTo>
                  <a:pt x="4206" y="3895"/>
                  <a:pt x="4214" y="3899"/>
                  <a:pt x="4223" y="3903"/>
                </a:cubicBezTo>
                <a:cubicBezTo>
                  <a:pt x="4232" y="3908"/>
                  <a:pt x="4242" y="3912"/>
                  <a:pt x="4252" y="3917"/>
                </a:cubicBezTo>
                <a:cubicBezTo>
                  <a:pt x="4272" y="3926"/>
                  <a:pt x="4290" y="3935"/>
                  <a:pt x="4306" y="3941"/>
                </a:cubicBezTo>
                <a:cubicBezTo>
                  <a:pt x="4334" y="3944"/>
                  <a:pt x="4363" y="3945"/>
                  <a:pt x="4393" y="3946"/>
                </a:cubicBezTo>
                <a:cubicBezTo>
                  <a:pt x="4420" y="3948"/>
                  <a:pt x="4447" y="3948"/>
                  <a:pt x="4475" y="3948"/>
                </a:cubicBezTo>
                <a:cubicBezTo>
                  <a:pt x="4503" y="3948"/>
                  <a:pt x="4532" y="3948"/>
                  <a:pt x="4561" y="3947"/>
                </a:cubicBezTo>
                <a:cubicBezTo>
                  <a:pt x="4576" y="3947"/>
                  <a:pt x="4591" y="3946"/>
                  <a:pt x="4606" y="3946"/>
                </a:cubicBezTo>
                <a:cubicBezTo>
                  <a:pt x="4622" y="3945"/>
                  <a:pt x="4637" y="3945"/>
                  <a:pt x="4652" y="3944"/>
                </a:cubicBezTo>
                <a:cubicBezTo>
                  <a:pt x="4774" y="3937"/>
                  <a:pt x="4905" y="3925"/>
                  <a:pt x="5027" y="3910"/>
                </a:cubicBezTo>
                <a:cubicBezTo>
                  <a:pt x="5057" y="3906"/>
                  <a:pt x="5086" y="3892"/>
                  <a:pt x="5112" y="3874"/>
                </a:cubicBezTo>
                <a:cubicBezTo>
                  <a:pt x="5138" y="3856"/>
                  <a:pt x="5161" y="3833"/>
                  <a:pt x="5181" y="3811"/>
                </a:cubicBezTo>
                <a:cubicBezTo>
                  <a:pt x="5219" y="3767"/>
                  <a:pt x="5243" y="3725"/>
                  <a:pt x="5243" y="3725"/>
                </a:cubicBezTo>
                <a:cubicBezTo>
                  <a:pt x="5274" y="3694"/>
                  <a:pt x="5304" y="3633"/>
                  <a:pt x="5274" y="3602"/>
                </a:cubicBezTo>
                <a:cubicBezTo>
                  <a:pt x="5212" y="3586"/>
                  <a:pt x="5057" y="3586"/>
                  <a:pt x="5057" y="3525"/>
                </a:cubicBezTo>
                <a:cubicBezTo>
                  <a:pt x="5057" y="3510"/>
                  <a:pt x="5088" y="3509"/>
                  <a:pt x="5119" y="3509"/>
                </a:cubicBezTo>
                <a:cubicBezTo>
                  <a:pt x="5119" y="3503"/>
                  <a:pt x="5120" y="3496"/>
                  <a:pt x="5121" y="3489"/>
                </a:cubicBezTo>
                <a:cubicBezTo>
                  <a:pt x="5122" y="3490"/>
                  <a:pt x="5122" y="3490"/>
                  <a:pt x="5122" y="3490"/>
                </a:cubicBezTo>
                <a:cubicBezTo>
                  <a:pt x="5122" y="3492"/>
                  <a:pt x="5122" y="3492"/>
                  <a:pt x="5122" y="3492"/>
                </a:cubicBezTo>
                <a:cubicBezTo>
                  <a:pt x="5122" y="3493"/>
                  <a:pt x="5123" y="3494"/>
                  <a:pt x="5123" y="3496"/>
                </a:cubicBezTo>
                <a:cubicBezTo>
                  <a:pt x="5125" y="3498"/>
                  <a:pt x="5123" y="3500"/>
                  <a:pt x="5123" y="3501"/>
                </a:cubicBezTo>
                <a:cubicBezTo>
                  <a:pt x="5122" y="3503"/>
                  <a:pt x="5122" y="3503"/>
                  <a:pt x="5122" y="3503"/>
                </a:cubicBezTo>
                <a:cubicBezTo>
                  <a:pt x="5121" y="3504"/>
                  <a:pt x="5121" y="3504"/>
                  <a:pt x="5121" y="3504"/>
                </a:cubicBezTo>
                <a:cubicBezTo>
                  <a:pt x="5122" y="3505"/>
                  <a:pt x="5122" y="3505"/>
                  <a:pt x="5122" y="3505"/>
                </a:cubicBezTo>
                <a:cubicBezTo>
                  <a:pt x="5122" y="3506"/>
                  <a:pt x="5123" y="3507"/>
                  <a:pt x="5124" y="3508"/>
                </a:cubicBezTo>
                <a:cubicBezTo>
                  <a:pt x="5124" y="3509"/>
                  <a:pt x="5124" y="3509"/>
                  <a:pt x="5124" y="3509"/>
                </a:cubicBezTo>
                <a:cubicBezTo>
                  <a:pt x="5125" y="3509"/>
                  <a:pt x="5125" y="3509"/>
                  <a:pt x="5125" y="3509"/>
                </a:cubicBezTo>
                <a:cubicBezTo>
                  <a:pt x="5125" y="3510"/>
                  <a:pt x="5125" y="3510"/>
                  <a:pt x="5125" y="3510"/>
                </a:cubicBezTo>
                <a:cubicBezTo>
                  <a:pt x="5127" y="3511"/>
                  <a:pt x="5127" y="3511"/>
                  <a:pt x="5127" y="3511"/>
                </a:cubicBezTo>
                <a:cubicBezTo>
                  <a:pt x="5131" y="3514"/>
                  <a:pt x="5135" y="3516"/>
                  <a:pt x="5140" y="3519"/>
                </a:cubicBezTo>
                <a:cubicBezTo>
                  <a:pt x="5144" y="3522"/>
                  <a:pt x="5149" y="3524"/>
                  <a:pt x="5153" y="3526"/>
                </a:cubicBezTo>
                <a:cubicBezTo>
                  <a:pt x="5163" y="3531"/>
                  <a:pt x="5163" y="3531"/>
                  <a:pt x="5163" y="3531"/>
                </a:cubicBezTo>
                <a:cubicBezTo>
                  <a:pt x="5175" y="3537"/>
                  <a:pt x="5175" y="3537"/>
                  <a:pt x="5175" y="3537"/>
                </a:cubicBezTo>
                <a:cubicBezTo>
                  <a:pt x="5183" y="3540"/>
                  <a:pt x="5191" y="3544"/>
                  <a:pt x="5199" y="3547"/>
                </a:cubicBezTo>
                <a:cubicBezTo>
                  <a:pt x="5211" y="3552"/>
                  <a:pt x="5211" y="3552"/>
                  <a:pt x="5211" y="3552"/>
                </a:cubicBezTo>
                <a:cubicBezTo>
                  <a:pt x="5227" y="3558"/>
                  <a:pt x="5227" y="3558"/>
                  <a:pt x="5227" y="3558"/>
                </a:cubicBezTo>
                <a:cubicBezTo>
                  <a:pt x="5240" y="3563"/>
                  <a:pt x="5252" y="3567"/>
                  <a:pt x="5264" y="3572"/>
                </a:cubicBezTo>
                <a:cubicBezTo>
                  <a:pt x="5277" y="3577"/>
                  <a:pt x="5290" y="3581"/>
                  <a:pt x="5303" y="3585"/>
                </a:cubicBezTo>
                <a:cubicBezTo>
                  <a:pt x="5319" y="3590"/>
                  <a:pt x="5335" y="3594"/>
                  <a:pt x="5351" y="3599"/>
                </a:cubicBezTo>
                <a:cubicBezTo>
                  <a:pt x="5362" y="3602"/>
                  <a:pt x="5362" y="3602"/>
                  <a:pt x="5362" y="3602"/>
                </a:cubicBezTo>
                <a:cubicBezTo>
                  <a:pt x="5365" y="3602"/>
                  <a:pt x="5365" y="3602"/>
                  <a:pt x="5366" y="3602"/>
                </a:cubicBezTo>
                <a:cubicBezTo>
                  <a:pt x="5368" y="3602"/>
                  <a:pt x="5368" y="3602"/>
                  <a:pt x="5368" y="3602"/>
                </a:cubicBezTo>
                <a:cubicBezTo>
                  <a:pt x="5371" y="3603"/>
                  <a:pt x="5374" y="3603"/>
                  <a:pt x="5377" y="3603"/>
                </a:cubicBezTo>
                <a:cubicBezTo>
                  <a:pt x="5390" y="3604"/>
                  <a:pt x="5402" y="3605"/>
                  <a:pt x="5414" y="3605"/>
                </a:cubicBezTo>
                <a:cubicBezTo>
                  <a:pt x="5437" y="3605"/>
                  <a:pt x="5473" y="3569"/>
                  <a:pt x="5503" y="3532"/>
                </a:cubicBezTo>
                <a:cubicBezTo>
                  <a:pt x="5533" y="3496"/>
                  <a:pt x="5558" y="3460"/>
                  <a:pt x="5558" y="3460"/>
                </a:cubicBezTo>
                <a:cubicBezTo>
                  <a:pt x="5565" y="3451"/>
                  <a:pt x="5574" y="3440"/>
                  <a:pt x="5583" y="3427"/>
                </a:cubicBezTo>
                <a:cubicBezTo>
                  <a:pt x="5691" y="3439"/>
                  <a:pt x="5799" y="3449"/>
                  <a:pt x="5908" y="3456"/>
                </a:cubicBezTo>
                <a:cubicBezTo>
                  <a:pt x="5798" y="3430"/>
                  <a:pt x="5708" y="3399"/>
                  <a:pt x="5608" y="3382"/>
                </a:cubicBezTo>
                <a:cubicBezTo>
                  <a:pt x="5613" y="3370"/>
                  <a:pt x="5616" y="3359"/>
                  <a:pt x="5616" y="3349"/>
                </a:cubicBezTo>
                <a:cubicBezTo>
                  <a:pt x="5600" y="3327"/>
                  <a:pt x="5545" y="3307"/>
                  <a:pt x="5568" y="3249"/>
                </a:cubicBezTo>
                <a:cubicBezTo>
                  <a:pt x="5574" y="3235"/>
                  <a:pt x="5585" y="3239"/>
                  <a:pt x="5596" y="3243"/>
                </a:cubicBezTo>
                <a:cubicBezTo>
                  <a:pt x="5620" y="3185"/>
                  <a:pt x="5701" y="3083"/>
                  <a:pt x="5712" y="3087"/>
                </a:cubicBezTo>
                <a:cubicBezTo>
                  <a:pt x="5726" y="3073"/>
                  <a:pt x="5768" y="3045"/>
                  <a:pt x="5805" y="3021"/>
                </a:cubicBezTo>
                <a:cubicBezTo>
                  <a:pt x="5807" y="3021"/>
                  <a:pt x="5807" y="3021"/>
                  <a:pt x="5807" y="3021"/>
                </a:cubicBezTo>
                <a:cubicBezTo>
                  <a:pt x="5815" y="3019"/>
                  <a:pt x="5824" y="3017"/>
                  <a:pt x="5834" y="3017"/>
                </a:cubicBezTo>
                <a:cubicBezTo>
                  <a:pt x="5837" y="3017"/>
                  <a:pt x="5839" y="3017"/>
                  <a:pt x="5842" y="3017"/>
                </a:cubicBezTo>
                <a:cubicBezTo>
                  <a:pt x="5845" y="3018"/>
                  <a:pt x="5847" y="3018"/>
                  <a:pt x="5850" y="3019"/>
                </a:cubicBezTo>
                <a:cubicBezTo>
                  <a:pt x="5853" y="3020"/>
                  <a:pt x="5856" y="3022"/>
                  <a:pt x="5859" y="3023"/>
                </a:cubicBezTo>
                <a:cubicBezTo>
                  <a:pt x="5860" y="3024"/>
                  <a:pt x="5862" y="3025"/>
                  <a:pt x="5863" y="3026"/>
                </a:cubicBezTo>
                <a:cubicBezTo>
                  <a:pt x="5865" y="3027"/>
                  <a:pt x="5867" y="3029"/>
                  <a:pt x="5868" y="3030"/>
                </a:cubicBezTo>
                <a:cubicBezTo>
                  <a:pt x="5870" y="3031"/>
                  <a:pt x="5871" y="3034"/>
                  <a:pt x="5873" y="3035"/>
                </a:cubicBezTo>
                <a:cubicBezTo>
                  <a:pt x="5875" y="3038"/>
                  <a:pt x="5875" y="3038"/>
                  <a:pt x="5875" y="3038"/>
                </a:cubicBezTo>
                <a:cubicBezTo>
                  <a:pt x="5876" y="3040"/>
                  <a:pt x="5876" y="3040"/>
                  <a:pt x="5876" y="3040"/>
                </a:cubicBezTo>
                <a:cubicBezTo>
                  <a:pt x="5877" y="3042"/>
                  <a:pt x="5877" y="3042"/>
                  <a:pt x="5877" y="3042"/>
                </a:cubicBezTo>
                <a:cubicBezTo>
                  <a:pt x="5879" y="3045"/>
                  <a:pt x="5880" y="3048"/>
                  <a:pt x="5881" y="3051"/>
                </a:cubicBezTo>
                <a:cubicBezTo>
                  <a:pt x="5882" y="3053"/>
                  <a:pt x="5883" y="3057"/>
                  <a:pt x="5883" y="3061"/>
                </a:cubicBezTo>
                <a:cubicBezTo>
                  <a:pt x="5884" y="3065"/>
                  <a:pt x="5884" y="3068"/>
                  <a:pt x="5884" y="3072"/>
                </a:cubicBezTo>
                <a:cubicBezTo>
                  <a:pt x="5884" y="3076"/>
                  <a:pt x="5884" y="3080"/>
                  <a:pt x="5883" y="3083"/>
                </a:cubicBezTo>
                <a:cubicBezTo>
                  <a:pt x="5881" y="3091"/>
                  <a:pt x="5879" y="3097"/>
                  <a:pt x="5876" y="3103"/>
                </a:cubicBezTo>
                <a:cubicBezTo>
                  <a:pt x="5873" y="3109"/>
                  <a:pt x="5870" y="3114"/>
                  <a:pt x="5865" y="3119"/>
                </a:cubicBezTo>
                <a:cubicBezTo>
                  <a:pt x="5863" y="3122"/>
                  <a:pt x="5861" y="3124"/>
                  <a:pt x="5859" y="3126"/>
                </a:cubicBezTo>
                <a:cubicBezTo>
                  <a:pt x="5857" y="3128"/>
                  <a:pt x="5854" y="3130"/>
                  <a:pt x="5855" y="3130"/>
                </a:cubicBezTo>
                <a:cubicBezTo>
                  <a:pt x="5855" y="3132"/>
                  <a:pt x="5855" y="3134"/>
                  <a:pt x="5856" y="3136"/>
                </a:cubicBezTo>
                <a:cubicBezTo>
                  <a:pt x="5854" y="3152"/>
                  <a:pt x="5870" y="3174"/>
                  <a:pt x="5895" y="3198"/>
                </a:cubicBezTo>
                <a:cubicBezTo>
                  <a:pt x="5898" y="3201"/>
                  <a:pt x="5901" y="3204"/>
                  <a:pt x="5904" y="3207"/>
                </a:cubicBezTo>
                <a:cubicBezTo>
                  <a:pt x="5906" y="3209"/>
                  <a:pt x="5906" y="3209"/>
                  <a:pt x="5906" y="3209"/>
                </a:cubicBezTo>
                <a:cubicBezTo>
                  <a:pt x="5906" y="3209"/>
                  <a:pt x="5906" y="3209"/>
                  <a:pt x="5906" y="3209"/>
                </a:cubicBezTo>
                <a:cubicBezTo>
                  <a:pt x="5912" y="3207"/>
                  <a:pt x="5912" y="3207"/>
                  <a:pt x="5912" y="3207"/>
                </a:cubicBezTo>
                <a:cubicBezTo>
                  <a:pt x="5919" y="3204"/>
                  <a:pt x="5926" y="3200"/>
                  <a:pt x="5934" y="3195"/>
                </a:cubicBezTo>
                <a:cubicBezTo>
                  <a:pt x="5941" y="3191"/>
                  <a:pt x="5948" y="3186"/>
                  <a:pt x="5954" y="3180"/>
                </a:cubicBezTo>
                <a:cubicBezTo>
                  <a:pt x="5961" y="3175"/>
                  <a:pt x="5967" y="3169"/>
                  <a:pt x="5974" y="3162"/>
                </a:cubicBezTo>
                <a:cubicBezTo>
                  <a:pt x="5980" y="3156"/>
                  <a:pt x="5985" y="3149"/>
                  <a:pt x="5991" y="3141"/>
                </a:cubicBezTo>
                <a:cubicBezTo>
                  <a:pt x="5996" y="3132"/>
                  <a:pt x="6002" y="3122"/>
                  <a:pt x="6006" y="3112"/>
                </a:cubicBezTo>
                <a:cubicBezTo>
                  <a:pt x="6008" y="3107"/>
                  <a:pt x="6010" y="3102"/>
                  <a:pt x="6012" y="3097"/>
                </a:cubicBezTo>
                <a:cubicBezTo>
                  <a:pt x="6014" y="3091"/>
                  <a:pt x="6015" y="3087"/>
                  <a:pt x="6016" y="3081"/>
                </a:cubicBezTo>
                <a:cubicBezTo>
                  <a:pt x="6019" y="3071"/>
                  <a:pt x="6020" y="3060"/>
                  <a:pt x="6021" y="3049"/>
                </a:cubicBezTo>
                <a:cubicBezTo>
                  <a:pt x="6021" y="3043"/>
                  <a:pt x="6021" y="3039"/>
                  <a:pt x="6021" y="3035"/>
                </a:cubicBezTo>
                <a:cubicBezTo>
                  <a:pt x="6021" y="3030"/>
                  <a:pt x="6021" y="3025"/>
                  <a:pt x="6021" y="3021"/>
                </a:cubicBezTo>
                <a:close/>
                <a:moveTo>
                  <a:pt x="5043" y="1210"/>
                </a:moveTo>
                <a:cubicBezTo>
                  <a:pt x="5042" y="1209"/>
                  <a:pt x="5042" y="1209"/>
                  <a:pt x="5042" y="1209"/>
                </a:cubicBezTo>
                <a:cubicBezTo>
                  <a:pt x="5042" y="1209"/>
                  <a:pt x="5042" y="1209"/>
                  <a:pt x="5043" y="1209"/>
                </a:cubicBezTo>
                <a:cubicBezTo>
                  <a:pt x="5043" y="1210"/>
                  <a:pt x="5043" y="1210"/>
                  <a:pt x="5043" y="1210"/>
                </a:cubicBezTo>
                <a:close/>
                <a:moveTo>
                  <a:pt x="5025" y="1203"/>
                </a:moveTo>
                <a:cubicBezTo>
                  <a:pt x="5030" y="1205"/>
                  <a:pt x="5034" y="1206"/>
                  <a:pt x="5038" y="1208"/>
                </a:cubicBezTo>
                <a:cubicBezTo>
                  <a:pt x="5033" y="1207"/>
                  <a:pt x="5025" y="1209"/>
                  <a:pt x="5016" y="1211"/>
                </a:cubicBezTo>
                <a:cubicBezTo>
                  <a:pt x="5016" y="1207"/>
                  <a:pt x="5019" y="1204"/>
                  <a:pt x="5025" y="1203"/>
                </a:cubicBezTo>
                <a:close/>
                <a:moveTo>
                  <a:pt x="4360" y="705"/>
                </a:moveTo>
                <a:cubicBezTo>
                  <a:pt x="4359" y="711"/>
                  <a:pt x="4363" y="722"/>
                  <a:pt x="4367" y="733"/>
                </a:cubicBezTo>
                <a:cubicBezTo>
                  <a:pt x="4362" y="719"/>
                  <a:pt x="4362" y="719"/>
                  <a:pt x="4356" y="704"/>
                </a:cubicBezTo>
                <a:cubicBezTo>
                  <a:pt x="4357" y="708"/>
                  <a:pt x="4357" y="711"/>
                  <a:pt x="4358" y="713"/>
                </a:cubicBezTo>
                <a:cubicBezTo>
                  <a:pt x="4358" y="715"/>
                  <a:pt x="4358" y="717"/>
                  <a:pt x="4358" y="718"/>
                </a:cubicBezTo>
                <a:cubicBezTo>
                  <a:pt x="4358" y="720"/>
                  <a:pt x="4357" y="720"/>
                  <a:pt x="4355" y="719"/>
                </a:cubicBezTo>
                <a:cubicBezTo>
                  <a:pt x="4353" y="718"/>
                  <a:pt x="4349" y="715"/>
                  <a:pt x="4351" y="723"/>
                </a:cubicBezTo>
                <a:cubicBezTo>
                  <a:pt x="4346" y="711"/>
                  <a:pt x="4345" y="709"/>
                  <a:pt x="4342" y="701"/>
                </a:cubicBezTo>
                <a:cubicBezTo>
                  <a:pt x="4348" y="701"/>
                  <a:pt x="4353" y="702"/>
                  <a:pt x="4360" y="705"/>
                </a:cubicBezTo>
                <a:close/>
                <a:moveTo>
                  <a:pt x="4341" y="710"/>
                </a:moveTo>
                <a:cubicBezTo>
                  <a:pt x="4339" y="706"/>
                  <a:pt x="4338" y="703"/>
                  <a:pt x="4338" y="701"/>
                </a:cubicBezTo>
                <a:cubicBezTo>
                  <a:pt x="4339" y="701"/>
                  <a:pt x="4340" y="701"/>
                  <a:pt x="4341" y="701"/>
                </a:cubicBezTo>
                <a:cubicBezTo>
                  <a:pt x="4342" y="704"/>
                  <a:pt x="4343" y="706"/>
                  <a:pt x="4343" y="707"/>
                </a:cubicBezTo>
                <a:cubicBezTo>
                  <a:pt x="4343" y="708"/>
                  <a:pt x="4342" y="708"/>
                  <a:pt x="4341" y="707"/>
                </a:cubicBezTo>
                <a:cubicBezTo>
                  <a:pt x="4340" y="706"/>
                  <a:pt x="4339" y="702"/>
                  <a:pt x="4341" y="71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49" name="图片 4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25393" y="325315"/>
            <a:ext cx="1360988" cy="1299160"/>
          </a:xfrm>
          <a:prstGeom prst="rect">
            <a:avLst/>
          </a:prstGeom>
        </p:spPr>
      </p:pic>
      <p:pic>
        <p:nvPicPr>
          <p:cNvPr id="2" name="图形 1"/>
          <p:cNvPicPr>
            <a:picLocks noChangeAspect="1"/>
          </p:cNvPicPr>
          <p:nvPr/>
        </p:nvPicPr>
        <p:blipFill>
          <a:blip r:embed="rId5" cstate="email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249406" y="1467201"/>
            <a:ext cx="2914650" cy="6762750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3341694" y="1583612"/>
            <a:ext cx="1807848" cy="1015663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000" b="1" u="none" strike="noStrike" kern="1200" cap="none" spc="0" normalizeH="0" baseline="0" noProof="0">
                <a:ln w="28575">
                  <a:solidFill>
                    <a:prstClr val="white"/>
                  </a:solidFill>
                </a:ln>
                <a:solidFill>
                  <a:srgbClr val="E9562B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kumimoji="0" lang="zh-CN" altLang="en-US" sz="6000" b="1" u="none" strike="noStrike" kern="1200" cap="none" spc="0" normalizeH="0" baseline="0" noProof="0" dirty="0">
              <a:ln w="28575">
                <a:solidFill>
                  <a:prstClr val="white"/>
                </a:solidFill>
              </a:ln>
              <a:solidFill>
                <a:srgbClr val="E9562B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5727725" y="3009330"/>
            <a:ext cx="35733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>
                <a:solidFill>
                  <a:srgbClr val="E9562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添加您的标题</a:t>
            </a:r>
          </a:p>
        </p:txBody>
      </p:sp>
      <p:cxnSp>
        <p:nvCxnSpPr>
          <p:cNvPr id="9" name="直接连接符 8"/>
          <p:cNvCxnSpPr/>
          <p:nvPr/>
        </p:nvCxnSpPr>
        <p:spPr>
          <a:xfrm>
            <a:off x="5899982" y="3849962"/>
            <a:ext cx="848204" cy="0"/>
          </a:xfrm>
          <a:prstGeom prst="line">
            <a:avLst/>
          </a:prstGeom>
          <a:ln>
            <a:solidFill>
              <a:srgbClr val="E956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Tm="3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A6ED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Freeform 6"/>
          <p:cNvSpPr/>
          <p:nvPr/>
        </p:nvSpPr>
        <p:spPr bwMode="auto">
          <a:xfrm>
            <a:off x="2531384" y="5817074"/>
            <a:ext cx="19050" cy="4049"/>
          </a:xfrm>
          <a:custGeom>
            <a:avLst/>
            <a:gdLst>
              <a:gd name="T0" fmla="*/ 0 w 12"/>
              <a:gd name="T1" fmla="*/ 3 h 3"/>
              <a:gd name="T2" fmla="*/ 12 w 12"/>
              <a:gd name="T3" fmla="*/ 0 h 3"/>
              <a:gd name="T4" fmla="*/ 12 w 12"/>
              <a:gd name="T5" fmla="*/ 0 h 3"/>
              <a:gd name="T6" fmla="*/ 0 w 12"/>
              <a:gd name="T7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" h="3">
                <a:moveTo>
                  <a:pt x="0" y="3"/>
                </a:moveTo>
                <a:lnTo>
                  <a:pt x="12" y="0"/>
                </a:lnTo>
                <a:lnTo>
                  <a:pt x="12" y="0"/>
                </a:lnTo>
                <a:lnTo>
                  <a:pt x="0" y="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6" name="Freeform 42"/>
          <p:cNvSpPr/>
          <p:nvPr/>
        </p:nvSpPr>
        <p:spPr bwMode="auto">
          <a:xfrm>
            <a:off x="-1768394" y="449250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" name="Freeform 5"/>
          <p:cNvSpPr>
            <a:spLocks noEditPoints="1"/>
          </p:cNvSpPr>
          <p:nvPr/>
        </p:nvSpPr>
        <p:spPr bwMode="auto">
          <a:xfrm>
            <a:off x="-712391" y="-684620"/>
            <a:ext cx="13680745" cy="7709534"/>
          </a:xfrm>
          <a:custGeom>
            <a:avLst/>
            <a:gdLst>
              <a:gd name="T0" fmla="*/ 5995 w 6021"/>
              <a:gd name="T1" fmla="*/ 2925 h 4063"/>
              <a:gd name="T2" fmla="*/ 5862 w 6021"/>
              <a:gd name="T3" fmla="*/ 2482 h 4063"/>
              <a:gd name="T4" fmla="*/ 5803 w 6021"/>
              <a:gd name="T5" fmla="*/ 2440 h 4063"/>
              <a:gd name="T6" fmla="*/ 5694 w 6021"/>
              <a:gd name="T7" fmla="*/ 2388 h 4063"/>
              <a:gd name="T8" fmla="*/ 5697 w 6021"/>
              <a:gd name="T9" fmla="*/ 2270 h 4063"/>
              <a:gd name="T10" fmla="*/ 5739 w 6021"/>
              <a:gd name="T11" fmla="*/ 2096 h 4063"/>
              <a:gd name="T12" fmla="*/ 5441 w 6021"/>
              <a:gd name="T13" fmla="*/ 1401 h 4063"/>
              <a:gd name="T14" fmla="*/ 5210 w 6021"/>
              <a:gd name="T15" fmla="*/ 1227 h 4063"/>
              <a:gd name="T16" fmla="*/ 4985 w 6021"/>
              <a:gd name="T17" fmla="*/ 1176 h 4063"/>
              <a:gd name="T18" fmla="*/ 4694 w 6021"/>
              <a:gd name="T19" fmla="*/ 432 h 4063"/>
              <a:gd name="T20" fmla="*/ 4607 w 6021"/>
              <a:gd name="T21" fmla="*/ 409 h 4063"/>
              <a:gd name="T22" fmla="*/ 4412 w 6021"/>
              <a:gd name="T23" fmla="*/ 380 h 4063"/>
              <a:gd name="T24" fmla="*/ 4266 w 6021"/>
              <a:gd name="T25" fmla="*/ 597 h 4063"/>
              <a:gd name="T26" fmla="*/ 3401 w 6021"/>
              <a:gd name="T27" fmla="*/ 410 h 4063"/>
              <a:gd name="T28" fmla="*/ 2404 w 6021"/>
              <a:gd name="T29" fmla="*/ 18 h 4063"/>
              <a:gd name="T30" fmla="*/ 2024 w 6021"/>
              <a:gd name="T31" fmla="*/ 25 h 4063"/>
              <a:gd name="T32" fmla="*/ 1906 w 6021"/>
              <a:gd name="T33" fmla="*/ 301 h 4063"/>
              <a:gd name="T34" fmla="*/ 1698 w 6021"/>
              <a:gd name="T35" fmla="*/ 629 h 4063"/>
              <a:gd name="T36" fmla="*/ 1686 w 6021"/>
              <a:gd name="T37" fmla="*/ 636 h 4063"/>
              <a:gd name="T38" fmla="*/ 1612 w 6021"/>
              <a:gd name="T39" fmla="*/ 672 h 4063"/>
              <a:gd name="T40" fmla="*/ 1614 w 6021"/>
              <a:gd name="T41" fmla="*/ 800 h 4063"/>
              <a:gd name="T42" fmla="*/ 1371 w 6021"/>
              <a:gd name="T43" fmla="*/ 1075 h 4063"/>
              <a:gd name="T44" fmla="*/ 1228 w 6021"/>
              <a:gd name="T45" fmla="*/ 1029 h 4063"/>
              <a:gd name="T46" fmla="*/ 827 w 6021"/>
              <a:gd name="T47" fmla="*/ 1038 h 4063"/>
              <a:gd name="T48" fmla="*/ 765 w 6021"/>
              <a:gd name="T49" fmla="*/ 1090 h 4063"/>
              <a:gd name="T50" fmla="*/ 478 w 6021"/>
              <a:gd name="T51" fmla="*/ 1520 h 4063"/>
              <a:gd name="T52" fmla="*/ 453 w 6021"/>
              <a:gd name="T53" fmla="*/ 1633 h 4063"/>
              <a:gd name="T54" fmla="*/ 347 w 6021"/>
              <a:gd name="T55" fmla="*/ 1918 h 4063"/>
              <a:gd name="T56" fmla="*/ 114 w 6021"/>
              <a:gd name="T57" fmla="*/ 2236 h 4063"/>
              <a:gd name="T58" fmla="*/ 391 w 6021"/>
              <a:gd name="T59" fmla="*/ 2098 h 4063"/>
              <a:gd name="T60" fmla="*/ 334 w 6021"/>
              <a:gd name="T61" fmla="*/ 2415 h 4063"/>
              <a:gd name="T62" fmla="*/ 206 w 6021"/>
              <a:gd name="T63" fmla="*/ 2560 h 4063"/>
              <a:gd name="T64" fmla="*/ 52 w 6021"/>
              <a:gd name="T65" fmla="*/ 2947 h 4063"/>
              <a:gd name="T66" fmla="*/ 335 w 6021"/>
              <a:gd name="T67" fmla="*/ 2624 h 4063"/>
              <a:gd name="T68" fmla="*/ 381 w 6021"/>
              <a:gd name="T69" fmla="*/ 2630 h 4063"/>
              <a:gd name="T70" fmla="*/ 75 w 6021"/>
              <a:gd name="T71" fmla="*/ 2952 h 4063"/>
              <a:gd name="T72" fmla="*/ 173 w 6021"/>
              <a:gd name="T73" fmla="*/ 3255 h 4063"/>
              <a:gd name="T74" fmla="*/ 767 w 6021"/>
              <a:gd name="T75" fmla="*/ 3517 h 4063"/>
              <a:gd name="T76" fmla="*/ 1241 w 6021"/>
              <a:gd name="T77" fmla="*/ 3658 h 4063"/>
              <a:gd name="T78" fmla="*/ 1880 w 6021"/>
              <a:gd name="T79" fmla="*/ 3639 h 4063"/>
              <a:gd name="T80" fmla="*/ 2151 w 6021"/>
              <a:gd name="T81" fmla="*/ 3612 h 4063"/>
              <a:gd name="T82" fmla="*/ 1960 w 6021"/>
              <a:gd name="T83" fmla="*/ 3737 h 4063"/>
              <a:gd name="T84" fmla="*/ 1707 w 6021"/>
              <a:gd name="T85" fmla="*/ 3856 h 4063"/>
              <a:gd name="T86" fmla="*/ 1962 w 6021"/>
              <a:gd name="T87" fmla="*/ 3862 h 4063"/>
              <a:gd name="T88" fmla="*/ 1850 w 6021"/>
              <a:gd name="T89" fmla="*/ 3986 h 4063"/>
              <a:gd name="T90" fmla="*/ 1776 w 6021"/>
              <a:gd name="T91" fmla="*/ 4033 h 4063"/>
              <a:gd name="T92" fmla="*/ 1783 w 6021"/>
              <a:gd name="T93" fmla="*/ 4042 h 4063"/>
              <a:gd name="T94" fmla="*/ 1915 w 6021"/>
              <a:gd name="T95" fmla="*/ 3985 h 4063"/>
              <a:gd name="T96" fmla="*/ 2575 w 6021"/>
              <a:gd name="T97" fmla="*/ 4050 h 4063"/>
              <a:gd name="T98" fmla="*/ 3129 w 6021"/>
              <a:gd name="T99" fmla="*/ 4040 h 4063"/>
              <a:gd name="T100" fmla="*/ 3447 w 6021"/>
              <a:gd name="T101" fmla="*/ 4014 h 4063"/>
              <a:gd name="T102" fmla="*/ 3813 w 6021"/>
              <a:gd name="T103" fmla="*/ 3920 h 4063"/>
              <a:gd name="T104" fmla="*/ 4005 w 6021"/>
              <a:gd name="T105" fmla="*/ 3888 h 4063"/>
              <a:gd name="T106" fmla="*/ 4143 w 6021"/>
              <a:gd name="T107" fmla="*/ 3887 h 4063"/>
              <a:gd name="T108" fmla="*/ 5112 w 6021"/>
              <a:gd name="T109" fmla="*/ 3874 h 4063"/>
              <a:gd name="T110" fmla="*/ 5121 w 6021"/>
              <a:gd name="T111" fmla="*/ 3504 h 4063"/>
              <a:gd name="T112" fmla="*/ 5211 w 6021"/>
              <a:gd name="T113" fmla="*/ 3552 h 4063"/>
              <a:gd name="T114" fmla="*/ 5583 w 6021"/>
              <a:gd name="T115" fmla="*/ 3427 h 4063"/>
              <a:gd name="T116" fmla="*/ 5859 w 6021"/>
              <a:gd name="T117" fmla="*/ 3023 h 4063"/>
              <a:gd name="T118" fmla="*/ 5865 w 6021"/>
              <a:gd name="T119" fmla="*/ 3119 h 4063"/>
              <a:gd name="T120" fmla="*/ 5991 w 6021"/>
              <a:gd name="T121" fmla="*/ 3141 h 4063"/>
              <a:gd name="T122" fmla="*/ 5038 w 6021"/>
              <a:gd name="T123" fmla="*/ 1208 h 4063"/>
              <a:gd name="T124" fmla="*/ 4341 w 6021"/>
              <a:gd name="T125" fmla="*/ 710 h 40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021" h="4063">
                <a:moveTo>
                  <a:pt x="6021" y="3021"/>
                </a:moveTo>
                <a:cubicBezTo>
                  <a:pt x="6021" y="3016"/>
                  <a:pt x="6020" y="3011"/>
                  <a:pt x="6019" y="3007"/>
                </a:cubicBezTo>
                <a:cubicBezTo>
                  <a:pt x="6019" y="3003"/>
                  <a:pt x="6018" y="2999"/>
                  <a:pt x="6017" y="2994"/>
                </a:cubicBezTo>
                <a:cubicBezTo>
                  <a:pt x="6016" y="2987"/>
                  <a:pt x="6015" y="2980"/>
                  <a:pt x="6013" y="2973"/>
                </a:cubicBezTo>
                <a:cubicBezTo>
                  <a:pt x="6011" y="2967"/>
                  <a:pt x="6011" y="2967"/>
                  <a:pt x="6011" y="2967"/>
                </a:cubicBezTo>
                <a:cubicBezTo>
                  <a:pt x="6010" y="2965"/>
                  <a:pt x="6010" y="2965"/>
                  <a:pt x="6010" y="2965"/>
                </a:cubicBezTo>
                <a:cubicBezTo>
                  <a:pt x="6009" y="2963"/>
                  <a:pt x="6009" y="2963"/>
                  <a:pt x="6009" y="2963"/>
                </a:cubicBezTo>
                <a:cubicBezTo>
                  <a:pt x="6009" y="2960"/>
                  <a:pt x="6008" y="2957"/>
                  <a:pt x="6007" y="2955"/>
                </a:cubicBezTo>
                <a:cubicBezTo>
                  <a:pt x="6005" y="2949"/>
                  <a:pt x="6003" y="2943"/>
                  <a:pt x="6001" y="2938"/>
                </a:cubicBezTo>
                <a:cubicBezTo>
                  <a:pt x="6000" y="2936"/>
                  <a:pt x="6000" y="2935"/>
                  <a:pt x="5999" y="2934"/>
                </a:cubicBezTo>
                <a:cubicBezTo>
                  <a:pt x="5998" y="2931"/>
                  <a:pt x="5998" y="2931"/>
                  <a:pt x="5998" y="2931"/>
                </a:cubicBezTo>
                <a:cubicBezTo>
                  <a:pt x="5995" y="2925"/>
                  <a:pt x="5995" y="2925"/>
                  <a:pt x="5995" y="2925"/>
                </a:cubicBezTo>
                <a:cubicBezTo>
                  <a:pt x="5994" y="2920"/>
                  <a:pt x="5991" y="2916"/>
                  <a:pt x="5990" y="2912"/>
                </a:cubicBezTo>
                <a:cubicBezTo>
                  <a:pt x="5988" y="2908"/>
                  <a:pt x="5986" y="2905"/>
                  <a:pt x="5985" y="2901"/>
                </a:cubicBezTo>
                <a:cubicBezTo>
                  <a:pt x="5982" y="2896"/>
                  <a:pt x="5982" y="2896"/>
                  <a:pt x="5982" y="2896"/>
                </a:cubicBezTo>
                <a:cubicBezTo>
                  <a:pt x="5980" y="2893"/>
                  <a:pt x="5980" y="2893"/>
                  <a:pt x="5980" y="2893"/>
                </a:cubicBezTo>
                <a:cubicBezTo>
                  <a:pt x="5979" y="2891"/>
                  <a:pt x="5979" y="2891"/>
                  <a:pt x="5979" y="2891"/>
                </a:cubicBezTo>
                <a:cubicBezTo>
                  <a:pt x="5978" y="2888"/>
                  <a:pt x="5976" y="2885"/>
                  <a:pt x="5974" y="2882"/>
                </a:cubicBezTo>
                <a:cubicBezTo>
                  <a:pt x="5971" y="2875"/>
                  <a:pt x="5968" y="2870"/>
                  <a:pt x="5965" y="2864"/>
                </a:cubicBezTo>
                <a:cubicBezTo>
                  <a:pt x="5952" y="2842"/>
                  <a:pt x="5940" y="2824"/>
                  <a:pt x="5922" y="2804"/>
                </a:cubicBezTo>
                <a:cubicBezTo>
                  <a:pt x="5901" y="2795"/>
                  <a:pt x="5901" y="2795"/>
                  <a:pt x="5901" y="2795"/>
                </a:cubicBezTo>
                <a:cubicBezTo>
                  <a:pt x="5898" y="2728"/>
                  <a:pt x="5886" y="2661"/>
                  <a:pt x="5872" y="2634"/>
                </a:cubicBezTo>
                <a:cubicBezTo>
                  <a:pt x="5859" y="2596"/>
                  <a:pt x="5901" y="2562"/>
                  <a:pt x="5919" y="2519"/>
                </a:cubicBezTo>
                <a:cubicBezTo>
                  <a:pt x="5888" y="2524"/>
                  <a:pt x="5893" y="2477"/>
                  <a:pt x="5862" y="2482"/>
                </a:cubicBezTo>
                <a:cubicBezTo>
                  <a:pt x="5865" y="2475"/>
                  <a:pt x="5849" y="2461"/>
                  <a:pt x="5828" y="2447"/>
                </a:cubicBezTo>
                <a:cubicBezTo>
                  <a:pt x="5825" y="2445"/>
                  <a:pt x="5822" y="2443"/>
                  <a:pt x="5819" y="2441"/>
                </a:cubicBezTo>
                <a:cubicBezTo>
                  <a:pt x="5817" y="2440"/>
                  <a:pt x="5819" y="2440"/>
                  <a:pt x="5819" y="2440"/>
                </a:cubicBezTo>
                <a:cubicBezTo>
                  <a:pt x="5820" y="2440"/>
                  <a:pt x="5820" y="2440"/>
                  <a:pt x="5820" y="2440"/>
                </a:cubicBezTo>
                <a:cubicBezTo>
                  <a:pt x="5822" y="2439"/>
                  <a:pt x="5823" y="2438"/>
                  <a:pt x="5825" y="2438"/>
                </a:cubicBezTo>
                <a:cubicBezTo>
                  <a:pt x="5825" y="2437"/>
                  <a:pt x="5824" y="2436"/>
                  <a:pt x="5824" y="2435"/>
                </a:cubicBezTo>
                <a:cubicBezTo>
                  <a:pt x="5824" y="2435"/>
                  <a:pt x="5823" y="2435"/>
                  <a:pt x="5823" y="2435"/>
                </a:cubicBezTo>
                <a:cubicBezTo>
                  <a:pt x="5823" y="2434"/>
                  <a:pt x="5823" y="2434"/>
                  <a:pt x="5823" y="2434"/>
                </a:cubicBezTo>
                <a:cubicBezTo>
                  <a:pt x="5822" y="2434"/>
                  <a:pt x="5822" y="2434"/>
                  <a:pt x="5822" y="2434"/>
                </a:cubicBezTo>
                <a:cubicBezTo>
                  <a:pt x="5822" y="2434"/>
                  <a:pt x="5819" y="2437"/>
                  <a:pt x="5814" y="2439"/>
                </a:cubicBezTo>
                <a:cubicBezTo>
                  <a:pt x="5813" y="2440"/>
                  <a:pt x="5812" y="2440"/>
                  <a:pt x="5811" y="2440"/>
                </a:cubicBezTo>
                <a:cubicBezTo>
                  <a:pt x="5808" y="2440"/>
                  <a:pt x="5806" y="2440"/>
                  <a:pt x="5803" y="2440"/>
                </a:cubicBezTo>
                <a:cubicBezTo>
                  <a:pt x="5798" y="2439"/>
                  <a:pt x="5792" y="2437"/>
                  <a:pt x="5786" y="2434"/>
                </a:cubicBezTo>
                <a:cubicBezTo>
                  <a:pt x="5777" y="2429"/>
                  <a:pt x="5769" y="2443"/>
                  <a:pt x="5762" y="2457"/>
                </a:cubicBezTo>
                <a:cubicBezTo>
                  <a:pt x="5769" y="2443"/>
                  <a:pt x="5769" y="2443"/>
                  <a:pt x="5777" y="2429"/>
                </a:cubicBezTo>
                <a:cubicBezTo>
                  <a:pt x="5774" y="2432"/>
                  <a:pt x="5772" y="2434"/>
                  <a:pt x="5769" y="2435"/>
                </a:cubicBezTo>
                <a:cubicBezTo>
                  <a:pt x="5766" y="2436"/>
                  <a:pt x="5763" y="2436"/>
                  <a:pt x="5760" y="2436"/>
                </a:cubicBezTo>
                <a:cubicBezTo>
                  <a:pt x="5755" y="2435"/>
                  <a:pt x="5750" y="2432"/>
                  <a:pt x="5746" y="2429"/>
                </a:cubicBezTo>
                <a:cubicBezTo>
                  <a:pt x="5736" y="2423"/>
                  <a:pt x="5728" y="2414"/>
                  <a:pt x="5718" y="2418"/>
                </a:cubicBezTo>
                <a:cubicBezTo>
                  <a:pt x="5725" y="2404"/>
                  <a:pt x="5725" y="2404"/>
                  <a:pt x="5733" y="2390"/>
                </a:cubicBezTo>
                <a:cubicBezTo>
                  <a:pt x="5730" y="2391"/>
                  <a:pt x="5728" y="2392"/>
                  <a:pt x="5725" y="2392"/>
                </a:cubicBezTo>
                <a:cubicBezTo>
                  <a:pt x="5722" y="2393"/>
                  <a:pt x="5719" y="2393"/>
                  <a:pt x="5717" y="2393"/>
                </a:cubicBezTo>
                <a:cubicBezTo>
                  <a:pt x="5711" y="2393"/>
                  <a:pt x="5706" y="2392"/>
                  <a:pt x="5701" y="2390"/>
                </a:cubicBezTo>
                <a:cubicBezTo>
                  <a:pt x="5699" y="2390"/>
                  <a:pt x="5696" y="2389"/>
                  <a:pt x="5694" y="2388"/>
                </a:cubicBezTo>
                <a:cubicBezTo>
                  <a:pt x="5692" y="2387"/>
                  <a:pt x="5689" y="2386"/>
                  <a:pt x="5687" y="2385"/>
                </a:cubicBezTo>
                <a:cubicBezTo>
                  <a:pt x="5682" y="2383"/>
                  <a:pt x="5677" y="2380"/>
                  <a:pt x="5672" y="2377"/>
                </a:cubicBezTo>
                <a:cubicBezTo>
                  <a:pt x="5662" y="2372"/>
                  <a:pt x="5652" y="2366"/>
                  <a:pt x="5642" y="2362"/>
                </a:cubicBezTo>
                <a:cubicBezTo>
                  <a:pt x="5633" y="2358"/>
                  <a:pt x="5623" y="2355"/>
                  <a:pt x="5612" y="2355"/>
                </a:cubicBezTo>
                <a:cubicBezTo>
                  <a:pt x="5619" y="2341"/>
                  <a:pt x="5619" y="2341"/>
                  <a:pt x="5625" y="2327"/>
                </a:cubicBezTo>
                <a:cubicBezTo>
                  <a:pt x="5622" y="2326"/>
                  <a:pt x="5620" y="2325"/>
                  <a:pt x="5618" y="2324"/>
                </a:cubicBezTo>
                <a:cubicBezTo>
                  <a:pt x="5616" y="2324"/>
                  <a:pt x="5615" y="2323"/>
                  <a:pt x="5613" y="2322"/>
                </a:cubicBezTo>
                <a:cubicBezTo>
                  <a:pt x="5610" y="2321"/>
                  <a:pt x="5607" y="2319"/>
                  <a:pt x="5605" y="2317"/>
                </a:cubicBezTo>
                <a:cubicBezTo>
                  <a:pt x="5604" y="2317"/>
                  <a:pt x="5604" y="2317"/>
                  <a:pt x="5604" y="2317"/>
                </a:cubicBezTo>
                <a:cubicBezTo>
                  <a:pt x="5628" y="2315"/>
                  <a:pt x="5648" y="2308"/>
                  <a:pt x="5664" y="2299"/>
                </a:cubicBezTo>
                <a:cubicBezTo>
                  <a:pt x="5673" y="2294"/>
                  <a:pt x="5681" y="2288"/>
                  <a:pt x="5687" y="2281"/>
                </a:cubicBezTo>
                <a:cubicBezTo>
                  <a:pt x="5691" y="2277"/>
                  <a:pt x="5694" y="2274"/>
                  <a:pt x="5697" y="2270"/>
                </a:cubicBezTo>
                <a:cubicBezTo>
                  <a:pt x="5698" y="2268"/>
                  <a:pt x="5698" y="2268"/>
                  <a:pt x="5698" y="2268"/>
                </a:cubicBezTo>
                <a:cubicBezTo>
                  <a:pt x="5703" y="2265"/>
                  <a:pt x="5703" y="2265"/>
                  <a:pt x="5703" y="2265"/>
                </a:cubicBezTo>
                <a:cubicBezTo>
                  <a:pt x="5713" y="2257"/>
                  <a:pt x="5713" y="2257"/>
                  <a:pt x="5713" y="2257"/>
                </a:cubicBezTo>
                <a:cubicBezTo>
                  <a:pt x="5721" y="2251"/>
                  <a:pt x="5728" y="2246"/>
                  <a:pt x="5736" y="2240"/>
                </a:cubicBezTo>
                <a:cubicBezTo>
                  <a:pt x="5743" y="2233"/>
                  <a:pt x="5750" y="2227"/>
                  <a:pt x="5758" y="2220"/>
                </a:cubicBezTo>
                <a:cubicBezTo>
                  <a:pt x="5761" y="2217"/>
                  <a:pt x="5765" y="2213"/>
                  <a:pt x="5768" y="2210"/>
                </a:cubicBezTo>
                <a:cubicBezTo>
                  <a:pt x="5773" y="2205"/>
                  <a:pt x="5773" y="2205"/>
                  <a:pt x="5773" y="2205"/>
                </a:cubicBezTo>
                <a:cubicBezTo>
                  <a:pt x="5776" y="2203"/>
                  <a:pt x="5776" y="2203"/>
                  <a:pt x="5776" y="2203"/>
                </a:cubicBezTo>
                <a:cubicBezTo>
                  <a:pt x="5777" y="2201"/>
                  <a:pt x="5777" y="2201"/>
                  <a:pt x="5777" y="2201"/>
                </a:cubicBezTo>
                <a:cubicBezTo>
                  <a:pt x="5778" y="2201"/>
                  <a:pt x="5778" y="2201"/>
                  <a:pt x="5778" y="2201"/>
                </a:cubicBezTo>
                <a:cubicBezTo>
                  <a:pt x="5782" y="2194"/>
                  <a:pt x="5784" y="2189"/>
                  <a:pt x="5786" y="2184"/>
                </a:cubicBezTo>
                <a:cubicBezTo>
                  <a:pt x="5789" y="2173"/>
                  <a:pt x="5761" y="2135"/>
                  <a:pt x="5739" y="2096"/>
                </a:cubicBezTo>
                <a:cubicBezTo>
                  <a:pt x="5716" y="2057"/>
                  <a:pt x="5697" y="2019"/>
                  <a:pt x="5697" y="2019"/>
                </a:cubicBezTo>
                <a:cubicBezTo>
                  <a:pt x="5690" y="2004"/>
                  <a:pt x="5680" y="1983"/>
                  <a:pt x="5669" y="1963"/>
                </a:cubicBezTo>
                <a:cubicBezTo>
                  <a:pt x="5658" y="1942"/>
                  <a:pt x="5647" y="1922"/>
                  <a:pt x="5636" y="1909"/>
                </a:cubicBezTo>
                <a:cubicBezTo>
                  <a:pt x="5628" y="1905"/>
                  <a:pt x="5617" y="1907"/>
                  <a:pt x="5604" y="1903"/>
                </a:cubicBezTo>
                <a:cubicBezTo>
                  <a:pt x="5591" y="1900"/>
                  <a:pt x="5573" y="1892"/>
                  <a:pt x="5554" y="1867"/>
                </a:cubicBezTo>
                <a:cubicBezTo>
                  <a:pt x="5545" y="1855"/>
                  <a:pt x="5552" y="1850"/>
                  <a:pt x="5558" y="1846"/>
                </a:cubicBezTo>
                <a:cubicBezTo>
                  <a:pt x="5540" y="1821"/>
                  <a:pt x="5518" y="1779"/>
                  <a:pt x="5503" y="1743"/>
                </a:cubicBezTo>
                <a:cubicBezTo>
                  <a:pt x="5488" y="1706"/>
                  <a:pt x="5480" y="1675"/>
                  <a:pt x="5485" y="1672"/>
                </a:cubicBezTo>
                <a:cubicBezTo>
                  <a:pt x="5481" y="1656"/>
                  <a:pt x="5481" y="1621"/>
                  <a:pt x="5485" y="1586"/>
                </a:cubicBezTo>
                <a:cubicBezTo>
                  <a:pt x="5489" y="1550"/>
                  <a:pt x="5497" y="1515"/>
                  <a:pt x="5497" y="1499"/>
                </a:cubicBezTo>
                <a:cubicBezTo>
                  <a:pt x="5500" y="1485"/>
                  <a:pt x="5491" y="1464"/>
                  <a:pt x="5474" y="1439"/>
                </a:cubicBezTo>
                <a:cubicBezTo>
                  <a:pt x="5466" y="1427"/>
                  <a:pt x="5454" y="1414"/>
                  <a:pt x="5441" y="1401"/>
                </a:cubicBezTo>
                <a:cubicBezTo>
                  <a:pt x="5428" y="1388"/>
                  <a:pt x="5414" y="1376"/>
                  <a:pt x="5398" y="1364"/>
                </a:cubicBezTo>
                <a:cubicBezTo>
                  <a:pt x="5403" y="1353"/>
                  <a:pt x="5382" y="1341"/>
                  <a:pt x="5361" y="1331"/>
                </a:cubicBezTo>
                <a:cubicBezTo>
                  <a:pt x="5361" y="1330"/>
                  <a:pt x="5355" y="1329"/>
                  <a:pt x="5346" y="1328"/>
                </a:cubicBezTo>
                <a:cubicBezTo>
                  <a:pt x="5328" y="1318"/>
                  <a:pt x="5309" y="1308"/>
                  <a:pt x="5291" y="1301"/>
                </a:cubicBezTo>
                <a:cubicBezTo>
                  <a:pt x="5260" y="1287"/>
                  <a:pt x="5230" y="1279"/>
                  <a:pt x="5208" y="1277"/>
                </a:cubicBezTo>
                <a:cubicBezTo>
                  <a:pt x="5208" y="1276"/>
                  <a:pt x="5208" y="1275"/>
                  <a:pt x="5208" y="1275"/>
                </a:cubicBezTo>
                <a:cubicBezTo>
                  <a:pt x="5208" y="1269"/>
                  <a:pt x="5208" y="1269"/>
                  <a:pt x="5208" y="1269"/>
                </a:cubicBezTo>
                <a:cubicBezTo>
                  <a:pt x="5208" y="1262"/>
                  <a:pt x="5208" y="1262"/>
                  <a:pt x="5208" y="1262"/>
                </a:cubicBezTo>
                <a:cubicBezTo>
                  <a:pt x="5208" y="1257"/>
                  <a:pt x="5209" y="1253"/>
                  <a:pt x="5209" y="1248"/>
                </a:cubicBezTo>
                <a:cubicBezTo>
                  <a:pt x="5210" y="1234"/>
                  <a:pt x="5210" y="1234"/>
                  <a:pt x="5210" y="1234"/>
                </a:cubicBezTo>
                <a:cubicBezTo>
                  <a:pt x="5210" y="1231"/>
                  <a:pt x="5210" y="1231"/>
                  <a:pt x="5210" y="1231"/>
                </a:cubicBezTo>
                <a:cubicBezTo>
                  <a:pt x="5210" y="1227"/>
                  <a:pt x="5210" y="1227"/>
                  <a:pt x="5210" y="1227"/>
                </a:cubicBezTo>
                <a:cubicBezTo>
                  <a:pt x="5210" y="1218"/>
                  <a:pt x="5210" y="1218"/>
                  <a:pt x="5210" y="1218"/>
                </a:cubicBezTo>
                <a:cubicBezTo>
                  <a:pt x="5210" y="1206"/>
                  <a:pt x="5209" y="1195"/>
                  <a:pt x="5208" y="1183"/>
                </a:cubicBezTo>
                <a:cubicBezTo>
                  <a:pt x="5207" y="1180"/>
                  <a:pt x="5207" y="1177"/>
                  <a:pt x="5206" y="1175"/>
                </a:cubicBezTo>
                <a:cubicBezTo>
                  <a:pt x="5206" y="1172"/>
                  <a:pt x="5205" y="1168"/>
                  <a:pt x="5204" y="1164"/>
                </a:cubicBezTo>
                <a:cubicBezTo>
                  <a:pt x="5202" y="1158"/>
                  <a:pt x="5200" y="1151"/>
                  <a:pt x="5197" y="1144"/>
                </a:cubicBezTo>
                <a:cubicBezTo>
                  <a:pt x="5192" y="1131"/>
                  <a:pt x="5185" y="1118"/>
                  <a:pt x="5175" y="1106"/>
                </a:cubicBezTo>
                <a:cubicBezTo>
                  <a:pt x="5166" y="1137"/>
                  <a:pt x="5138" y="1162"/>
                  <a:pt x="5158" y="1184"/>
                </a:cubicBezTo>
                <a:cubicBezTo>
                  <a:pt x="5153" y="1184"/>
                  <a:pt x="5146" y="1185"/>
                  <a:pt x="5140" y="1186"/>
                </a:cubicBezTo>
                <a:cubicBezTo>
                  <a:pt x="5137" y="1181"/>
                  <a:pt x="5135" y="1176"/>
                  <a:pt x="5132" y="1172"/>
                </a:cubicBezTo>
                <a:cubicBezTo>
                  <a:pt x="5119" y="1188"/>
                  <a:pt x="5101" y="1190"/>
                  <a:pt x="5085" y="1191"/>
                </a:cubicBezTo>
                <a:cubicBezTo>
                  <a:pt x="5073" y="1192"/>
                  <a:pt x="5062" y="1193"/>
                  <a:pt x="5053" y="1199"/>
                </a:cubicBezTo>
                <a:cubicBezTo>
                  <a:pt x="5031" y="1192"/>
                  <a:pt x="5008" y="1184"/>
                  <a:pt x="4985" y="1176"/>
                </a:cubicBezTo>
                <a:cubicBezTo>
                  <a:pt x="4975" y="1147"/>
                  <a:pt x="4963" y="1106"/>
                  <a:pt x="4953" y="1071"/>
                </a:cubicBezTo>
                <a:cubicBezTo>
                  <a:pt x="4943" y="1034"/>
                  <a:pt x="4935" y="1004"/>
                  <a:pt x="4937" y="1003"/>
                </a:cubicBezTo>
                <a:cubicBezTo>
                  <a:pt x="4933" y="988"/>
                  <a:pt x="4928" y="957"/>
                  <a:pt x="4920" y="926"/>
                </a:cubicBezTo>
                <a:cubicBezTo>
                  <a:pt x="4914" y="895"/>
                  <a:pt x="4906" y="865"/>
                  <a:pt x="4900" y="850"/>
                </a:cubicBezTo>
                <a:cubicBezTo>
                  <a:pt x="4896" y="827"/>
                  <a:pt x="4858" y="767"/>
                  <a:pt x="4824" y="706"/>
                </a:cubicBezTo>
                <a:cubicBezTo>
                  <a:pt x="4806" y="675"/>
                  <a:pt x="4788" y="645"/>
                  <a:pt x="4775" y="619"/>
                </a:cubicBezTo>
                <a:cubicBezTo>
                  <a:pt x="4762" y="593"/>
                  <a:pt x="4752" y="572"/>
                  <a:pt x="4747" y="561"/>
                </a:cubicBezTo>
                <a:cubicBezTo>
                  <a:pt x="4741" y="547"/>
                  <a:pt x="4734" y="529"/>
                  <a:pt x="4726" y="509"/>
                </a:cubicBezTo>
                <a:cubicBezTo>
                  <a:pt x="4718" y="489"/>
                  <a:pt x="4709" y="467"/>
                  <a:pt x="4700" y="446"/>
                </a:cubicBezTo>
                <a:cubicBezTo>
                  <a:pt x="4702" y="450"/>
                  <a:pt x="4702" y="449"/>
                  <a:pt x="4702" y="448"/>
                </a:cubicBezTo>
                <a:cubicBezTo>
                  <a:pt x="4701" y="446"/>
                  <a:pt x="4701" y="442"/>
                  <a:pt x="4699" y="439"/>
                </a:cubicBezTo>
                <a:cubicBezTo>
                  <a:pt x="4695" y="432"/>
                  <a:pt x="4692" y="424"/>
                  <a:pt x="4694" y="432"/>
                </a:cubicBezTo>
                <a:cubicBezTo>
                  <a:pt x="4691" y="425"/>
                  <a:pt x="4688" y="418"/>
                  <a:pt x="4685" y="413"/>
                </a:cubicBezTo>
                <a:cubicBezTo>
                  <a:pt x="4679" y="408"/>
                  <a:pt x="4674" y="406"/>
                  <a:pt x="4671" y="407"/>
                </a:cubicBezTo>
                <a:cubicBezTo>
                  <a:pt x="4671" y="407"/>
                  <a:pt x="4671" y="407"/>
                  <a:pt x="4671" y="409"/>
                </a:cubicBezTo>
                <a:cubicBezTo>
                  <a:pt x="4671" y="410"/>
                  <a:pt x="4672" y="412"/>
                  <a:pt x="4671" y="415"/>
                </a:cubicBezTo>
                <a:cubicBezTo>
                  <a:pt x="4671" y="419"/>
                  <a:pt x="4669" y="423"/>
                  <a:pt x="4664" y="425"/>
                </a:cubicBezTo>
                <a:cubicBezTo>
                  <a:pt x="4661" y="426"/>
                  <a:pt x="4665" y="440"/>
                  <a:pt x="4670" y="455"/>
                </a:cubicBezTo>
                <a:cubicBezTo>
                  <a:pt x="4665" y="440"/>
                  <a:pt x="4665" y="440"/>
                  <a:pt x="4661" y="426"/>
                </a:cubicBezTo>
                <a:cubicBezTo>
                  <a:pt x="4664" y="441"/>
                  <a:pt x="4662" y="441"/>
                  <a:pt x="4658" y="440"/>
                </a:cubicBezTo>
                <a:cubicBezTo>
                  <a:pt x="4654" y="439"/>
                  <a:pt x="4650" y="437"/>
                  <a:pt x="4650" y="445"/>
                </a:cubicBezTo>
                <a:cubicBezTo>
                  <a:pt x="4645" y="430"/>
                  <a:pt x="4645" y="430"/>
                  <a:pt x="4641" y="415"/>
                </a:cubicBezTo>
                <a:cubicBezTo>
                  <a:pt x="4641" y="447"/>
                  <a:pt x="4624" y="420"/>
                  <a:pt x="4616" y="438"/>
                </a:cubicBezTo>
                <a:cubicBezTo>
                  <a:pt x="4611" y="424"/>
                  <a:pt x="4611" y="424"/>
                  <a:pt x="4607" y="409"/>
                </a:cubicBezTo>
                <a:cubicBezTo>
                  <a:pt x="4604" y="410"/>
                  <a:pt x="4600" y="411"/>
                  <a:pt x="4597" y="410"/>
                </a:cubicBezTo>
                <a:cubicBezTo>
                  <a:pt x="4594" y="409"/>
                  <a:pt x="4591" y="406"/>
                  <a:pt x="4588" y="398"/>
                </a:cubicBezTo>
                <a:cubicBezTo>
                  <a:pt x="4583" y="384"/>
                  <a:pt x="4583" y="384"/>
                  <a:pt x="4578" y="369"/>
                </a:cubicBezTo>
                <a:cubicBezTo>
                  <a:pt x="4566" y="357"/>
                  <a:pt x="4562" y="390"/>
                  <a:pt x="4551" y="361"/>
                </a:cubicBezTo>
                <a:cubicBezTo>
                  <a:pt x="4557" y="376"/>
                  <a:pt x="4557" y="376"/>
                  <a:pt x="4562" y="390"/>
                </a:cubicBezTo>
                <a:cubicBezTo>
                  <a:pt x="4548" y="395"/>
                  <a:pt x="4535" y="395"/>
                  <a:pt x="4521" y="394"/>
                </a:cubicBezTo>
                <a:cubicBezTo>
                  <a:pt x="4514" y="393"/>
                  <a:pt x="4508" y="392"/>
                  <a:pt x="4501" y="391"/>
                </a:cubicBezTo>
                <a:cubicBezTo>
                  <a:pt x="4497" y="390"/>
                  <a:pt x="4494" y="389"/>
                  <a:pt x="4491" y="389"/>
                </a:cubicBezTo>
                <a:cubicBezTo>
                  <a:pt x="4485" y="385"/>
                  <a:pt x="4485" y="385"/>
                  <a:pt x="4485" y="385"/>
                </a:cubicBezTo>
                <a:cubicBezTo>
                  <a:pt x="4472" y="373"/>
                  <a:pt x="4461" y="367"/>
                  <a:pt x="4451" y="365"/>
                </a:cubicBezTo>
                <a:cubicBezTo>
                  <a:pt x="4440" y="363"/>
                  <a:pt x="4431" y="365"/>
                  <a:pt x="4424" y="370"/>
                </a:cubicBezTo>
                <a:cubicBezTo>
                  <a:pt x="4420" y="373"/>
                  <a:pt x="4416" y="376"/>
                  <a:pt x="4412" y="380"/>
                </a:cubicBezTo>
                <a:cubicBezTo>
                  <a:pt x="4408" y="384"/>
                  <a:pt x="4405" y="388"/>
                  <a:pt x="4401" y="393"/>
                </a:cubicBezTo>
                <a:cubicBezTo>
                  <a:pt x="4394" y="402"/>
                  <a:pt x="4388" y="413"/>
                  <a:pt x="4382" y="423"/>
                </a:cubicBezTo>
                <a:cubicBezTo>
                  <a:pt x="4378" y="425"/>
                  <a:pt x="4386" y="455"/>
                  <a:pt x="4402" y="482"/>
                </a:cubicBezTo>
                <a:cubicBezTo>
                  <a:pt x="4389" y="487"/>
                  <a:pt x="4389" y="487"/>
                  <a:pt x="4389" y="487"/>
                </a:cubicBezTo>
                <a:cubicBezTo>
                  <a:pt x="4381" y="490"/>
                  <a:pt x="4404" y="531"/>
                  <a:pt x="4396" y="535"/>
                </a:cubicBezTo>
                <a:cubicBezTo>
                  <a:pt x="4387" y="559"/>
                  <a:pt x="4373" y="575"/>
                  <a:pt x="4357" y="586"/>
                </a:cubicBezTo>
                <a:cubicBezTo>
                  <a:pt x="4353" y="589"/>
                  <a:pt x="4349" y="592"/>
                  <a:pt x="4345" y="594"/>
                </a:cubicBezTo>
                <a:cubicBezTo>
                  <a:pt x="4341" y="596"/>
                  <a:pt x="4336" y="599"/>
                  <a:pt x="4331" y="601"/>
                </a:cubicBezTo>
                <a:cubicBezTo>
                  <a:pt x="4322" y="605"/>
                  <a:pt x="4312" y="608"/>
                  <a:pt x="4303" y="611"/>
                </a:cubicBezTo>
                <a:cubicBezTo>
                  <a:pt x="4300" y="612"/>
                  <a:pt x="4297" y="613"/>
                  <a:pt x="4294" y="614"/>
                </a:cubicBezTo>
                <a:cubicBezTo>
                  <a:pt x="4288" y="607"/>
                  <a:pt x="4283" y="602"/>
                  <a:pt x="4278" y="599"/>
                </a:cubicBezTo>
                <a:cubicBezTo>
                  <a:pt x="4275" y="597"/>
                  <a:pt x="4270" y="597"/>
                  <a:pt x="4266" y="597"/>
                </a:cubicBezTo>
                <a:cubicBezTo>
                  <a:pt x="4261" y="598"/>
                  <a:pt x="4257" y="599"/>
                  <a:pt x="4253" y="601"/>
                </a:cubicBezTo>
                <a:cubicBezTo>
                  <a:pt x="4245" y="605"/>
                  <a:pt x="4238" y="612"/>
                  <a:pt x="4232" y="620"/>
                </a:cubicBezTo>
                <a:cubicBezTo>
                  <a:pt x="4230" y="623"/>
                  <a:pt x="4229" y="625"/>
                  <a:pt x="4227" y="627"/>
                </a:cubicBezTo>
                <a:cubicBezTo>
                  <a:pt x="4225" y="629"/>
                  <a:pt x="4222" y="632"/>
                  <a:pt x="4220" y="635"/>
                </a:cubicBezTo>
                <a:cubicBezTo>
                  <a:pt x="4216" y="640"/>
                  <a:pt x="4212" y="645"/>
                  <a:pt x="4208" y="650"/>
                </a:cubicBezTo>
                <a:cubicBezTo>
                  <a:pt x="4206" y="651"/>
                  <a:pt x="4206" y="654"/>
                  <a:pt x="4206" y="660"/>
                </a:cubicBezTo>
                <a:cubicBezTo>
                  <a:pt x="4201" y="666"/>
                  <a:pt x="4195" y="672"/>
                  <a:pt x="4190" y="679"/>
                </a:cubicBezTo>
                <a:cubicBezTo>
                  <a:pt x="4197" y="680"/>
                  <a:pt x="4205" y="682"/>
                  <a:pt x="4212" y="684"/>
                </a:cubicBezTo>
                <a:cubicBezTo>
                  <a:pt x="4213" y="686"/>
                  <a:pt x="4213" y="688"/>
                  <a:pt x="4214" y="690"/>
                </a:cubicBezTo>
                <a:cubicBezTo>
                  <a:pt x="4030" y="614"/>
                  <a:pt x="3839" y="555"/>
                  <a:pt x="3656" y="496"/>
                </a:cubicBezTo>
                <a:cubicBezTo>
                  <a:pt x="3598" y="477"/>
                  <a:pt x="3540" y="458"/>
                  <a:pt x="3485" y="439"/>
                </a:cubicBezTo>
                <a:cubicBezTo>
                  <a:pt x="3457" y="429"/>
                  <a:pt x="3429" y="420"/>
                  <a:pt x="3401" y="410"/>
                </a:cubicBezTo>
                <a:cubicBezTo>
                  <a:pt x="3387" y="405"/>
                  <a:pt x="3373" y="400"/>
                  <a:pt x="3359" y="395"/>
                </a:cubicBezTo>
                <a:cubicBezTo>
                  <a:pt x="3346" y="389"/>
                  <a:pt x="3333" y="384"/>
                  <a:pt x="3320" y="379"/>
                </a:cubicBezTo>
                <a:cubicBezTo>
                  <a:pt x="3293" y="369"/>
                  <a:pt x="3267" y="358"/>
                  <a:pt x="3241" y="347"/>
                </a:cubicBezTo>
                <a:cubicBezTo>
                  <a:pt x="3228" y="342"/>
                  <a:pt x="3215" y="336"/>
                  <a:pt x="3203" y="331"/>
                </a:cubicBezTo>
                <a:cubicBezTo>
                  <a:pt x="3190" y="325"/>
                  <a:pt x="3177" y="319"/>
                  <a:pt x="3164" y="313"/>
                </a:cubicBezTo>
                <a:cubicBezTo>
                  <a:pt x="3136" y="301"/>
                  <a:pt x="3109" y="288"/>
                  <a:pt x="3082" y="275"/>
                </a:cubicBezTo>
                <a:cubicBezTo>
                  <a:pt x="3054" y="261"/>
                  <a:pt x="3027" y="248"/>
                  <a:pt x="2999" y="234"/>
                </a:cubicBezTo>
                <a:cubicBezTo>
                  <a:pt x="2974" y="212"/>
                  <a:pt x="2924" y="167"/>
                  <a:pt x="2897" y="145"/>
                </a:cubicBezTo>
                <a:cubicBezTo>
                  <a:pt x="2840" y="120"/>
                  <a:pt x="2779" y="97"/>
                  <a:pt x="2713" y="79"/>
                </a:cubicBezTo>
                <a:cubicBezTo>
                  <a:pt x="2680" y="70"/>
                  <a:pt x="2647" y="61"/>
                  <a:pt x="2613" y="54"/>
                </a:cubicBezTo>
                <a:cubicBezTo>
                  <a:pt x="2579" y="46"/>
                  <a:pt x="2544" y="39"/>
                  <a:pt x="2509" y="33"/>
                </a:cubicBezTo>
                <a:cubicBezTo>
                  <a:pt x="2475" y="27"/>
                  <a:pt x="2439" y="22"/>
                  <a:pt x="2404" y="18"/>
                </a:cubicBezTo>
                <a:cubicBezTo>
                  <a:pt x="2386" y="16"/>
                  <a:pt x="2369" y="14"/>
                  <a:pt x="2352" y="12"/>
                </a:cubicBezTo>
                <a:cubicBezTo>
                  <a:pt x="2334" y="10"/>
                  <a:pt x="2317" y="8"/>
                  <a:pt x="2299" y="7"/>
                </a:cubicBezTo>
                <a:cubicBezTo>
                  <a:pt x="2264" y="5"/>
                  <a:pt x="2230" y="3"/>
                  <a:pt x="2196" y="1"/>
                </a:cubicBezTo>
                <a:cubicBezTo>
                  <a:pt x="2188" y="1"/>
                  <a:pt x="2179" y="0"/>
                  <a:pt x="2171" y="0"/>
                </a:cubicBezTo>
                <a:cubicBezTo>
                  <a:pt x="2167" y="0"/>
                  <a:pt x="2163" y="0"/>
                  <a:pt x="2160" y="0"/>
                </a:cubicBezTo>
                <a:cubicBezTo>
                  <a:pt x="2156" y="0"/>
                  <a:pt x="2152" y="0"/>
                  <a:pt x="2149" y="0"/>
                </a:cubicBezTo>
                <a:cubicBezTo>
                  <a:pt x="2134" y="0"/>
                  <a:pt x="2119" y="0"/>
                  <a:pt x="2105" y="0"/>
                </a:cubicBezTo>
                <a:cubicBezTo>
                  <a:pt x="2091" y="0"/>
                  <a:pt x="2076" y="3"/>
                  <a:pt x="2063" y="8"/>
                </a:cubicBezTo>
                <a:cubicBezTo>
                  <a:pt x="2056" y="10"/>
                  <a:pt x="2049" y="13"/>
                  <a:pt x="2042" y="16"/>
                </a:cubicBezTo>
                <a:cubicBezTo>
                  <a:pt x="2039" y="17"/>
                  <a:pt x="2035" y="19"/>
                  <a:pt x="2032" y="20"/>
                </a:cubicBezTo>
                <a:cubicBezTo>
                  <a:pt x="2027" y="23"/>
                  <a:pt x="2027" y="23"/>
                  <a:pt x="2027" y="23"/>
                </a:cubicBezTo>
                <a:cubicBezTo>
                  <a:pt x="2024" y="25"/>
                  <a:pt x="2024" y="25"/>
                  <a:pt x="2024" y="25"/>
                </a:cubicBezTo>
                <a:cubicBezTo>
                  <a:pt x="2021" y="26"/>
                  <a:pt x="2021" y="26"/>
                  <a:pt x="2021" y="26"/>
                </a:cubicBezTo>
                <a:cubicBezTo>
                  <a:pt x="1985" y="39"/>
                  <a:pt x="1952" y="58"/>
                  <a:pt x="1926" y="78"/>
                </a:cubicBezTo>
                <a:cubicBezTo>
                  <a:pt x="1874" y="118"/>
                  <a:pt x="1845" y="159"/>
                  <a:pt x="1845" y="159"/>
                </a:cubicBezTo>
                <a:cubicBezTo>
                  <a:pt x="1841" y="161"/>
                  <a:pt x="1841" y="161"/>
                  <a:pt x="1841" y="161"/>
                </a:cubicBezTo>
                <a:cubicBezTo>
                  <a:pt x="1838" y="164"/>
                  <a:pt x="1838" y="164"/>
                  <a:pt x="1838" y="164"/>
                </a:cubicBezTo>
                <a:cubicBezTo>
                  <a:pt x="1836" y="166"/>
                  <a:pt x="1834" y="168"/>
                  <a:pt x="1832" y="171"/>
                </a:cubicBezTo>
                <a:cubicBezTo>
                  <a:pt x="1828" y="175"/>
                  <a:pt x="1825" y="180"/>
                  <a:pt x="1821" y="185"/>
                </a:cubicBezTo>
                <a:cubicBezTo>
                  <a:pt x="1814" y="195"/>
                  <a:pt x="1808" y="207"/>
                  <a:pt x="1803" y="218"/>
                </a:cubicBezTo>
                <a:cubicBezTo>
                  <a:pt x="1795" y="241"/>
                  <a:pt x="1793" y="264"/>
                  <a:pt x="1807" y="280"/>
                </a:cubicBezTo>
                <a:cubicBezTo>
                  <a:pt x="1814" y="282"/>
                  <a:pt x="1822" y="284"/>
                  <a:pt x="1832" y="286"/>
                </a:cubicBezTo>
                <a:cubicBezTo>
                  <a:pt x="1842" y="289"/>
                  <a:pt x="1855" y="291"/>
                  <a:pt x="1867" y="293"/>
                </a:cubicBezTo>
                <a:cubicBezTo>
                  <a:pt x="1880" y="296"/>
                  <a:pt x="1893" y="299"/>
                  <a:pt x="1906" y="301"/>
                </a:cubicBezTo>
                <a:cubicBezTo>
                  <a:pt x="1919" y="305"/>
                  <a:pt x="1932" y="308"/>
                  <a:pt x="1945" y="312"/>
                </a:cubicBezTo>
                <a:cubicBezTo>
                  <a:pt x="1957" y="316"/>
                  <a:pt x="1969" y="321"/>
                  <a:pt x="1980" y="325"/>
                </a:cubicBezTo>
                <a:cubicBezTo>
                  <a:pt x="1989" y="330"/>
                  <a:pt x="1996" y="334"/>
                  <a:pt x="2003" y="340"/>
                </a:cubicBezTo>
                <a:cubicBezTo>
                  <a:pt x="2015" y="350"/>
                  <a:pt x="2022" y="363"/>
                  <a:pt x="2020" y="378"/>
                </a:cubicBezTo>
                <a:cubicBezTo>
                  <a:pt x="2019" y="385"/>
                  <a:pt x="2012" y="388"/>
                  <a:pt x="2001" y="389"/>
                </a:cubicBezTo>
                <a:cubicBezTo>
                  <a:pt x="1995" y="389"/>
                  <a:pt x="1989" y="389"/>
                  <a:pt x="1983" y="388"/>
                </a:cubicBezTo>
                <a:cubicBezTo>
                  <a:pt x="1979" y="388"/>
                  <a:pt x="1976" y="388"/>
                  <a:pt x="1973" y="387"/>
                </a:cubicBezTo>
                <a:cubicBezTo>
                  <a:pt x="1969" y="387"/>
                  <a:pt x="1965" y="387"/>
                  <a:pt x="1961" y="386"/>
                </a:cubicBezTo>
                <a:cubicBezTo>
                  <a:pt x="1956" y="417"/>
                  <a:pt x="1925" y="459"/>
                  <a:pt x="1895" y="494"/>
                </a:cubicBezTo>
                <a:cubicBezTo>
                  <a:pt x="1863" y="530"/>
                  <a:pt x="1832" y="559"/>
                  <a:pt x="1817" y="558"/>
                </a:cubicBezTo>
                <a:cubicBezTo>
                  <a:pt x="1809" y="566"/>
                  <a:pt x="1790" y="578"/>
                  <a:pt x="1766" y="592"/>
                </a:cubicBezTo>
                <a:cubicBezTo>
                  <a:pt x="1745" y="603"/>
                  <a:pt x="1722" y="616"/>
                  <a:pt x="1698" y="629"/>
                </a:cubicBezTo>
                <a:cubicBezTo>
                  <a:pt x="1681" y="628"/>
                  <a:pt x="1662" y="627"/>
                  <a:pt x="1639" y="625"/>
                </a:cubicBezTo>
                <a:cubicBezTo>
                  <a:pt x="1639" y="625"/>
                  <a:pt x="1639" y="625"/>
                  <a:pt x="1639" y="625"/>
                </a:cubicBezTo>
                <a:cubicBezTo>
                  <a:pt x="1730" y="632"/>
                  <a:pt x="1664" y="627"/>
                  <a:pt x="1685" y="628"/>
                </a:cubicBezTo>
                <a:cubicBezTo>
                  <a:pt x="1685" y="628"/>
                  <a:pt x="1685" y="628"/>
                  <a:pt x="1685" y="628"/>
                </a:cubicBezTo>
                <a:cubicBezTo>
                  <a:pt x="1685" y="629"/>
                  <a:pt x="1685" y="629"/>
                  <a:pt x="1685" y="629"/>
                </a:cubicBezTo>
                <a:cubicBezTo>
                  <a:pt x="1685" y="629"/>
                  <a:pt x="1685" y="629"/>
                  <a:pt x="1685" y="629"/>
                </a:cubicBezTo>
                <a:cubicBezTo>
                  <a:pt x="1685" y="629"/>
                  <a:pt x="1685" y="629"/>
                  <a:pt x="1685" y="629"/>
                </a:cubicBezTo>
                <a:cubicBezTo>
                  <a:pt x="1685" y="630"/>
                  <a:pt x="1685" y="630"/>
                  <a:pt x="1685" y="630"/>
                </a:cubicBezTo>
                <a:cubicBezTo>
                  <a:pt x="1686" y="631"/>
                  <a:pt x="1686" y="631"/>
                  <a:pt x="1686" y="631"/>
                </a:cubicBezTo>
                <a:cubicBezTo>
                  <a:pt x="1686" y="631"/>
                  <a:pt x="1687" y="632"/>
                  <a:pt x="1687" y="633"/>
                </a:cubicBezTo>
                <a:cubicBezTo>
                  <a:pt x="1688" y="633"/>
                  <a:pt x="1688" y="634"/>
                  <a:pt x="1689" y="634"/>
                </a:cubicBezTo>
                <a:cubicBezTo>
                  <a:pt x="1688" y="635"/>
                  <a:pt x="1687" y="635"/>
                  <a:pt x="1686" y="636"/>
                </a:cubicBezTo>
                <a:cubicBezTo>
                  <a:pt x="1682" y="635"/>
                  <a:pt x="1682" y="635"/>
                  <a:pt x="1682" y="635"/>
                </a:cubicBezTo>
                <a:cubicBezTo>
                  <a:pt x="1676" y="637"/>
                  <a:pt x="1670" y="639"/>
                  <a:pt x="1665" y="641"/>
                </a:cubicBezTo>
                <a:cubicBezTo>
                  <a:pt x="1659" y="643"/>
                  <a:pt x="1653" y="646"/>
                  <a:pt x="1648" y="648"/>
                </a:cubicBezTo>
                <a:cubicBezTo>
                  <a:pt x="1642" y="650"/>
                  <a:pt x="1638" y="653"/>
                  <a:pt x="1634" y="655"/>
                </a:cubicBezTo>
                <a:cubicBezTo>
                  <a:pt x="1633" y="657"/>
                  <a:pt x="1631" y="658"/>
                  <a:pt x="1629" y="659"/>
                </a:cubicBezTo>
                <a:cubicBezTo>
                  <a:pt x="1627" y="661"/>
                  <a:pt x="1627" y="661"/>
                  <a:pt x="1627" y="661"/>
                </a:cubicBezTo>
                <a:cubicBezTo>
                  <a:pt x="1626" y="662"/>
                  <a:pt x="1624" y="662"/>
                  <a:pt x="1623" y="663"/>
                </a:cubicBezTo>
                <a:cubicBezTo>
                  <a:pt x="1619" y="666"/>
                  <a:pt x="1615" y="668"/>
                  <a:pt x="1611" y="670"/>
                </a:cubicBezTo>
                <a:cubicBezTo>
                  <a:pt x="1611" y="671"/>
                  <a:pt x="1611" y="672"/>
                  <a:pt x="1611" y="672"/>
                </a:cubicBezTo>
                <a:cubicBezTo>
                  <a:pt x="1614" y="672"/>
                  <a:pt x="1611" y="672"/>
                  <a:pt x="1612" y="672"/>
                </a:cubicBezTo>
                <a:cubicBezTo>
                  <a:pt x="1612" y="672"/>
                  <a:pt x="1612" y="672"/>
                  <a:pt x="1612" y="672"/>
                </a:cubicBezTo>
                <a:cubicBezTo>
                  <a:pt x="1612" y="672"/>
                  <a:pt x="1612" y="672"/>
                  <a:pt x="1612" y="672"/>
                </a:cubicBezTo>
                <a:cubicBezTo>
                  <a:pt x="1612" y="672"/>
                  <a:pt x="1612" y="672"/>
                  <a:pt x="1612" y="672"/>
                </a:cubicBezTo>
                <a:cubicBezTo>
                  <a:pt x="1612" y="673"/>
                  <a:pt x="1612" y="673"/>
                  <a:pt x="1612" y="673"/>
                </a:cubicBezTo>
                <a:cubicBezTo>
                  <a:pt x="1612" y="674"/>
                  <a:pt x="1612" y="674"/>
                  <a:pt x="1612" y="674"/>
                </a:cubicBezTo>
                <a:cubicBezTo>
                  <a:pt x="1612" y="674"/>
                  <a:pt x="1612" y="674"/>
                  <a:pt x="1612" y="674"/>
                </a:cubicBezTo>
                <a:cubicBezTo>
                  <a:pt x="1612" y="674"/>
                  <a:pt x="1612" y="674"/>
                  <a:pt x="1612" y="674"/>
                </a:cubicBezTo>
                <a:cubicBezTo>
                  <a:pt x="1612" y="674"/>
                  <a:pt x="1612" y="674"/>
                  <a:pt x="1612" y="674"/>
                </a:cubicBezTo>
                <a:cubicBezTo>
                  <a:pt x="1612" y="674"/>
                  <a:pt x="1612" y="674"/>
                  <a:pt x="1612" y="674"/>
                </a:cubicBezTo>
                <a:cubicBezTo>
                  <a:pt x="1612" y="674"/>
                  <a:pt x="1612" y="674"/>
                  <a:pt x="1612" y="674"/>
                </a:cubicBezTo>
                <a:cubicBezTo>
                  <a:pt x="1614" y="735"/>
                  <a:pt x="1616" y="816"/>
                  <a:pt x="1616" y="799"/>
                </a:cubicBezTo>
                <a:cubicBezTo>
                  <a:pt x="1616" y="799"/>
                  <a:pt x="1616" y="799"/>
                  <a:pt x="1616" y="799"/>
                </a:cubicBezTo>
                <a:cubicBezTo>
                  <a:pt x="1615" y="799"/>
                  <a:pt x="1615" y="799"/>
                  <a:pt x="1615" y="799"/>
                </a:cubicBezTo>
                <a:cubicBezTo>
                  <a:pt x="1614" y="800"/>
                  <a:pt x="1614" y="800"/>
                  <a:pt x="1614" y="800"/>
                </a:cubicBezTo>
                <a:cubicBezTo>
                  <a:pt x="1614" y="808"/>
                  <a:pt x="1615" y="816"/>
                  <a:pt x="1615" y="823"/>
                </a:cubicBezTo>
                <a:cubicBezTo>
                  <a:pt x="1622" y="805"/>
                  <a:pt x="1628" y="786"/>
                  <a:pt x="1636" y="767"/>
                </a:cubicBezTo>
                <a:cubicBezTo>
                  <a:pt x="1663" y="896"/>
                  <a:pt x="1663" y="896"/>
                  <a:pt x="1663" y="896"/>
                </a:cubicBezTo>
                <a:cubicBezTo>
                  <a:pt x="1679" y="912"/>
                  <a:pt x="1696" y="927"/>
                  <a:pt x="1713" y="942"/>
                </a:cubicBezTo>
                <a:cubicBezTo>
                  <a:pt x="1727" y="952"/>
                  <a:pt x="1727" y="952"/>
                  <a:pt x="1727" y="952"/>
                </a:cubicBezTo>
                <a:cubicBezTo>
                  <a:pt x="1731" y="956"/>
                  <a:pt x="1734" y="959"/>
                  <a:pt x="1738" y="963"/>
                </a:cubicBezTo>
                <a:cubicBezTo>
                  <a:pt x="1746" y="969"/>
                  <a:pt x="1753" y="976"/>
                  <a:pt x="1760" y="982"/>
                </a:cubicBezTo>
                <a:cubicBezTo>
                  <a:pt x="1768" y="988"/>
                  <a:pt x="1775" y="994"/>
                  <a:pt x="1782" y="999"/>
                </a:cubicBezTo>
                <a:cubicBezTo>
                  <a:pt x="1785" y="1001"/>
                  <a:pt x="1787" y="1003"/>
                  <a:pt x="1789" y="1005"/>
                </a:cubicBezTo>
                <a:cubicBezTo>
                  <a:pt x="1751" y="1007"/>
                  <a:pt x="1713" y="1009"/>
                  <a:pt x="1675" y="1012"/>
                </a:cubicBezTo>
                <a:cubicBezTo>
                  <a:pt x="1596" y="1019"/>
                  <a:pt x="1521" y="1030"/>
                  <a:pt x="1450" y="1043"/>
                </a:cubicBezTo>
                <a:cubicBezTo>
                  <a:pt x="1421" y="1048"/>
                  <a:pt x="1395" y="1060"/>
                  <a:pt x="1371" y="1075"/>
                </a:cubicBezTo>
                <a:cubicBezTo>
                  <a:pt x="1360" y="1082"/>
                  <a:pt x="1349" y="1091"/>
                  <a:pt x="1338" y="1100"/>
                </a:cubicBezTo>
                <a:cubicBezTo>
                  <a:pt x="1336" y="1102"/>
                  <a:pt x="1333" y="1104"/>
                  <a:pt x="1330" y="1107"/>
                </a:cubicBezTo>
                <a:cubicBezTo>
                  <a:pt x="1327" y="1110"/>
                  <a:pt x="1327" y="1110"/>
                  <a:pt x="1327" y="1110"/>
                </a:cubicBezTo>
                <a:cubicBezTo>
                  <a:pt x="1326" y="1111"/>
                  <a:pt x="1326" y="1112"/>
                  <a:pt x="1326" y="1113"/>
                </a:cubicBezTo>
                <a:cubicBezTo>
                  <a:pt x="1325" y="1115"/>
                  <a:pt x="1325" y="1118"/>
                  <a:pt x="1324" y="1120"/>
                </a:cubicBezTo>
                <a:cubicBezTo>
                  <a:pt x="1323" y="1121"/>
                  <a:pt x="1322" y="1123"/>
                  <a:pt x="1321" y="1124"/>
                </a:cubicBezTo>
                <a:cubicBezTo>
                  <a:pt x="1320" y="1125"/>
                  <a:pt x="1319" y="1126"/>
                  <a:pt x="1319" y="1127"/>
                </a:cubicBezTo>
                <a:cubicBezTo>
                  <a:pt x="1309" y="1117"/>
                  <a:pt x="1297" y="1109"/>
                  <a:pt x="1284" y="1107"/>
                </a:cubicBezTo>
                <a:cubicBezTo>
                  <a:pt x="1259" y="1117"/>
                  <a:pt x="1241" y="1124"/>
                  <a:pt x="1215" y="1136"/>
                </a:cubicBezTo>
                <a:cubicBezTo>
                  <a:pt x="1200" y="1109"/>
                  <a:pt x="1200" y="1109"/>
                  <a:pt x="1200" y="1109"/>
                </a:cubicBezTo>
                <a:cubicBezTo>
                  <a:pt x="1219" y="1100"/>
                  <a:pt x="1252" y="1102"/>
                  <a:pt x="1263" y="1082"/>
                </a:cubicBezTo>
                <a:cubicBezTo>
                  <a:pt x="1265" y="1064"/>
                  <a:pt x="1226" y="1046"/>
                  <a:pt x="1228" y="1029"/>
                </a:cubicBezTo>
                <a:cubicBezTo>
                  <a:pt x="1237" y="1025"/>
                  <a:pt x="1247" y="1021"/>
                  <a:pt x="1249" y="1004"/>
                </a:cubicBezTo>
                <a:cubicBezTo>
                  <a:pt x="1222" y="1014"/>
                  <a:pt x="1191" y="1044"/>
                  <a:pt x="1153" y="1045"/>
                </a:cubicBezTo>
                <a:cubicBezTo>
                  <a:pt x="1145" y="1041"/>
                  <a:pt x="1136" y="1036"/>
                  <a:pt x="1127" y="1030"/>
                </a:cubicBezTo>
                <a:cubicBezTo>
                  <a:pt x="1118" y="1023"/>
                  <a:pt x="1109" y="1015"/>
                  <a:pt x="1101" y="1001"/>
                </a:cubicBezTo>
                <a:cubicBezTo>
                  <a:pt x="1095" y="1007"/>
                  <a:pt x="1089" y="1011"/>
                  <a:pt x="1083" y="1015"/>
                </a:cubicBezTo>
                <a:cubicBezTo>
                  <a:pt x="1076" y="1018"/>
                  <a:pt x="1069" y="1022"/>
                  <a:pt x="1062" y="1024"/>
                </a:cubicBezTo>
                <a:cubicBezTo>
                  <a:pt x="1047" y="1028"/>
                  <a:pt x="1031" y="1031"/>
                  <a:pt x="1013" y="1030"/>
                </a:cubicBezTo>
                <a:cubicBezTo>
                  <a:pt x="978" y="1030"/>
                  <a:pt x="936" y="1022"/>
                  <a:pt x="890" y="1009"/>
                </a:cubicBezTo>
                <a:cubicBezTo>
                  <a:pt x="881" y="1005"/>
                  <a:pt x="872" y="1007"/>
                  <a:pt x="861" y="1012"/>
                </a:cubicBezTo>
                <a:cubicBezTo>
                  <a:pt x="855" y="1015"/>
                  <a:pt x="850" y="1019"/>
                  <a:pt x="844" y="1023"/>
                </a:cubicBezTo>
                <a:cubicBezTo>
                  <a:pt x="841" y="1025"/>
                  <a:pt x="839" y="1027"/>
                  <a:pt x="836" y="1030"/>
                </a:cubicBezTo>
                <a:cubicBezTo>
                  <a:pt x="833" y="1032"/>
                  <a:pt x="830" y="1034"/>
                  <a:pt x="827" y="1038"/>
                </a:cubicBezTo>
                <a:cubicBezTo>
                  <a:pt x="819" y="1045"/>
                  <a:pt x="812" y="1052"/>
                  <a:pt x="805" y="1060"/>
                </a:cubicBezTo>
                <a:cubicBezTo>
                  <a:pt x="795" y="1072"/>
                  <a:pt x="795" y="1072"/>
                  <a:pt x="795" y="1072"/>
                </a:cubicBezTo>
                <a:cubicBezTo>
                  <a:pt x="790" y="1078"/>
                  <a:pt x="790" y="1078"/>
                  <a:pt x="790" y="1078"/>
                </a:cubicBezTo>
                <a:cubicBezTo>
                  <a:pt x="788" y="1079"/>
                  <a:pt x="788" y="1079"/>
                  <a:pt x="788" y="1079"/>
                </a:cubicBezTo>
                <a:cubicBezTo>
                  <a:pt x="788" y="1080"/>
                  <a:pt x="787" y="1080"/>
                  <a:pt x="787" y="1081"/>
                </a:cubicBezTo>
                <a:cubicBezTo>
                  <a:pt x="787" y="1081"/>
                  <a:pt x="787" y="1081"/>
                  <a:pt x="787" y="1081"/>
                </a:cubicBezTo>
                <a:cubicBezTo>
                  <a:pt x="786" y="1082"/>
                  <a:pt x="785" y="1082"/>
                  <a:pt x="784" y="1083"/>
                </a:cubicBezTo>
                <a:cubicBezTo>
                  <a:pt x="777" y="1085"/>
                  <a:pt x="777" y="1085"/>
                  <a:pt x="777" y="1085"/>
                </a:cubicBezTo>
                <a:cubicBezTo>
                  <a:pt x="770" y="1088"/>
                  <a:pt x="770" y="1088"/>
                  <a:pt x="770" y="1088"/>
                </a:cubicBezTo>
                <a:cubicBezTo>
                  <a:pt x="767" y="1089"/>
                  <a:pt x="767" y="1089"/>
                  <a:pt x="767" y="1089"/>
                </a:cubicBezTo>
                <a:cubicBezTo>
                  <a:pt x="765" y="1090"/>
                  <a:pt x="765" y="1090"/>
                  <a:pt x="765" y="1090"/>
                </a:cubicBezTo>
                <a:cubicBezTo>
                  <a:pt x="765" y="1090"/>
                  <a:pt x="765" y="1090"/>
                  <a:pt x="765" y="1090"/>
                </a:cubicBezTo>
                <a:cubicBezTo>
                  <a:pt x="768" y="1086"/>
                  <a:pt x="760" y="1095"/>
                  <a:pt x="761" y="1094"/>
                </a:cubicBezTo>
                <a:cubicBezTo>
                  <a:pt x="761" y="1094"/>
                  <a:pt x="761" y="1094"/>
                  <a:pt x="761" y="1094"/>
                </a:cubicBezTo>
                <a:cubicBezTo>
                  <a:pt x="761" y="1094"/>
                  <a:pt x="761" y="1094"/>
                  <a:pt x="761" y="1094"/>
                </a:cubicBezTo>
                <a:cubicBezTo>
                  <a:pt x="759" y="1095"/>
                  <a:pt x="759" y="1095"/>
                  <a:pt x="759" y="1095"/>
                </a:cubicBezTo>
                <a:cubicBezTo>
                  <a:pt x="747" y="1103"/>
                  <a:pt x="735" y="1111"/>
                  <a:pt x="723" y="1121"/>
                </a:cubicBezTo>
                <a:cubicBezTo>
                  <a:pt x="711" y="1130"/>
                  <a:pt x="699" y="1141"/>
                  <a:pt x="687" y="1151"/>
                </a:cubicBezTo>
                <a:cubicBezTo>
                  <a:pt x="681" y="1157"/>
                  <a:pt x="676" y="1163"/>
                  <a:pt x="670" y="1168"/>
                </a:cubicBezTo>
                <a:cubicBezTo>
                  <a:pt x="661" y="1177"/>
                  <a:pt x="661" y="1177"/>
                  <a:pt x="661" y="1177"/>
                </a:cubicBezTo>
                <a:cubicBezTo>
                  <a:pt x="653" y="1186"/>
                  <a:pt x="653" y="1186"/>
                  <a:pt x="653" y="1186"/>
                </a:cubicBezTo>
                <a:cubicBezTo>
                  <a:pt x="608" y="1236"/>
                  <a:pt x="566" y="1299"/>
                  <a:pt x="532" y="1372"/>
                </a:cubicBezTo>
                <a:cubicBezTo>
                  <a:pt x="515" y="1408"/>
                  <a:pt x="500" y="1448"/>
                  <a:pt x="487" y="1489"/>
                </a:cubicBezTo>
                <a:cubicBezTo>
                  <a:pt x="484" y="1499"/>
                  <a:pt x="481" y="1510"/>
                  <a:pt x="478" y="1520"/>
                </a:cubicBezTo>
                <a:cubicBezTo>
                  <a:pt x="473" y="1536"/>
                  <a:pt x="473" y="1536"/>
                  <a:pt x="473" y="1536"/>
                </a:cubicBezTo>
                <a:cubicBezTo>
                  <a:pt x="469" y="1557"/>
                  <a:pt x="469" y="1557"/>
                  <a:pt x="469" y="1557"/>
                </a:cubicBezTo>
                <a:cubicBezTo>
                  <a:pt x="465" y="1578"/>
                  <a:pt x="465" y="1578"/>
                  <a:pt x="465" y="1578"/>
                </a:cubicBezTo>
                <a:cubicBezTo>
                  <a:pt x="461" y="1599"/>
                  <a:pt x="461" y="1599"/>
                  <a:pt x="461" y="1599"/>
                </a:cubicBezTo>
                <a:cubicBezTo>
                  <a:pt x="459" y="1603"/>
                  <a:pt x="458" y="1607"/>
                  <a:pt x="456" y="1611"/>
                </a:cubicBezTo>
                <a:cubicBezTo>
                  <a:pt x="454" y="1614"/>
                  <a:pt x="454" y="1614"/>
                  <a:pt x="454" y="1614"/>
                </a:cubicBezTo>
                <a:cubicBezTo>
                  <a:pt x="454" y="1615"/>
                  <a:pt x="454" y="1615"/>
                  <a:pt x="454" y="1615"/>
                </a:cubicBezTo>
                <a:cubicBezTo>
                  <a:pt x="453" y="1616"/>
                  <a:pt x="453" y="1616"/>
                  <a:pt x="453" y="1616"/>
                </a:cubicBezTo>
                <a:cubicBezTo>
                  <a:pt x="453" y="1616"/>
                  <a:pt x="453" y="1616"/>
                  <a:pt x="453" y="1616"/>
                </a:cubicBezTo>
                <a:cubicBezTo>
                  <a:pt x="453" y="1613"/>
                  <a:pt x="453" y="1646"/>
                  <a:pt x="453" y="1632"/>
                </a:cubicBezTo>
                <a:cubicBezTo>
                  <a:pt x="453" y="1632"/>
                  <a:pt x="453" y="1632"/>
                  <a:pt x="453" y="1632"/>
                </a:cubicBezTo>
                <a:cubicBezTo>
                  <a:pt x="453" y="1633"/>
                  <a:pt x="453" y="1633"/>
                  <a:pt x="453" y="1633"/>
                </a:cubicBezTo>
                <a:cubicBezTo>
                  <a:pt x="450" y="1643"/>
                  <a:pt x="450" y="1643"/>
                  <a:pt x="450" y="1643"/>
                </a:cubicBezTo>
                <a:cubicBezTo>
                  <a:pt x="448" y="1650"/>
                  <a:pt x="446" y="1656"/>
                  <a:pt x="444" y="1663"/>
                </a:cubicBezTo>
                <a:cubicBezTo>
                  <a:pt x="440" y="1677"/>
                  <a:pt x="436" y="1691"/>
                  <a:pt x="432" y="1705"/>
                </a:cubicBezTo>
                <a:cubicBezTo>
                  <a:pt x="428" y="1720"/>
                  <a:pt x="423" y="1735"/>
                  <a:pt x="418" y="1749"/>
                </a:cubicBezTo>
                <a:cubicBezTo>
                  <a:pt x="414" y="1764"/>
                  <a:pt x="409" y="1780"/>
                  <a:pt x="404" y="1796"/>
                </a:cubicBezTo>
                <a:cubicBezTo>
                  <a:pt x="397" y="1804"/>
                  <a:pt x="387" y="1817"/>
                  <a:pt x="376" y="1831"/>
                </a:cubicBezTo>
                <a:cubicBezTo>
                  <a:pt x="366" y="1845"/>
                  <a:pt x="356" y="1858"/>
                  <a:pt x="350" y="1869"/>
                </a:cubicBezTo>
                <a:cubicBezTo>
                  <a:pt x="349" y="1876"/>
                  <a:pt x="348" y="1884"/>
                  <a:pt x="347" y="1892"/>
                </a:cubicBezTo>
                <a:cubicBezTo>
                  <a:pt x="347" y="1896"/>
                  <a:pt x="347" y="1900"/>
                  <a:pt x="347" y="1904"/>
                </a:cubicBezTo>
                <a:cubicBezTo>
                  <a:pt x="346" y="1910"/>
                  <a:pt x="346" y="1910"/>
                  <a:pt x="346" y="1910"/>
                </a:cubicBezTo>
                <a:cubicBezTo>
                  <a:pt x="346" y="1911"/>
                  <a:pt x="346" y="1912"/>
                  <a:pt x="347" y="1914"/>
                </a:cubicBezTo>
                <a:cubicBezTo>
                  <a:pt x="347" y="1918"/>
                  <a:pt x="347" y="1918"/>
                  <a:pt x="347" y="1918"/>
                </a:cubicBezTo>
                <a:cubicBezTo>
                  <a:pt x="348" y="1940"/>
                  <a:pt x="351" y="1963"/>
                  <a:pt x="356" y="1986"/>
                </a:cubicBezTo>
                <a:cubicBezTo>
                  <a:pt x="356" y="1987"/>
                  <a:pt x="356" y="1987"/>
                  <a:pt x="356" y="1987"/>
                </a:cubicBezTo>
                <a:cubicBezTo>
                  <a:pt x="356" y="1987"/>
                  <a:pt x="356" y="1987"/>
                  <a:pt x="356" y="1987"/>
                </a:cubicBezTo>
                <a:cubicBezTo>
                  <a:pt x="356" y="1988"/>
                  <a:pt x="356" y="1988"/>
                  <a:pt x="356" y="1988"/>
                </a:cubicBezTo>
                <a:cubicBezTo>
                  <a:pt x="356" y="1989"/>
                  <a:pt x="356" y="1989"/>
                  <a:pt x="356" y="1989"/>
                </a:cubicBezTo>
                <a:cubicBezTo>
                  <a:pt x="356" y="1992"/>
                  <a:pt x="356" y="1992"/>
                  <a:pt x="356" y="1992"/>
                </a:cubicBezTo>
                <a:cubicBezTo>
                  <a:pt x="356" y="1994"/>
                  <a:pt x="356" y="1994"/>
                  <a:pt x="356" y="1994"/>
                </a:cubicBezTo>
                <a:cubicBezTo>
                  <a:pt x="342" y="2001"/>
                  <a:pt x="328" y="2009"/>
                  <a:pt x="314" y="2017"/>
                </a:cubicBezTo>
                <a:cubicBezTo>
                  <a:pt x="280" y="2036"/>
                  <a:pt x="243" y="2060"/>
                  <a:pt x="205" y="2090"/>
                </a:cubicBezTo>
                <a:cubicBezTo>
                  <a:pt x="167" y="2120"/>
                  <a:pt x="128" y="2157"/>
                  <a:pt x="92" y="2201"/>
                </a:cubicBezTo>
                <a:cubicBezTo>
                  <a:pt x="56" y="2245"/>
                  <a:pt x="23" y="2296"/>
                  <a:pt x="0" y="2350"/>
                </a:cubicBezTo>
                <a:cubicBezTo>
                  <a:pt x="36" y="2302"/>
                  <a:pt x="77" y="2268"/>
                  <a:pt x="114" y="2236"/>
                </a:cubicBezTo>
                <a:cubicBezTo>
                  <a:pt x="152" y="2205"/>
                  <a:pt x="187" y="2177"/>
                  <a:pt x="219" y="2141"/>
                </a:cubicBezTo>
                <a:cubicBezTo>
                  <a:pt x="229" y="2152"/>
                  <a:pt x="251" y="2175"/>
                  <a:pt x="268" y="2162"/>
                </a:cubicBezTo>
                <a:cubicBezTo>
                  <a:pt x="283" y="2153"/>
                  <a:pt x="296" y="2145"/>
                  <a:pt x="309" y="2136"/>
                </a:cubicBezTo>
                <a:cubicBezTo>
                  <a:pt x="322" y="2128"/>
                  <a:pt x="335" y="2120"/>
                  <a:pt x="348" y="2112"/>
                </a:cubicBezTo>
                <a:cubicBezTo>
                  <a:pt x="354" y="2108"/>
                  <a:pt x="360" y="2104"/>
                  <a:pt x="366" y="2100"/>
                </a:cubicBezTo>
                <a:cubicBezTo>
                  <a:pt x="375" y="2095"/>
                  <a:pt x="375" y="2095"/>
                  <a:pt x="375" y="2095"/>
                </a:cubicBezTo>
                <a:cubicBezTo>
                  <a:pt x="377" y="2093"/>
                  <a:pt x="380" y="2092"/>
                  <a:pt x="383" y="2090"/>
                </a:cubicBezTo>
                <a:cubicBezTo>
                  <a:pt x="384" y="2090"/>
                  <a:pt x="385" y="2089"/>
                  <a:pt x="385" y="2089"/>
                </a:cubicBezTo>
                <a:cubicBezTo>
                  <a:pt x="386" y="2089"/>
                  <a:pt x="386" y="2090"/>
                  <a:pt x="386" y="2090"/>
                </a:cubicBezTo>
                <a:cubicBezTo>
                  <a:pt x="387" y="2092"/>
                  <a:pt x="389" y="2094"/>
                  <a:pt x="390" y="2096"/>
                </a:cubicBezTo>
                <a:cubicBezTo>
                  <a:pt x="391" y="2097"/>
                  <a:pt x="391" y="2097"/>
                  <a:pt x="391" y="2097"/>
                </a:cubicBezTo>
                <a:cubicBezTo>
                  <a:pt x="391" y="2097"/>
                  <a:pt x="391" y="2097"/>
                  <a:pt x="391" y="2098"/>
                </a:cubicBezTo>
                <a:cubicBezTo>
                  <a:pt x="393" y="2101"/>
                  <a:pt x="393" y="2101"/>
                  <a:pt x="393" y="2101"/>
                </a:cubicBezTo>
                <a:cubicBezTo>
                  <a:pt x="397" y="2108"/>
                  <a:pt x="397" y="2108"/>
                  <a:pt x="397" y="2108"/>
                </a:cubicBezTo>
                <a:cubicBezTo>
                  <a:pt x="401" y="2115"/>
                  <a:pt x="405" y="2121"/>
                  <a:pt x="409" y="2127"/>
                </a:cubicBezTo>
                <a:cubicBezTo>
                  <a:pt x="403" y="2135"/>
                  <a:pt x="398" y="2144"/>
                  <a:pt x="392" y="2152"/>
                </a:cubicBezTo>
                <a:cubicBezTo>
                  <a:pt x="386" y="2162"/>
                  <a:pt x="380" y="2172"/>
                  <a:pt x="374" y="2181"/>
                </a:cubicBezTo>
                <a:cubicBezTo>
                  <a:pt x="369" y="2192"/>
                  <a:pt x="363" y="2202"/>
                  <a:pt x="357" y="2212"/>
                </a:cubicBezTo>
                <a:cubicBezTo>
                  <a:pt x="349" y="2219"/>
                  <a:pt x="363" y="2248"/>
                  <a:pt x="393" y="2264"/>
                </a:cubicBezTo>
                <a:cubicBezTo>
                  <a:pt x="385" y="2271"/>
                  <a:pt x="377" y="2277"/>
                  <a:pt x="370" y="2284"/>
                </a:cubicBezTo>
                <a:cubicBezTo>
                  <a:pt x="353" y="2298"/>
                  <a:pt x="395" y="2325"/>
                  <a:pt x="378" y="2340"/>
                </a:cubicBezTo>
                <a:cubicBezTo>
                  <a:pt x="374" y="2350"/>
                  <a:pt x="369" y="2360"/>
                  <a:pt x="363" y="2370"/>
                </a:cubicBezTo>
                <a:cubicBezTo>
                  <a:pt x="357" y="2381"/>
                  <a:pt x="351" y="2391"/>
                  <a:pt x="344" y="2401"/>
                </a:cubicBezTo>
                <a:cubicBezTo>
                  <a:pt x="341" y="2406"/>
                  <a:pt x="338" y="2410"/>
                  <a:pt x="334" y="2415"/>
                </a:cubicBezTo>
                <a:cubicBezTo>
                  <a:pt x="323" y="2429"/>
                  <a:pt x="323" y="2429"/>
                  <a:pt x="323" y="2429"/>
                </a:cubicBezTo>
                <a:cubicBezTo>
                  <a:pt x="316" y="2439"/>
                  <a:pt x="308" y="2449"/>
                  <a:pt x="300" y="2458"/>
                </a:cubicBezTo>
                <a:cubicBezTo>
                  <a:pt x="284" y="2476"/>
                  <a:pt x="266" y="2497"/>
                  <a:pt x="248" y="2516"/>
                </a:cubicBezTo>
                <a:cubicBezTo>
                  <a:pt x="241" y="2523"/>
                  <a:pt x="241" y="2523"/>
                  <a:pt x="241" y="2523"/>
                </a:cubicBezTo>
                <a:cubicBezTo>
                  <a:pt x="238" y="2527"/>
                  <a:pt x="238" y="2527"/>
                  <a:pt x="238" y="2527"/>
                </a:cubicBezTo>
                <a:cubicBezTo>
                  <a:pt x="236" y="2528"/>
                  <a:pt x="236" y="2528"/>
                  <a:pt x="236" y="2528"/>
                </a:cubicBezTo>
                <a:cubicBezTo>
                  <a:pt x="230" y="2535"/>
                  <a:pt x="230" y="2535"/>
                  <a:pt x="230" y="2535"/>
                </a:cubicBezTo>
                <a:cubicBezTo>
                  <a:pt x="220" y="2545"/>
                  <a:pt x="220" y="2545"/>
                  <a:pt x="220" y="2545"/>
                </a:cubicBezTo>
                <a:cubicBezTo>
                  <a:pt x="210" y="2555"/>
                  <a:pt x="210" y="2555"/>
                  <a:pt x="210" y="2555"/>
                </a:cubicBezTo>
                <a:cubicBezTo>
                  <a:pt x="208" y="2558"/>
                  <a:pt x="208" y="2558"/>
                  <a:pt x="208" y="2558"/>
                </a:cubicBezTo>
                <a:cubicBezTo>
                  <a:pt x="207" y="2559"/>
                  <a:pt x="207" y="2559"/>
                  <a:pt x="207" y="2559"/>
                </a:cubicBezTo>
                <a:cubicBezTo>
                  <a:pt x="206" y="2560"/>
                  <a:pt x="206" y="2560"/>
                  <a:pt x="206" y="2560"/>
                </a:cubicBezTo>
                <a:cubicBezTo>
                  <a:pt x="206" y="2560"/>
                  <a:pt x="206" y="2560"/>
                  <a:pt x="205" y="2561"/>
                </a:cubicBezTo>
                <a:cubicBezTo>
                  <a:pt x="193" y="2575"/>
                  <a:pt x="193" y="2575"/>
                  <a:pt x="193" y="2575"/>
                </a:cubicBezTo>
                <a:cubicBezTo>
                  <a:pt x="176" y="2595"/>
                  <a:pt x="160" y="2615"/>
                  <a:pt x="145" y="2635"/>
                </a:cubicBezTo>
                <a:cubicBezTo>
                  <a:pt x="133" y="2652"/>
                  <a:pt x="121" y="2670"/>
                  <a:pt x="109" y="2688"/>
                </a:cubicBezTo>
                <a:cubicBezTo>
                  <a:pt x="103" y="2696"/>
                  <a:pt x="98" y="2706"/>
                  <a:pt x="93" y="2715"/>
                </a:cubicBezTo>
                <a:cubicBezTo>
                  <a:pt x="87" y="2725"/>
                  <a:pt x="82" y="2734"/>
                  <a:pt x="77" y="2744"/>
                </a:cubicBezTo>
                <a:cubicBezTo>
                  <a:pt x="67" y="2763"/>
                  <a:pt x="58" y="2783"/>
                  <a:pt x="50" y="2803"/>
                </a:cubicBezTo>
                <a:cubicBezTo>
                  <a:pt x="17" y="2884"/>
                  <a:pt x="2" y="2973"/>
                  <a:pt x="7" y="3054"/>
                </a:cubicBezTo>
                <a:cubicBezTo>
                  <a:pt x="13" y="3034"/>
                  <a:pt x="21" y="3015"/>
                  <a:pt x="28" y="2998"/>
                </a:cubicBezTo>
                <a:cubicBezTo>
                  <a:pt x="30" y="2994"/>
                  <a:pt x="32" y="2989"/>
                  <a:pt x="34" y="2985"/>
                </a:cubicBezTo>
                <a:cubicBezTo>
                  <a:pt x="36" y="2981"/>
                  <a:pt x="38" y="2976"/>
                  <a:pt x="40" y="2972"/>
                </a:cubicBezTo>
                <a:cubicBezTo>
                  <a:pt x="44" y="2964"/>
                  <a:pt x="48" y="2955"/>
                  <a:pt x="52" y="2947"/>
                </a:cubicBezTo>
                <a:cubicBezTo>
                  <a:pt x="56" y="2939"/>
                  <a:pt x="60" y="2930"/>
                  <a:pt x="63" y="2922"/>
                </a:cubicBezTo>
                <a:cubicBezTo>
                  <a:pt x="67" y="2913"/>
                  <a:pt x="71" y="2905"/>
                  <a:pt x="74" y="2896"/>
                </a:cubicBezTo>
                <a:cubicBezTo>
                  <a:pt x="77" y="2887"/>
                  <a:pt x="80" y="2878"/>
                  <a:pt x="82" y="2869"/>
                </a:cubicBezTo>
                <a:cubicBezTo>
                  <a:pt x="85" y="2859"/>
                  <a:pt x="87" y="2850"/>
                  <a:pt x="89" y="2839"/>
                </a:cubicBezTo>
                <a:cubicBezTo>
                  <a:pt x="104" y="2844"/>
                  <a:pt x="135" y="2855"/>
                  <a:pt x="142" y="2837"/>
                </a:cubicBezTo>
                <a:cubicBezTo>
                  <a:pt x="156" y="2811"/>
                  <a:pt x="171" y="2784"/>
                  <a:pt x="185" y="2758"/>
                </a:cubicBezTo>
                <a:cubicBezTo>
                  <a:pt x="192" y="2744"/>
                  <a:pt x="200" y="2732"/>
                  <a:pt x="208" y="2720"/>
                </a:cubicBezTo>
                <a:cubicBezTo>
                  <a:pt x="215" y="2708"/>
                  <a:pt x="223" y="2697"/>
                  <a:pt x="231" y="2685"/>
                </a:cubicBezTo>
                <a:cubicBezTo>
                  <a:pt x="241" y="2673"/>
                  <a:pt x="251" y="2661"/>
                  <a:pt x="262" y="2650"/>
                </a:cubicBezTo>
                <a:cubicBezTo>
                  <a:pt x="267" y="2644"/>
                  <a:pt x="272" y="2639"/>
                  <a:pt x="278" y="2635"/>
                </a:cubicBezTo>
                <a:cubicBezTo>
                  <a:pt x="283" y="2630"/>
                  <a:pt x="290" y="2624"/>
                  <a:pt x="291" y="2624"/>
                </a:cubicBezTo>
                <a:cubicBezTo>
                  <a:pt x="304" y="2620"/>
                  <a:pt x="318" y="2620"/>
                  <a:pt x="335" y="2624"/>
                </a:cubicBezTo>
                <a:cubicBezTo>
                  <a:pt x="337" y="2625"/>
                  <a:pt x="340" y="2625"/>
                  <a:pt x="343" y="2626"/>
                </a:cubicBezTo>
                <a:cubicBezTo>
                  <a:pt x="344" y="2627"/>
                  <a:pt x="346" y="2627"/>
                  <a:pt x="347" y="2628"/>
                </a:cubicBezTo>
                <a:cubicBezTo>
                  <a:pt x="350" y="2628"/>
                  <a:pt x="350" y="2628"/>
                  <a:pt x="350" y="2628"/>
                </a:cubicBezTo>
                <a:cubicBezTo>
                  <a:pt x="350" y="2628"/>
                  <a:pt x="350" y="2628"/>
                  <a:pt x="350" y="2628"/>
                </a:cubicBezTo>
                <a:cubicBezTo>
                  <a:pt x="349" y="2629"/>
                  <a:pt x="357" y="2621"/>
                  <a:pt x="354" y="2625"/>
                </a:cubicBezTo>
                <a:cubicBezTo>
                  <a:pt x="354" y="2625"/>
                  <a:pt x="354" y="2625"/>
                  <a:pt x="354" y="2625"/>
                </a:cubicBezTo>
                <a:cubicBezTo>
                  <a:pt x="354" y="2625"/>
                  <a:pt x="354" y="2625"/>
                  <a:pt x="354" y="2625"/>
                </a:cubicBezTo>
                <a:cubicBezTo>
                  <a:pt x="354" y="2625"/>
                  <a:pt x="354" y="2625"/>
                  <a:pt x="354" y="2625"/>
                </a:cubicBezTo>
                <a:cubicBezTo>
                  <a:pt x="354" y="2625"/>
                  <a:pt x="354" y="2625"/>
                  <a:pt x="354" y="2625"/>
                </a:cubicBezTo>
                <a:cubicBezTo>
                  <a:pt x="355" y="2625"/>
                  <a:pt x="355" y="2625"/>
                  <a:pt x="355" y="2625"/>
                </a:cubicBezTo>
                <a:cubicBezTo>
                  <a:pt x="356" y="2625"/>
                  <a:pt x="356" y="2625"/>
                  <a:pt x="356" y="2625"/>
                </a:cubicBezTo>
                <a:cubicBezTo>
                  <a:pt x="364" y="2627"/>
                  <a:pt x="372" y="2629"/>
                  <a:pt x="381" y="2630"/>
                </a:cubicBezTo>
                <a:cubicBezTo>
                  <a:pt x="397" y="2633"/>
                  <a:pt x="414" y="2632"/>
                  <a:pt x="426" y="2620"/>
                </a:cubicBezTo>
                <a:cubicBezTo>
                  <a:pt x="426" y="2620"/>
                  <a:pt x="426" y="2620"/>
                  <a:pt x="426" y="2620"/>
                </a:cubicBezTo>
                <a:cubicBezTo>
                  <a:pt x="402" y="2645"/>
                  <a:pt x="402" y="2645"/>
                  <a:pt x="402" y="2645"/>
                </a:cubicBezTo>
                <a:cubicBezTo>
                  <a:pt x="412" y="2652"/>
                  <a:pt x="429" y="2666"/>
                  <a:pt x="436" y="2672"/>
                </a:cubicBezTo>
                <a:cubicBezTo>
                  <a:pt x="427" y="2676"/>
                  <a:pt x="413" y="2674"/>
                  <a:pt x="398" y="2672"/>
                </a:cubicBezTo>
                <a:cubicBezTo>
                  <a:pt x="393" y="2703"/>
                  <a:pt x="370" y="2746"/>
                  <a:pt x="345" y="2781"/>
                </a:cubicBezTo>
                <a:cubicBezTo>
                  <a:pt x="320" y="2816"/>
                  <a:pt x="293" y="2843"/>
                  <a:pt x="282" y="2841"/>
                </a:cubicBezTo>
                <a:cubicBezTo>
                  <a:pt x="275" y="2848"/>
                  <a:pt x="259" y="2859"/>
                  <a:pt x="238" y="2870"/>
                </a:cubicBezTo>
                <a:cubicBezTo>
                  <a:pt x="218" y="2882"/>
                  <a:pt x="193" y="2894"/>
                  <a:pt x="167" y="2906"/>
                </a:cubicBezTo>
                <a:cubicBezTo>
                  <a:pt x="156" y="2910"/>
                  <a:pt x="146" y="2914"/>
                  <a:pt x="136" y="2917"/>
                </a:cubicBezTo>
                <a:cubicBezTo>
                  <a:pt x="126" y="2921"/>
                  <a:pt x="117" y="2925"/>
                  <a:pt x="109" y="2929"/>
                </a:cubicBezTo>
                <a:cubicBezTo>
                  <a:pt x="93" y="2937"/>
                  <a:pt x="81" y="2946"/>
                  <a:pt x="75" y="2952"/>
                </a:cubicBezTo>
                <a:cubicBezTo>
                  <a:pt x="53" y="2961"/>
                  <a:pt x="48" y="2989"/>
                  <a:pt x="55" y="3026"/>
                </a:cubicBezTo>
                <a:cubicBezTo>
                  <a:pt x="56" y="3044"/>
                  <a:pt x="59" y="3064"/>
                  <a:pt x="62" y="3085"/>
                </a:cubicBezTo>
                <a:cubicBezTo>
                  <a:pt x="62" y="3090"/>
                  <a:pt x="63" y="3095"/>
                  <a:pt x="64" y="3101"/>
                </a:cubicBezTo>
                <a:cubicBezTo>
                  <a:pt x="64" y="3104"/>
                  <a:pt x="65" y="3106"/>
                  <a:pt x="65" y="3109"/>
                </a:cubicBezTo>
                <a:cubicBezTo>
                  <a:pt x="65" y="3111"/>
                  <a:pt x="66" y="3112"/>
                  <a:pt x="67" y="3114"/>
                </a:cubicBezTo>
                <a:cubicBezTo>
                  <a:pt x="69" y="3119"/>
                  <a:pt x="69" y="3119"/>
                  <a:pt x="69" y="3119"/>
                </a:cubicBezTo>
                <a:cubicBezTo>
                  <a:pt x="76" y="3131"/>
                  <a:pt x="83" y="3144"/>
                  <a:pt x="91" y="3157"/>
                </a:cubicBezTo>
                <a:cubicBezTo>
                  <a:pt x="104" y="3175"/>
                  <a:pt x="119" y="3192"/>
                  <a:pt x="134" y="3209"/>
                </a:cubicBezTo>
                <a:cubicBezTo>
                  <a:pt x="140" y="3216"/>
                  <a:pt x="140" y="3216"/>
                  <a:pt x="140" y="3216"/>
                </a:cubicBezTo>
                <a:cubicBezTo>
                  <a:pt x="145" y="3222"/>
                  <a:pt x="145" y="3222"/>
                  <a:pt x="145" y="3222"/>
                </a:cubicBezTo>
                <a:cubicBezTo>
                  <a:pt x="155" y="3233"/>
                  <a:pt x="155" y="3233"/>
                  <a:pt x="155" y="3233"/>
                </a:cubicBezTo>
                <a:cubicBezTo>
                  <a:pt x="161" y="3241"/>
                  <a:pt x="167" y="3248"/>
                  <a:pt x="173" y="3255"/>
                </a:cubicBezTo>
                <a:cubicBezTo>
                  <a:pt x="186" y="3269"/>
                  <a:pt x="198" y="3281"/>
                  <a:pt x="209" y="3292"/>
                </a:cubicBezTo>
                <a:cubicBezTo>
                  <a:pt x="221" y="3303"/>
                  <a:pt x="232" y="3312"/>
                  <a:pt x="241" y="3318"/>
                </a:cubicBezTo>
                <a:cubicBezTo>
                  <a:pt x="284" y="3356"/>
                  <a:pt x="228" y="3394"/>
                  <a:pt x="220" y="3440"/>
                </a:cubicBezTo>
                <a:cubicBezTo>
                  <a:pt x="245" y="3436"/>
                  <a:pt x="262" y="3446"/>
                  <a:pt x="279" y="3457"/>
                </a:cubicBezTo>
                <a:cubicBezTo>
                  <a:pt x="296" y="3467"/>
                  <a:pt x="313" y="3477"/>
                  <a:pt x="339" y="3473"/>
                </a:cubicBezTo>
                <a:cubicBezTo>
                  <a:pt x="338" y="3477"/>
                  <a:pt x="346" y="3482"/>
                  <a:pt x="361" y="3487"/>
                </a:cubicBezTo>
                <a:cubicBezTo>
                  <a:pt x="375" y="3492"/>
                  <a:pt x="394" y="3498"/>
                  <a:pt x="417" y="3503"/>
                </a:cubicBezTo>
                <a:cubicBezTo>
                  <a:pt x="461" y="3514"/>
                  <a:pt x="515" y="3524"/>
                  <a:pt x="551" y="3528"/>
                </a:cubicBezTo>
                <a:cubicBezTo>
                  <a:pt x="551" y="3528"/>
                  <a:pt x="577" y="3515"/>
                  <a:pt x="649" y="3523"/>
                </a:cubicBezTo>
                <a:cubicBezTo>
                  <a:pt x="673" y="3525"/>
                  <a:pt x="674" y="3509"/>
                  <a:pt x="676" y="3494"/>
                </a:cubicBezTo>
                <a:cubicBezTo>
                  <a:pt x="674" y="3509"/>
                  <a:pt x="674" y="3509"/>
                  <a:pt x="673" y="3525"/>
                </a:cubicBezTo>
                <a:cubicBezTo>
                  <a:pt x="699" y="3496"/>
                  <a:pt x="742" y="3530"/>
                  <a:pt x="767" y="3517"/>
                </a:cubicBezTo>
                <a:cubicBezTo>
                  <a:pt x="766" y="3532"/>
                  <a:pt x="766" y="3532"/>
                  <a:pt x="764" y="3548"/>
                </a:cubicBezTo>
                <a:cubicBezTo>
                  <a:pt x="813" y="3521"/>
                  <a:pt x="857" y="3555"/>
                  <a:pt x="905" y="3543"/>
                </a:cubicBezTo>
                <a:cubicBezTo>
                  <a:pt x="903" y="3559"/>
                  <a:pt x="903" y="3559"/>
                  <a:pt x="902" y="3574"/>
                </a:cubicBezTo>
                <a:cubicBezTo>
                  <a:pt x="914" y="3575"/>
                  <a:pt x="925" y="3576"/>
                  <a:pt x="934" y="3579"/>
                </a:cubicBezTo>
                <a:cubicBezTo>
                  <a:pt x="942" y="3581"/>
                  <a:pt x="948" y="3585"/>
                  <a:pt x="947" y="3593"/>
                </a:cubicBezTo>
                <a:cubicBezTo>
                  <a:pt x="946" y="3608"/>
                  <a:pt x="946" y="3608"/>
                  <a:pt x="945" y="3624"/>
                </a:cubicBezTo>
                <a:cubicBezTo>
                  <a:pt x="967" y="3641"/>
                  <a:pt x="1015" y="3613"/>
                  <a:pt x="1012" y="3643"/>
                </a:cubicBezTo>
                <a:cubicBezTo>
                  <a:pt x="1014" y="3628"/>
                  <a:pt x="1014" y="3628"/>
                  <a:pt x="1015" y="3613"/>
                </a:cubicBezTo>
                <a:cubicBezTo>
                  <a:pt x="1060" y="3616"/>
                  <a:pt x="1100" y="3622"/>
                  <a:pt x="1137" y="3630"/>
                </a:cubicBezTo>
                <a:cubicBezTo>
                  <a:pt x="1155" y="3634"/>
                  <a:pt x="1173" y="3639"/>
                  <a:pt x="1190" y="3643"/>
                </a:cubicBezTo>
                <a:cubicBezTo>
                  <a:pt x="1199" y="3646"/>
                  <a:pt x="1208" y="3648"/>
                  <a:pt x="1216" y="3651"/>
                </a:cubicBezTo>
                <a:cubicBezTo>
                  <a:pt x="1224" y="3653"/>
                  <a:pt x="1232" y="3655"/>
                  <a:pt x="1241" y="3658"/>
                </a:cubicBezTo>
                <a:cubicBezTo>
                  <a:pt x="1284" y="3675"/>
                  <a:pt x="1330" y="3687"/>
                  <a:pt x="1378" y="3695"/>
                </a:cubicBezTo>
                <a:cubicBezTo>
                  <a:pt x="1427" y="3703"/>
                  <a:pt x="1477" y="3707"/>
                  <a:pt x="1528" y="3708"/>
                </a:cubicBezTo>
                <a:cubicBezTo>
                  <a:pt x="1541" y="3708"/>
                  <a:pt x="1554" y="3708"/>
                  <a:pt x="1566" y="3708"/>
                </a:cubicBezTo>
                <a:cubicBezTo>
                  <a:pt x="1579" y="3708"/>
                  <a:pt x="1591" y="3708"/>
                  <a:pt x="1604" y="3708"/>
                </a:cubicBezTo>
                <a:cubicBezTo>
                  <a:pt x="1617" y="3707"/>
                  <a:pt x="1630" y="3707"/>
                  <a:pt x="1642" y="3706"/>
                </a:cubicBezTo>
                <a:cubicBezTo>
                  <a:pt x="1654" y="3706"/>
                  <a:pt x="1665" y="3705"/>
                  <a:pt x="1677" y="3704"/>
                </a:cubicBezTo>
                <a:cubicBezTo>
                  <a:pt x="1689" y="3703"/>
                  <a:pt x="1700" y="3702"/>
                  <a:pt x="1712" y="3702"/>
                </a:cubicBezTo>
                <a:cubicBezTo>
                  <a:pt x="1723" y="3701"/>
                  <a:pt x="1734" y="3700"/>
                  <a:pt x="1745" y="3699"/>
                </a:cubicBezTo>
                <a:cubicBezTo>
                  <a:pt x="1765" y="3697"/>
                  <a:pt x="1786" y="3695"/>
                  <a:pt x="1806" y="3693"/>
                </a:cubicBezTo>
                <a:cubicBezTo>
                  <a:pt x="1823" y="3694"/>
                  <a:pt x="1844" y="3666"/>
                  <a:pt x="1831" y="3633"/>
                </a:cubicBezTo>
                <a:cubicBezTo>
                  <a:pt x="1840" y="3634"/>
                  <a:pt x="1847" y="3635"/>
                  <a:pt x="1855" y="3636"/>
                </a:cubicBezTo>
                <a:cubicBezTo>
                  <a:pt x="1864" y="3637"/>
                  <a:pt x="1872" y="3638"/>
                  <a:pt x="1880" y="3639"/>
                </a:cubicBezTo>
                <a:cubicBezTo>
                  <a:pt x="1888" y="3640"/>
                  <a:pt x="1893" y="3638"/>
                  <a:pt x="1897" y="3634"/>
                </a:cubicBezTo>
                <a:cubicBezTo>
                  <a:pt x="1901" y="3631"/>
                  <a:pt x="1904" y="3625"/>
                  <a:pt x="1907" y="3620"/>
                </a:cubicBezTo>
                <a:cubicBezTo>
                  <a:pt x="1912" y="3609"/>
                  <a:pt x="1918" y="3598"/>
                  <a:pt x="1933" y="3601"/>
                </a:cubicBezTo>
                <a:cubicBezTo>
                  <a:pt x="1940" y="3600"/>
                  <a:pt x="1947" y="3599"/>
                  <a:pt x="1954" y="3598"/>
                </a:cubicBezTo>
                <a:cubicBezTo>
                  <a:pt x="1961" y="3597"/>
                  <a:pt x="1968" y="3597"/>
                  <a:pt x="1975" y="3597"/>
                </a:cubicBezTo>
                <a:cubicBezTo>
                  <a:pt x="1982" y="3597"/>
                  <a:pt x="1990" y="3597"/>
                  <a:pt x="1997" y="3597"/>
                </a:cubicBezTo>
                <a:cubicBezTo>
                  <a:pt x="2008" y="3597"/>
                  <a:pt x="2008" y="3597"/>
                  <a:pt x="2008" y="3597"/>
                </a:cubicBezTo>
                <a:cubicBezTo>
                  <a:pt x="2013" y="3597"/>
                  <a:pt x="2013" y="3597"/>
                  <a:pt x="2013" y="3597"/>
                </a:cubicBezTo>
                <a:cubicBezTo>
                  <a:pt x="2016" y="3597"/>
                  <a:pt x="2016" y="3597"/>
                  <a:pt x="2016" y="3597"/>
                </a:cubicBezTo>
                <a:cubicBezTo>
                  <a:pt x="2019" y="3597"/>
                  <a:pt x="2019" y="3597"/>
                  <a:pt x="2019" y="3597"/>
                </a:cubicBezTo>
                <a:cubicBezTo>
                  <a:pt x="2055" y="3600"/>
                  <a:pt x="2091" y="3603"/>
                  <a:pt x="2126" y="3608"/>
                </a:cubicBezTo>
                <a:cubicBezTo>
                  <a:pt x="2135" y="3609"/>
                  <a:pt x="2143" y="3611"/>
                  <a:pt x="2151" y="3612"/>
                </a:cubicBezTo>
                <a:cubicBezTo>
                  <a:pt x="2176" y="3616"/>
                  <a:pt x="2176" y="3616"/>
                  <a:pt x="2176" y="3616"/>
                </a:cubicBezTo>
                <a:cubicBezTo>
                  <a:pt x="2193" y="3619"/>
                  <a:pt x="2209" y="3622"/>
                  <a:pt x="2225" y="3626"/>
                </a:cubicBezTo>
                <a:cubicBezTo>
                  <a:pt x="2242" y="3629"/>
                  <a:pt x="2258" y="3633"/>
                  <a:pt x="2274" y="3637"/>
                </a:cubicBezTo>
                <a:cubicBezTo>
                  <a:pt x="2278" y="3638"/>
                  <a:pt x="2282" y="3639"/>
                  <a:pt x="2286" y="3640"/>
                </a:cubicBezTo>
                <a:cubicBezTo>
                  <a:pt x="2287" y="3641"/>
                  <a:pt x="2287" y="3642"/>
                  <a:pt x="2287" y="3643"/>
                </a:cubicBezTo>
                <a:cubicBezTo>
                  <a:pt x="2294" y="3642"/>
                  <a:pt x="2294" y="3642"/>
                  <a:pt x="2294" y="3642"/>
                </a:cubicBezTo>
                <a:cubicBezTo>
                  <a:pt x="2304" y="3644"/>
                  <a:pt x="2314" y="3647"/>
                  <a:pt x="2323" y="3649"/>
                </a:cubicBezTo>
                <a:cubicBezTo>
                  <a:pt x="2333" y="3652"/>
                  <a:pt x="2343" y="3654"/>
                  <a:pt x="2353" y="3657"/>
                </a:cubicBezTo>
                <a:cubicBezTo>
                  <a:pt x="2354" y="3662"/>
                  <a:pt x="2354" y="3662"/>
                  <a:pt x="2354" y="3662"/>
                </a:cubicBezTo>
                <a:cubicBezTo>
                  <a:pt x="2252" y="3681"/>
                  <a:pt x="2252" y="3681"/>
                  <a:pt x="2252" y="3681"/>
                </a:cubicBezTo>
                <a:cubicBezTo>
                  <a:pt x="2218" y="3686"/>
                  <a:pt x="2185" y="3694"/>
                  <a:pt x="2151" y="3700"/>
                </a:cubicBezTo>
                <a:cubicBezTo>
                  <a:pt x="1960" y="3737"/>
                  <a:pt x="1960" y="3737"/>
                  <a:pt x="1960" y="3737"/>
                </a:cubicBezTo>
                <a:cubicBezTo>
                  <a:pt x="1963" y="3752"/>
                  <a:pt x="1967" y="3767"/>
                  <a:pt x="1997" y="3761"/>
                </a:cubicBezTo>
                <a:cubicBezTo>
                  <a:pt x="1990" y="3763"/>
                  <a:pt x="1983" y="3764"/>
                  <a:pt x="1976" y="3765"/>
                </a:cubicBezTo>
                <a:cubicBezTo>
                  <a:pt x="1969" y="3767"/>
                  <a:pt x="1962" y="3768"/>
                  <a:pt x="1955" y="3769"/>
                </a:cubicBezTo>
                <a:cubicBezTo>
                  <a:pt x="1942" y="3771"/>
                  <a:pt x="1928" y="3773"/>
                  <a:pt x="1915" y="3776"/>
                </a:cubicBezTo>
                <a:cubicBezTo>
                  <a:pt x="1902" y="3780"/>
                  <a:pt x="1888" y="3783"/>
                  <a:pt x="1875" y="3787"/>
                </a:cubicBezTo>
                <a:cubicBezTo>
                  <a:pt x="1862" y="3791"/>
                  <a:pt x="1849" y="3797"/>
                  <a:pt x="1835" y="3802"/>
                </a:cubicBezTo>
                <a:cubicBezTo>
                  <a:pt x="1815" y="3810"/>
                  <a:pt x="1815" y="3810"/>
                  <a:pt x="1815" y="3810"/>
                </a:cubicBezTo>
                <a:cubicBezTo>
                  <a:pt x="1794" y="3819"/>
                  <a:pt x="1794" y="3819"/>
                  <a:pt x="1794" y="3819"/>
                </a:cubicBezTo>
                <a:cubicBezTo>
                  <a:pt x="1779" y="3825"/>
                  <a:pt x="1765" y="3832"/>
                  <a:pt x="1750" y="3838"/>
                </a:cubicBezTo>
                <a:cubicBezTo>
                  <a:pt x="1743" y="3841"/>
                  <a:pt x="1735" y="3844"/>
                  <a:pt x="1728" y="3847"/>
                </a:cubicBezTo>
                <a:cubicBezTo>
                  <a:pt x="1724" y="3849"/>
                  <a:pt x="1720" y="3850"/>
                  <a:pt x="1716" y="3852"/>
                </a:cubicBezTo>
                <a:cubicBezTo>
                  <a:pt x="1707" y="3856"/>
                  <a:pt x="1707" y="3856"/>
                  <a:pt x="1707" y="3856"/>
                </a:cubicBezTo>
                <a:cubicBezTo>
                  <a:pt x="1700" y="3859"/>
                  <a:pt x="1693" y="3863"/>
                  <a:pt x="1687" y="3866"/>
                </a:cubicBezTo>
                <a:cubicBezTo>
                  <a:pt x="1680" y="3869"/>
                  <a:pt x="1674" y="3872"/>
                  <a:pt x="1666" y="3875"/>
                </a:cubicBezTo>
                <a:cubicBezTo>
                  <a:pt x="1659" y="3879"/>
                  <a:pt x="1652" y="3882"/>
                  <a:pt x="1645" y="3885"/>
                </a:cubicBezTo>
                <a:cubicBezTo>
                  <a:pt x="1638" y="3889"/>
                  <a:pt x="1632" y="3892"/>
                  <a:pt x="1625" y="3896"/>
                </a:cubicBezTo>
                <a:cubicBezTo>
                  <a:pt x="1612" y="3907"/>
                  <a:pt x="1616" y="3922"/>
                  <a:pt x="1636" y="3933"/>
                </a:cubicBezTo>
                <a:cubicBezTo>
                  <a:pt x="1655" y="3944"/>
                  <a:pt x="1702" y="3947"/>
                  <a:pt x="1745" y="3941"/>
                </a:cubicBezTo>
                <a:cubicBezTo>
                  <a:pt x="1758" y="3936"/>
                  <a:pt x="1770" y="3932"/>
                  <a:pt x="1782" y="3928"/>
                </a:cubicBezTo>
                <a:cubicBezTo>
                  <a:pt x="1794" y="3923"/>
                  <a:pt x="1805" y="3919"/>
                  <a:pt x="1816" y="3915"/>
                </a:cubicBezTo>
                <a:cubicBezTo>
                  <a:pt x="1834" y="3907"/>
                  <a:pt x="1852" y="3899"/>
                  <a:pt x="1870" y="3892"/>
                </a:cubicBezTo>
                <a:cubicBezTo>
                  <a:pt x="1885" y="3886"/>
                  <a:pt x="1898" y="3881"/>
                  <a:pt x="1913" y="3876"/>
                </a:cubicBezTo>
                <a:cubicBezTo>
                  <a:pt x="1921" y="3873"/>
                  <a:pt x="1929" y="3871"/>
                  <a:pt x="1937" y="3868"/>
                </a:cubicBezTo>
                <a:cubicBezTo>
                  <a:pt x="1945" y="3866"/>
                  <a:pt x="1953" y="3864"/>
                  <a:pt x="1962" y="3862"/>
                </a:cubicBezTo>
                <a:cubicBezTo>
                  <a:pt x="1970" y="3892"/>
                  <a:pt x="1970" y="3892"/>
                  <a:pt x="1970" y="3892"/>
                </a:cubicBezTo>
                <a:cubicBezTo>
                  <a:pt x="1947" y="3896"/>
                  <a:pt x="1919" y="3902"/>
                  <a:pt x="1892" y="3911"/>
                </a:cubicBezTo>
                <a:cubicBezTo>
                  <a:pt x="1885" y="3913"/>
                  <a:pt x="1878" y="3915"/>
                  <a:pt x="1869" y="3919"/>
                </a:cubicBezTo>
                <a:cubicBezTo>
                  <a:pt x="1865" y="3921"/>
                  <a:pt x="1861" y="3922"/>
                  <a:pt x="1856" y="3924"/>
                </a:cubicBezTo>
                <a:cubicBezTo>
                  <a:pt x="1852" y="3926"/>
                  <a:pt x="1847" y="3928"/>
                  <a:pt x="1843" y="3930"/>
                </a:cubicBezTo>
                <a:cubicBezTo>
                  <a:pt x="1839" y="3932"/>
                  <a:pt x="1834" y="3934"/>
                  <a:pt x="1830" y="3936"/>
                </a:cubicBezTo>
                <a:cubicBezTo>
                  <a:pt x="1825" y="3938"/>
                  <a:pt x="1821" y="3941"/>
                  <a:pt x="1816" y="3943"/>
                </a:cubicBezTo>
                <a:cubicBezTo>
                  <a:pt x="1807" y="3947"/>
                  <a:pt x="1799" y="3952"/>
                  <a:pt x="1791" y="3957"/>
                </a:cubicBezTo>
                <a:cubicBezTo>
                  <a:pt x="1783" y="3964"/>
                  <a:pt x="1785" y="3969"/>
                  <a:pt x="1791" y="3972"/>
                </a:cubicBezTo>
                <a:cubicBezTo>
                  <a:pt x="1795" y="3974"/>
                  <a:pt x="1800" y="3975"/>
                  <a:pt x="1805" y="3976"/>
                </a:cubicBezTo>
                <a:cubicBezTo>
                  <a:pt x="1810" y="3977"/>
                  <a:pt x="1815" y="3978"/>
                  <a:pt x="1821" y="3979"/>
                </a:cubicBezTo>
                <a:cubicBezTo>
                  <a:pt x="1832" y="3981"/>
                  <a:pt x="1843" y="3983"/>
                  <a:pt x="1850" y="3986"/>
                </a:cubicBezTo>
                <a:cubicBezTo>
                  <a:pt x="1853" y="3988"/>
                  <a:pt x="1855" y="3990"/>
                  <a:pt x="1855" y="3992"/>
                </a:cubicBezTo>
                <a:cubicBezTo>
                  <a:pt x="1856" y="3994"/>
                  <a:pt x="1855" y="3997"/>
                  <a:pt x="1851" y="4001"/>
                </a:cubicBezTo>
                <a:cubicBezTo>
                  <a:pt x="1842" y="4004"/>
                  <a:pt x="1833" y="4008"/>
                  <a:pt x="1824" y="4012"/>
                </a:cubicBezTo>
                <a:cubicBezTo>
                  <a:pt x="1817" y="4014"/>
                  <a:pt x="1817" y="4014"/>
                  <a:pt x="1817" y="4014"/>
                </a:cubicBezTo>
                <a:cubicBezTo>
                  <a:pt x="1810" y="4017"/>
                  <a:pt x="1810" y="4017"/>
                  <a:pt x="1810" y="4017"/>
                </a:cubicBezTo>
                <a:cubicBezTo>
                  <a:pt x="1805" y="4019"/>
                  <a:pt x="1800" y="4021"/>
                  <a:pt x="1795" y="4024"/>
                </a:cubicBezTo>
                <a:cubicBezTo>
                  <a:pt x="1790" y="4026"/>
                  <a:pt x="1785" y="4028"/>
                  <a:pt x="1780" y="4031"/>
                </a:cubicBezTo>
                <a:cubicBezTo>
                  <a:pt x="1778" y="4032"/>
                  <a:pt x="1778" y="4032"/>
                  <a:pt x="1778" y="4032"/>
                </a:cubicBezTo>
                <a:cubicBezTo>
                  <a:pt x="1777" y="4032"/>
                  <a:pt x="1777" y="4032"/>
                  <a:pt x="1777" y="4032"/>
                </a:cubicBezTo>
                <a:cubicBezTo>
                  <a:pt x="1777" y="4032"/>
                  <a:pt x="1777" y="4032"/>
                  <a:pt x="1777" y="4032"/>
                </a:cubicBezTo>
                <a:cubicBezTo>
                  <a:pt x="1776" y="4032"/>
                  <a:pt x="1776" y="4032"/>
                  <a:pt x="1776" y="4032"/>
                </a:cubicBezTo>
                <a:cubicBezTo>
                  <a:pt x="1776" y="4033"/>
                  <a:pt x="1776" y="4033"/>
                  <a:pt x="1776" y="4033"/>
                </a:cubicBezTo>
                <a:cubicBezTo>
                  <a:pt x="1776" y="4033"/>
                  <a:pt x="1782" y="4031"/>
                  <a:pt x="1779" y="4032"/>
                </a:cubicBezTo>
                <a:cubicBezTo>
                  <a:pt x="1779" y="4032"/>
                  <a:pt x="1779" y="4032"/>
                  <a:pt x="1779" y="4032"/>
                </a:cubicBezTo>
                <a:cubicBezTo>
                  <a:pt x="1779" y="4032"/>
                  <a:pt x="1779" y="4032"/>
                  <a:pt x="1779" y="4032"/>
                </a:cubicBezTo>
                <a:cubicBezTo>
                  <a:pt x="1777" y="4033"/>
                  <a:pt x="1777" y="4033"/>
                  <a:pt x="1777" y="4033"/>
                </a:cubicBezTo>
                <a:cubicBezTo>
                  <a:pt x="1775" y="4034"/>
                  <a:pt x="1773" y="4035"/>
                  <a:pt x="1772" y="4036"/>
                </a:cubicBezTo>
                <a:cubicBezTo>
                  <a:pt x="1765" y="4041"/>
                  <a:pt x="1759" y="4046"/>
                  <a:pt x="1753" y="4052"/>
                </a:cubicBezTo>
                <a:cubicBezTo>
                  <a:pt x="1758" y="4050"/>
                  <a:pt x="1764" y="4048"/>
                  <a:pt x="1769" y="4046"/>
                </a:cubicBezTo>
                <a:cubicBezTo>
                  <a:pt x="1772" y="4045"/>
                  <a:pt x="1774" y="4045"/>
                  <a:pt x="1777" y="4044"/>
                </a:cubicBezTo>
                <a:cubicBezTo>
                  <a:pt x="1781" y="4042"/>
                  <a:pt x="1781" y="4042"/>
                  <a:pt x="1781" y="4042"/>
                </a:cubicBezTo>
                <a:cubicBezTo>
                  <a:pt x="1782" y="4042"/>
                  <a:pt x="1782" y="4042"/>
                  <a:pt x="1782" y="4042"/>
                </a:cubicBezTo>
                <a:cubicBezTo>
                  <a:pt x="1783" y="4042"/>
                  <a:pt x="1783" y="4042"/>
                  <a:pt x="1783" y="4042"/>
                </a:cubicBezTo>
                <a:cubicBezTo>
                  <a:pt x="1783" y="4042"/>
                  <a:pt x="1783" y="4042"/>
                  <a:pt x="1783" y="4042"/>
                </a:cubicBezTo>
                <a:cubicBezTo>
                  <a:pt x="1783" y="4041"/>
                  <a:pt x="1783" y="4041"/>
                  <a:pt x="1783" y="4041"/>
                </a:cubicBezTo>
                <a:cubicBezTo>
                  <a:pt x="1783" y="4041"/>
                  <a:pt x="1784" y="4041"/>
                  <a:pt x="1783" y="4041"/>
                </a:cubicBezTo>
                <a:cubicBezTo>
                  <a:pt x="1783" y="4041"/>
                  <a:pt x="1783" y="4041"/>
                  <a:pt x="1783" y="4041"/>
                </a:cubicBezTo>
                <a:cubicBezTo>
                  <a:pt x="1783" y="4042"/>
                  <a:pt x="1783" y="4042"/>
                  <a:pt x="1783" y="4042"/>
                </a:cubicBezTo>
                <a:cubicBezTo>
                  <a:pt x="1782" y="4042"/>
                  <a:pt x="1781" y="4042"/>
                  <a:pt x="1780" y="4042"/>
                </a:cubicBezTo>
                <a:cubicBezTo>
                  <a:pt x="1780" y="4042"/>
                  <a:pt x="1780" y="4042"/>
                  <a:pt x="1780" y="4042"/>
                </a:cubicBezTo>
                <a:cubicBezTo>
                  <a:pt x="1783" y="4041"/>
                  <a:pt x="1783" y="4041"/>
                  <a:pt x="1783" y="4041"/>
                </a:cubicBezTo>
                <a:cubicBezTo>
                  <a:pt x="1791" y="4038"/>
                  <a:pt x="1799" y="4035"/>
                  <a:pt x="1807" y="4032"/>
                </a:cubicBezTo>
                <a:cubicBezTo>
                  <a:pt x="1816" y="4029"/>
                  <a:pt x="1824" y="4026"/>
                  <a:pt x="1831" y="4023"/>
                </a:cubicBezTo>
                <a:cubicBezTo>
                  <a:pt x="1845" y="4017"/>
                  <a:pt x="1861" y="4010"/>
                  <a:pt x="1873" y="4005"/>
                </a:cubicBezTo>
                <a:cubicBezTo>
                  <a:pt x="1884" y="3999"/>
                  <a:pt x="1896" y="3994"/>
                  <a:pt x="1908" y="3988"/>
                </a:cubicBezTo>
                <a:cubicBezTo>
                  <a:pt x="1915" y="3985"/>
                  <a:pt x="1915" y="3985"/>
                  <a:pt x="1915" y="3985"/>
                </a:cubicBezTo>
                <a:cubicBezTo>
                  <a:pt x="1917" y="3984"/>
                  <a:pt x="1919" y="3983"/>
                  <a:pt x="1921" y="3982"/>
                </a:cubicBezTo>
                <a:cubicBezTo>
                  <a:pt x="1932" y="3977"/>
                  <a:pt x="1932" y="3977"/>
                  <a:pt x="1932" y="3977"/>
                </a:cubicBezTo>
                <a:cubicBezTo>
                  <a:pt x="1939" y="3974"/>
                  <a:pt x="1947" y="3972"/>
                  <a:pt x="1955" y="3969"/>
                </a:cubicBezTo>
                <a:cubicBezTo>
                  <a:pt x="1962" y="3967"/>
                  <a:pt x="1970" y="3965"/>
                  <a:pt x="1978" y="3964"/>
                </a:cubicBezTo>
                <a:cubicBezTo>
                  <a:pt x="1985" y="3963"/>
                  <a:pt x="1993" y="3963"/>
                  <a:pt x="2000" y="3963"/>
                </a:cubicBezTo>
                <a:cubicBezTo>
                  <a:pt x="2002" y="3963"/>
                  <a:pt x="2003" y="3963"/>
                  <a:pt x="2004" y="3963"/>
                </a:cubicBezTo>
                <a:cubicBezTo>
                  <a:pt x="2005" y="3963"/>
                  <a:pt x="2006" y="3963"/>
                  <a:pt x="2007" y="3963"/>
                </a:cubicBezTo>
                <a:cubicBezTo>
                  <a:pt x="2010" y="3963"/>
                  <a:pt x="2010" y="3963"/>
                  <a:pt x="2010" y="3963"/>
                </a:cubicBezTo>
                <a:cubicBezTo>
                  <a:pt x="2043" y="3972"/>
                  <a:pt x="2077" y="3981"/>
                  <a:pt x="2083" y="4012"/>
                </a:cubicBezTo>
                <a:cubicBezTo>
                  <a:pt x="2157" y="3989"/>
                  <a:pt x="2226" y="3984"/>
                  <a:pt x="2291" y="3991"/>
                </a:cubicBezTo>
                <a:cubicBezTo>
                  <a:pt x="2354" y="3999"/>
                  <a:pt x="2411" y="4020"/>
                  <a:pt x="2462" y="4050"/>
                </a:cubicBezTo>
                <a:cubicBezTo>
                  <a:pt x="2480" y="4063"/>
                  <a:pt x="2524" y="4059"/>
                  <a:pt x="2575" y="4050"/>
                </a:cubicBezTo>
                <a:cubicBezTo>
                  <a:pt x="2601" y="4044"/>
                  <a:pt x="2624" y="4041"/>
                  <a:pt x="2648" y="4037"/>
                </a:cubicBezTo>
                <a:cubicBezTo>
                  <a:pt x="2671" y="4037"/>
                  <a:pt x="2695" y="4038"/>
                  <a:pt x="2718" y="4038"/>
                </a:cubicBezTo>
                <a:cubicBezTo>
                  <a:pt x="2728" y="4038"/>
                  <a:pt x="2728" y="4038"/>
                  <a:pt x="2728" y="4038"/>
                </a:cubicBezTo>
                <a:cubicBezTo>
                  <a:pt x="2739" y="4038"/>
                  <a:pt x="2739" y="4038"/>
                  <a:pt x="2739" y="4038"/>
                </a:cubicBezTo>
                <a:cubicBezTo>
                  <a:pt x="2761" y="4039"/>
                  <a:pt x="2761" y="4039"/>
                  <a:pt x="2761" y="4039"/>
                </a:cubicBezTo>
                <a:cubicBezTo>
                  <a:pt x="2775" y="4039"/>
                  <a:pt x="2790" y="4039"/>
                  <a:pt x="2804" y="4039"/>
                </a:cubicBezTo>
                <a:cubicBezTo>
                  <a:pt x="2818" y="4040"/>
                  <a:pt x="2833" y="4040"/>
                  <a:pt x="2847" y="4040"/>
                </a:cubicBezTo>
                <a:cubicBezTo>
                  <a:pt x="2869" y="4040"/>
                  <a:pt x="2869" y="4040"/>
                  <a:pt x="2869" y="4040"/>
                </a:cubicBezTo>
                <a:cubicBezTo>
                  <a:pt x="2892" y="4040"/>
                  <a:pt x="2892" y="4040"/>
                  <a:pt x="2892" y="4040"/>
                </a:cubicBezTo>
                <a:cubicBezTo>
                  <a:pt x="2922" y="4041"/>
                  <a:pt x="2952" y="4041"/>
                  <a:pt x="2982" y="4041"/>
                </a:cubicBezTo>
                <a:cubicBezTo>
                  <a:pt x="3015" y="4041"/>
                  <a:pt x="3047" y="4041"/>
                  <a:pt x="3079" y="4041"/>
                </a:cubicBezTo>
                <a:cubicBezTo>
                  <a:pt x="3129" y="4040"/>
                  <a:pt x="3129" y="4040"/>
                  <a:pt x="3129" y="4040"/>
                </a:cubicBezTo>
                <a:cubicBezTo>
                  <a:pt x="3154" y="4040"/>
                  <a:pt x="3154" y="4040"/>
                  <a:pt x="3154" y="4040"/>
                </a:cubicBezTo>
                <a:cubicBezTo>
                  <a:pt x="3167" y="4040"/>
                  <a:pt x="3167" y="4040"/>
                  <a:pt x="3167" y="4040"/>
                </a:cubicBezTo>
                <a:cubicBezTo>
                  <a:pt x="3178" y="4040"/>
                  <a:pt x="3178" y="4040"/>
                  <a:pt x="3178" y="4040"/>
                </a:cubicBezTo>
                <a:cubicBezTo>
                  <a:pt x="3189" y="4039"/>
                  <a:pt x="3189" y="4039"/>
                  <a:pt x="3189" y="4039"/>
                </a:cubicBezTo>
                <a:cubicBezTo>
                  <a:pt x="3200" y="4039"/>
                  <a:pt x="3200" y="4039"/>
                  <a:pt x="3200" y="4039"/>
                </a:cubicBezTo>
                <a:cubicBezTo>
                  <a:pt x="3210" y="4039"/>
                  <a:pt x="3210" y="4039"/>
                  <a:pt x="3210" y="4039"/>
                </a:cubicBezTo>
                <a:cubicBezTo>
                  <a:pt x="3224" y="4039"/>
                  <a:pt x="3224" y="4039"/>
                  <a:pt x="3224" y="4039"/>
                </a:cubicBezTo>
                <a:cubicBezTo>
                  <a:pt x="3237" y="4039"/>
                  <a:pt x="3237" y="4039"/>
                  <a:pt x="3237" y="4039"/>
                </a:cubicBezTo>
                <a:cubicBezTo>
                  <a:pt x="3245" y="4038"/>
                  <a:pt x="3245" y="4038"/>
                  <a:pt x="3245" y="4038"/>
                </a:cubicBezTo>
                <a:cubicBezTo>
                  <a:pt x="3253" y="4038"/>
                  <a:pt x="3253" y="4038"/>
                  <a:pt x="3253" y="4038"/>
                </a:cubicBezTo>
                <a:cubicBezTo>
                  <a:pt x="3265" y="4038"/>
                  <a:pt x="3275" y="4037"/>
                  <a:pt x="3289" y="4036"/>
                </a:cubicBezTo>
                <a:cubicBezTo>
                  <a:pt x="3332" y="4033"/>
                  <a:pt x="3386" y="4027"/>
                  <a:pt x="3447" y="4014"/>
                </a:cubicBezTo>
                <a:cubicBezTo>
                  <a:pt x="3441" y="4015"/>
                  <a:pt x="3436" y="4017"/>
                  <a:pt x="3431" y="4018"/>
                </a:cubicBezTo>
                <a:cubicBezTo>
                  <a:pt x="3462" y="4012"/>
                  <a:pt x="3493" y="4006"/>
                  <a:pt x="3524" y="3999"/>
                </a:cubicBezTo>
                <a:cubicBezTo>
                  <a:pt x="3551" y="3993"/>
                  <a:pt x="3577" y="3986"/>
                  <a:pt x="3603" y="3979"/>
                </a:cubicBezTo>
                <a:cubicBezTo>
                  <a:pt x="3607" y="3978"/>
                  <a:pt x="3609" y="3977"/>
                  <a:pt x="3612" y="3976"/>
                </a:cubicBezTo>
                <a:cubicBezTo>
                  <a:pt x="3620" y="3974"/>
                  <a:pt x="3620" y="3974"/>
                  <a:pt x="3620" y="3974"/>
                </a:cubicBezTo>
                <a:cubicBezTo>
                  <a:pt x="3624" y="3973"/>
                  <a:pt x="3624" y="3973"/>
                  <a:pt x="3624" y="3973"/>
                </a:cubicBezTo>
                <a:cubicBezTo>
                  <a:pt x="3636" y="3973"/>
                  <a:pt x="3647" y="3972"/>
                  <a:pt x="3658" y="3972"/>
                </a:cubicBezTo>
                <a:cubicBezTo>
                  <a:pt x="3669" y="3973"/>
                  <a:pt x="3681" y="3966"/>
                  <a:pt x="3688" y="3954"/>
                </a:cubicBezTo>
                <a:cubicBezTo>
                  <a:pt x="3700" y="3950"/>
                  <a:pt x="3713" y="3946"/>
                  <a:pt x="3726" y="3943"/>
                </a:cubicBezTo>
                <a:cubicBezTo>
                  <a:pt x="3736" y="3939"/>
                  <a:pt x="3742" y="3938"/>
                  <a:pt x="3749" y="3936"/>
                </a:cubicBezTo>
                <a:cubicBezTo>
                  <a:pt x="3770" y="3931"/>
                  <a:pt x="3770" y="3931"/>
                  <a:pt x="3770" y="3931"/>
                </a:cubicBezTo>
                <a:cubicBezTo>
                  <a:pt x="3784" y="3927"/>
                  <a:pt x="3799" y="3924"/>
                  <a:pt x="3813" y="3920"/>
                </a:cubicBezTo>
                <a:cubicBezTo>
                  <a:pt x="3842" y="3913"/>
                  <a:pt x="3868" y="3907"/>
                  <a:pt x="3901" y="3900"/>
                </a:cubicBezTo>
                <a:cubicBezTo>
                  <a:pt x="3917" y="3897"/>
                  <a:pt x="3932" y="3894"/>
                  <a:pt x="3948" y="3891"/>
                </a:cubicBezTo>
                <a:cubicBezTo>
                  <a:pt x="3972" y="3886"/>
                  <a:pt x="3972" y="3886"/>
                  <a:pt x="3972" y="3886"/>
                </a:cubicBezTo>
                <a:cubicBezTo>
                  <a:pt x="3984" y="3884"/>
                  <a:pt x="3984" y="3884"/>
                  <a:pt x="3984" y="3884"/>
                </a:cubicBezTo>
                <a:cubicBezTo>
                  <a:pt x="3987" y="3883"/>
                  <a:pt x="3987" y="3883"/>
                  <a:pt x="3987" y="3883"/>
                </a:cubicBezTo>
                <a:cubicBezTo>
                  <a:pt x="3987" y="3883"/>
                  <a:pt x="3987" y="3883"/>
                  <a:pt x="3987" y="3883"/>
                </a:cubicBezTo>
                <a:cubicBezTo>
                  <a:pt x="3987" y="3883"/>
                  <a:pt x="3987" y="3883"/>
                  <a:pt x="3988" y="3883"/>
                </a:cubicBezTo>
                <a:cubicBezTo>
                  <a:pt x="3988" y="3883"/>
                  <a:pt x="3988" y="3883"/>
                  <a:pt x="3988" y="3883"/>
                </a:cubicBezTo>
                <a:cubicBezTo>
                  <a:pt x="3990" y="3884"/>
                  <a:pt x="3990" y="3884"/>
                  <a:pt x="3990" y="3884"/>
                </a:cubicBezTo>
                <a:cubicBezTo>
                  <a:pt x="3992" y="3884"/>
                  <a:pt x="3994" y="3885"/>
                  <a:pt x="3996" y="3885"/>
                </a:cubicBezTo>
                <a:cubicBezTo>
                  <a:pt x="3998" y="3886"/>
                  <a:pt x="4000" y="3887"/>
                  <a:pt x="4002" y="3887"/>
                </a:cubicBezTo>
                <a:cubicBezTo>
                  <a:pt x="4005" y="3888"/>
                  <a:pt x="4005" y="3888"/>
                  <a:pt x="4005" y="3888"/>
                </a:cubicBezTo>
                <a:cubicBezTo>
                  <a:pt x="4005" y="3888"/>
                  <a:pt x="4005" y="3888"/>
                  <a:pt x="4005" y="3888"/>
                </a:cubicBezTo>
                <a:cubicBezTo>
                  <a:pt x="4005" y="3888"/>
                  <a:pt x="4005" y="3888"/>
                  <a:pt x="4006" y="3888"/>
                </a:cubicBezTo>
                <a:cubicBezTo>
                  <a:pt x="4009" y="3888"/>
                  <a:pt x="4009" y="3888"/>
                  <a:pt x="4009" y="3888"/>
                </a:cubicBezTo>
                <a:cubicBezTo>
                  <a:pt x="4014" y="3888"/>
                  <a:pt x="4014" y="3888"/>
                  <a:pt x="4014" y="3888"/>
                </a:cubicBezTo>
                <a:cubicBezTo>
                  <a:pt x="4022" y="3887"/>
                  <a:pt x="4030" y="3887"/>
                  <a:pt x="4037" y="3887"/>
                </a:cubicBezTo>
                <a:cubicBezTo>
                  <a:pt x="4049" y="3886"/>
                  <a:pt x="4049" y="3886"/>
                  <a:pt x="4049" y="3886"/>
                </a:cubicBezTo>
                <a:cubicBezTo>
                  <a:pt x="4055" y="3886"/>
                  <a:pt x="4055" y="3886"/>
                  <a:pt x="4055" y="3886"/>
                </a:cubicBezTo>
                <a:cubicBezTo>
                  <a:pt x="4060" y="3886"/>
                  <a:pt x="4060" y="3886"/>
                  <a:pt x="4060" y="3886"/>
                </a:cubicBezTo>
                <a:cubicBezTo>
                  <a:pt x="4067" y="3886"/>
                  <a:pt x="4074" y="3886"/>
                  <a:pt x="4081" y="3886"/>
                </a:cubicBezTo>
                <a:cubicBezTo>
                  <a:pt x="4095" y="3886"/>
                  <a:pt x="4109" y="3886"/>
                  <a:pt x="4123" y="3886"/>
                </a:cubicBezTo>
                <a:cubicBezTo>
                  <a:pt x="4133" y="3886"/>
                  <a:pt x="4133" y="3886"/>
                  <a:pt x="4133" y="3886"/>
                </a:cubicBezTo>
                <a:cubicBezTo>
                  <a:pt x="4143" y="3887"/>
                  <a:pt x="4143" y="3887"/>
                  <a:pt x="4143" y="3887"/>
                </a:cubicBezTo>
                <a:cubicBezTo>
                  <a:pt x="4149" y="3888"/>
                  <a:pt x="4156" y="3888"/>
                  <a:pt x="4162" y="3889"/>
                </a:cubicBezTo>
                <a:cubicBezTo>
                  <a:pt x="4175" y="3890"/>
                  <a:pt x="4187" y="3891"/>
                  <a:pt x="4199" y="3893"/>
                </a:cubicBezTo>
                <a:cubicBezTo>
                  <a:pt x="4206" y="3895"/>
                  <a:pt x="4214" y="3899"/>
                  <a:pt x="4223" y="3903"/>
                </a:cubicBezTo>
                <a:cubicBezTo>
                  <a:pt x="4232" y="3908"/>
                  <a:pt x="4242" y="3912"/>
                  <a:pt x="4252" y="3917"/>
                </a:cubicBezTo>
                <a:cubicBezTo>
                  <a:pt x="4272" y="3926"/>
                  <a:pt x="4290" y="3935"/>
                  <a:pt x="4306" y="3941"/>
                </a:cubicBezTo>
                <a:cubicBezTo>
                  <a:pt x="4334" y="3944"/>
                  <a:pt x="4363" y="3945"/>
                  <a:pt x="4393" y="3946"/>
                </a:cubicBezTo>
                <a:cubicBezTo>
                  <a:pt x="4420" y="3948"/>
                  <a:pt x="4447" y="3948"/>
                  <a:pt x="4475" y="3948"/>
                </a:cubicBezTo>
                <a:cubicBezTo>
                  <a:pt x="4503" y="3948"/>
                  <a:pt x="4532" y="3948"/>
                  <a:pt x="4561" y="3947"/>
                </a:cubicBezTo>
                <a:cubicBezTo>
                  <a:pt x="4576" y="3947"/>
                  <a:pt x="4591" y="3946"/>
                  <a:pt x="4606" y="3946"/>
                </a:cubicBezTo>
                <a:cubicBezTo>
                  <a:pt x="4622" y="3945"/>
                  <a:pt x="4637" y="3945"/>
                  <a:pt x="4652" y="3944"/>
                </a:cubicBezTo>
                <a:cubicBezTo>
                  <a:pt x="4774" y="3937"/>
                  <a:pt x="4905" y="3925"/>
                  <a:pt x="5027" y="3910"/>
                </a:cubicBezTo>
                <a:cubicBezTo>
                  <a:pt x="5057" y="3906"/>
                  <a:pt x="5086" y="3892"/>
                  <a:pt x="5112" y="3874"/>
                </a:cubicBezTo>
                <a:cubicBezTo>
                  <a:pt x="5138" y="3856"/>
                  <a:pt x="5161" y="3833"/>
                  <a:pt x="5181" y="3811"/>
                </a:cubicBezTo>
                <a:cubicBezTo>
                  <a:pt x="5219" y="3767"/>
                  <a:pt x="5243" y="3725"/>
                  <a:pt x="5243" y="3725"/>
                </a:cubicBezTo>
                <a:cubicBezTo>
                  <a:pt x="5274" y="3694"/>
                  <a:pt x="5304" y="3633"/>
                  <a:pt x="5274" y="3602"/>
                </a:cubicBezTo>
                <a:cubicBezTo>
                  <a:pt x="5212" y="3586"/>
                  <a:pt x="5057" y="3586"/>
                  <a:pt x="5057" y="3525"/>
                </a:cubicBezTo>
                <a:cubicBezTo>
                  <a:pt x="5057" y="3510"/>
                  <a:pt x="5088" y="3509"/>
                  <a:pt x="5119" y="3509"/>
                </a:cubicBezTo>
                <a:cubicBezTo>
                  <a:pt x="5119" y="3503"/>
                  <a:pt x="5120" y="3496"/>
                  <a:pt x="5121" y="3489"/>
                </a:cubicBezTo>
                <a:cubicBezTo>
                  <a:pt x="5122" y="3490"/>
                  <a:pt x="5122" y="3490"/>
                  <a:pt x="5122" y="3490"/>
                </a:cubicBezTo>
                <a:cubicBezTo>
                  <a:pt x="5122" y="3492"/>
                  <a:pt x="5122" y="3492"/>
                  <a:pt x="5122" y="3492"/>
                </a:cubicBezTo>
                <a:cubicBezTo>
                  <a:pt x="5122" y="3493"/>
                  <a:pt x="5123" y="3494"/>
                  <a:pt x="5123" y="3496"/>
                </a:cubicBezTo>
                <a:cubicBezTo>
                  <a:pt x="5125" y="3498"/>
                  <a:pt x="5123" y="3500"/>
                  <a:pt x="5123" y="3501"/>
                </a:cubicBezTo>
                <a:cubicBezTo>
                  <a:pt x="5122" y="3503"/>
                  <a:pt x="5122" y="3503"/>
                  <a:pt x="5122" y="3503"/>
                </a:cubicBezTo>
                <a:cubicBezTo>
                  <a:pt x="5121" y="3504"/>
                  <a:pt x="5121" y="3504"/>
                  <a:pt x="5121" y="3504"/>
                </a:cubicBezTo>
                <a:cubicBezTo>
                  <a:pt x="5122" y="3505"/>
                  <a:pt x="5122" y="3505"/>
                  <a:pt x="5122" y="3505"/>
                </a:cubicBezTo>
                <a:cubicBezTo>
                  <a:pt x="5122" y="3506"/>
                  <a:pt x="5123" y="3507"/>
                  <a:pt x="5124" y="3508"/>
                </a:cubicBezTo>
                <a:cubicBezTo>
                  <a:pt x="5124" y="3509"/>
                  <a:pt x="5124" y="3509"/>
                  <a:pt x="5124" y="3509"/>
                </a:cubicBezTo>
                <a:cubicBezTo>
                  <a:pt x="5125" y="3509"/>
                  <a:pt x="5125" y="3509"/>
                  <a:pt x="5125" y="3509"/>
                </a:cubicBezTo>
                <a:cubicBezTo>
                  <a:pt x="5125" y="3510"/>
                  <a:pt x="5125" y="3510"/>
                  <a:pt x="5125" y="3510"/>
                </a:cubicBezTo>
                <a:cubicBezTo>
                  <a:pt x="5127" y="3511"/>
                  <a:pt x="5127" y="3511"/>
                  <a:pt x="5127" y="3511"/>
                </a:cubicBezTo>
                <a:cubicBezTo>
                  <a:pt x="5131" y="3514"/>
                  <a:pt x="5135" y="3516"/>
                  <a:pt x="5140" y="3519"/>
                </a:cubicBezTo>
                <a:cubicBezTo>
                  <a:pt x="5144" y="3522"/>
                  <a:pt x="5149" y="3524"/>
                  <a:pt x="5153" y="3526"/>
                </a:cubicBezTo>
                <a:cubicBezTo>
                  <a:pt x="5163" y="3531"/>
                  <a:pt x="5163" y="3531"/>
                  <a:pt x="5163" y="3531"/>
                </a:cubicBezTo>
                <a:cubicBezTo>
                  <a:pt x="5175" y="3537"/>
                  <a:pt x="5175" y="3537"/>
                  <a:pt x="5175" y="3537"/>
                </a:cubicBezTo>
                <a:cubicBezTo>
                  <a:pt x="5183" y="3540"/>
                  <a:pt x="5191" y="3544"/>
                  <a:pt x="5199" y="3547"/>
                </a:cubicBezTo>
                <a:cubicBezTo>
                  <a:pt x="5211" y="3552"/>
                  <a:pt x="5211" y="3552"/>
                  <a:pt x="5211" y="3552"/>
                </a:cubicBezTo>
                <a:cubicBezTo>
                  <a:pt x="5227" y="3558"/>
                  <a:pt x="5227" y="3558"/>
                  <a:pt x="5227" y="3558"/>
                </a:cubicBezTo>
                <a:cubicBezTo>
                  <a:pt x="5240" y="3563"/>
                  <a:pt x="5252" y="3567"/>
                  <a:pt x="5264" y="3572"/>
                </a:cubicBezTo>
                <a:cubicBezTo>
                  <a:pt x="5277" y="3577"/>
                  <a:pt x="5290" y="3581"/>
                  <a:pt x="5303" y="3585"/>
                </a:cubicBezTo>
                <a:cubicBezTo>
                  <a:pt x="5319" y="3590"/>
                  <a:pt x="5335" y="3594"/>
                  <a:pt x="5351" y="3599"/>
                </a:cubicBezTo>
                <a:cubicBezTo>
                  <a:pt x="5362" y="3602"/>
                  <a:pt x="5362" y="3602"/>
                  <a:pt x="5362" y="3602"/>
                </a:cubicBezTo>
                <a:cubicBezTo>
                  <a:pt x="5365" y="3602"/>
                  <a:pt x="5365" y="3602"/>
                  <a:pt x="5366" y="3602"/>
                </a:cubicBezTo>
                <a:cubicBezTo>
                  <a:pt x="5368" y="3602"/>
                  <a:pt x="5368" y="3602"/>
                  <a:pt x="5368" y="3602"/>
                </a:cubicBezTo>
                <a:cubicBezTo>
                  <a:pt x="5371" y="3603"/>
                  <a:pt x="5374" y="3603"/>
                  <a:pt x="5377" y="3603"/>
                </a:cubicBezTo>
                <a:cubicBezTo>
                  <a:pt x="5390" y="3604"/>
                  <a:pt x="5402" y="3605"/>
                  <a:pt x="5414" y="3605"/>
                </a:cubicBezTo>
                <a:cubicBezTo>
                  <a:pt x="5437" y="3605"/>
                  <a:pt x="5473" y="3569"/>
                  <a:pt x="5503" y="3532"/>
                </a:cubicBezTo>
                <a:cubicBezTo>
                  <a:pt x="5533" y="3496"/>
                  <a:pt x="5558" y="3460"/>
                  <a:pt x="5558" y="3460"/>
                </a:cubicBezTo>
                <a:cubicBezTo>
                  <a:pt x="5565" y="3451"/>
                  <a:pt x="5574" y="3440"/>
                  <a:pt x="5583" y="3427"/>
                </a:cubicBezTo>
                <a:cubicBezTo>
                  <a:pt x="5691" y="3439"/>
                  <a:pt x="5799" y="3449"/>
                  <a:pt x="5908" y="3456"/>
                </a:cubicBezTo>
                <a:cubicBezTo>
                  <a:pt x="5798" y="3430"/>
                  <a:pt x="5708" y="3399"/>
                  <a:pt x="5608" y="3382"/>
                </a:cubicBezTo>
                <a:cubicBezTo>
                  <a:pt x="5613" y="3370"/>
                  <a:pt x="5616" y="3359"/>
                  <a:pt x="5616" y="3349"/>
                </a:cubicBezTo>
                <a:cubicBezTo>
                  <a:pt x="5600" y="3327"/>
                  <a:pt x="5545" y="3307"/>
                  <a:pt x="5568" y="3249"/>
                </a:cubicBezTo>
                <a:cubicBezTo>
                  <a:pt x="5574" y="3235"/>
                  <a:pt x="5585" y="3239"/>
                  <a:pt x="5596" y="3243"/>
                </a:cubicBezTo>
                <a:cubicBezTo>
                  <a:pt x="5620" y="3185"/>
                  <a:pt x="5701" y="3083"/>
                  <a:pt x="5712" y="3087"/>
                </a:cubicBezTo>
                <a:cubicBezTo>
                  <a:pt x="5726" y="3073"/>
                  <a:pt x="5768" y="3045"/>
                  <a:pt x="5805" y="3021"/>
                </a:cubicBezTo>
                <a:cubicBezTo>
                  <a:pt x="5807" y="3021"/>
                  <a:pt x="5807" y="3021"/>
                  <a:pt x="5807" y="3021"/>
                </a:cubicBezTo>
                <a:cubicBezTo>
                  <a:pt x="5815" y="3019"/>
                  <a:pt x="5824" y="3017"/>
                  <a:pt x="5834" y="3017"/>
                </a:cubicBezTo>
                <a:cubicBezTo>
                  <a:pt x="5837" y="3017"/>
                  <a:pt x="5839" y="3017"/>
                  <a:pt x="5842" y="3017"/>
                </a:cubicBezTo>
                <a:cubicBezTo>
                  <a:pt x="5845" y="3018"/>
                  <a:pt x="5847" y="3018"/>
                  <a:pt x="5850" y="3019"/>
                </a:cubicBezTo>
                <a:cubicBezTo>
                  <a:pt x="5853" y="3020"/>
                  <a:pt x="5856" y="3022"/>
                  <a:pt x="5859" y="3023"/>
                </a:cubicBezTo>
                <a:cubicBezTo>
                  <a:pt x="5860" y="3024"/>
                  <a:pt x="5862" y="3025"/>
                  <a:pt x="5863" y="3026"/>
                </a:cubicBezTo>
                <a:cubicBezTo>
                  <a:pt x="5865" y="3027"/>
                  <a:pt x="5867" y="3029"/>
                  <a:pt x="5868" y="3030"/>
                </a:cubicBezTo>
                <a:cubicBezTo>
                  <a:pt x="5870" y="3031"/>
                  <a:pt x="5871" y="3034"/>
                  <a:pt x="5873" y="3035"/>
                </a:cubicBezTo>
                <a:cubicBezTo>
                  <a:pt x="5875" y="3038"/>
                  <a:pt x="5875" y="3038"/>
                  <a:pt x="5875" y="3038"/>
                </a:cubicBezTo>
                <a:cubicBezTo>
                  <a:pt x="5876" y="3040"/>
                  <a:pt x="5876" y="3040"/>
                  <a:pt x="5876" y="3040"/>
                </a:cubicBezTo>
                <a:cubicBezTo>
                  <a:pt x="5877" y="3042"/>
                  <a:pt x="5877" y="3042"/>
                  <a:pt x="5877" y="3042"/>
                </a:cubicBezTo>
                <a:cubicBezTo>
                  <a:pt x="5879" y="3045"/>
                  <a:pt x="5880" y="3048"/>
                  <a:pt x="5881" y="3051"/>
                </a:cubicBezTo>
                <a:cubicBezTo>
                  <a:pt x="5882" y="3053"/>
                  <a:pt x="5883" y="3057"/>
                  <a:pt x="5883" y="3061"/>
                </a:cubicBezTo>
                <a:cubicBezTo>
                  <a:pt x="5884" y="3065"/>
                  <a:pt x="5884" y="3068"/>
                  <a:pt x="5884" y="3072"/>
                </a:cubicBezTo>
                <a:cubicBezTo>
                  <a:pt x="5884" y="3076"/>
                  <a:pt x="5884" y="3080"/>
                  <a:pt x="5883" y="3083"/>
                </a:cubicBezTo>
                <a:cubicBezTo>
                  <a:pt x="5881" y="3091"/>
                  <a:pt x="5879" y="3097"/>
                  <a:pt x="5876" y="3103"/>
                </a:cubicBezTo>
                <a:cubicBezTo>
                  <a:pt x="5873" y="3109"/>
                  <a:pt x="5870" y="3114"/>
                  <a:pt x="5865" y="3119"/>
                </a:cubicBezTo>
                <a:cubicBezTo>
                  <a:pt x="5863" y="3122"/>
                  <a:pt x="5861" y="3124"/>
                  <a:pt x="5859" y="3126"/>
                </a:cubicBezTo>
                <a:cubicBezTo>
                  <a:pt x="5857" y="3128"/>
                  <a:pt x="5854" y="3130"/>
                  <a:pt x="5855" y="3130"/>
                </a:cubicBezTo>
                <a:cubicBezTo>
                  <a:pt x="5855" y="3132"/>
                  <a:pt x="5855" y="3134"/>
                  <a:pt x="5856" y="3136"/>
                </a:cubicBezTo>
                <a:cubicBezTo>
                  <a:pt x="5854" y="3152"/>
                  <a:pt x="5870" y="3174"/>
                  <a:pt x="5895" y="3198"/>
                </a:cubicBezTo>
                <a:cubicBezTo>
                  <a:pt x="5898" y="3201"/>
                  <a:pt x="5901" y="3204"/>
                  <a:pt x="5904" y="3207"/>
                </a:cubicBezTo>
                <a:cubicBezTo>
                  <a:pt x="5906" y="3209"/>
                  <a:pt x="5906" y="3209"/>
                  <a:pt x="5906" y="3209"/>
                </a:cubicBezTo>
                <a:cubicBezTo>
                  <a:pt x="5906" y="3209"/>
                  <a:pt x="5906" y="3209"/>
                  <a:pt x="5906" y="3209"/>
                </a:cubicBezTo>
                <a:cubicBezTo>
                  <a:pt x="5912" y="3207"/>
                  <a:pt x="5912" y="3207"/>
                  <a:pt x="5912" y="3207"/>
                </a:cubicBezTo>
                <a:cubicBezTo>
                  <a:pt x="5919" y="3204"/>
                  <a:pt x="5926" y="3200"/>
                  <a:pt x="5934" y="3195"/>
                </a:cubicBezTo>
                <a:cubicBezTo>
                  <a:pt x="5941" y="3191"/>
                  <a:pt x="5948" y="3186"/>
                  <a:pt x="5954" y="3180"/>
                </a:cubicBezTo>
                <a:cubicBezTo>
                  <a:pt x="5961" y="3175"/>
                  <a:pt x="5967" y="3169"/>
                  <a:pt x="5974" y="3162"/>
                </a:cubicBezTo>
                <a:cubicBezTo>
                  <a:pt x="5980" y="3156"/>
                  <a:pt x="5985" y="3149"/>
                  <a:pt x="5991" y="3141"/>
                </a:cubicBezTo>
                <a:cubicBezTo>
                  <a:pt x="5996" y="3132"/>
                  <a:pt x="6002" y="3122"/>
                  <a:pt x="6006" y="3112"/>
                </a:cubicBezTo>
                <a:cubicBezTo>
                  <a:pt x="6008" y="3107"/>
                  <a:pt x="6010" y="3102"/>
                  <a:pt x="6012" y="3097"/>
                </a:cubicBezTo>
                <a:cubicBezTo>
                  <a:pt x="6014" y="3091"/>
                  <a:pt x="6015" y="3087"/>
                  <a:pt x="6016" y="3081"/>
                </a:cubicBezTo>
                <a:cubicBezTo>
                  <a:pt x="6019" y="3071"/>
                  <a:pt x="6020" y="3060"/>
                  <a:pt x="6021" y="3049"/>
                </a:cubicBezTo>
                <a:cubicBezTo>
                  <a:pt x="6021" y="3043"/>
                  <a:pt x="6021" y="3039"/>
                  <a:pt x="6021" y="3035"/>
                </a:cubicBezTo>
                <a:cubicBezTo>
                  <a:pt x="6021" y="3030"/>
                  <a:pt x="6021" y="3025"/>
                  <a:pt x="6021" y="3021"/>
                </a:cubicBezTo>
                <a:close/>
                <a:moveTo>
                  <a:pt x="5043" y="1210"/>
                </a:moveTo>
                <a:cubicBezTo>
                  <a:pt x="5042" y="1209"/>
                  <a:pt x="5042" y="1209"/>
                  <a:pt x="5042" y="1209"/>
                </a:cubicBezTo>
                <a:cubicBezTo>
                  <a:pt x="5042" y="1209"/>
                  <a:pt x="5042" y="1209"/>
                  <a:pt x="5043" y="1209"/>
                </a:cubicBezTo>
                <a:cubicBezTo>
                  <a:pt x="5043" y="1210"/>
                  <a:pt x="5043" y="1210"/>
                  <a:pt x="5043" y="1210"/>
                </a:cubicBezTo>
                <a:close/>
                <a:moveTo>
                  <a:pt x="5025" y="1203"/>
                </a:moveTo>
                <a:cubicBezTo>
                  <a:pt x="5030" y="1205"/>
                  <a:pt x="5034" y="1206"/>
                  <a:pt x="5038" y="1208"/>
                </a:cubicBezTo>
                <a:cubicBezTo>
                  <a:pt x="5033" y="1207"/>
                  <a:pt x="5025" y="1209"/>
                  <a:pt x="5016" y="1211"/>
                </a:cubicBezTo>
                <a:cubicBezTo>
                  <a:pt x="5016" y="1207"/>
                  <a:pt x="5019" y="1204"/>
                  <a:pt x="5025" y="1203"/>
                </a:cubicBezTo>
                <a:close/>
                <a:moveTo>
                  <a:pt x="4360" y="705"/>
                </a:moveTo>
                <a:cubicBezTo>
                  <a:pt x="4359" y="711"/>
                  <a:pt x="4363" y="722"/>
                  <a:pt x="4367" y="733"/>
                </a:cubicBezTo>
                <a:cubicBezTo>
                  <a:pt x="4362" y="719"/>
                  <a:pt x="4362" y="719"/>
                  <a:pt x="4356" y="704"/>
                </a:cubicBezTo>
                <a:cubicBezTo>
                  <a:pt x="4357" y="708"/>
                  <a:pt x="4357" y="711"/>
                  <a:pt x="4358" y="713"/>
                </a:cubicBezTo>
                <a:cubicBezTo>
                  <a:pt x="4358" y="715"/>
                  <a:pt x="4358" y="717"/>
                  <a:pt x="4358" y="718"/>
                </a:cubicBezTo>
                <a:cubicBezTo>
                  <a:pt x="4358" y="720"/>
                  <a:pt x="4357" y="720"/>
                  <a:pt x="4355" y="719"/>
                </a:cubicBezTo>
                <a:cubicBezTo>
                  <a:pt x="4353" y="718"/>
                  <a:pt x="4349" y="715"/>
                  <a:pt x="4351" y="723"/>
                </a:cubicBezTo>
                <a:cubicBezTo>
                  <a:pt x="4346" y="711"/>
                  <a:pt x="4345" y="709"/>
                  <a:pt x="4342" y="701"/>
                </a:cubicBezTo>
                <a:cubicBezTo>
                  <a:pt x="4348" y="701"/>
                  <a:pt x="4353" y="702"/>
                  <a:pt x="4360" y="705"/>
                </a:cubicBezTo>
                <a:close/>
                <a:moveTo>
                  <a:pt x="4341" y="710"/>
                </a:moveTo>
                <a:cubicBezTo>
                  <a:pt x="4339" y="706"/>
                  <a:pt x="4338" y="703"/>
                  <a:pt x="4338" y="701"/>
                </a:cubicBezTo>
                <a:cubicBezTo>
                  <a:pt x="4339" y="701"/>
                  <a:pt x="4340" y="701"/>
                  <a:pt x="4341" y="701"/>
                </a:cubicBezTo>
                <a:cubicBezTo>
                  <a:pt x="4342" y="704"/>
                  <a:pt x="4343" y="706"/>
                  <a:pt x="4343" y="707"/>
                </a:cubicBezTo>
                <a:cubicBezTo>
                  <a:pt x="4343" y="708"/>
                  <a:pt x="4342" y="708"/>
                  <a:pt x="4341" y="707"/>
                </a:cubicBezTo>
                <a:cubicBezTo>
                  <a:pt x="4340" y="706"/>
                  <a:pt x="4339" y="702"/>
                  <a:pt x="4341" y="71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9" name="文本框 48"/>
          <p:cNvSpPr txBox="1"/>
          <p:nvPr/>
        </p:nvSpPr>
        <p:spPr>
          <a:xfrm>
            <a:off x="4309315" y="396757"/>
            <a:ext cx="35733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>
                <a:solidFill>
                  <a:srgbClr val="E9562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添加您的标题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5805715" y="1025074"/>
            <a:ext cx="580571" cy="0"/>
          </a:xfrm>
          <a:prstGeom prst="line">
            <a:avLst/>
          </a:prstGeom>
          <a:ln>
            <a:solidFill>
              <a:srgbClr val="E956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组合 63"/>
          <p:cNvGrpSpPr/>
          <p:nvPr/>
        </p:nvGrpSpPr>
        <p:grpSpPr>
          <a:xfrm>
            <a:off x="6339950" y="2002971"/>
            <a:ext cx="1927330" cy="1927330"/>
            <a:chOff x="6339950" y="2002971"/>
            <a:chExt cx="1927330" cy="1927330"/>
          </a:xfrm>
        </p:grpSpPr>
        <p:sp>
          <p:nvSpPr>
            <p:cNvPr id="51" name="椭圆 50"/>
            <p:cNvSpPr/>
            <p:nvPr/>
          </p:nvSpPr>
          <p:spPr>
            <a:xfrm>
              <a:off x="6339950" y="2002971"/>
              <a:ext cx="1927330" cy="1927330"/>
            </a:xfrm>
            <a:prstGeom prst="ellipse">
              <a:avLst/>
            </a:prstGeom>
            <a:solidFill>
              <a:srgbClr val="37AA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Shape 3913"/>
            <p:cNvSpPr/>
            <p:nvPr/>
          </p:nvSpPr>
          <p:spPr>
            <a:xfrm>
              <a:off x="7044986" y="2688492"/>
              <a:ext cx="517259" cy="556288"/>
            </a:xfrm>
            <a:custGeom>
              <a:avLst/>
              <a:gdLst/>
              <a:ahLst/>
              <a:cxnLst/>
              <a:rect l="0" t="0" r="0" b="0"/>
              <a:pathLst>
                <a:path w="5540" h="5958" extrusionOk="0">
                  <a:moveTo>
                    <a:pt x="2747" y="838"/>
                  </a:moveTo>
                  <a:lnTo>
                    <a:pt x="3026" y="884"/>
                  </a:lnTo>
                  <a:lnTo>
                    <a:pt x="3305" y="931"/>
                  </a:lnTo>
                  <a:lnTo>
                    <a:pt x="3538" y="1071"/>
                  </a:lnTo>
                  <a:lnTo>
                    <a:pt x="3724" y="1210"/>
                  </a:lnTo>
                  <a:lnTo>
                    <a:pt x="3864" y="1396"/>
                  </a:lnTo>
                  <a:lnTo>
                    <a:pt x="3957" y="1536"/>
                  </a:lnTo>
                  <a:lnTo>
                    <a:pt x="4003" y="1722"/>
                  </a:lnTo>
                  <a:lnTo>
                    <a:pt x="4050" y="1908"/>
                  </a:lnTo>
                  <a:lnTo>
                    <a:pt x="4050" y="2327"/>
                  </a:lnTo>
                  <a:lnTo>
                    <a:pt x="4096" y="2746"/>
                  </a:lnTo>
                  <a:lnTo>
                    <a:pt x="4143" y="3118"/>
                  </a:lnTo>
                  <a:lnTo>
                    <a:pt x="4236" y="3491"/>
                  </a:lnTo>
                  <a:lnTo>
                    <a:pt x="4376" y="3816"/>
                  </a:lnTo>
                  <a:lnTo>
                    <a:pt x="4515" y="4142"/>
                  </a:lnTo>
                  <a:lnTo>
                    <a:pt x="4701" y="4421"/>
                  </a:lnTo>
                  <a:lnTo>
                    <a:pt x="4934" y="4654"/>
                  </a:lnTo>
                  <a:lnTo>
                    <a:pt x="606" y="4654"/>
                  </a:lnTo>
                  <a:lnTo>
                    <a:pt x="792" y="4421"/>
                  </a:lnTo>
                  <a:lnTo>
                    <a:pt x="978" y="4142"/>
                  </a:lnTo>
                  <a:lnTo>
                    <a:pt x="1118" y="3816"/>
                  </a:lnTo>
                  <a:lnTo>
                    <a:pt x="1258" y="3491"/>
                  </a:lnTo>
                  <a:lnTo>
                    <a:pt x="1351" y="3118"/>
                  </a:lnTo>
                  <a:lnTo>
                    <a:pt x="1444" y="2746"/>
                  </a:lnTo>
                  <a:lnTo>
                    <a:pt x="1444" y="2327"/>
                  </a:lnTo>
                  <a:lnTo>
                    <a:pt x="1490" y="1908"/>
                  </a:lnTo>
                  <a:lnTo>
                    <a:pt x="1490" y="1722"/>
                  </a:lnTo>
                  <a:lnTo>
                    <a:pt x="1537" y="1536"/>
                  </a:lnTo>
                  <a:lnTo>
                    <a:pt x="1630" y="1396"/>
                  </a:lnTo>
                  <a:lnTo>
                    <a:pt x="1769" y="1210"/>
                  </a:lnTo>
                  <a:lnTo>
                    <a:pt x="1956" y="1071"/>
                  </a:lnTo>
                  <a:lnTo>
                    <a:pt x="2188" y="931"/>
                  </a:lnTo>
                  <a:lnTo>
                    <a:pt x="2468" y="884"/>
                  </a:lnTo>
                  <a:lnTo>
                    <a:pt x="2747" y="838"/>
                  </a:lnTo>
                  <a:close/>
                  <a:moveTo>
                    <a:pt x="2235" y="5026"/>
                  </a:moveTo>
                  <a:lnTo>
                    <a:pt x="2281" y="5073"/>
                  </a:lnTo>
                  <a:lnTo>
                    <a:pt x="2328" y="5259"/>
                  </a:lnTo>
                  <a:lnTo>
                    <a:pt x="2421" y="5445"/>
                  </a:lnTo>
                  <a:lnTo>
                    <a:pt x="2561" y="5538"/>
                  </a:lnTo>
                  <a:lnTo>
                    <a:pt x="2747" y="5585"/>
                  </a:lnTo>
                  <a:lnTo>
                    <a:pt x="2793" y="5585"/>
                  </a:lnTo>
                  <a:lnTo>
                    <a:pt x="2793" y="5631"/>
                  </a:lnTo>
                  <a:lnTo>
                    <a:pt x="2793" y="5678"/>
                  </a:lnTo>
                  <a:lnTo>
                    <a:pt x="2747" y="5678"/>
                  </a:lnTo>
                  <a:lnTo>
                    <a:pt x="2514" y="5631"/>
                  </a:lnTo>
                  <a:lnTo>
                    <a:pt x="2328" y="5492"/>
                  </a:lnTo>
                  <a:lnTo>
                    <a:pt x="2188" y="5306"/>
                  </a:lnTo>
                  <a:lnTo>
                    <a:pt x="2188" y="5073"/>
                  </a:lnTo>
                  <a:lnTo>
                    <a:pt x="2235" y="5026"/>
                  </a:lnTo>
                  <a:close/>
                  <a:moveTo>
                    <a:pt x="2607" y="0"/>
                  </a:moveTo>
                  <a:lnTo>
                    <a:pt x="2514" y="93"/>
                  </a:lnTo>
                  <a:lnTo>
                    <a:pt x="2468" y="186"/>
                  </a:lnTo>
                  <a:lnTo>
                    <a:pt x="2421" y="326"/>
                  </a:lnTo>
                  <a:lnTo>
                    <a:pt x="2468" y="419"/>
                  </a:lnTo>
                  <a:lnTo>
                    <a:pt x="2142" y="512"/>
                  </a:lnTo>
                  <a:lnTo>
                    <a:pt x="1909" y="605"/>
                  </a:lnTo>
                  <a:lnTo>
                    <a:pt x="1630" y="791"/>
                  </a:lnTo>
                  <a:lnTo>
                    <a:pt x="1444" y="977"/>
                  </a:lnTo>
                  <a:lnTo>
                    <a:pt x="1258" y="1164"/>
                  </a:lnTo>
                  <a:lnTo>
                    <a:pt x="1164" y="1396"/>
                  </a:lnTo>
                  <a:lnTo>
                    <a:pt x="1071" y="1676"/>
                  </a:lnTo>
                  <a:lnTo>
                    <a:pt x="1071" y="1908"/>
                  </a:lnTo>
                  <a:lnTo>
                    <a:pt x="1025" y="2327"/>
                  </a:lnTo>
                  <a:lnTo>
                    <a:pt x="978" y="2746"/>
                  </a:lnTo>
                  <a:lnTo>
                    <a:pt x="932" y="3118"/>
                  </a:lnTo>
                  <a:lnTo>
                    <a:pt x="839" y="3444"/>
                  </a:lnTo>
                  <a:lnTo>
                    <a:pt x="699" y="3723"/>
                  </a:lnTo>
                  <a:lnTo>
                    <a:pt x="559" y="3956"/>
                  </a:lnTo>
                  <a:lnTo>
                    <a:pt x="280" y="4375"/>
                  </a:lnTo>
                  <a:lnTo>
                    <a:pt x="1" y="4654"/>
                  </a:lnTo>
                  <a:lnTo>
                    <a:pt x="1" y="4840"/>
                  </a:lnTo>
                  <a:lnTo>
                    <a:pt x="94" y="4980"/>
                  </a:lnTo>
                  <a:lnTo>
                    <a:pt x="234" y="5073"/>
                  </a:lnTo>
                  <a:lnTo>
                    <a:pt x="1909" y="5073"/>
                  </a:lnTo>
                  <a:lnTo>
                    <a:pt x="1909" y="5259"/>
                  </a:lnTo>
                  <a:lnTo>
                    <a:pt x="1956" y="5399"/>
                  </a:lnTo>
                  <a:lnTo>
                    <a:pt x="2049" y="5585"/>
                  </a:lnTo>
                  <a:lnTo>
                    <a:pt x="2142" y="5678"/>
                  </a:lnTo>
                  <a:lnTo>
                    <a:pt x="2281" y="5818"/>
                  </a:lnTo>
                  <a:lnTo>
                    <a:pt x="2421" y="5864"/>
                  </a:lnTo>
                  <a:lnTo>
                    <a:pt x="2561" y="5911"/>
                  </a:lnTo>
                  <a:lnTo>
                    <a:pt x="2747" y="5957"/>
                  </a:lnTo>
                  <a:lnTo>
                    <a:pt x="2933" y="5911"/>
                  </a:lnTo>
                  <a:lnTo>
                    <a:pt x="3073" y="5864"/>
                  </a:lnTo>
                  <a:lnTo>
                    <a:pt x="3212" y="5818"/>
                  </a:lnTo>
                  <a:lnTo>
                    <a:pt x="3352" y="5678"/>
                  </a:lnTo>
                  <a:lnTo>
                    <a:pt x="3445" y="5585"/>
                  </a:lnTo>
                  <a:lnTo>
                    <a:pt x="3538" y="5399"/>
                  </a:lnTo>
                  <a:lnTo>
                    <a:pt x="3584" y="5259"/>
                  </a:lnTo>
                  <a:lnTo>
                    <a:pt x="3584" y="5073"/>
                  </a:lnTo>
                  <a:lnTo>
                    <a:pt x="5260" y="5073"/>
                  </a:lnTo>
                  <a:lnTo>
                    <a:pt x="5399" y="4980"/>
                  </a:lnTo>
                  <a:lnTo>
                    <a:pt x="5493" y="4840"/>
                  </a:lnTo>
                  <a:lnTo>
                    <a:pt x="5539" y="4654"/>
                  </a:lnTo>
                  <a:lnTo>
                    <a:pt x="5213" y="4375"/>
                  </a:lnTo>
                  <a:lnTo>
                    <a:pt x="4934" y="3956"/>
                  </a:lnTo>
                  <a:lnTo>
                    <a:pt x="4794" y="3723"/>
                  </a:lnTo>
                  <a:lnTo>
                    <a:pt x="4701" y="3444"/>
                  </a:lnTo>
                  <a:lnTo>
                    <a:pt x="4608" y="3118"/>
                  </a:lnTo>
                  <a:lnTo>
                    <a:pt x="4515" y="2746"/>
                  </a:lnTo>
                  <a:lnTo>
                    <a:pt x="4469" y="2327"/>
                  </a:lnTo>
                  <a:lnTo>
                    <a:pt x="4469" y="1908"/>
                  </a:lnTo>
                  <a:lnTo>
                    <a:pt x="4422" y="1676"/>
                  </a:lnTo>
                  <a:lnTo>
                    <a:pt x="4376" y="1396"/>
                  </a:lnTo>
                  <a:lnTo>
                    <a:pt x="4236" y="1164"/>
                  </a:lnTo>
                  <a:lnTo>
                    <a:pt x="4050" y="977"/>
                  </a:lnTo>
                  <a:lnTo>
                    <a:pt x="3864" y="791"/>
                  </a:lnTo>
                  <a:lnTo>
                    <a:pt x="3631" y="605"/>
                  </a:lnTo>
                  <a:lnTo>
                    <a:pt x="3352" y="512"/>
                  </a:lnTo>
                  <a:lnTo>
                    <a:pt x="3026" y="419"/>
                  </a:lnTo>
                  <a:lnTo>
                    <a:pt x="3073" y="326"/>
                  </a:lnTo>
                  <a:lnTo>
                    <a:pt x="3026" y="186"/>
                  </a:lnTo>
                  <a:lnTo>
                    <a:pt x="2979" y="93"/>
                  </a:lnTo>
                  <a:lnTo>
                    <a:pt x="28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8755184" y="2002971"/>
            <a:ext cx="1927330" cy="1927330"/>
            <a:chOff x="8755184" y="2002971"/>
            <a:chExt cx="1927330" cy="1927330"/>
          </a:xfrm>
        </p:grpSpPr>
        <p:sp>
          <p:nvSpPr>
            <p:cNvPr id="52" name="椭圆 51"/>
            <p:cNvSpPr/>
            <p:nvPr/>
          </p:nvSpPr>
          <p:spPr>
            <a:xfrm>
              <a:off x="8755184" y="2002971"/>
              <a:ext cx="1927330" cy="1927330"/>
            </a:xfrm>
            <a:prstGeom prst="ellipse">
              <a:avLst/>
            </a:prstGeom>
            <a:solidFill>
              <a:srgbClr val="CACA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Shape 3931"/>
            <p:cNvSpPr/>
            <p:nvPr/>
          </p:nvSpPr>
          <p:spPr>
            <a:xfrm>
              <a:off x="9440705" y="2729808"/>
              <a:ext cx="556288" cy="473657"/>
            </a:xfrm>
            <a:custGeom>
              <a:avLst/>
              <a:gdLst/>
              <a:ahLst/>
              <a:cxnLst/>
              <a:rect l="0" t="0" r="0" b="0"/>
              <a:pathLst>
                <a:path w="5958" h="5073" extrusionOk="0">
                  <a:moveTo>
                    <a:pt x="5120" y="512"/>
                  </a:moveTo>
                  <a:lnTo>
                    <a:pt x="5120" y="3677"/>
                  </a:lnTo>
                  <a:lnTo>
                    <a:pt x="4469" y="3258"/>
                  </a:lnTo>
                  <a:lnTo>
                    <a:pt x="3817" y="2932"/>
                  </a:lnTo>
                  <a:lnTo>
                    <a:pt x="3166" y="2699"/>
                  </a:lnTo>
                  <a:lnTo>
                    <a:pt x="2561" y="2560"/>
                  </a:lnTo>
                  <a:lnTo>
                    <a:pt x="2561" y="1675"/>
                  </a:lnTo>
                  <a:lnTo>
                    <a:pt x="3166" y="1536"/>
                  </a:lnTo>
                  <a:lnTo>
                    <a:pt x="3817" y="1303"/>
                  </a:lnTo>
                  <a:lnTo>
                    <a:pt x="4469" y="977"/>
                  </a:lnTo>
                  <a:lnTo>
                    <a:pt x="5120" y="512"/>
                  </a:lnTo>
                  <a:close/>
                  <a:moveTo>
                    <a:pt x="5120" y="0"/>
                  </a:moveTo>
                  <a:lnTo>
                    <a:pt x="4701" y="279"/>
                  </a:lnTo>
                  <a:lnTo>
                    <a:pt x="4329" y="559"/>
                  </a:lnTo>
                  <a:lnTo>
                    <a:pt x="3957" y="745"/>
                  </a:lnTo>
                  <a:lnTo>
                    <a:pt x="3584" y="931"/>
                  </a:lnTo>
                  <a:lnTo>
                    <a:pt x="3212" y="1070"/>
                  </a:lnTo>
                  <a:lnTo>
                    <a:pt x="2840" y="1164"/>
                  </a:lnTo>
                  <a:lnTo>
                    <a:pt x="2468" y="1257"/>
                  </a:lnTo>
                  <a:lnTo>
                    <a:pt x="513" y="1257"/>
                  </a:lnTo>
                  <a:lnTo>
                    <a:pt x="327" y="1303"/>
                  </a:lnTo>
                  <a:lnTo>
                    <a:pt x="141" y="1396"/>
                  </a:lnTo>
                  <a:lnTo>
                    <a:pt x="47" y="1582"/>
                  </a:lnTo>
                  <a:lnTo>
                    <a:pt x="1" y="1769"/>
                  </a:lnTo>
                  <a:lnTo>
                    <a:pt x="1" y="2420"/>
                  </a:lnTo>
                  <a:lnTo>
                    <a:pt x="47" y="2653"/>
                  </a:lnTo>
                  <a:lnTo>
                    <a:pt x="141" y="2792"/>
                  </a:lnTo>
                  <a:lnTo>
                    <a:pt x="327" y="2932"/>
                  </a:lnTo>
                  <a:lnTo>
                    <a:pt x="513" y="2979"/>
                  </a:lnTo>
                  <a:lnTo>
                    <a:pt x="932" y="2979"/>
                  </a:lnTo>
                  <a:lnTo>
                    <a:pt x="839" y="3351"/>
                  </a:lnTo>
                  <a:lnTo>
                    <a:pt x="839" y="3677"/>
                  </a:lnTo>
                  <a:lnTo>
                    <a:pt x="885" y="4002"/>
                  </a:lnTo>
                  <a:lnTo>
                    <a:pt x="978" y="4282"/>
                  </a:lnTo>
                  <a:lnTo>
                    <a:pt x="1071" y="4607"/>
                  </a:lnTo>
                  <a:lnTo>
                    <a:pt x="1164" y="4887"/>
                  </a:lnTo>
                  <a:lnTo>
                    <a:pt x="1351" y="5026"/>
                  </a:lnTo>
                  <a:lnTo>
                    <a:pt x="1630" y="5073"/>
                  </a:lnTo>
                  <a:lnTo>
                    <a:pt x="1909" y="5073"/>
                  </a:lnTo>
                  <a:lnTo>
                    <a:pt x="2188" y="5026"/>
                  </a:lnTo>
                  <a:lnTo>
                    <a:pt x="2421" y="4933"/>
                  </a:lnTo>
                  <a:lnTo>
                    <a:pt x="2561" y="4747"/>
                  </a:lnTo>
                  <a:lnTo>
                    <a:pt x="2328" y="4607"/>
                  </a:lnTo>
                  <a:lnTo>
                    <a:pt x="2188" y="4421"/>
                  </a:lnTo>
                  <a:lnTo>
                    <a:pt x="2095" y="4235"/>
                  </a:lnTo>
                  <a:lnTo>
                    <a:pt x="2049" y="4049"/>
                  </a:lnTo>
                  <a:lnTo>
                    <a:pt x="2142" y="3816"/>
                  </a:lnTo>
                  <a:lnTo>
                    <a:pt x="2049" y="3677"/>
                  </a:lnTo>
                  <a:lnTo>
                    <a:pt x="2002" y="3537"/>
                  </a:lnTo>
                  <a:lnTo>
                    <a:pt x="2002" y="3351"/>
                  </a:lnTo>
                  <a:lnTo>
                    <a:pt x="2095" y="3211"/>
                  </a:lnTo>
                  <a:lnTo>
                    <a:pt x="2235" y="3072"/>
                  </a:lnTo>
                  <a:lnTo>
                    <a:pt x="2421" y="2979"/>
                  </a:lnTo>
                  <a:lnTo>
                    <a:pt x="2747" y="3025"/>
                  </a:lnTo>
                  <a:lnTo>
                    <a:pt x="3073" y="3118"/>
                  </a:lnTo>
                  <a:lnTo>
                    <a:pt x="3398" y="3211"/>
                  </a:lnTo>
                  <a:lnTo>
                    <a:pt x="3724" y="3351"/>
                  </a:lnTo>
                  <a:lnTo>
                    <a:pt x="4422" y="3723"/>
                  </a:lnTo>
                  <a:lnTo>
                    <a:pt x="5120" y="4235"/>
                  </a:lnTo>
                  <a:lnTo>
                    <a:pt x="5260" y="4189"/>
                  </a:lnTo>
                  <a:lnTo>
                    <a:pt x="5399" y="4095"/>
                  </a:lnTo>
                  <a:lnTo>
                    <a:pt x="5493" y="3956"/>
                  </a:lnTo>
                  <a:lnTo>
                    <a:pt x="5539" y="3816"/>
                  </a:lnTo>
                  <a:lnTo>
                    <a:pt x="5539" y="2513"/>
                  </a:lnTo>
                  <a:lnTo>
                    <a:pt x="5679" y="2513"/>
                  </a:lnTo>
                  <a:lnTo>
                    <a:pt x="5818" y="2420"/>
                  </a:lnTo>
                  <a:lnTo>
                    <a:pt x="5911" y="2280"/>
                  </a:lnTo>
                  <a:lnTo>
                    <a:pt x="5958" y="2094"/>
                  </a:lnTo>
                  <a:lnTo>
                    <a:pt x="5911" y="1955"/>
                  </a:lnTo>
                  <a:lnTo>
                    <a:pt x="5818" y="1815"/>
                  </a:lnTo>
                  <a:lnTo>
                    <a:pt x="5679" y="1722"/>
                  </a:lnTo>
                  <a:lnTo>
                    <a:pt x="5539" y="1675"/>
                  </a:lnTo>
                  <a:lnTo>
                    <a:pt x="5539" y="419"/>
                  </a:lnTo>
                  <a:lnTo>
                    <a:pt x="5493" y="233"/>
                  </a:lnTo>
                  <a:lnTo>
                    <a:pt x="5399" y="93"/>
                  </a:lnTo>
                  <a:lnTo>
                    <a:pt x="526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1509486" y="2002971"/>
            <a:ext cx="1927330" cy="1927330"/>
            <a:chOff x="1509486" y="2002971"/>
            <a:chExt cx="1927330" cy="1927330"/>
          </a:xfrm>
        </p:grpSpPr>
        <p:sp>
          <p:nvSpPr>
            <p:cNvPr id="5" name="椭圆 4"/>
            <p:cNvSpPr/>
            <p:nvPr/>
          </p:nvSpPr>
          <p:spPr>
            <a:xfrm>
              <a:off x="1509486" y="2002971"/>
              <a:ext cx="1927330" cy="1927330"/>
            </a:xfrm>
            <a:prstGeom prst="ellipse">
              <a:avLst/>
            </a:prstGeom>
            <a:solidFill>
              <a:srgbClr val="E956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Shape 3938"/>
            <p:cNvSpPr/>
            <p:nvPr/>
          </p:nvSpPr>
          <p:spPr>
            <a:xfrm>
              <a:off x="2214568" y="2688492"/>
              <a:ext cx="517166" cy="556288"/>
            </a:xfrm>
            <a:custGeom>
              <a:avLst/>
              <a:gdLst/>
              <a:ahLst/>
              <a:cxnLst/>
              <a:rect l="0" t="0" r="0" b="0"/>
              <a:pathLst>
                <a:path w="5539" h="5958" extrusionOk="0">
                  <a:moveTo>
                    <a:pt x="1676" y="419"/>
                  </a:moveTo>
                  <a:lnTo>
                    <a:pt x="1676" y="512"/>
                  </a:lnTo>
                  <a:lnTo>
                    <a:pt x="1676" y="1489"/>
                  </a:lnTo>
                  <a:lnTo>
                    <a:pt x="1676" y="1536"/>
                  </a:lnTo>
                  <a:lnTo>
                    <a:pt x="1583" y="1583"/>
                  </a:lnTo>
                  <a:lnTo>
                    <a:pt x="1397" y="1583"/>
                  </a:lnTo>
                  <a:lnTo>
                    <a:pt x="1304" y="1536"/>
                  </a:lnTo>
                  <a:lnTo>
                    <a:pt x="1257" y="1489"/>
                  </a:lnTo>
                  <a:lnTo>
                    <a:pt x="1257" y="512"/>
                  </a:lnTo>
                  <a:lnTo>
                    <a:pt x="1304" y="419"/>
                  </a:lnTo>
                  <a:close/>
                  <a:moveTo>
                    <a:pt x="4236" y="419"/>
                  </a:moveTo>
                  <a:lnTo>
                    <a:pt x="4236" y="512"/>
                  </a:lnTo>
                  <a:lnTo>
                    <a:pt x="4236" y="1489"/>
                  </a:lnTo>
                  <a:lnTo>
                    <a:pt x="4236" y="1536"/>
                  </a:lnTo>
                  <a:lnTo>
                    <a:pt x="4142" y="1583"/>
                  </a:lnTo>
                  <a:lnTo>
                    <a:pt x="3910" y="1583"/>
                  </a:lnTo>
                  <a:lnTo>
                    <a:pt x="3863" y="1536"/>
                  </a:lnTo>
                  <a:lnTo>
                    <a:pt x="3817" y="1489"/>
                  </a:lnTo>
                  <a:lnTo>
                    <a:pt x="3817" y="512"/>
                  </a:lnTo>
                  <a:lnTo>
                    <a:pt x="3863" y="419"/>
                  </a:lnTo>
                  <a:close/>
                  <a:moveTo>
                    <a:pt x="5120" y="2094"/>
                  </a:moveTo>
                  <a:lnTo>
                    <a:pt x="5120" y="5492"/>
                  </a:lnTo>
                  <a:lnTo>
                    <a:pt x="419" y="5492"/>
                  </a:lnTo>
                  <a:lnTo>
                    <a:pt x="419" y="2094"/>
                  </a:lnTo>
                  <a:close/>
                  <a:moveTo>
                    <a:pt x="1164" y="0"/>
                  </a:moveTo>
                  <a:lnTo>
                    <a:pt x="1024" y="140"/>
                  </a:lnTo>
                  <a:lnTo>
                    <a:pt x="885" y="326"/>
                  </a:lnTo>
                  <a:lnTo>
                    <a:pt x="838" y="512"/>
                  </a:lnTo>
                  <a:lnTo>
                    <a:pt x="838" y="838"/>
                  </a:lnTo>
                  <a:lnTo>
                    <a:pt x="419" y="838"/>
                  </a:lnTo>
                  <a:lnTo>
                    <a:pt x="280" y="884"/>
                  </a:lnTo>
                  <a:lnTo>
                    <a:pt x="140" y="978"/>
                  </a:lnTo>
                  <a:lnTo>
                    <a:pt x="47" y="1117"/>
                  </a:lnTo>
                  <a:lnTo>
                    <a:pt x="0" y="1257"/>
                  </a:lnTo>
                  <a:lnTo>
                    <a:pt x="0" y="5492"/>
                  </a:lnTo>
                  <a:lnTo>
                    <a:pt x="47" y="5678"/>
                  </a:lnTo>
                  <a:lnTo>
                    <a:pt x="140" y="5818"/>
                  </a:lnTo>
                  <a:lnTo>
                    <a:pt x="280" y="5911"/>
                  </a:lnTo>
                  <a:lnTo>
                    <a:pt x="419" y="5957"/>
                  </a:lnTo>
                  <a:lnTo>
                    <a:pt x="5120" y="5957"/>
                  </a:lnTo>
                  <a:lnTo>
                    <a:pt x="5259" y="5911"/>
                  </a:lnTo>
                  <a:lnTo>
                    <a:pt x="5399" y="5818"/>
                  </a:lnTo>
                  <a:lnTo>
                    <a:pt x="5492" y="5678"/>
                  </a:lnTo>
                  <a:lnTo>
                    <a:pt x="5539" y="5492"/>
                  </a:lnTo>
                  <a:lnTo>
                    <a:pt x="5539" y="1257"/>
                  </a:lnTo>
                  <a:lnTo>
                    <a:pt x="5492" y="1117"/>
                  </a:lnTo>
                  <a:lnTo>
                    <a:pt x="5399" y="978"/>
                  </a:lnTo>
                  <a:lnTo>
                    <a:pt x="5259" y="884"/>
                  </a:lnTo>
                  <a:lnTo>
                    <a:pt x="5120" y="838"/>
                  </a:lnTo>
                  <a:lnTo>
                    <a:pt x="4654" y="838"/>
                  </a:lnTo>
                  <a:lnTo>
                    <a:pt x="4654" y="512"/>
                  </a:lnTo>
                  <a:lnTo>
                    <a:pt x="4654" y="326"/>
                  </a:lnTo>
                  <a:lnTo>
                    <a:pt x="4515" y="140"/>
                  </a:lnTo>
                  <a:lnTo>
                    <a:pt x="4329" y="0"/>
                  </a:lnTo>
                  <a:lnTo>
                    <a:pt x="3724" y="0"/>
                  </a:lnTo>
                  <a:lnTo>
                    <a:pt x="3537" y="140"/>
                  </a:lnTo>
                  <a:lnTo>
                    <a:pt x="3444" y="326"/>
                  </a:lnTo>
                  <a:lnTo>
                    <a:pt x="3398" y="512"/>
                  </a:lnTo>
                  <a:lnTo>
                    <a:pt x="3398" y="838"/>
                  </a:lnTo>
                  <a:lnTo>
                    <a:pt x="2141" y="838"/>
                  </a:lnTo>
                  <a:lnTo>
                    <a:pt x="2141" y="512"/>
                  </a:lnTo>
                  <a:lnTo>
                    <a:pt x="2095" y="326"/>
                  </a:lnTo>
                  <a:lnTo>
                    <a:pt x="1955" y="140"/>
                  </a:lnTo>
                  <a:lnTo>
                    <a:pt x="181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3924718" y="2002971"/>
            <a:ext cx="1927330" cy="1927330"/>
            <a:chOff x="3924718" y="2002971"/>
            <a:chExt cx="1927330" cy="1927330"/>
          </a:xfrm>
        </p:grpSpPr>
        <p:sp>
          <p:nvSpPr>
            <p:cNvPr id="50" name="椭圆 49"/>
            <p:cNvSpPr/>
            <p:nvPr/>
          </p:nvSpPr>
          <p:spPr>
            <a:xfrm>
              <a:off x="3924718" y="2002971"/>
              <a:ext cx="1927330" cy="1927330"/>
            </a:xfrm>
            <a:prstGeom prst="ellipse">
              <a:avLst/>
            </a:prstGeom>
            <a:solidFill>
              <a:srgbClr val="F591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" name="Shape 3963"/>
            <p:cNvSpPr/>
            <p:nvPr/>
          </p:nvSpPr>
          <p:spPr>
            <a:xfrm>
              <a:off x="4610239" y="2688492"/>
              <a:ext cx="556288" cy="556288"/>
            </a:xfrm>
            <a:custGeom>
              <a:avLst/>
              <a:gdLst/>
              <a:ahLst/>
              <a:cxnLst/>
              <a:rect l="0" t="0" r="0" b="0"/>
              <a:pathLst>
                <a:path w="5958" h="5958" extrusionOk="0">
                  <a:moveTo>
                    <a:pt x="3910" y="1862"/>
                  </a:moveTo>
                  <a:lnTo>
                    <a:pt x="3817" y="1909"/>
                  </a:lnTo>
                  <a:lnTo>
                    <a:pt x="2746" y="2979"/>
                  </a:lnTo>
                  <a:lnTo>
                    <a:pt x="2188" y="2421"/>
                  </a:lnTo>
                  <a:lnTo>
                    <a:pt x="2095" y="2374"/>
                  </a:lnTo>
                  <a:lnTo>
                    <a:pt x="2002" y="2328"/>
                  </a:lnTo>
                  <a:lnTo>
                    <a:pt x="1909" y="2374"/>
                  </a:lnTo>
                  <a:lnTo>
                    <a:pt x="1816" y="2421"/>
                  </a:lnTo>
                  <a:lnTo>
                    <a:pt x="1443" y="2793"/>
                  </a:lnTo>
                  <a:lnTo>
                    <a:pt x="1397" y="2886"/>
                  </a:lnTo>
                  <a:lnTo>
                    <a:pt x="1350" y="2979"/>
                  </a:lnTo>
                  <a:lnTo>
                    <a:pt x="1397" y="3072"/>
                  </a:lnTo>
                  <a:lnTo>
                    <a:pt x="1443" y="3165"/>
                  </a:lnTo>
                  <a:lnTo>
                    <a:pt x="2560" y="4282"/>
                  </a:lnTo>
                  <a:lnTo>
                    <a:pt x="2653" y="4375"/>
                  </a:lnTo>
                  <a:lnTo>
                    <a:pt x="2839" y="4375"/>
                  </a:lnTo>
                  <a:lnTo>
                    <a:pt x="2933" y="4282"/>
                  </a:lnTo>
                  <a:lnTo>
                    <a:pt x="4561" y="2654"/>
                  </a:lnTo>
                  <a:lnTo>
                    <a:pt x="4608" y="2560"/>
                  </a:lnTo>
                  <a:lnTo>
                    <a:pt x="4654" y="2467"/>
                  </a:lnTo>
                  <a:lnTo>
                    <a:pt x="4608" y="2374"/>
                  </a:lnTo>
                  <a:lnTo>
                    <a:pt x="4561" y="2328"/>
                  </a:lnTo>
                  <a:lnTo>
                    <a:pt x="4143" y="1909"/>
                  </a:lnTo>
                  <a:lnTo>
                    <a:pt x="4096" y="1862"/>
                  </a:lnTo>
                  <a:close/>
                  <a:moveTo>
                    <a:pt x="3258" y="885"/>
                  </a:moveTo>
                  <a:lnTo>
                    <a:pt x="3538" y="932"/>
                  </a:lnTo>
                  <a:lnTo>
                    <a:pt x="3817" y="1025"/>
                  </a:lnTo>
                  <a:lnTo>
                    <a:pt x="4049" y="1164"/>
                  </a:lnTo>
                  <a:lnTo>
                    <a:pt x="4282" y="1304"/>
                  </a:lnTo>
                  <a:lnTo>
                    <a:pt x="4468" y="1490"/>
                  </a:lnTo>
                  <a:lnTo>
                    <a:pt x="4654" y="1676"/>
                  </a:lnTo>
                  <a:lnTo>
                    <a:pt x="4841" y="1909"/>
                  </a:lnTo>
                  <a:lnTo>
                    <a:pt x="4934" y="2188"/>
                  </a:lnTo>
                  <a:lnTo>
                    <a:pt x="5027" y="2421"/>
                  </a:lnTo>
                  <a:lnTo>
                    <a:pt x="5073" y="2700"/>
                  </a:lnTo>
                  <a:lnTo>
                    <a:pt x="5120" y="2979"/>
                  </a:lnTo>
                  <a:lnTo>
                    <a:pt x="5073" y="3259"/>
                  </a:lnTo>
                  <a:lnTo>
                    <a:pt x="5027" y="3538"/>
                  </a:lnTo>
                  <a:lnTo>
                    <a:pt x="4934" y="3817"/>
                  </a:lnTo>
                  <a:lnTo>
                    <a:pt x="4841" y="4050"/>
                  </a:lnTo>
                  <a:lnTo>
                    <a:pt x="4654" y="4282"/>
                  </a:lnTo>
                  <a:lnTo>
                    <a:pt x="4468" y="4469"/>
                  </a:lnTo>
                  <a:lnTo>
                    <a:pt x="4282" y="4655"/>
                  </a:lnTo>
                  <a:lnTo>
                    <a:pt x="4049" y="4794"/>
                  </a:lnTo>
                  <a:lnTo>
                    <a:pt x="3817" y="4934"/>
                  </a:lnTo>
                  <a:lnTo>
                    <a:pt x="3538" y="5027"/>
                  </a:lnTo>
                  <a:lnTo>
                    <a:pt x="3258" y="5074"/>
                  </a:lnTo>
                  <a:lnTo>
                    <a:pt x="2700" y="5074"/>
                  </a:lnTo>
                  <a:lnTo>
                    <a:pt x="2421" y="5027"/>
                  </a:lnTo>
                  <a:lnTo>
                    <a:pt x="2188" y="4934"/>
                  </a:lnTo>
                  <a:lnTo>
                    <a:pt x="1955" y="4794"/>
                  </a:lnTo>
                  <a:lnTo>
                    <a:pt x="1723" y="4655"/>
                  </a:lnTo>
                  <a:lnTo>
                    <a:pt x="1490" y="4469"/>
                  </a:lnTo>
                  <a:lnTo>
                    <a:pt x="1304" y="4282"/>
                  </a:lnTo>
                  <a:lnTo>
                    <a:pt x="1164" y="4050"/>
                  </a:lnTo>
                  <a:lnTo>
                    <a:pt x="1024" y="3817"/>
                  </a:lnTo>
                  <a:lnTo>
                    <a:pt x="978" y="3538"/>
                  </a:lnTo>
                  <a:lnTo>
                    <a:pt x="885" y="3259"/>
                  </a:lnTo>
                  <a:lnTo>
                    <a:pt x="885" y="2979"/>
                  </a:lnTo>
                  <a:lnTo>
                    <a:pt x="885" y="2700"/>
                  </a:lnTo>
                  <a:lnTo>
                    <a:pt x="978" y="2421"/>
                  </a:lnTo>
                  <a:lnTo>
                    <a:pt x="1024" y="2188"/>
                  </a:lnTo>
                  <a:lnTo>
                    <a:pt x="1164" y="1909"/>
                  </a:lnTo>
                  <a:lnTo>
                    <a:pt x="1304" y="1676"/>
                  </a:lnTo>
                  <a:lnTo>
                    <a:pt x="1490" y="1490"/>
                  </a:lnTo>
                  <a:lnTo>
                    <a:pt x="1723" y="1304"/>
                  </a:lnTo>
                  <a:lnTo>
                    <a:pt x="1955" y="1164"/>
                  </a:lnTo>
                  <a:lnTo>
                    <a:pt x="2188" y="1025"/>
                  </a:lnTo>
                  <a:lnTo>
                    <a:pt x="2421" y="932"/>
                  </a:lnTo>
                  <a:lnTo>
                    <a:pt x="2700" y="885"/>
                  </a:lnTo>
                  <a:close/>
                  <a:moveTo>
                    <a:pt x="2979" y="1"/>
                  </a:moveTo>
                  <a:lnTo>
                    <a:pt x="2607" y="47"/>
                  </a:lnTo>
                  <a:lnTo>
                    <a:pt x="2234" y="94"/>
                  </a:lnTo>
                  <a:lnTo>
                    <a:pt x="1862" y="234"/>
                  </a:lnTo>
                  <a:lnTo>
                    <a:pt x="1490" y="420"/>
                  </a:lnTo>
                  <a:lnTo>
                    <a:pt x="1164" y="606"/>
                  </a:lnTo>
                  <a:lnTo>
                    <a:pt x="885" y="885"/>
                  </a:lnTo>
                  <a:lnTo>
                    <a:pt x="652" y="1164"/>
                  </a:lnTo>
                  <a:lnTo>
                    <a:pt x="419" y="1490"/>
                  </a:lnTo>
                  <a:lnTo>
                    <a:pt x="233" y="1862"/>
                  </a:lnTo>
                  <a:lnTo>
                    <a:pt x="94" y="2188"/>
                  </a:lnTo>
                  <a:lnTo>
                    <a:pt x="47" y="2607"/>
                  </a:lnTo>
                  <a:lnTo>
                    <a:pt x="1" y="2979"/>
                  </a:lnTo>
                  <a:lnTo>
                    <a:pt x="47" y="3398"/>
                  </a:lnTo>
                  <a:lnTo>
                    <a:pt x="94" y="3770"/>
                  </a:lnTo>
                  <a:lnTo>
                    <a:pt x="233" y="4143"/>
                  </a:lnTo>
                  <a:lnTo>
                    <a:pt x="419" y="4469"/>
                  </a:lnTo>
                  <a:lnTo>
                    <a:pt x="652" y="4794"/>
                  </a:lnTo>
                  <a:lnTo>
                    <a:pt x="885" y="5074"/>
                  </a:lnTo>
                  <a:lnTo>
                    <a:pt x="1164" y="5353"/>
                  </a:lnTo>
                  <a:lnTo>
                    <a:pt x="1490" y="5585"/>
                  </a:lnTo>
                  <a:lnTo>
                    <a:pt x="1862" y="5725"/>
                  </a:lnTo>
                  <a:lnTo>
                    <a:pt x="2234" y="5865"/>
                  </a:lnTo>
                  <a:lnTo>
                    <a:pt x="2607" y="5958"/>
                  </a:lnTo>
                  <a:lnTo>
                    <a:pt x="3398" y="5958"/>
                  </a:lnTo>
                  <a:lnTo>
                    <a:pt x="3770" y="5865"/>
                  </a:lnTo>
                  <a:lnTo>
                    <a:pt x="4143" y="5725"/>
                  </a:lnTo>
                  <a:lnTo>
                    <a:pt x="4468" y="5585"/>
                  </a:lnTo>
                  <a:lnTo>
                    <a:pt x="4794" y="5353"/>
                  </a:lnTo>
                  <a:lnTo>
                    <a:pt x="5120" y="5074"/>
                  </a:lnTo>
                  <a:lnTo>
                    <a:pt x="5353" y="4794"/>
                  </a:lnTo>
                  <a:lnTo>
                    <a:pt x="5585" y="4469"/>
                  </a:lnTo>
                  <a:lnTo>
                    <a:pt x="5771" y="4143"/>
                  </a:lnTo>
                  <a:lnTo>
                    <a:pt x="5864" y="3770"/>
                  </a:lnTo>
                  <a:lnTo>
                    <a:pt x="5958" y="3398"/>
                  </a:lnTo>
                  <a:lnTo>
                    <a:pt x="5958" y="2979"/>
                  </a:lnTo>
                  <a:lnTo>
                    <a:pt x="5958" y="2607"/>
                  </a:lnTo>
                  <a:lnTo>
                    <a:pt x="5864" y="2188"/>
                  </a:lnTo>
                  <a:lnTo>
                    <a:pt x="5771" y="1862"/>
                  </a:lnTo>
                  <a:lnTo>
                    <a:pt x="5585" y="1490"/>
                  </a:lnTo>
                  <a:lnTo>
                    <a:pt x="5353" y="1164"/>
                  </a:lnTo>
                  <a:lnTo>
                    <a:pt x="5120" y="885"/>
                  </a:lnTo>
                  <a:lnTo>
                    <a:pt x="4794" y="606"/>
                  </a:lnTo>
                  <a:lnTo>
                    <a:pt x="4468" y="420"/>
                  </a:lnTo>
                  <a:lnTo>
                    <a:pt x="4143" y="234"/>
                  </a:lnTo>
                  <a:lnTo>
                    <a:pt x="3770" y="94"/>
                  </a:lnTo>
                  <a:lnTo>
                    <a:pt x="3398" y="47"/>
                  </a:lnTo>
                  <a:lnTo>
                    <a:pt x="2979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  <p:transition advTm="3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A6ED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Freeform 6"/>
          <p:cNvSpPr/>
          <p:nvPr/>
        </p:nvSpPr>
        <p:spPr bwMode="auto">
          <a:xfrm>
            <a:off x="2531384" y="5817074"/>
            <a:ext cx="19050" cy="4049"/>
          </a:xfrm>
          <a:custGeom>
            <a:avLst/>
            <a:gdLst>
              <a:gd name="T0" fmla="*/ 0 w 12"/>
              <a:gd name="T1" fmla="*/ 3 h 3"/>
              <a:gd name="T2" fmla="*/ 12 w 12"/>
              <a:gd name="T3" fmla="*/ 0 h 3"/>
              <a:gd name="T4" fmla="*/ 12 w 12"/>
              <a:gd name="T5" fmla="*/ 0 h 3"/>
              <a:gd name="T6" fmla="*/ 0 w 12"/>
              <a:gd name="T7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" h="3">
                <a:moveTo>
                  <a:pt x="0" y="3"/>
                </a:moveTo>
                <a:lnTo>
                  <a:pt x="12" y="0"/>
                </a:lnTo>
                <a:lnTo>
                  <a:pt x="12" y="0"/>
                </a:lnTo>
                <a:lnTo>
                  <a:pt x="0" y="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6" name="Freeform 42"/>
          <p:cNvSpPr/>
          <p:nvPr/>
        </p:nvSpPr>
        <p:spPr bwMode="auto">
          <a:xfrm>
            <a:off x="-1768394" y="449250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" name="Freeform 5"/>
          <p:cNvSpPr>
            <a:spLocks noEditPoints="1"/>
          </p:cNvSpPr>
          <p:nvPr/>
        </p:nvSpPr>
        <p:spPr bwMode="auto">
          <a:xfrm>
            <a:off x="-712391" y="-684620"/>
            <a:ext cx="13680745" cy="7709534"/>
          </a:xfrm>
          <a:custGeom>
            <a:avLst/>
            <a:gdLst>
              <a:gd name="T0" fmla="*/ 5995 w 6021"/>
              <a:gd name="T1" fmla="*/ 2925 h 4063"/>
              <a:gd name="T2" fmla="*/ 5862 w 6021"/>
              <a:gd name="T3" fmla="*/ 2482 h 4063"/>
              <a:gd name="T4" fmla="*/ 5803 w 6021"/>
              <a:gd name="T5" fmla="*/ 2440 h 4063"/>
              <a:gd name="T6" fmla="*/ 5694 w 6021"/>
              <a:gd name="T7" fmla="*/ 2388 h 4063"/>
              <a:gd name="T8" fmla="*/ 5697 w 6021"/>
              <a:gd name="T9" fmla="*/ 2270 h 4063"/>
              <a:gd name="T10" fmla="*/ 5739 w 6021"/>
              <a:gd name="T11" fmla="*/ 2096 h 4063"/>
              <a:gd name="T12" fmla="*/ 5441 w 6021"/>
              <a:gd name="T13" fmla="*/ 1401 h 4063"/>
              <a:gd name="T14" fmla="*/ 5210 w 6021"/>
              <a:gd name="T15" fmla="*/ 1227 h 4063"/>
              <a:gd name="T16" fmla="*/ 4985 w 6021"/>
              <a:gd name="T17" fmla="*/ 1176 h 4063"/>
              <a:gd name="T18" fmla="*/ 4694 w 6021"/>
              <a:gd name="T19" fmla="*/ 432 h 4063"/>
              <a:gd name="T20" fmla="*/ 4607 w 6021"/>
              <a:gd name="T21" fmla="*/ 409 h 4063"/>
              <a:gd name="T22" fmla="*/ 4412 w 6021"/>
              <a:gd name="T23" fmla="*/ 380 h 4063"/>
              <a:gd name="T24" fmla="*/ 4266 w 6021"/>
              <a:gd name="T25" fmla="*/ 597 h 4063"/>
              <a:gd name="T26" fmla="*/ 3401 w 6021"/>
              <a:gd name="T27" fmla="*/ 410 h 4063"/>
              <a:gd name="T28" fmla="*/ 2404 w 6021"/>
              <a:gd name="T29" fmla="*/ 18 h 4063"/>
              <a:gd name="T30" fmla="*/ 2024 w 6021"/>
              <a:gd name="T31" fmla="*/ 25 h 4063"/>
              <a:gd name="T32" fmla="*/ 1906 w 6021"/>
              <a:gd name="T33" fmla="*/ 301 h 4063"/>
              <a:gd name="T34" fmla="*/ 1698 w 6021"/>
              <a:gd name="T35" fmla="*/ 629 h 4063"/>
              <a:gd name="T36" fmla="*/ 1686 w 6021"/>
              <a:gd name="T37" fmla="*/ 636 h 4063"/>
              <a:gd name="T38" fmla="*/ 1612 w 6021"/>
              <a:gd name="T39" fmla="*/ 672 h 4063"/>
              <a:gd name="T40" fmla="*/ 1614 w 6021"/>
              <a:gd name="T41" fmla="*/ 800 h 4063"/>
              <a:gd name="T42" fmla="*/ 1371 w 6021"/>
              <a:gd name="T43" fmla="*/ 1075 h 4063"/>
              <a:gd name="T44" fmla="*/ 1228 w 6021"/>
              <a:gd name="T45" fmla="*/ 1029 h 4063"/>
              <a:gd name="T46" fmla="*/ 827 w 6021"/>
              <a:gd name="T47" fmla="*/ 1038 h 4063"/>
              <a:gd name="T48" fmla="*/ 765 w 6021"/>
              <a:gd name="T49" fmla="*/ 1090 h 4063"/>
              <a:gd name="T50" fmla="*/ 478 w 6021"/>
              <a:gd name="T51" fmla="*/ 1520 h 4063"/>
              <a:gd name="T52" fmla="*/ 453 w 6021"/>
              <a:gd name="T53" fmla="*/ 1633 h 4063"/>
              <a:gd name="T54" fmla="*/ 347 w 6021"/>
              <a:gd name="T55" fmla="*/ 1918 h 4063"/>
              <a:gd name="T56" fmla="*/ 114 w 6021"/>
              <a:gd name="T57" fmla="*/ 2236 h 4063"/>
              <a:gd name="T58" fmla="*/ 391 w 6021"/>
              <a:gd name="T59" fmla="*/ 2098 h 4063"/>
              <a:gd name="T60" fmla="*/ 334 w 6021"/>
              <a:gd name="T61" fmla="*/ 2415 h 4063"/>
              <a:gd name="T62" fmla="*/ 206 w 6021"/>
              <a:gd name="T63" fmla="*/ 2560 h 4063"/>
              <a:gd name="T64" fmla="*/ 52 w 6021"/>
              <a:gd name="T65" fmla="*/ 2947 h 4063"/>
              <a:gd name="T66" fmla="*/ 335 w 6021"/>
              <a:gd name="T67" fmla="*/ 2624 h 4063"/>
              <a:gd name="T68" fmla="*/ 381 w 6021"/>
              <a:gd name="T69" fmla="*/ 2630 h 4063"/>
              <a:gd name="T70" fmla="*/ 75 w 6021"/>
              <a:gd name="T71" fmla="*/ 2952 h 4063"/>
              <a:gd name="T72" fmla="*/ 173 w 6021"/>
              <a:gd name="T73" fmla="*/ 3255 h 4063"/>
              <a:gd name="T74" fmla="*/ 767 w 6021"/>
              <a:gd name="T75" fmla="*/ 3517 h 4063"/>
              <a:gd name="T76" fmla="*/ 1241 w 6021"/>
              <a:gd name="T77" fmla="*/ 3658 h 4063"/>
              <a:gd name="T78" fmla="*/ 1880 w 6021"/>
              <a:gd name="T79" fmla="*/ 3639 h 4063"/>
              <a:gd name="T80" fmla="*/ 2151 w 6021"/>
              <a:gd name="T81" fmla="*/ 3612 h 4063"/>
              <a:gd name="T82" fmla="*/ 1960 w 6021"/>
              <a:gd name="T83" fmla="*/ 3737 h 4063"/>
              <a:gd name="T84" fmla="*/ 1707 w 6021"/>
              <a:gd name="T85" fmla="*/ 3856 h 4063"/>
              <a:gd name="T86" fmla="*/ 1962 w 6021"/>
              <a:gd name="T87" fmla="*/ 3862 h 4063"/>
              <a:gd name="T88" fmla="*/ 1850 w 6021"/>
              <a:gd name="T89" fmla="*/ 3986 h 4063"/>
              <a:gd name="T90" fmla="*/ 1776 w 6021"/>
              <a:gd name="T91" fmla="*/ 4033 h 4063"/>
              <a:gd name="T92" fmla="*/ 1783 w 6021"/>
              <a:gd name="T93" fmla="*/ 4042 h 4063"/>
              <a:gd name="T94" fmla="*/ 1915 w 6021"/>
              <a:gd name="T95" fmla="*/ 3985 h 4063"/>
              <a:gd name="T96" fmla="*/ 2575 w 6021"/>
              <a:gd name="T97" fmla="*/ 4050 h 4063"/>
              <a:gd name="T98" fmla="*/ 3129 w 6021"/>
              <a:gd name="T99" fmla="*/ 4040 h 4063"/>
              <a:gd name="T100" fmla="*/ 3447 w 6021"/>
              <a:gd name="T101" fmla="*/ 4014 h 4063"/>
              <a:gd name="T102" fmla="*/ 3813 w 6021"/>
              <a:gd name="T103" fmla="*/ 3920 h 4063"/>
              <a:gd name="T104" fmla="*/ 4005 w 6021"/>
              <a:gd name="T105" fmla="*/ 3888 h 4063"/>
              <a:gd name="T106" fmla="*/ 4143 w 6021"/>
              <a:gd name="T107" fmla="*/ 3887 h 4063"/>
              <a:gd name="T108" fmla="*/ 5112 w 6021"/>
              <a:gd name="T109" fmla="*/ 3874 h 4063"/>
              <a:gd name="T110" fmla="*/ 5121 w 6021"/>
              <a:gd name="T111" fmla="*/ 3504 h 4063"/>
              <a:gd name="T112" fmla="*/ 5211 w 6021"/>
              <a:gd name="T113" fmla="*/ 3552 h 4063"/>
              <a:gd name="T114" fmla="*/ 5583 w 6021"/>
              <a:gd name="T115" fmla="*/ 3427 h 4063"/>
              <a:gd name="T116" fmla="*/ 5859 w 6021"/>
              <a:gd name="T117" fmla="*/ 3023 h 4063"/>
              <a:gd name="T118" fmla="*/ 5865 w 6021"/>
              <a:gd name="T119" fmla="*/ 3119 h 4063"/>
              <a:gd name="T120" fmla="*/ 5991 w 6021"/>
              <a:gd name="T121" fmla="*/ 3141 h 4063"/>
              <a:gd name="T122" fmla="*/ 5038 w 6021"/>
              <a:gd name="T123" fmla="*/ 1208 h 4063"/>
              <a:gd name="T124" fmla="*/ 4341 w 6021"/>
              <a:gd name="T125" fmla="*/ 710 h 40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021" h="4063">
                <a:moveTo>
                  <a:pt x="6021" y="3021"/>
                </a:moveTo>
                <a:cubicBezTo>
                  <a:pt x="6021" y="3016"/>
                  <a:pt x="6020" y="3011"/>
                  <a:pt x="6019" y="3007"/>
                </a:cubicBezTo>
                <a:cubicBezTo>
                  <a:pt x="6019" y="3003"/>
                  <a:pt x="6018" y="2999"/>
                  <a:pt x="6017" y="2994"/>
                </a:cubicBezTo>
                <a:cubicBezTo>
                  <a:pt x="6016" y="2987"/>
                  <a:pt x="6015" y="2980"/>
                  <a:pt x="6013" y="2973"/>
                </a:cubicBezTo>
                <a:cubicBezTo>
                  <a:pt x="6011" y="2967"/>
                  <a:pt x="6011" y="2967"/>
                  <a:pt x="6011" y="2967"/>
                </a:cubicBezTo>
                <a:cubicBezTo>
                  <a:pt x="6010" y="2965"/>
                  <a:pt x="6010" y="2965"/>
                  <a:pt x="6010" y="2965"/>
                </a:cubicBezTo>
                <a:cubicBezTo>
                  <a:pt x="6009" y="2963"/>
                  <a:pt x="6009" y="2963"/>
                  <a:pt x="6009" y="2963"/>
                </a:cubicBezTo>
                <a:cubicBezTo>
                  <a:pt x="6009" y="2960"/>
                  <a:pt x="6008" y="2957"/>
                  <a:pt x="6007" y="2955"/>
                </a:cubicBezTo>
                <a:cubicBezTo>
                  <a:pt x="6005" y="2949"/>
                  <a:pt x="6003" y="2943"/>
                  <a:pt x="6001" y="2938"/>
                </a:cubicBezTo>
                <a:cubicBezTo>
                  <a:pt x="6000" y="2936"/>
                  <a:pt x="6000" y="2935"/>
                  <a:pt x="5999" y="2934"/>
                </a:cubicBezTo>
                <a:cubicBezTo>
                  <a:pt x="5998" y="2931"/>
                  <a:pt x="5998" y="2931"/>
                  <a:pt x="5998" y="2931"/>
                </a:cubicBezTo>
                <a:cubicBezTo>
                  <a:pt x="5995" y="2925"/>
                  <a:pt x="5995" y="2925"/>
                  <a:pt x="5995" y="2925"/>
                </a:cubicBezTo>
                <a:cubicBezTo>
                  <a:pt x="5994" y="2920"/>
                  <a:pt x="5991" y="2916"/>
                  <a:pt x="5990" y="2912"/>
                </a:cubicBezTo>
                <a:cubicBezTo>
                  <a:pt x="5988" y="2908"/>
                  <a:pt x="5986" y="2905"/>
                  <a:pt x="5985" y="2901"/>
                </a:cubicBezTo>
                <a:cubicBezTo>
                  <a:pt x="5982" y="2896"/>
                  <a:pt x="5982" y="2896"/>
                  <a:pt x="5982" y="2896"/>
                </a:cubicBezTo>
                <a:cubicBezTo>
                  <a:pt x="5980" y="2893"/>
                  <a:pt x="5980" y="2893"/>
                  <a:pt x="5980" y="2893"/>
                </a:cubicBezTo>
                <a:cubicBezTo>
                  <a:pt x="5979" y="2891"/>
                  <a:pt x="5979" y="2891"/>
                  <a:pt x="5979" y="2891"/>
                </a:cubicBezTo>
                <a:cubicBezTo>
                  <a:pt x="5978" y="2888"/>
                  <a:pt x="5976" y="2885"/>
                  <a:pt x="5974" y="2882"/>
                </a:cubicBezTo>
                <a:cubicBezTo>
                  <a:pt x="5971" y="2875"/>
                  <a:pt x="5968" y="2870"/>
                  <a:pt x="5965" y="2864"/>
                </a:cubicBezTo>
                <a:cubicBezTo>
                  <a:pt x="5952" y="2842"/>
                  <a:pt x="5940" y="2824"/>
                  <a:pt x="5922" y="2804"/>
                </a:cubicBezTo>
                <a:cubicBezTo>
                  <a:pt x="5901" y="2795"/>
                  <a:pt x="5901" y="2795"/>
                  <a:pt x="5901" y="2795"/>
                </a:cubicBezTo>
                <a:cubicBezTo>
                  <a:pt x="5898" y="2728"/>
                  <a:pt x="5886" y="2661"/>
                  <a:pt x="5872" y="2634"/>
                </a:cubicBezTo>
                <a:cubicBezTo>
                  <a:pt x="5859" y="2596"/>
                  <a:pt x="5901" y="2562"/>
                  <a:pt x="5919" y="2519"/>
                </a:cubicBezTo>
                <a:cubicBezTo>
                  <a:pt x="5888" y="2524"/>
                  <a:pt x="5893" y="2477"/>
                  <a:pt x="5862" y="2482"/>
                </a:cubicBezTo>
                <a:cubicBezTo>
                  <a:pt x="5865" y="2475"/>
                  <a:pt x="5849" y="2461"/>
                  <a:pt x="5828" y="2447"/>
                </a:cubicBezTo>
                <a:cubicBezTo>
                  <a:pt x="5825" y="2445"/>
                  <a:pt x="5822" y="2443"/>
                  <a:pt x="5819" y="2441"/>
                </a:cubicBezTo>
                <a:cubicBezTo>
                  <a:pt x="5817" y="2440"/>
                  <a:pt x="5819" y="2440"/>
                  <a:pt x="5819" y="2440"/>
                </a:cubicBezTo>
                <a:cubicBezTo>
                  <a:pt x="5820" y="2440"/>
                  <a:pt x="5820" y="2440"/>
                  <a:pt x="5820" y="2440"/>
                </a:cubicBezTo>
                <a:cubicBezTo>
                  <a:pt x="5822" y="2439"/>
                  <a:pt x="5823" y="2438"/>
                  <a:pt x="5825" y="2438"/>
                </a:cubicBezTo>
                <a:cubicBezTo>
                  <a:pt x="5825" y="2437"/>
                  <a:pt x="5824" y="2436"/>
                  <a:pt x="5824" y="2435"/>
                </a:cubicBezTo>
                <a:cubicBezTo>
                  <a:pt x="5824" y="2435"/>
                  <a:pt x="5823" y="2435"/>
                  <a:pt x="5823" y="2435"/>
                </a:cubicBezTo>
                <a:cubicBezTo>
                  <a:pt x="5823" y="2434"/>
                  <a:pt x="5823" y="2434"/>
                  <a:pt x="5823" y="2434"/>
                </a:cubicBezTo>
                <a:cubicBezTo>
                  <a:pt x="5822" y="2434"/>
                  <a:pt x="5822" y="2434"/>
                  <a:pt x="5822" y="2434"/>
                </a:cubicBezTo>
                <a:cubicBezTo>
                  <a:pt x="5822" y="2434"/>
                  <a:pt x="5819" y="2437"/>
                  <a:pt x="5814" y="2439"/>
                </a:cubicBezTo>
                <a:cubicBezTo>
                  <a:pt x="5813" y="2440"/>
                  <a:pt x="5812" y="2440"/>
                  <a:pt x="5811" y="2440"/>
                </a:cubicBezTo>
                <a:cubicBezTo>
                  <a:pt x="5808" y="2440"/>
                  <a:pt x="5806" y="2440"/>
                  <a:pt x="5803" y="2440"/>
                </a:cubicBezTo>
                <a:cubicBezTo>
                  <a:pt x="5798" y="2439"/>
                  <a:pt x="5792" y="2437"/>
                  <a:pt x="5786" y="2434"/>
                </a:cubicBezTo>
                <a:cubicBezTo>
                  <a:pt x="5777" y="2429"/>
                  <a:pt x="5769" y="2443"/>
                  <a:pt x="5762" y="2457"/>
                </a:cubicBezTo>
                <a:cubicBezTo>
                  <a:pt x="5769" y="2443"/>
                  <a:pt x="5769" y="2443"/>
                  <a:pt x="5777" y="2429"/>
                </a:cubicBezTo>
                <a:cubicBezTo>
                  <a:pt x="5774" y="2432"/>
                  <a:pt x="5772" y="2434"/>
                  <a:pt x="5769" y="2435"/>
                </a:cubicBezTo>
                <a:cubicBezTo>
                  <a:pt x="5766" y="2436"/>
                  <a:pt x="5763" y="2436"/>
                  <a:pt x="5760" y="2436"/>
                </a:cubicBezTo>
                <a:cubicBezTo>
                  <a:pt x="5755" y="2435"/>
                  <a:pt x="5750" y="2432"/>
                  <a:pt x="5746" y="2429"/>
                </a:cubicBezTo>
                <a:cubicBezTo>
                  <a:pt x="5736" y="2423"/>
                  <a:pt x="5728" y="2414"/>
                  <a:pt x="5718" y="2418"/>
                </a:cubicBezTo>
                <a:cubicBezTo>
                  <a:pt x="5725" y="2404"/>
                  <a:pt x="5725" y="2404"/>
                  <a:pt x="5733" y="2390"/>
                </a:cubicBezTo>
                <a:cubicBezTo>
                  <a:pt x="5730" y="2391"/>
                  <a:pt x="5728" y="2392"/>
                  <a:pt x="5725" y="2392"/>
                </a:cubicBezTo>
                <a:cubicBezTo>
                  <a:pt x="5722" y="2393"/>
                  <a:pt x="5719" y="2393"/>
                  <a:pt x="5717" y="2393"/>
                </a:cubicBezTo>
                <a:cubicBezTo>
                  <a:pt x="5711" y="2393"/>
                  <a:pt x="5706" y="2392"/>
                  <a:pt x="5701" y="2390"/>
                </a:cubicBezTo>
                <a:cubicBezTo>
                  <a:pt x="5699" y="2390"/>
                  <a:pt x="5696" y="2389"/>
                  <a:pt x="5694" y="2388"/>
                </a:cubicBezTo>
                <a:cubicBezTo>
                  <a:pt x="5692" y="2387"/>
                  <a:pt x="5689" y="2386"/>
                  <a:pt x="5687" y="2385"/>
                </a:cubicBezTo>
                <a:cubicBezTo>
                  <a:pt x="5682" y="2383"/>
                  <a:pt x="5677" y="2380"/>
                  <a:pt x="5672" y="2377"/>
                </a:cubicBezTo>
                <a:cubicBezTo>
                  <a:pt x="5662" y="2372"/>
                  <a:pt x="5652" y="2366"/>
                  <a:pt x="5642" y="2362"/>
                </a:cubicBezTo>
                <a:cubicBezTo>
                  <a:pt x="5633" y="2358"/>
                  <a:pt x="5623" y="2355"/>
                  <a:pt x="5612" y="2355"/>
                </a:cubicBezTo>
                <a:cubicBezTo>
                  <a:pt x="5619" y="2341"/>
                  <a:pt x="5619" y="2341"/>
                  <a:pt x="5625" y="2327"/>
                </a:cubicBezTo>
                <a:cubicBezTo>
                  <a:pt x="5622" y="2326"/>
                  <a:pt x="5620" y="2325"/>
                  <a:pt x="5618" y="2324"/>
                </a:cubicBezTo>
                <a:cubicBezTo>
                  <a:pt x="5616" y="2324"/>
                  <a:pt x="5615" y="2323"/>
                  <a:pt x="5613" y="2322"/>
                </a:cubicBezTo>
                <a:cubicBezTo>
                  <a:pt x="5610" y="2321"/>
                  <a:pt x="5607" y="2319"/>
                  <a:pt x="5605" y="2317"/>
                </a:cubicBezTo>
                <a:cubicBezTo>
                  <a:pt x="5604" y="2317"/>
                  <a:pt x="5604" y="2317"/>
                  <a:pt x="5604" y="2317"/>
                </a:cubicBezTo>
                <a:cubicBezTo>
                  <a:pt x="5628" y="2315"/>
                  <a:pt x="5648" y="2308"/>
                  <a:pt x="5664" y="2299"/>
                </a:cubicBezTo>
                <a:cubicBezTo>
                  <a:pt x="5673" y="2294"/>
                  <a:pt x="5681" y="2288"/>
                  <a:pt x="5687" y="2281"/>
                </a:cubicBezTo>
                <a:cubicBezTo>
                  <a:pt x="5691" y="2277"/>
                  <a:pt x="5694" y="2274"/>
                  <a:pt x="5697" y="2270"/>
                </a:cubicBezTo>
                <a:cubicBezTo>
                  <a:pt x="5698" y="2268"/>
                  <a:pt x="5698" y="2268"/>
                  <a:pt x="5698" y="2268"/>
                </a:cubicBezTo>
                <a:cubicBezTo>
                  <a:pt x="5703" y="2265"/>
                  <a:pt x="5703" y="2265"/>
                  <a:pt x="5703" y="2265"/>
                </a:cubicBezTo>
                <a:cubicBezTo>
                  <a:pt x="5713" y="2257"/>
                  <a:pt x="5713" y="2257"/>
                  <a:pt x="5713" y="2257"/>
                </a:cubicBezTo>
                <a:cubicBezTo>
                  <a:pt x="5721" y="2251"/>
                  <a:pt x="5728" y="2246"/>
                  <a:pt x="5736" y="2240"/>
                </a:cubicBezTo>
                <a:cubicBezTo>
                  <a:pt x="5743" y="2233"/>
                  <a:pt x="5750" y="2227"/>
                  <a:pt x="5758" y="2220"/>
                </a:cubicBezTo>
                <a:cubicBezTo>
                  <a:pt x="5761" y="2217"/>
                  <a:pt x="5765" y="2213"/>
                  <a:pt x="5768" y="2210"/>
                </a:cubicBezTo>
                <a:cubicBezTo>
                  <a:pt x="5773" y="2205"/>
                  <a:pt x="5773" y="2205"/>
                  <a:pt x="5773" y="2205"/>
                </a:cubicBezTo>
                <a:cubicBezTo>
                  <a:pt x="5776" y="2203"/>
                  <a:pt x="5776" y="2203"/>
                  <a:pt x="5776" y="2203"/>
                </a:cubicBezTo>
                <a:cubicBezTo>
                  <a:pt x="5777" y="2201"/>
                  <a:pt x="5777" y="2201"/>
                  <a:pt x="5777" y="2201"/>
                </a:cubicBezTo>
                <a:cubicBezTo>
                  <a:pt x="5778" y="2201"/>
                  <a:pt x="5778" y="2201"/>
                  <a:pt x="5778" y="2201"/>
                </a:cubicBezTo>
                <a:cubicBezTo>
                  <a:pt x="5782" y="2194"/>
                  <a:pt x="5784" y="2189"/>
                  <a:pt x="5786" y="2184"/>
                </a:cubicBezTo>
                <a:cubicBezTo>
                  <a:pt x="5789" y="2173"/>
                  <a:pt x="5761" y="2135"/>
                  <a:pt x="5739" y="2096"/>
                </a:cubicBezTo>
                <a:cubicBezTo>
                  <a:pt x="5716" y="2057"/>
                  <a:pt x="5697" y="2019"/>
                  <a:pt x="5697" y="2019"/>
                </a:cubicBezTo>
                <a:cubicBezTo>
                  <a:pt x="5690" y="2004"/>
                  <a:pt x="5680" y="1983"/>
                  <a:pt x="5669" y="1963"/>
                </a:cubicBezTo>
                <a:cubicBezTo>
                  <a:pt x="5658" y="1942"/>
                  <a:pt x="5647" y="1922"/>
                  <a:pt x="5636" y="1909"/>
                </a:cubicBezTo>
                <a:cubicBezTo>
                  <a:pt x="5628" y="1905"/>
                  <a:pt x="5617" y="1907"/>
                  <a:pt x="5604" y="1903"/>
                </a:cubicBezTo>
                <a:cubicBezTo>
                  <a:pt x="5591" y="1900"/>
                  <a:pt x="5573" y="1892"/>
                  <a:pt x="5554" y="1867"/>
                </a:cubicBezTo>
                <a:cubicBezTo>
                  <a:pt x="5545" y="1855"/>
                  <a:pt x="5552" y="1850"/>
                  <a:pt x="5558" y="1846"/>
                </a:cubicBezTo>
                <a:cubicBezTo>
                  <a:pt x="5540" y="1821"/>
                  <a:pt x="5518" y="1779"/>
                  <a:pt x="5503" y="1743"/>
                </a:cubicBezTo>
                <a:cubicBezTo>
                  <a:pt x="5488" y="1706"/>
                  <a:pt x="5480" y="1675"/>
                  <a:pt x="5485" y="1672"/>
                </a:cubicBezTo>
                <a:cubicBezTo>
                  <a:pt x="5481" y="1656"/>
                  <a:pt x="5481" y="1621"/>
                  <a:pt x="5485" y="1586"/>
                </a:cubicBezTo>
                <a:cubicBezTo>
                  <a:pt x="5489" y="1550"/>
                  <a:pt x="5497" y="1515"/>
                  <a:pt x="5497" y="1499"/>
                </a:cubicBezTo>
                <a:cubicBezTo>
                  <a:pt x="5500" y="1485"/>
                  <a:pt x="5491" y="1464"/>
                  <a:pt x="5474" y="1439"/>
                </a:cubicBezTo>
                <a:cubicBezTo>
                  <a:pt x="5466" y="1427"/>
                  <a:pt x="5454" y="1414"/>
                  <a:pt x="5441" y="1401"/>
                </a:cubicBezTo>
                <a:cubicBezTo>
                  <a:pt x="5428" y="1388"/>
                  <a:pt x="5414" y="1376"/>
                  <a:pt x="5398" y="1364"/>
                </a:cubicBezTo>
                <a:cubicBezTo>
                  <a:pt x="5403" y="1353"/>
                  <a:pt x="5382" y="1341"/>
                  <a:pt x="5361" y="1331"/>
                </a:cubicBezTo>
                <a:cubicBezTo>
                  <a:pt x="5361" y="1330"/>
                  <a:pt x="5355" y="1329"/>
                  <a:pt x="5346" y="1328"/>
                </a:cubicBezTo>
                <a:cubicBezTo>
                  <a:pt x="5328" y="1318"/>
                  <a:pt x="5309" y="1308"/>
                  <a:pt x="5291" y="1301"/>
                </a:cubicBezTo>
                <a:cubicBezTo>
                  <a:pt x="5260" y="1287"/>
                  <a:pt x="5230" y="1279"/>
                  <a:pt x="5208" y="1277"/>
                </a:cubicBezTo>
                <a:cubicBezTo>
                  <a:pt x="5208" y="1276"/>
                  <a:pt x="5208" y="1275"/>
                  <a:pt x="5208" y="1275"/>
                </a:cubicBezTo>
                <a:cubicBezTo>
                  <a:pt x="5208" y="1269"/>
                  <a:pt x="5208" y="1269"/>
                  <a:pt x="5208" y="1269"/>
                </a:cubicBezTo>
                <a:cubicBezTo>
                  <a:pt x="5208" y="1262"/>
                  <a:pt x="5208" y="1262"/>
                  <a:pt x="5208" y="1262"/>
                </a:cubicBezTo>
                <a:cubicBezTo>
                  <a:pt x="5208" y="1257"/>
                  <a:pt x="5209" y="1253"/>
                  <a:pt x="5209" y="1248"/>
                </a:cubicBezTo>
                <a:cubicBezTo>
                  <a:pt x="5210" y="1234"/>
                  <a:pt x="5210" y="1234"/>
                  <a:pt x="5210" y="1234"/>
                </a:cubicBezTo>
                <a:cubicBezTo>
                  <a:pt x="5210" y="1231"/>
                  <a:pt x="5210" y="1231"/>
                  <a:pt x="5210" y="1231"/>
                </a:cubicBezTo>
                <a:cubicBezTo>
                  <a:pt x="5210" y="1227"/>
                  <a:pt x="5210" y="1227"/>
                  <a:pt x="5210" y="1227"/>
                </a:cubicBezTo>
                <a:cubicBezTo>
                  <a:pt x="5210" y="1218"/>
                  <a:pt x="5210" y="1218"/>
                  <a:pt x="5210" y="1218"/>
                </a:cubicBezTo>
                <a:cubicBezTo>
                  <a:pt x="5210" y="1206"/>
                  <a:pt x="5209" y="1195"/>
                  <a:pt x="5208" y="1183"/>
                </a:cubicBezTo>
                <a:cubicBezTo>
                  <a:pt x="5207" y="1180"/>
                  <a:pt x="5207" y="1177"/>
                  <a:pt x="5206" y="1175"/>
                </a:cubicBezTo>
                <a:cubicBezTo>
                  <a:pt x="5206" y="1172"/>
                  <a:pt x="5205" y="1168"/>
                  <a:pt x="5204" y="1164"/>
                </a:cubicBezTo>
                <a:cubicBezTo>
                  <a:pt x="5202" y="1158"/>
                  <a:pt x="5200" y="1151"/>
                  <a:pt x="5197" y="1144"/>
                </a:cubicBezTo>
                <a:cubicBezTo>
                  <a:pt x="5192" y="1131"/>
                  <a:pt x="5185" y="1118"/>
                  <a:pt x="5175" y="1106"/>
                </a:cubicBezTo>
                <a:cubicBezTo>
                  <a:pt x="5166" y="1137"/>
                  <a:pt x="5138" y="1162"/>
                  <a:pt x="5158" y="1184"/>
                </a:cubicBezTo>
                <a:cubicBezTo>
                  <a:pt x="5153" y="1184"/>
                  <a:pt x="5146" y="1185"/>
                  <a:pt x="5140" y="1186"/>
                </a:cubicBezTo>
                <a:cubicBezTo>
                  <a:pt x="5137" y="1181"/>
                  <a:pt x="5135" y="1176"/>
                  <a:pt x="5132" y="1172"/>
                </a:cubicBezTo>
                <a:cubicBezTo>
                  <a:pt x="5119" y="1188"/>
                  <a:pt x="5101" y="1190"/>
                  <a:pt x="5085" y="1191"/>
                </a:cubicBezTo>
                <a:cubicBezTo>
                  <a:pt x="5073" y="1192"/>
                  <a:pt x="5062" y="1193"/>
                  <a:pt x="5053" y="1199"/>
                </a:cubicBezTo>
                <a:cubicBezTo>
                  <a:pt x="5031" y="1192"/>
                  <a:pt x="5008" y="1184"/>
                  <a:pt x="4985" y="1176"/>
                </a:cubicBezTo>
                <a:cubicBezTo>
                  <a:pt x="4975" y="1147"/>
                  <a:pt x="4963" y="1106"/>
                  <a:pt x="4953" y="1071"/>
                </a:cubicBezTo>
                <a:cubicBezTo>
                  <a:pt x="4943" y="1034"/>
                  <a:pt x="4935" y="1004"/>
                  <a:pt x="4937" y="1003"/>
                </a:cubicBezTo>
                <a:cubicBezTo>
                  <a:pt x="4933" y="988"/>
                  <a:pt x="4928" y="957"/>
                  <a:pt x="4920" y="926"/>
                </a:cubicBezTo>
                <a:cubicBezTo>
                  <a:pt x="4914" y="895"/>
                  <a:pt x="4906" y="865"/>
                  <a:pt x="4900" y="850"/>
                </a:cubicBezTo>
                <a:cubicBezTo>
                  <a:pt x="4896" y="827"/>
                  <a:pt x="4858" y="767"/>
                  <a:pt x="4824" y="706"/>
                </a:cubicBezTo>
                <a:cubicBezTo>
                  <a:pt x="4806" y="675"/>
                  <a:pt x="4788" y="645"/>
                  <a:pt x="4775" y="619"/>
                </a:cubicBezTo>
                <a:cubicBezTo>
                  <a:pt x="4762" y="593"/>
                  <a:pt x="4752" y="572"/>
                  <a:pt x="4747" y="561"/>
                </a:cubicBezTo>
                <a:cubicBezTo>
                  <a:pt x="4741" y="547"/>
                  <a:pt x="4734" y="529"/>
                  <a:pt x="4726" y="509"/>
                </a:cubicBezTo>
                <a:cubicBezTo>
                  <a:pt x="4718" y="489"/>
                  <a:pt x="4709" y="467"/>
                  <a:pt x="4700" y="446"/>
                </a:cubicBezTo>
                <a:cubicBezTo>
                  <a:pt x="4702" y="450"/>
                  <a:pt x="4702" y="449"/>
                  <a:pt x="4702" y="448"/>
                </a:cubicBezTo>
                <a:cubicBezTo>
                  <a:pt x="4701" y="446"/>
                  <a:pt x="4701" y="442"/>
                  <a:pt x="4699" y="439"/>
                </a:cubicBezTo>
                <a:cubicBezTo>
                  <a:pt x="4695" y="432"/>
                  <a:pt x="4692" y="424"/>
                  <a:pt x="4694" y="432"/>
                </a:cubicBezTo>
                <a:cubicBezTo>
                  <a:pt x="4691" y="425"/>
                  <a:pt x="4688" y="418"/>
                  <a:pt x="4685" y="413"/>
                </a:cubicBezTo>
                <a:cubicBezTo>
                  <a:pt x="4679" y="408"/>
                  <a:pt x="4674" y="406"/>
                  <a:pt x="4671" y="407"/>
                </a:cubicBezTo>
                <a:cubicBezTo>
                  <a:pt x="4671" y="407"/>
                  <a:pt x="4671" y="407"/>
                  <a:pt x="4671" y="409"/>
                </a:cubicBezTo>
                <a:cubicBezTo>
                  <a:pt x="4671" y="410"/>
                  <a:pt x="4672" y="412"/>
                  <a:pt x="4671" y="415"/>
                </a:cubicBezTo>
                <a:cubicBezTo>
                  <a:pt x="4671" y="419"/>
                  <a:pt x="4669" y="423"/>
                  <a:pt x="4664" y="425"/>
                </a:cubicBezTo>
                <a:cubicBezTo>
                  <a:pt x="4661" y="426"/>
                  <a:pt x="4665" y="440"/>
                  <a:pt x="4670" y="455"/>
                </a:cubicBezTo>
                <a:cubicBezTo>
                  <a:pt x="4665" y="440"/>
                  <a:pt x="4665" y="440"/>
                  <a:pt x="4661" y="426"/>
                </a:cubicBezTo>
                <a:cubicBezTo>
                  <a:pt x="4664" y="441"/>
                  <a:pt x="4662" y="441"/>
                  <a:pt x="4658" y="440"/>
                </a:cubicBezTo>
                <a:cubicBezTo>
                  <a:pt x="4654" y="439"/>
                  <a:pt x="4650" y="437"/>
                  <a:pt x="4650" y="445"/>
                </a:cubicBezTo>
                <a:cubicBezTo>
                  <a:pt x="4645" y="430"/>
                  <a:pt x="4645" y="430"/>
                  <a:pt x="4641" y="415"/>
                </a:cubicBezTo>
                <a:cubicBezTo>
                  <a:pt x="4641" y="447"/>
                  <a:pt x="4624" y="420"/>
                  <a:pt x="4616" y="438"/>
                </a:cubicBezTo>
                <a:cubicBezTo>
                  <a:pt x="4611" y="424"/>
                  <a:pt x="4611" y="424"/>
                  <a:pt x="4607" y="409"/>
                </a:cubicBezTo>
                <a:cubicBezTo>
                  <a:pt x="4604" y="410"/>
                  <a:pt x="4600" y="411"/>
                  <a:pt x="4597" y="410"/>
                </a:cubicBezTo>
                <a:cubicBezTo>
                  <a:pt x="4594" y="409"/>
                  <a:pt x="4591" y="406"/>
                  <a:pt x="4588" y="398"/>
                </a:cubicBezTo>
                <a:cubicBezTo>
                  <a:pt x="4583" y="384"/>
                  <a:pt x="4583" y="384"/>
                  <a:pt x="4578" y="369"/>
                </a:cubicBezTo>
                <a:cubicBezTo>
                  <a:pt x="4566" y="357"/>
                  <a:pt x="4562" y="390"/>
                  <a:pt x="4551" y="361"/>
                </a:cubicBezTo>
                <a:cubicBezTo>
                  <a:pt x="4557" y="376"/>
                  <a:pt x="4557" y="376"/>
                  <a:pt x="4562" y="390"/>
                </a:cubicBezTo>
                <a:cubicBezTo>
                  <a:pt x="4548" y="395"/>
                  <a:pt x="4535" y="395"/>
                  <a:pt x="4521" y="394"/>
                </a:cubicBezTo>
                <a:cubicBezTo>
                  <a:pt x="4514" y="393"/>
                  <a:pt x="4508" y="392"/>
                  <a:pt x="4501" y="391"/>
                </a:cubicBezTo>
                <a:cubicBezTo>
                  <a:pt x="4497" y="390"/>
                  <a:pt x="4494" y="389"/>
                  <a:pt x="4491" y="389"/>
                </a:cubicBezTo>
                <a:cubicBezTo>
                  <a:pt x="4485" y="385"/>
                  <a:pt x="4485" y="385"/>
                  <a:pt x="4485" y="385"/>
                </a:cubicBezTo>
                <a:cubicBezTo>
                  <a:pt x="4472" y="373"/>
                  <a:pt x="4461" y="367"/>
                  <a:pt x="4451" y="365"/>
                </a:cubicBezTo>
                <a:cubicBezTo>
                  <a:pt x="4440" y="363"/>
                  <a:pt x="4431" y="365"/>
                  <a:pt x="4424" y="370"/>
                </a:cubicBezTo>
                <a:cubicBezTo>
                  <a:pt x="4420" y="373"/>
                  <a:pt x="4416" y="376"/>
                  <a:pt x="4412" y="380"/>
                </a:cubicBezTo>
                <a:cubicBezTo>
                  <a:pt x="4408" y="384"/>
                  <a:pt x="4405" y="388"/>
                  <a:pt x="4401" y="393"/>
                </a:cubicBezTo>
                <a:cubicBezTo>
                  <a:pt x="4394" y="402"/>
                  <a:pt x="4388" y="413"/>
                  <a:pt x="4382" y="423"/>
                </a:cubicBezTo>
                <a:cubicBezTo>
                  <a:pt x="4378" y="425"/>
                  <a:pt x="4386" y="455"/>
                  <a:pt x="4402" y="482"/>
                </a:cubicBezTo>
                <a:cubicBezTo>
                  <a:pt x="4389" y="487"/>
                  <a:pt x="4389" y="487"/>
                  <a:pt x="4389" y="487"/>
                </a:cubicBezTo>
                <a:cubicBezTo>
                  <a:pt x="4381" y="490"/>
                  <a:pt x="4404" y="531"/>
                  <a:pt x="4396" y="535"/>
                </a:cubicBezTo>
                <a:cubicBezTo>
                  <a:pt x="4387" y="559"/>
                  <a:pt x="4373" y="575"/>
                  <a:pt x="4357" y="586"/>
                </a:cubicBezTo>
                <a:cubicBezTo>
                  <a:pt x="4353" y="589"/>
                  <a:pt x="4349" y="592"/>
                  <a:pt x="4345" y="594"/>
                </a:cubicBezTo>
                <a:cubicBezTo>
                  <a:pt x="4341" y="596"/>
                  <a:pt x="4336" y="599"/>
                  <a:pt x="4331" y="601"/>
                </a:cubicBezTo>
                <a:cubicBezTo>
                  <a:pt x="4322" y="605"/>
                  <a:pt x="4312" y="608"/>
                  <a:pt x="4303" y="611"/>
                </a:cubicBezTo>
                <a:cubicBezTo>
                  <a:pt x="4300" y="612"/>
                  <a:pt x="4297" y="613"/>
                  <a:pt x="4294" y="614"/>
                </a:cubicBezTo>
                <a:cubicBezTo>
                  <a:pt x="4288" y="607"/>
                  <a:pt x="4283" y="602"/>
                  <a:pt x="4278" y="599"/>
                </a:cubicBezTo>
                <a:cubicBezTo>
                  <a:pt x="4275" y="597"/>
                  <a:pt x="4270" y="597"/>
                  <a:pt x="4266" y="597"/>
                </a:cubicBezTo>
                <a:cubicBezTo>
                  <a:pt x="4261" y="598"/>
                  <a:pt x="4257" y="599"/>
                  <a:pt x="4253" y="601"/>
                </a:cubicBezTo>
                <a:cubicBezTo>
                  <a:pt x="4245" y="605"/>
                  <a:pt x="4238" y="612"/>
                  <a:pt x="4232" y="620"/>
                </a:cubicBezTo>
                <a:cubicBezTo>
                  <a:pt x="4230" y="623"/>
                  <a:pt x="4229" y="625"/>
                  <a:pt x="4227" y="627"/>
                </a:cubicBezTo>
                <a:cubicBezTo>
                  <a:pt x="4225" y="629"/>
                  <a:pt x="4222" y="632"/>
                  <a:pt x="4220" y="635"/>
                </a:cubicBezTo>
                <a:cubicBezTo>
                  <a:pt x="4216" y="640"/>
                  <a:pt x="4212" y="645"/>
                  <a:pt x="4208" y="650"/>
                </a:cubicBezTo>
                <a:cubicBezTo>
                  <a:pt x="4206" y="651"/>
                  <a:pt x="4206" y="654"/>
                  <a:pt x="4206" y="660"/>
                </a:cubicBezTo>
                <a:cubicBezTo>
                  <a:pt x="4201" y="666"/>
                  <a:pt x="4195" y="672"/>
                  <a:pt x="4190" y="679"/>
                </a:cubicBezTo>
                <a:cubicBezTo>
                  <a:pt x="4197" y="680"/>
                  <a:pt x="4205" y="682"/>
                  <a:pt x="4212" y="684"/>
                </a:cubicBezTo>
                <a:cubicBezTo>
                  <a:pt x="4213" y="686"/>
                  <a:pt x="4213" y="688"/>
                  <a:pt x="4214" y="690"/>
                </a:cubicBezTo>
                <a:cubicBezTo>
                  <a:pt x="4030" y="614"/>
                  <a:pt x="3839" y="555"/>
                  <a:pt x="3656" y="496"/>
                </a:cubicBezTo>
                <a:cubicBezTo>
                  <a:pt x="3598" y="477"/>
                  <a:pt x="3540" y="458"/>
                  <a:pt x="3485" y="439"/>
                </a:cubicBezTo>
                <a:cubicBezTo>
                  <a:pt x="3457" y="429"/>
                  <a:pt x="3429" y="420"/>
                  <a:pt x="3401" y="410"/>
                </a:cubicBezTo>
                <a:cubicBezTo>
                  <a:pt x="3387" y="405"/>
                  <a:pt x="3373" y="400"/>
                  <a:pt x="3359" y="395"/>
                </a:cubicBezTo>
                <a:cubicBezTo>
                  <a:pt x="3346" y="389"/>
                  <a:pt x="3333" y="384"/>
                  <a:pt x="3320" y="379"/>
                </a:cubicBezTo>
                <a:cubicBezTo>
                  <a:pt x="3293" y="369"/>
                  <a:pt x="3267" y="358"/>
                  <a:pt x="3241" y="347"/>
                </a:cubicBezTo>
                <a:cubicBezTo>
                  <a:pt x="3228" y="342"/>
                  <a:pt x="3215" y="336"/>
                  <a:pt x="3203" y="331"/>
                </a:cubicBezTo>
                <a:cubicBezTo>
                  <a:pt x="3190" y="325"/>
                  <a:pt x="3177" y="319"/>
                  <a:pt x="3164" y="313"/>
                </a:cubicBezTo>
                <a:cubicBezTo>
                  <a:pt x="3136" y="301"/>
                  <a:pt x="3109" y="288"/>
                  <a:pt x="3082" y="275"/>
                </a:cubicBezTo>
                <a:cubicBezTo>
                  <a:pt x="3054" y="261"/>
                  <a:pt x="3027" y="248"/>
                  <a:pt x="2999" y="234"/>
                </a:cubicBezTo>
                <a:cubicBezTo>
                  <a:pt x="2974" y="212"/>
                  <a:pt x="2924" y="167"/>
                  <a:pt x="2897" y="145"/>
                </a:cubicBezTo>
                <a:cubicBezTo>
                  <a:pt x="2840" y="120"/>
                  <a:pt x="2779" y="97"/>
                  <a:pt x="2713" y="79"/>
                </a:cubicBezTo>
                <a:cubicBezTo>
                  <a:pt x="2680" y="70"/>
                  <a:pt x="2647" y="61"/>
                  <a:pt x="2613" y="54"/>
                </a:cubicBezTo>
                <a:cubicBezTo>
                  <a:pt x="2579" y="46"/>
                  <a:pt x="2544" y="39"/>
                  <a:pt x="2509" y="33"/>
                </a:cubicBezTo>
                <a:cubicBezTo>
                  <a:pt x="2475" y="27"/>
                  <a:pt x="2439" y="22"/>
                  <a:pt x="2404" y="18"/>
                </a:cubicBezTo>
                <a:cubicBezTo>
                  <a:pt x="2386" y="16"/>
                  <a:pt x="2369" y="14"/>
                  <a:pt x="2352" y="12"/>
                </a:cubicBezTo>
                <a:cubicBezTo>
                  <a:pt x="2334" y="10"/>
                  <a:pt x="2317" y="8"/>
                  <a:pt x="2299" y="7"/>
                </a:cubicBezTo>
                <a:cubicBezTo>
                  <a:pt x="2264" y="5"/>
                  <a:pt x="2230" y="3"/>
                  <a:pt x="2196" y="1"/>
                </a:cubicBezTo>
                <a:cubicBezTo>
                  <a:pt x="2188" y="1"/>
                  <a:pt x="2179" y="0"/>
                  <a:pt x="2171" y="0"/>
                </a:cubicBezTo>
                <a:cubicBezTo>
                  <a:pt x="2167" y="0"/>
                  <a:pt x="2163" y="0"/>
                  <a:pt x="2160" y="0"/>
                </a:cubicBezTo>
                <a:cubicBezTo>
                  <a:pt x="2156" y="0"/>
                  <a:pt x="2152" y="0"/>
                  <a:pt x="2149" y="0"/>
                </a:cubicBezTo>
                <a:cubicBezTo>
                  <a:pt x="2134" y="0"/>
                  <a:pt x="2119" y="0"/>
                  <a:pt x="2105" y="0"/>
                </a:cubicBezTo>
                <a:cubicBezTo>
                  <a:pt x="2091" y="0"/>
                  <a:pt x="2076" y="3"/>
                  <a:pt x="2063" y="8"/>
                </a:cubicBezTo>
                <a:cubicBezTo>
                  <a:pt x="2056" y="10"/>
                  <a:pt x="2049" y="13"/>
                  <a:pt x="2042" y="16"/>
                </a:cubicBezTo>
                <a:cubicBezTo>
                  <a:pt x="2039" y="17"/>
                  <a:pt x="2035" y="19"/>
                  <a:pt x="2032" y="20"/>
                </a:cubicBezTo>
                <a:cubicBezTo>
                  <a:pt x="2027" y="23"/>
                  <a:pt x="2027" y="23"/>
                  <a:pt x="2027" y="23"/>
                </a:cubicBezTo>
                <a:cubicBezTo>
                  <a:pt x="2024" y="25"/>
                  <a:pt x="2024" y="25"/>
                  <a:pt x="2024" y="25"/>
                </a:cubicBezTo>
                <a:cubicBezTo>
                  <a:pt x="2021" y="26"/>
                  <a:pt x="2021" y="26"/>
                  <a:pt x="2021" y="26"/>
                </a:cubicBezTo>
                <a:cubicBezTo>
                  <a:pt x="1985" y="39"/>
                  <a:pt x="1952" y="58"/>
                  <a:pt x="1926" y="78"/>
                </a:cubicBezTo>
                <a:cubicBezTo>
                  <a:pt x="1874" y="118"/>
                  <a:pt x="1845" y="159"/>
                  <a:pt x="1845" y="159"/>
                </a:cubicBezTo>
                <a:cubicBezTo>
                  <a:pt x="1841" y="161"/>
                  <a:pt x="1841" y="161"/>
                  <a:pt x="1841" y="161"/>
                </a:cubicBezTo>
                <a:cubicBezTo>
                  <a:pt x="1838" y="164"/>
                  <a:pt x="1838" y="164"/>
                  <a:pt x="1838" y="164"/>
                </a:cubicBezTo>
                <a:cubicBezTo>
                  <a:pt x="1836" y="166"/>
                  <a:pt x="1834" y="168"/>
                  <a:pt x="1832" y="171"/>
                </a:cubicBezTo>
                <a:cubicBezTo>
                  <a:pt x="1828" y="175"/>
                  <a:pt x="1825" y="180"/>
                  <a:pt x="1821" y="185"/>
                </a:cubicBezTo>
                <a:cubicBezTo>
                  <a:pt x="1814" y="195"/>
                  <a:pt x="1808" y="207"/>
                  <a:pt x="1803" y="218"/>
                </a:cubicBezTo>
                <a:cubicBezTo>
                  <a:pt x="1795" y="241"/>
                  <a:pt x="1793" y="264"/>
                  <a:pt x="1807" y="280"/>
                </a:cubicBezTo>
                <a:cubicBezTo>
                  <a:pt x="1814" y="282"/>
                  <a:pt x="1822" y="284"/>
                  <a:pt x="1832" y="286"/>
                </a:cubicBezTo>
                <a:cubicBezTo>
                  <a:pt x="1842" y="289"/>
                  <a:pt x="1855" y="291"/>
                  <a:pt x="1867" y="293"/>
                </a:cubicBezTo>
                <a:cubicBezTo>
                  <a:pt x="1880" y="296"/>
                  <a:pt x="1893" y="299"/>
                  <a:pt x="1906" y="301"/>
                </a:cubicBezTo>
                <a:cubicBezTo>
                  <a:pt x="1919" y="305"/>
                  <a:pt x="1932" y="308"/>
                  <a:pt x="1945" y="312"/>
                </a:cubicBezTo>
                <a:cubicBezTo>
                  <a:pt x="1957" y="316"/>
                  <a:pt x="1969" y="321"/>
                  <a:pt x="1980" y="325"/>
                </a:cubicBezTo>
                <a:cubicBezTo>
                  <a:pt x="1989" y="330"/>
                  <a:pt x="1996" y="334"/>
                  <a:pt x="2003" y="340"/>
                </a:cubicBezTo>
                <a:cubicBezTo>
                  <a:pt x="2015" y="350"/>
                  <a:pt x="2022" y="363"/>
                  <a:pt x="2020" y="378"/>
                </a:cubicBezTo>
                <a:cubicBezTo>
                  <a:pt x="2019" y="385"/>
                  <a:pt x="2012" y="388"/>
                  <a:pt x="2001" y="389"/>
                </a:cubicBezTo>
                <a:cubicBezTo>
                  <a:pt x="1995" y="389"/>
                  <a:pt x="1989" y="389"/>
                  <a:pt x="1983" y="388"/>
                </a:cubicBezTo>
                <a:cubicBezTo>
                  <a:pt x="1979" y="388"/>
                  <a:pt x="1976" y="388"/>
                  <a:pt x="1973" y="387"/>
                </a:cubicBezTo>
                <a:cubicBezTo>
                  <a:pt x="1969" y="387"/>
                  <a:pt x="1965" y="387"/>
                  <a:pt x="1961" y="386"/>
                </a:cubicBezTo>
                <a:cubicBezTo>
                  <a:pt x="1956" y="417"/>
                  <a:pt x="1925" y="459"/>
                  <a:pt x="1895" y="494"/>
                </a:cubicBezTo>
                <a:cubicBezTo>
                  <a:pt x="1863" y="530"/>
                  <a:pt x="1832" y="559"/>
                  <a:pt x="1817" y="558"/>
                </a:cubicBezTo>
                <a:cubicBezTo>
                  <a:pt x="1809" y="566"/>
                  <a:pt x="1790" y="578"/>
                  <a:pt x="1766" y="592"/>
                </a:cubicBezTo>
                <a:cubicBezTo>
                  <a:pt x="1745" y="603"/>
                  <a:pt x="1722" y="616"/>
                  <a:pt x="1698" y="629"/>
                </a:cubicBezTo>
                <a:cubicBezTo>
                  <a:pt x="1681" y="628"/>
                  <a:pt x="1662" y="627"/>
                  <a:pt x="1639" y="625"/>
                </a:cubicBezTo>
                <a:cubicBezTo>
                  <a:pt x="1639" y="625"/>
                  <a:pt x="1639" y="625"/>
                  <a:pt x="1639" y="625"/>
                </a:cubicBezTo>
                <a:cubicBezTo>
                  <a:pt x="1730" y="632"/>
                  <a:pt x="1664" y="627"/>
                  <a:pt x="1685" y="628"/>
                </a:cubicBezTo>
                <a:cubicBezTo>
                  <a:pt x="1685" y="628"/>
                  <a:pt x="1685" y="628"/>
                  <a:pt x="1685" y="628"/>
                </a:cubicBezTo>
                <a:cubicBezTo>
                  <a:pt x="1685" y="629"/>
                  <a:pt x="1685" y="629"/>
                  <a:pt x="1685" y="629"/>
                </a:cubicBezTo>
                <a:cubicBezTo>
                  <a:pt x="1685" y="629"/>
                  <a:pt x="1685" y="629"/>
                  <a:pt x="1685" y="629"/>
                </a:cubicBezTo>
                <a:cubicBezTo>
                  <a:pt x="1685" y="629"/>
                  <a:pt x="1685" y="629"/>
                  <a:pt x="1685" y="629"/>
                </a:cubicBezTo>
                <a:cubicBezTo>
                  <a:pt x="1685" y="630"/>
                  <a:pt x="1685" y="630"/>
                  <a:pt x="1685" y="630"/>
                </a:cubicBezTo>
                <a:cubicBezTo>
                  <a:pt x="1686" y="631"/>
                  <a:pt x="1686" y="631"/>
                  <a:pt x="1686" y="631"/>
                </a:cubicBezTo>
                <a:cubicBezTo>
                  <a:pt x="1686" y="631"/>
                  <a:pt x="1687" y="632"/>
                  <a:pt x="1687" y="633"/>
                </a:cubicBezTo>
                <a:cubicBezTo>
                  <a:pt x="1688" y="633"/>
                  <a:pt x="1688" y="634"/>
                  <a:pt x="1689" y="634"/>
                </a:cubicBezTo>
                <a:cubicBezTo>
                  <a:pt x="1688" y="635"/>
                  <a:pt x="1687" y="635"/>
                  <a:pt x="1686" y="636"/>
                </a:cubicBezTo>
                <a:cubicBezTo>
                  <a:pt x="1682" y="635"/>
                  <a:pt x="1682" y="635"/>
                  <a:pt x="1682" y="635"/>
                </a:cubicBezTo>
                <a:cubicBezTo>
                  <a:pt x="1676" y="637"/>
                  <a:pt x="1670" y="639"/>
                  <a:pt x="1665" y="641"/>
                </a:cubicBezTo>
                <a:cubicBezTo>
                  <a:pt x="1659" y="643"/>
                  <a:pt x="1653" y="646"/>
                  <a:pt x="1648" y="648"/>
                </a:cubicBezTo>
                <a:cubicBezTo>
                  <a:pt x="1642" y="650"/>
                  <a:pt x="1638" y="653"/>
                  <a:pt x="1634" y="655"/>
                </a:cubicBezTo>
                <a:cubicBezTo>
                  <a:pt x="1633" y="657"/>
                  <a:pt x="1631" y="658"/>
                  <a:pt x="1629" y="659"/>
                </a:cubicBezTo>
                <a:cubicBezTo>
                  <a:pt x="1627" y="661"/>
                  <a:pt x="1627" y="661"/>
                  <a:pt x="1627" y="661"/>
                </a:cubicBezTo>
                <a:cubicBezTo>
                  <a:pt x="1626" y="662"/>
                  <a:pt x="1624" y="662"/>
                  <a:pt x="1623" y="663"/>
                </a:cubicBezTo>
                <a:cubicBezTo>
                  <a:pt x="1619" y="666"/>
                  <a:pt x="1615" y="668"/>
                  <a:pt x="1611" y="670"/>
                </a:cubicBezTo>
                <a:cubicBezTo>
                  <a:pt x="1611" y="671"/>
                  <a:pt x="1611" y="672"/>
                  <a:pt x="1611" y="672"/>
                </a:cubicBezTo>
                <a:cubicBezTo>
                  <a:pt x="1614" y="672"/>
                  <a:pt x="1611" y="672"/>
                  <a:pt x="1612" y="672"/>
                </a:cubicBezTo>
                <a:cubicBezTo>
                  <a:pt x="1612" y="672"/>
                  <a:pt x="1612" y="672"/>
                  <a:pt x="1612" y="672"/>
                </a:cubicBezTo>
                <a:cubicBezTo>
                  <a:pt x="1612" y="672"/>
                  <a:pt x="1612" y="672"/>
                  <a:pt x="1612" y="672"/>
                </a:cubicBezTo>
                <a:cubicBezTo>
                  <a:pt x="1612" y="672"/>
                  <a:pt x="1612" y="672"/>
                  <a:pt x="1612" y="672"/>
                </a:cubicBezTo>
                <a:cubicBezTo>
                  <a:pt x="1612" y="673"/>
                  <a:pt x="1612" y="673"/>
                  <a:pt x="1612" y="673"/>
                </a:cubicBezTo>
                <a:cubicBezTo>
                  <a:pt x="1612" y="674"/>
                  <a:pt x="1612" y="674"/>
                  <a:pt x="1612" y="674"/>
                </a:cubicBezTo>
                <a:cubicBezTo>
                  <a:pt x="1612" y="674"/>
                  <a:pt x="1612" y="674"/>
                  <a:pt x="1612" y="674"/>
                </a:cubicBezTo>
                <a:cubicBezTo>
                  <a:pt x="1612" y="674"/>
                  <a:pt x="1612" y="674"/>
                  <a:pt x="1612" y="674"/>
                </a:cubicBezTo>
                <a:cubicBezTo>
                  <a:pt x="1612" y="674"/>
                  <a:pt x="1612" y="674"/>
                  <a:pt x="1612" y="674"/>
                </a:cubicBezTo>
                <a:cubicBezTo>
                  <a:pt x="1612" y="674"/>
                  <a:pt x="1612" y="674"/>
                  <a:pt x="1612" y="674"/>
                </a:cubicBezTo>
                <a:cubicBezTo>
                  <a:pt x="1612" y="674"/>
                  <a:pt x="1612" y="674"/>
                  <a:pt x="1612" y="674"/>
                </a:cubicBezTo>
                <a:cubicBezTo>
                  <a:pt x="1614" y="735"/>
                  <a:pt x="1616" y="816"/>
                  <a:pt x="1616" y="799"/>
                </a:cubicBezTo>
                <a:cubicBezTo>
                  <a:pt x="1616" y="799"/>
                  <a:pt x="1616" y="799"/>
                  <a:pt x="1616" y="799"/>
                </a:cubicBezTo>
                <a:cubicBezTo>
                  <a:pt x="1615" y="799"/>
                  <a:pt x="1615" y="799"/>
                  <a:pt x="1615" y="799"/>
                </a:cubicBezTo>
                <a:cubicBezTo>
                  <a:pt x="1614" y="800"/>
                  <a:pt x="1614" y="800"/>
                  <a:pt x="1614" y="800"/>
                </a:cubicBezTo>
                <a:cubicBezTo>
                  <a:pt x="1614" y="808"/>
                  <a:pt x="1615" y="816"/>
                  <a:pt x="1615" y="823"/>
                </a:cubicBezTo>
                <a:cubicBezTo>
                  <a:pt x="1622" y="805"/>
                  <a:pt x="1628" y="786"/>
                  <a:pt x="1636" y="767"/>
                </a:cubicBezTo>
                <a:cubicBezTo>
                  <a:pt x="1663" y="896"/>
                  <a:pt x="1663" y="896"/>
                  <a:pt x="1663" y="896"/>
                </a:cubicBezTo>
                <a:cubicBezTo>
                  <a:pt x="1679" y="912"/>
                  <a:pt x="1696" y="927"/>
                  <a:pt x="1713" y="942"/>
                </a:cubicBezTo>
                <a:cubicBezTo>
                  <a:pt x="1727" y="952"/>
                  <a:pt x="1727" y="952"/>
                  <a:pt x="1727" y="952"/>
                </a:cubicBezTo>
                <a:cubicBezTo>
                  <a:pt x="1731" y="956"/>
                  <a:pt x="1734" y="959"/>
                  <a:pt x="1738" y="963"/>
                </a:cubicBezTo>
                <a:cubicBezTo>
                  <a:pt x="1746" y="969"/>
                  <a:pt x="1753" y="976"/>
                  <a:pt x="1760" y="982"/>
                </a:cubicBezTo>
                <a:cubicBezTo>
                  <a:pt x="1768" y="988"/>
                  <a:pt x="1775" y="994"/>
                  <a:pt x="1782" y="999"/>
                </a:cubicBezTo>
                <a:cubicBezTo>
                  <a:pt x="1785" y="1001"/>
                  <a:pt x="1787" y="1003"/>
                  <a:pt x="1789" y="1005"/>
                </a:cubicBezTo>
                <a:cubicBezTo>
                  <a:pt x="1751" y="1007"/>
                  <a:pt x="1713" y="1009"/>
                  <a:pt x="1675" y="1012"/>
                </a:cubicBezTo>
                <a:cubicBezTo>
                  <a:pt x="1596" y="1019"/>
                  <a:pt x="1521" y="1030"/>
                  <a:pt x="1450" y="1043"/>
                </a:cubicBezTo>
                <a:cubicBezTo>
                  <a:pt x="1421" y="1048"/>
                  <a:pt x="1395" y="1060"/>
                  <a:pt x="1371" y="1075"/>
                </a:cubicBezTo>
                <a:cubicBezTo>
                  <a:pt x="1360" y="1082"/>
                  <a:pt x="1349" y="1091"/>
                  <a:pt x="1338" y="1100"/>
                </a:cubicBezTo>
                <a:cubicBezTo>
                  <a:pt x="1336" y="1102"/>
                  <a:pt x="1333" y="1104"/>
                  <a:pt x="1330" y="1107"/>
                </a:cubicBezTo>
                <a:cubicBezTo>
                  <a:pt x="1327" y="1110"/>
                  <a:pt x="1327" y="1110"/>
                  <a:pt x="1327" y="1110"/>
                </a:cubicBezTo>
                <a:cubicBezTo>
                  <a:pt x="1326" y="1111"/>
                  <a:pt x="1326" y="1112"/>
                  <a:pt x="1326" y="1113"/>
                </a:cubicBezTo>
                <a:cubicBezTo>
                  <a:pt x="1325" y="1115"/>
                  <a:pt x="1325" y="1118"/>
                  <a:pt x="1324" y="1120"/>
                </a:cubicBezTo>
                <a:cubicBezTo>
                  <a:pt x="1323" y="1121"/>
                  <a:pt x="1322" y="1123"/>
                  <a:pt x="1321" y="1124"/>
                </a:cubicBezTo>
                <a:cubicBezTo>
                  <a:pt x="1320" y="1125"/>
                  <a:pt x="1319" y="1126"/>
                  <a:pt x="1319" y="1127"/>
                </a:cubicBezTo>
                <a:cubicBezTo>
                  <a:pt x="1309" y="1117"/>
                  <a:pt x="1297" y="1109"/>
                  <a:pt x="1284" y="1107"/>
                </a:cubicBezTo>
                <a:cubicBezTo>
                  <a:pt x="1259" y="1117"/>
                  <a:pt x="1241" y="1124"/>
                  <a:pt x="1215" y="1136"/>
                </a:cubicBezTo>
                <a:cubicBezTo>
                  <a:pt x="1200" y="1109"/>
                  <a:pt x="1200" y="1109"/>
                  <a:pt x="1200" y="1109"/>
                </a:cubicBezTo>
                <a:cubicBezTo>
                  <a:pt x="1219" y="1100"/>
                  <a:pt x="1252" y="1102"/>
                  <a:pt x="1263" y="1082"/>
                </a:cubicBezTo>
                <a:cubicBezTo>
                  <a:pt x="1265" y="1064"/>
                  <a:pt x="1226" y="1046"/>
                  <a:pt x="1228" y="1029"/>
                </a:cubicBezTo>
                <a:cubicBezTo>
                  <a:pt x="1237" y="1025"/>
                  <a:pt x="1247" y="1021"/>
                  <a:pt x="1249" y="1004"/>
                </a:cubicBezTo>
                <a:cubicBezTo>
                  <a:pt x="1222" y="1014"/>
                  <a:pt x="1191" y="1044"/>
                  <a:pt x="1153" y="1045"/>
                </a:cubicBezTo>
                <a:cubicBezTo>
                  <a:pt x="1145" y="1041"/>
                  <a:pt x="1136" y="1036"/>
                  <a:pt x="1127" y="1030"/>
                </a:cubicBezTo>
                <a:cubicBezTo>
                  <a:pt x="1118" y="1023"/>
                  <a:pt x="1109" y="1015"/>
                  <a:pt x="1101" y="1001"/>
                </a:cubicBezTo>
                <a:cubicBezTo>
                  <a:pt x="1095" y="1007"/>
                  <a:pt x="1089" y="1011"/>
                  <a:pt x="1083" y="1015"/>
                </a:cubicBezTo>
                <a:cubicBezTo>
                  <a:pt x="1076" y="1018"/>
                  <a:pt x="1069" y="1022"/>
                  <a:pt x="1062" y="1024"/>
                </a:cubicBezTo>
                <a:cubicBezTo>
                  <a:pt x="1047" y="1028"/>
                  <a:pt x="1031" y="1031"/>
                  <a:pt x="1013" y="1030"/>
                </a:cubicBezTo>
                <a:cubicBezTo>
                  <a:pt x="978" y="1030"/>
                  <a:pt x="936" y="1022"/>
                  <a:pt x="890" y="1009"/>
                </a:cubicBezTo>
                <a:cubicBezTo>
                  <a:pt x="881" y="1005"/>
                  <a:pt x="872" y="1007"/>
                  <a:pt x="861" y="1012"/>
                </a:cubicBezTo>
                <a:cubicBezTo>
                  <a:pt x="855" y="1015"/>
                  <a:pt x="850" y="1019"/>
                  <a:pt x="844" y="1023"/>
                </a:cubicBezTo>
                <a:cubicBezTo>
                  <a:pt x="841" y="1025"/>
                  <a:pt x="839" y="1027"/>
                  <a:pt x="836" y="1030"/>
                </a:cubicBezTo>
                <a:cubicBezTo>
                  <a:pt x="833" y="1032"/>
                  <a:pt x="830" y="1034"/>
                  <a:pt x="827" y="1038"/>
                </a:cubicBezTo>
                <a:cubicBezTo>
                  <a:pt x="819" y="1045"/>
                  <a:pt x="812" y="1052"/>
                  <a:pt x="805" y="1060"/>
                </a:cubicBezTo>
                <a:cubicBezTo>
                  <a:pt x="795" y="1072"/>
                  <a:pt x="795" y="1072"/>
                  <a:pt x="795" y="1072"/>
                </a:cubicBezTo>
                <a:cubicBezTo>
                  <a:pt x="790" y="1078"/>
                  <a:pt x="790" y="1078"/>
                  <a:pt x="790" y="1078"/>
                </a:cubicBezTo>
                <a:cubicBezTo>
                  <a:pt x="788" y="1079"/>
                  <a:pt x="788" y="1079"/>
                  <a:pt x="788" y="1079"/>
                </a:cubicBezTo>
                <a:cubicBezTo>
                  <a:pt x="788" y="1080"/>
                  <a:pt x="787" y="1080"/>
                  <a:pt x="787" y="1081"/>
                </a:cubicBezTo>
                <a:cubicBezTo>
                  <a:pt x="787" y="1081"/>
                  <a:pt x="787" y="1081"/>
                  <a:pt x="787" y="1081"/>
                </a:cubicBezTo>
                <a:cubicBezTo>
                  <a:pt x="786" y="1082"/>
                  <a:pt x="785" y="1082"/>
                  <a:pt x="784" y="1083"/>
                </a:cubicBezTo>
                <a:cubicBezTo>
                  <a:pt x="777" y="1085"/>
                  <a:pt x="777" y="1085"/>
                  <a:pt x="777" y="1085"/>
                </a:cubicBezTo>
                <a:cubicBezTo>
                  <a:pt x="770" y="1088"/>
                  <a:pt x="770" y="1088"/>
                  <a:pt x="770" y="1088"/>
                </a:cubicBezTo>
                <a:cubicBezTo>
                  <a:pt x="767" y="1089"/>
                  <a:pt x="767" y="1089"/>
                  <a:pt x="767" y="1089"/>
                </a:cubicBezTo>
                <a:cubicBezTo>
                  <a:pt x="765" y="1090"/>
                  <a:pt x="765" y="1090"/>
                  <a:pt x="765" y="1090"/>
                </a:cubicBezTo>
                <a:cubicBezTo>
                  <a:pt x="765" y="1090"/>
                  <a:pt x="765" y="1090"/>
                  <a:pt x="765" y="1090"/>
                </a:cubicBezTo>
                <a:cubicBezTo>
                  <a:pt x="768" y="1086"/>
                  <a:pt x="760" y="1095"/>
                  <a:pt x="761" y="1094"/>
                </a:cubicBezTo>
                <a:cubicBezTo>
                  <a:pt x="761" y="1094"/>
                  <a:pt x="761" y="1094"/>
                  <a:pt x="761" y="1094"/>
                </a:cubicBezTo>
                <a:cubicBezTo>
                  <a:pt x="761" y="1094"/>
                  <a:pt x="761" y="1094"/>
                  <a:pt x="761" y="1094"/>
                </a:cubicBezTo>
                <a:cubicBezTo>
                  <a:pt x="759" y="1095"/>
                  <a:pt x="759" y="1095"/>
                  <a:pt x="759" y="1095"/>
                </a:cubicBezTo>
                <a:cubicBezTo>
                  <a:pt x="747" y="1103"/>
                  <a:pt x="735" y="1111"/>
                  <a:pt x="723" y="1121"/>
                </a:cubicBezTo>
                <a:cubicBezTo>
                  <a:pt x="711" y="1130"/>
                  <a:pt x="699" y="1141"/>
                  <a:pt x="687" y="1151"/>
                </a:cubicBezTo>
                <a:cubicBezTo>
                  <a:pt x="681" y="1157"/>
                  <a:pt x="676" y="1163"/>
                  <a:pt x="670" y="1168"/>
                </a:cubicBezTo>
                <a:cubicBezTo>
                  <a:pt x="661" y="1177"/>
                  <a:pt x="661" y="1177"/>
                  <a:pt x="661" y="1177"/>
                </a:cubicBezTo>
                <a:cubicBezTo>
                  <a:pt x="653" y="1186"/>
                  <a:pt x="653" y="1186"/>
                  <a:pt x="653" y="1186"/>
                </a:cubicBezTo>
                <a:cubicBezTo>
                  <a:pt x="608" y="1236"/>
                  <a:pt x="566" y="1299"/>
                  <a:pt x="532" y="1372"/>
                </a:cubicBezTo>
                <a:cubicBezTo>
                  <a:pt x="515" y="1408"/>
                  <a:pt x="500" y="1448"/>
                  <a:pt x="487" y="1489"/>
                </a:cubicBezTo>
                <a:cubicBezTo>
                  <a:pt x="484" y="1499"/>
                  <a:pt x="481" y="1510"/>
                  <a:pt x="478" y="1520"/>
                </a:cubicBezTo>
                <a:cubicBezTo>
                  <a:pt x="473" y="1536"/>
                  <a:pt x="473" y="1536"/>
                  <a:pt x="473" y="1536"/>
                </a:cubicBezTo>
                <a:cubicBezTo>
                  <a:pt x="469" y="1557"/>
                  <a:pt x="469" y="1557"/>
                  <a:pt x="469" y="1557"/>
                </a:cubicBezTo>
                <a:cubicBezTo>
                  <a:pt x="465" y="1578"/>
                  <a:pt x="465" y="1578"/>
                  <a:pt x="465" y="1578"/>
                </a:cubicBezTo>
                <a:cubicBezTo>
                  <a:pt x="461" y="1599"/>
                  <a:pt x="461" y="1599"/>
                  <a:pt x="461" y="1599"/>
                </a:cubicBezTo>
                <a:cubicBezTo>
                  <a:pt x="459" y="1603"/>
                  <a:pt x="458" y="1607"/>
                  <a:pt x="456" y="1611"/>
                </a:cubicBezTo>
                <a:cubicBezTo>
                  <a:pt x="454" y="1614"/>
                  <a:pt x="454" y="1614"/>
                  <a:pt x="454" y="1614"/>
                </a:cubicBezTo>
                <a:cubicBezTo>
                  <a:pt x="454" y="1615"/>
                  <a:pt x="454" y="1615"/>
                  <a:pt x="454" y="1615"/>
                </a:cubicBezTo>
                <a:cubicBezTo>
                  <a:pt x="453" y="1616"/>
                  <a:pt x="453" y="1616"/>
                  <a:pt x="453" y="1616"/>
                </a:cubicBezTo>
                <a:cubicBezTo>
                  <a:pt x="453" y="1616"/>
                  <a:pt x="453" y="1616"/>
                  <a:pt x="453" y="1616"/>
                </a:cubicBezTo>
                <a:cubicBezTo>
                  <a:pt x="453" y="1613"/>
                  <a:pt x="453" y="1646"/>
                  <a:pt x="453" y="1632"/>
                </a:cubicBezTo>
                <a:cubicBezTo>
                  <a:pt x="453" y="1632"/>
                  <a:pt x="453" y="1632"/>
                  <a:pt x="453" y="1632"/>
                </a:cubicBezTo>
                <a:cubicBezTo>
                  <a:pt x="453" y="1633"/>
                  <a:pt x="453" y="1633"/>
                  <a:pt x="453" y="1633"/>
                </a:cubicBezTo>
                <a:cubicBezTo>
                  <a:pt x="450" y="1643"/>
                  <a:pt x="450" y="1643"/>
                  <a:pt x="450" y="1643"/>
                </a:cubicBezTo>
                <a:cubicBezTo>
                  <a:pt x="448" y="1650"/>
                  <a:pt x="446" y="1656"/>
                  <a:pt x="444" y="1663"/>
                </a:cubicBezTo>
                <a:cubicBezTo>
                  <a:pt x="440" y="1677"/>
                  <a:pt x="436" y="1691"/>
                  <a:pt x="432" y="1705"/>
                </a:cubicBezTo>
                <a:cubicBezTo>
                  <a:pt x="428" y="1720"/>
                  <a:pt x="423" y="1735"/>
                  <a:pt x="418" y="1749"/>
                </a:cubicBezTo>
                <a:cubicBezTo>
                  <a:pt x="414" y="1764"/>
                  <a:pt x="409" y="1780"/>
                  <a:pt x="404" y="1796"/>
                </a:cubicBezTo>
                <a:cubicBezTo>
                  <a:pt x="397" y="1804"/>
                  <a:pt x="387" y="1817"/>
                  <a:pt x="376" y="1831"/>
                </a:cubicBezTo>
                <a:cubicBezTo>
                  <a:pt x="366" y="1845"/>
                  <a:pt x="356" y="1858"/>
                  <a:pt x="350" y="1869"/>
                </a:cubicBezTo>
                <a:cubicBezTo>
                  <a:pt x="349" y="1876"/>
                  <a:pt x="348" y="1884"/>
                  <a:pt x="347" y="1892"/>
                </a:cubicBezTo>
                <a:cubicBezTo>
                  <a:pt x="347" y="1896"/>
                  <a:pt x="347" y="1900"/>
                  <a:pt x="347" y="1904"/>
                </a:cubicBezTo>
                <a:cubicBezTo>
                  <a:pt x="346" y="1910"/>
                  <a:pt x="346" y="1910"/>
                  <a:pt x="346" y="1910"/>
                </a:cubicBezTo>
                <a:cubicBezTo>
                  <a:pt x="346" y="1911"/>
                  <a:pt x="346" y="1912"/>
                  <a:pt x="347" y="1914"/>
                </a:cubicBezTo>
                <a:cubicBezTo>
                  <a:pt x="347" y="1918"/>
                  <a:pt x="347" y="1918"/>
                  <a:pt x="347" y="1918"/>
                </a:cubicBezTo>
                <a:cubicBezTo>
                  <a:pt x="348" y="1940"/>
                  <a:pt x="351" y="1963"/>
                  <a:pt x="356" y="1986"/>
                </a:cubicBezTo>
                <a:cubicBezTo>
                  <a:pt x="356" y="1987"/>
                  <a:pt x="356" y="1987"/>
                  <a:pt x="356" y="1987"/>
                </a:cubicBezTo>
                <a:cubicBezTo>
                  <a:pt x="356" y="1987"/>
                  <a:pt x="356" y="1987"/>
                  <a:pt x="356" y="1987"/>
                </a:cubicBezTo>
                <a:cubicBezTo>
                  <a:pt x="356" y="1988"/>
                  <a:pt x="356" y="1988"/>
                  <a:pt x="356" y="1988"/>
                </a:cubicBezTo>
                <a:cubicBezTo>
                  <a:pt x="356" y="1989"/>
                  <a:pt x="356" y="1989"/>
                  <a:pt x="356" y="1989"/>
                </a:cubicBezTo>
                <a:cubicBezTo>
                  <a:pt x="356" y="1992"/>
                  <a:pt x="356" y="1992"/>
                  <a:pt x="356" y="1992"/>
                </a:cubicBezTo>
                <a:cubicBezTo>
                  <a:pt x="356" y="1994"/>
                  <a:pt x="356" y="1994"/>
                  <a:pt x="356" y="1994"/>
                </a:cubicBezTo>
                <a:cubicBezTo>
                  <a:pt x="342" y="2001"/>
                  <a:pt x="328" y="2009"/>
                  <a:pt x="314" y="2017"/>
                </a:cubicBezTo>
                <a:cubicBezTo>
                  <a:pt x="280" y="2036"/>
                  <a:pt x="243" y="2060"/>
                  <a:pt x="205" y="2090"/>
                </a:cubicBezTo>
                <a:cubicBezTo>
                  <a:pt x="167" y="2120"/>
                  <a:pt x="128" y="2157"/>
                  <a:pt x="92" y="2201"/>
                </a:cubicBezTo>
                <a:cubicBezTo>
                  <a:pt x="56" y="2245"/>
                  <a:pt x="23" y="2296"/>
                  <a:pt x="0" y="2350"/>
                </a:cubicBezTo>
                <a:cubicBezTo>
                  <a:pt x="36" y="2302"/>
                  <a:pt x="77" y="2268"/>
                  <a:pt x="114" y="2236"/>
                </a:cubicBezTo>
                <a:cubicBezTo>
                  <a:pt x="152" y="2205"/>
                  <a:pt x="187" y="2177"/>
                  <a:pt x="219" y="2141"/>
                </a:cubicBezTo>
                <a:cubicBezTo>
                  <a:pt x="229" y="2152"/>
                  <a:pt x="251" y="2175"/>
                  <a:pt x="268" y="2162"/>
                </a:cubicBezTo>
                <a:cubicBezTo>
                  <a:pt x="283" y="2153"/>
                  <a:pt x="296" y="2145"/>
                  <a:pt x="309" y="2136"/>
                </a:cubicBezTo>
                <a:cubicBezTo>
                  <a:pt x="322" y="2128"/>
                  <a:pt x="335" y="2120"/>
                  <a:pt x="348" y="2112"/>
                </a:cubicBezTo>
                <a:cubicBezTo>
                  <a:pt x="354" y="2108"/>
                  <a:pt x="360" y="2104"/>
                  <a:pt x="366" y="2100"/>
                </a:cubicBezTo>
                <a:cubicBezTo>
                  <a:pt x="375" y="2095"/>
                  <a:pt x="375" y="2095"/>
                  <a:pt x="375" y="2095"/>
                </a:cubicBezTo>
                <a:cubicBezTo>
                  <a:pt x="377" y="2093"/>
                  <a:pt x="380" y="2092"/>
                  <a:pt x="383" y="2090"/>
                </a:cubicBezTo>
                <a:cubicBezTo>
                  <a:pt x="384" y="2090"/>
                  <a:pt x="385" y="2089"/>
                  <a:pt x="385" y="2089"/>
                </a:cubicBezTo>
                <a:cubicBezTo>
                  <a:pt x="386" y="2089"/>
                  <a:pt x="386" y="2090"/>
                  <a:pt x="386" y="2090"/>
                </a:cubicBezTo>
                <a:cubicBezTo>
                  <a:pt x="387" y="2092"/>
                  <a:pt x="389" y="2094"/>
                  <a:pt x="390" y="2096"/>
                </a:cubicBezTo>
                <a:cubicBezTo>
                  <a:pt x="391" y="2097"/>
                  <a:pt x="391" y="2097"/>
                  <a:pt x="391" y="2097"/>
                </a:cubicBezTo>
                <a:cubicBezTo>
                  <a:pt x="391" y="2097"/>
                  <a:pt x="391" y="2097"/>
                  <a:pt x="391" y="2098"/>
                </a:cubicBezTo>
                <a:cubicBezTo>
                  <a:pt x="393" y="2101"/>
                  <a:pt x="393" y="2101"/>
                  <a:pt x="393" y="2101"/>
                </a:cubicBezTo>
                <a:cubicBezTo>
                  <a:pt x="397" y="2108"/>
                  <a:pt x="397" y="2108"/>
                  <a:pt x="397" y="2108"/>
                </a:cubicBezTo>
                <a:cubicBezTo>
                  <a:pt x="401" y="2115"/>
                  <a:pt x="405" y="2121"/>
                  <a:pt x="409" y="2127"/>
                </a:cubicBezTo>
                <a:cubicBezTo>
                  <a:pt x="403" y="2135"/>
                  <a:pt x="398" y="2144"/>
                  <a:pt x="392" y="2152"/>
                </a:cubicBezTo>
                <a:cubicBezTo>
                  <a:pt x="386" y="2162"/>
                  <a:pt x="380" y="2172"/>
                  <a:pt x="374" y="2181"/>
                </a:cubicBezTo>
                <a:cubicBezTo>
                  <a:pt x="369" y="2192"/>
                  <a:pt x="363" y="2202"/>
                  <a:pt x="357" y="2212"/>
                </a:cubicBezTo>
                <a:cubicBezTo>
                  <a:pt x="349" y="2219"/>
                  <a:pt x="363" y="2248"/>
                  <a:pt x="393" y="2264"/>
                </a:cubicBezTo>
                <a:cubicBezTo>
                  <a:pt x="385" y="2271"/>
                  <a:pt x="377" y="2277"/>
                  <a:pt x="370" y="2284"/>
                </a:cubicBezTo>
                <a:cubicBezTo>
                  <a:pt x="353" y="2298"/>
                  <a:pt x="395" y="2325"/>
                  <a:pt x="378" y="2340"/>
                </a:cubicBezTo>
                <a:cubicBezTo>
                  <a:pt x="374" y="2350"/>
                  <a:pt x="369" y="2360"/>
                  <a:pt x="363" y="2370"/>
                </a:cubicBezTo>
                <a:cubicBezTo>
                  <a:pt x="357" y="2381"/>
                  <a:pt x="351" y="2391"/>
                  <a:pt x="344" y="2401"/>
                </a:cubicBezTo>
                <a:cubicBezTo>
                  <a:pt x="341" y="2406"/>
                  <a:pt x="338" y="2410"/>
                  <a:pt x="334" y="2415"/>
                </a:cubicBezTo>
                <a:cubicBezTo>
                  <a:pt x="323" y="2429"/>
                  <a:pt x="323" y="2429"/>
                  <a:pt x="323" y="2429"/>
                </a:cubicBezTo>
                <a:cubicBezTo>
                  <a:pt x="316" y="2439"/>
                  <a:pt x="308" y="2449"/>
                  <a:pt x="300" y="2458"/>
                </a:cubicBezTo>
                <a:cubicBezTo>
                  <a:pt x="284" y="2476"/>
                  <a:pt x="266" y="2497"/>
                  <a:pt x="248" y="2516"/>
                </a:cubicBezTo>
                <a:cubicBezTo>
                  <a:pt x="241" y="2523"/>
                  <a:pt x="241" y="2523"/>
                  <a:pt x="241" y="2523"/>
                </a:cubicBezTo>
                <a:cubicBezTo>
                  <a:pt x="238" y="2527"/>
                  <a:pt x="238" y="2527"/>
                  <a:pt x="238" y="2527"/>
                </a:cubicBezTo>
                <a:cubicBezTo>
                  <a:pt x="236" y="2528"/>
                  <a:pt x="236" y="2528"/>
                  <a:pt x="236" y="2528"/>
                </a:cubicBezTo>
                <a:cubicBezTo>
                  <a:pt x="230" y="2535"/>
                  <a:pt x="230" y="2535"/>
                  <a:pt x="230" y="2535"/>
                </a:cubicBezTo>
                <a:cubicBezTo>
                  <a:pt x="220" y="2545"/>
                  <a:pt x="220" y="2545"/>
                  <a:pt x="220" y="2545"/>
                </a:cubicBezTo>
                <a:cubicBezTo>
                  <a:pt x="210" y="2555"/>
                  <a:pt x="210" y="2555"/>
                  <a:pt x="210" y="2555"/>
                </a:cubicBezTo>
                <a:cubicBezTo>
                  <a:pt x="208" y="2558"/>
                  <a:pt x="208" y="2558"/>
                  <a:pt x="208" y="2558"/>
                </a:cubicBezTo>
                <a:cubicBezTo>
                  <a:pt x="207" y="2559"/>
                  <a:pt x="207" y="2559"/>
                  <a:pt x="207" y="2559"/>
                </a:cubicBezTo>
                <a:cubicBezTo>
                  <a:pt x="206" y="2560"/>
                  <a:pt x="206" y="2560"/>
                  <a:pt x="206" y="2560"/>
                </a:cubicBezTo>
                <a:cubicBezTo>
                  <a:pt x="206" y="2560"/>
                  <a:pt x="206" y="2560"/>
                  <a:pt x="205" y="2561"/>
                </a:cubicBezTo>
                <a:cubicBezTo>
                  <a:pt x="193" y="2575"/>
                  <a:pt x="193" y="2575"/>
                  <a:pt x="193" y="2575"/>
                </a:cubicBezTo>
                <a:cubicBezTo>
                  <a:pt x="176" y="2595"/>
                  <a:pt x="160" y="2615"/>
                  <a:pt x="145" y="2635"/>
                </a:cubicBezTo>
                <a:cubicBezTo>
                  <a:pt x="133" y="2652"/>
                  <a:pt x="121" y="2670"/>
                  <a:pt x="109" y="2688"/>
                </a:cubicBezTo>
                <a:cubicBezTo>
                  <a:pt x="103" y="2696"/>
                  <a:pt x="98" y="2706"/>
                  <a:pt x="93" y="2715"/>
                </a:cubicBezTo>
                <a:cubicBezTo>
                  <a:pt x="87" y="2725"/>
                  <a:pt x="82" y="2734"/>
                  <a:pt x="77" y="2744"/>
                </a:cubicBezTo>
                <a:cubicBezTo>
                  <a:pt x="67" y="2763"/>
                  <a:pt x="58" y="2783"/>
                  <a:pt x="50" y="2803"/>
                </a:cubicBezTo>
                <a:cubicBezTo>
                  <a:pt x="17" y="2884"/>
                  <a:pt x="2" y="2973"/>
                  <a:pt x="7" y="3054"/>
                </a:cubicBezTo>
                <a:cubicBezTo>
                  <a:pt x="13" y="3034"/>
                  <a:pt x="21" y="3015"/>
                  <a:pt x="28" y="2998"/>
                </a:cubicBezTo>
                <a:cubicBezTo>
                  <a:pt x="30" y="2994"/>
                  <a:pt x="32" y="2989"/>
                  <a:pt x="34" y="2985"/>
                </a:cubicBezTo>
                <a:cubicBezTo>
                  <a:pt x="36" y="2981"/>
                  <a:pt x="38" y="2976"/>
                  <a:pt x="40" y="2972"/>
                </a:cubicBezTo>
                <a:cubicBezTo>
                  <a:pt x="44" y="2964"/>
                  <a:pt x="48" y="2955"/>
                  <a:pt x="52" y="2947"/>
                </a:cubicBezTo>
                <a:cubicBezTo>
                  <a:pt x="56" y="2939"/>
                  <a:pt x="60" y="2930"/>
                  <a:pt x="63" y="2922"/>
                </a:cubicBezTo>
                <a:cubicBezTo>
                  <a:pt x="67" y="2913"/>
                  <a:pt x="71" y="2905"/>
                  <a:pt x="74" y="2896"/>
                </a:cubicBezTo>
                <a:cubicBezTo>
                  <a:pt x="77" y="2887"/>
                  <a:pt x="80" y="2878"/>
                  <a:pt x="82" y="2869"/>
                </a:cubicBezTo>
                <a:cubicBezTo>
                  <a:pt x="85" y="2859"/>
                  <a:pt x="87" y="2850"/>
                  <a:pt x="89" y="2839"/>
                </a:cubicBezTo>
                <a:cubicBezTo>
                  <a:pt x="104" y="2844"/>
                  <a:pt x="135" y="2855"/>
                  <a:pt x="142" y="2837"/>
                </a:cubicBezTo>
                <a:cubicBezTo>
                  <a:pt x="156" y="2811"/>
                  <a:pt x="171" y="2784"/>
                  <a:pt x="185" y="2758"/>
                </a:cubicBezTo>
                <a:cubicBezTo>
                  <a:pt x="192" y="2744"/>
                  <a:pt x="200" y="2732"/>
                  <a:pt x="208" y="2720"/>
                </a:cubicBezTo>
                <a:cubicBezTo>
                  <a:pt x="215" y="2708"/>
                  <a:pt x="223" y="2697"/>
                  <a:pt x="231" y="2685"/>
                </a:cubicBezTo>
                <a:cubicBezTo>
                  <a:pt x="241" y="2673"/>
                  <a:pt x="251" y="2661"/>
                  <a:pt x="262" y="2650"/>
                </a:cubicBezTo>
                <a:cubicBezTo>
                  <a:pt x="267" y="2644"/>
                  <a:pt x="272" y="2639"/>
                  <a:pt x="278" y="2635"/>
                </a:cubicBezTo>
                <a:cubicBezTo>
                  <a:pt x="283" y="2630"/>
                  <a:pt x="290" y="2624"/>
                  <a:pt x="291" y="2624"/>
                </a:cubicBezTo>
                <a:cubicBezTo>
                  <a:pt x="304" y="2620"/>
                  <a:pt x="318" y="2620"/>
                  <a:pt x="335" y="2624"/>
                </a:cubicBezTo>
                <a:cubicBezTo>
                  <a:pt x="337" y="2625"/>
                  <a:pt x="340" y="2625"/>
                  <a:pt x="343" y="2626"/>
                </a:cubicBezTo>
                <a:cubicBezTo>
                  <a:pt x="344" y="2627"/>
                  <a:pt x="346" y="2627"/>
                  <a:pt x="347" y="2628"/>
                </a:cubicBezTo>
                <a:cubicBezTo>
                  <a:pt x="350" y="2628"/>
                  <a:pt x="350" y="2628"/>
                  <a:pt x="350" y="2628"/>
                </a:cubicBezTo>
                <a:cubicBezTo>
                  <a:pt x="350" y="2628"/>
                  <a:pt x="350" y="2628"/>
                  <a:pt x="350" y="2628"/>
                </a:cubicBezTo>
                <a:cubicBezTo>
                  <a:pt x="349" y="2629"/>
                  <a:pt x="357" y="2621"/>
                  <a:pt x="354" y="2625"/>
                </a:cubicBezTo>
                <a:cubicBezTo>
                  <a:pt x="354" y="2625"/>
                  <a:pt x="354" y="2625"/>
                  <a:pt x="354" y="2625"/>
                </a:cubicBezTo>
                <a:cubicBezTo>
                  <a:pt x="354" y="2625"/>
                  <a:pt x="354" y="2625"/>
                  <a:pt x="354" y="2625"/>
                </a:cubicBezTo>
                <a:cubicBezTo>
                  <a:pt x="354" y="2625"/>
                  <a:pt x="354" y="2625"/>
                  <a:pt x="354" y="2625"/>
                </a:cubicBezTo>
                <a:cubicBezTo>
                  <a:pt x="354" y="2625"/>
                  <a:pt x="354" y="2625"/>
                  <a:pt x="354" y="2625"/>
                </a:cubicBezTo>
                <a:cubicBezTo>
                  <a:pt x="355" y="2625"/>
                  <a:pt x="355" y="2625"/>
                  <a:pt x="355" y="2625"/>
                </a:cubicBezTo>
                <a:cubicBezTo>
                  <a:pt x="356" y="2625"/>
                  <a:pt x="356" y="2625"/>
                  <a:pt x="356" y="2625"/>
                </a:cubicBezTo>
                <a:cubicBezTo>
                  <a:pt x="364" y="2627"/>
                  <a:pt x="372" y="2629"/>
                  <a:pt x="381" y="2630"/>
                </a:cubicBezTo>
                <a:cubicBezTo>
                  <a:pt x="397" y="2633"/>
                  <a:pt x="414" y="2632"/>
                  <a:pt x="426" y="2620"/>
                </a:cubicBezTo>
                <a:cubicBezTo>
                  <a:pt x="426" y="2620"/>
                  <a:pt x="426" y="2620"/>
                  <a:pt x="426" y="2620"/>
                </a:cubicBezTo>
                <a:cubicBezTo>
                  <a:pt x="402" y="2645"/>
                  <a:pt x="402" y="2645"/>
                  <a:pt x="402" y="2645"/>
                </a:cubicBezTo>
                <a:cubicBezTo>
                  <a:pt x="412" y="2652"/>
                  <a:pt x="429" y="2666"/>
                  <a:pt x="436" y="2672"/>
                </a:cubicBezTo>
                <a:cubicBezTo>
                  <a:pt x="427" y="2676"/>
                  <a:pt x="413" y="2674"/>
                  <a:pt x="398" y="2672"/>
                </a:cubicBezTo>
                <a:cubicBezTo>
                  <a:pt x="393" y="2703"/>
                  <a:pt x="370" y="2746"/>
                  <a:pt x="345" y="2781"/>
                </a:cubicBezTo>
                <a:cubicBezTo>
                  <a:pt x="320" y="2816"/>
                  <a:pt x="293" y="2843"/>
                  <a:pt x="282" y="2841"/>
                </a:cubicBezTo>
                <a:cubicBezTo>
                  <a:pt x="275" y="2848"/>
                  <a:pt x="259" y="2859"/>
                  <a:pt x="238" y="2870"/>
                </a:cubicBezTo>
                <a:cubicBezTo>
                  <a:pt x="218" y="2882"/>
                  <a:pt x="193" y="2894"/>
                  <a:pt x="167" y="2906"/>
                </a:cubicBezTo>
                <a:cubicBezTo>
                  <a:pt x="156" y="2910"/>
                  <a:pt x="146" y="2914"/>
                  <a:pt x="136" y="2917"/>
                </a:cubicBezTo>
                <a:cubicBezTo>
                  <a:pt x="126" y="2921"/>
                  <a:pt x="117" y="2925"/>
                  <a:pt x="109" y="2929"/>
                </a:cubicBezTo>
                <a:cubicBezTo>
                  <a:pt x="93" y="2937"/>
                  <a:pt x="81" y="2946"/>
                  <a:pt x="75" y="2952"/>
                </a:cubicBezTo>
                <a:cubicBezTo>
                  <a:pt x="53" y="2961"/>
                  <a:pt x="48" y="2989"/>
                  <a:pt x="55" y="3026"/>
                </a:cubicBezTo>
                <a:cubicBezTo>
                  <a:pt x="56" y="3044"/>
                  <a:pt x="59" y="3064"/>
                  <a:pt x="62" y="3085"/>
                </a:cubicBezTo>
                <a:cubicBezTo>
                  <a:pt x="62" y="3090"/>
                  <a:pt x="63" y="3095"/>
                  <a:pt x="64" y="3101"/>
                </a:cubicBezTo>
                <a:cubicBezTo>
                  <a:pt x="64" y="3104"/>
                  <a:pt x="65" y="3106"/>
                  <a:pt x="65" y="3109"/>
                </a:cubicBezTo>
                <a:cubicBezTo>
                  <a:pt x="65" y="3111"/>
                  <a:pt x="66" y="3112"/>
                  <a:pt x="67" y="3114"/>
                </a:cubicBezTo>
                <a:cubicBezTo>
                  <a:pt x="69" y="3119"/>
                  <a:pt x="69" y="3119"/>
                  <a:pt x="69" y="3119"/>
                </a:cubicBezTo>
                <a:cubicBezTo>
                  <a:pt x="76" y="3131"/>
                  <a:pt x="83" y="3144"/>
                  <a:pt x="91" y="3157"/>
                </a:cubicBezTo>
                <a:cubicBezTo>
                  <a:pt x="104" y="3175"/>
                  <a:pt x="119" y="3192"/>
                  <a:pt x="134" y="3209"/>
                </a:cubicBezTo>
                <a:cubicBezTo>
                  <a:pt x="140" y="3216"/>
                  <a:pt x="140" y="3216"/>
                  <a:pt x="140" y="3216"/>
                </a:cubicBezTo>
                <a:cubicBezTo>
                  <a:pt x="145" y="3222"/>
                  <a:pt x="145" y="3222"/>
                  <a:pt x="145" y="3222"/>
                </a:cubicBezTo>
                <a:cubicBezTo>
                  <a:pt x="155" y="3233"/>
                  <a:pt x="155" y="3233"/>
                  <a:pt x="155" y="3233"/>
                </a:cubicBezTo>
                <a:cubicBezTo>
                  <a:pt x="161" y="3241"/>
                  <a:pt x="167" y="3248"/>
                  <a:pt x="173" y="3255"/>
                </a:cubicBezTo>
                <a:cubicBezTo>
                  <a:pt x="186" y="3269"/>
                  <a:pt x="198" y="3281"/>
                  <a:pt x="209" y="3292"/>
                </a:cubicBezTo>
                <a:cubicBezTo>
                  <a:pt x="221" y="3303"/>
                  <a:pt x="232" y="3312"/>
                  <a:pt x="241" y="3318"/>
                </a:cubicBezTo>
                <a:cubicBezTo>
                  <a:pt x="284" y="3356"/>
                  <a:pt x="228" y="3394"/>
                  <a:pt x="220" y="3440"/>
                </a:cubicBezTo>
                <a:cubicBezTo>
                  <a:pt x="245" y="3436"/>
                  <a:pt x="262" y="3446"/>
                  <a:pt x="279" y="3457"/>
                </a:cubicBezTo>
                <a:cubicBezTo>
                  <a:pt x="296" y="3467"/>
                  <a:pt x="313" y="3477"/>
                  <a:pt x="339" y="3473"/>
                </a:cubicBezTo>
                <a:cubicBezTo>
                  <a:pt x="338" y="3477"/>
                  <a:pt x="346" y="3482"/>
                  <a:pt x="361" y="3487"/>
                </a:cubicBezTo>
                <a:cubicBezTo>
                  <a:pt x="375" y="3492"/>
                  <a:pt x="394" y="3498"/>
                  <a:pt x="417" y="3503"/>
                </a:cubicBezTo>
                <a:cubicBezTo>
                  <a:pt x="461" y="3514"/>
                  <a:pt x="515" y="3524"/>
                  <a:pt x="551" y="3528"/>
                </a:cubicBezTo>
                <a:cubicBezTo>
                  <a:pt x="551" y="3528"/>
                  <a:pt x="577" y="3515"/>
                  <a:pt x="649" y="3523"/>
                </a:cubicBezTo>
                <a:cubicBezTo>
                  <a:pt x="673" y="3525"/>
                  <a:pt x="674" y="3509"/>
                  <a:pt x="676" y="3494"/>
                </a:cubicBezTo>
                <a:cubicBezTo>
                  <a:pt x="674" y="3509"/>
                  <a:pt x="674" y="3509"/>
                  <a:pt x="673" y="3525"/>
                </a:cubicBezTo>
                <a:cubicBezTo>
                  <a:pt x="699" y="3496"/>
                  <a:pt x="742" y="3530"/>
                  <a:pt x="767" y="3517"/>
                </a:cubicBezTo>
                <a:cubicBezTo>
                  <a:pt x="766" y="3532"/>
                  <a:pt x="766" y="3532"/>
                  <a:pt x="764" y="3548"/>
                </a:cubicBezTo>
                <a:cubicBezTo>
                  <a:pt x="813" y="3521"/>
                  <a:pt x="857" y="3555"/>
                  <a:pt x="905" y="3543"/>
                </a:cubicBezTo>
                <a:cubicBezTo>
                  <a:pt x="903" y="3559"/>
                  <a:pt x="903" y="3559"/>
                  <a:pt x="902" y="3574"/>
                </a:cubicBezTo>
                <a:cubicBezTo>
                  <a:pt x="914" y="3575"/>
                  <a:pt x="925" y="3576"/>
                  <a:pt x="934" y="3579"/>
                </a:cubicBezTo>
                <a:cubicBezTo>
                  <a:pt x="942" y="3581"/>
                  <a:pt x="948" y="3585"/>
                  <a:pt x="947" y="3593"/>
                </a:cubicBezTo>
                <a:cubicBezTo>
                  <a:pt x="946" y="3608"/>
                  <a:pt x="946" y="3608"/>
                  <a:pt x="945" y="3624"/>
                </a:cubicBezTo>
                <a:cubicBezTo>
                  <a:pt x="967" y="3641"/>
                  <a:pt x="1015" y="3613"/>
                  <a:pt x="1012" y="3643"/>
                </a:cubicBezTo>
                <a:cubicBezTo>
                  <a:pt x="1014" y="3628"/>
                  <a:pt x="1014" y="3628"/>
                  <a:pt x="1015" y="3613"/>
                </a:cubicBezTo>
                <a:cubicBezTo>
                  <a:pt x="1060" y="3616"/>
                  <a:pt x="1100" y="3622"/>
                  <a:pt x="1137" y="3630"/>
                </a:cubicBezTo>
                <a:cubicBezTo>
                  <a:pt x="1155" y="3634"/>
                  <a:pt x="1173" y="3639"/>
                  <a:pt x="1190" y="3643"/>
                </a:cubicBezTo>
                <a:cubicBezTo>
                  <a:pt x="1199" y="3646"/>
                  <a:pt x="1208" y="3648"/>
                  <a:pt x="1216" y="3651"/>
                </a:cubicBezTo>
                <a:cubicBezTo>
                  <a:pt x="1224" y="3653"/>
                  <a:pt x="1232" y="3655"/>
                  <a:pt x="1241" y="3658"/>
                </a:cubicBezTo>
                <a:cubicBezTo>
                  <a:pt x="1284" y="3675"/>
                  <a:pt x="1330" y="3687"/>
                  <a:pt x="1378" y="3695"/>
                </a:cubicBezTo>
                <a:cubicBezTo>
                  <a:pt x="1427" y="3703"/>
                  <a:pt x="1477" y="3707"/>
                  <a:pt x="1528" y="3708"/>
                </a:cubicBezTo>
                <a:cubicBezTo>
                  <a:pt x="1541" y="3708"/>
                  <a:pt x="1554" y="3708"/>
                  <a:pt x="1566" y="3708"/>
                </a:cubicBezTo>
                <a:cubicBezTo>
                  <a:pt x="1579" y="3708"/>
                  <a:pt x="1591" y="3708"/>
                  <a:pt x="1604" y="3708"/>
                </a:cubicBezTo>
                <a:cubicBezTo>
                  <a:pt x="1617" y="3707"/>
                  <a:pt x="1630" y="3707"/>
                  <a:pt x="1642" y="3706"/>
                </a:cubicBezTo>
                <a:cubicBezTo>
                  <a:pt x="1654" y="3706"/>
                  <a:pt x="1665" y="3705"/>
                  <a:pt x="1677" y="3704"/>
                </a:cubicBezTo>
                <a:cubicBezTo>
                  <a:pt x="1689" y="3703"/>
                  <a:pt x="1700" y="3702"/>
                  <a:pt x="1712" y="3702"/>
                </a:cubicBezTo>
                <a:cubicBezTo>
                  <a:pt x="1723" y="3701"/>
                  <a:pt x="1734" y="3700"/>
                  <a:pt x="1745" y="3699"/>
                </a:cubicBezTo>
                <a:cubicBezTo>
                  <a:pt x="1765" y="3697"/>
                  <a:pt x="1786" y="3695"/>
                  <a:pt x="1806" y="3693"/>
                </a:cubicBezTo>
                <a:cubicBezTo>
                  <a:pt x="1823" y="3694"/>
                  <a:pt x="1844" y="3666"/>
                  <a:pt x="1831" y="3633"/>
                </a:cubicBezTo>
                <a:cubicBezTo>
                  <a:pt x="1840" y="3634"/>
                  <a:pt x="1847" y="3635"/>
                  <a:pt x="1855" y="3636"/>
                </a:cubicBezTo>
                <a:cubicBezTo>
                  <a:pt x="1864" y="3637"/>
                  <a:pt x="1872" y="3638"/>
                  <a:pt x="1880" y="3639"/>
                </a:cubicBezTo>
                <a:cubicBezTo>
                  <a:pt x="1888" y="3640"/>
                  <a:pt x="1893" y="3638"/>
                  <a:pt x="1897" y="3634"/>
                </a:cubicBezTo>
                <a:cubicBezTo>
                  <a:pt x="1901" y="3631"/>
                  <a:pt x="1904" y="3625"/>
                  <a:pt x="1907" y="3620"/>
                </a:cubicBezTo>
                <a:cubicBezTo>
                  <a:pt x="1912" y="3609"/>
                  <a:pt x="1918" y="3598"/>
                  <a:pt x="1933" y="3601"/>
                </a:cubicBezTo>
                <a:cubicBezTo>
                  <a:pt x="1940" y="3600"/>
                  <a:pt x="1947" y="3599"/>
                  <a:pt x="1954" y="3598"/>
                </a:cubicBezTo>
                <a:cubicBezTo>
                  <a:pt x="1961" y="3597"/>
                  <a:pt x="1968" y="3597"/>
                  <a:pt x="1975" y="3597"/>
                </a:cubicBezTo>
                <a:cubicBezTo>
                  <a:pt x="1982" y="3597"/>
                  <a:pt x="1990" y="3597"/>
                  <a:pt x="1997" y="3597"/>
                </a:cubicBezTo>
                <a:cubicBezTo>
                  <a:pt x="2008" y="3597"/>
                  <a:pt x="2008" y="3597"/>
                  <a:pt x="2008" y="3597"/>
                </a:cubicBezTo>
                <a:cubicBezTo>
                  <a:pt x="2013" y="3597"/>
                  <a:pt x="2013" y="3597"/>
                  <a:pt x="2013" y="3597"/>
                </a:cubicBezTo>
                <a:cubicBezTo>
                  <a:pt x="2016" y="3597"/>
                  <a:pt x="2016" y="3597"/>
                  <a:pt x="2016" y="3597"/>
                </a:cubicBezTo>
                <a:cubicBezTo>
                  <a:pt x="2019" y="3597"/>
                  <a:pt x="2019" y="3597"/>
                  <a:pt x="2019" y="3597"/>
                </a:cubicBezTo>
                <a:cubicBezTo>
                  <a:pt x="2055" y="3600"/>
                  <a:pt x="2091" y="3603"/>
                  <a:pt x="2126" y="3608"/>
                </a:cubicBezTo>
                <a:cubicBezTo>
                  <a:pt x="2135" y="3609"/>
                  <a:pt x="2143" y="3611"/>
                  <a:pt x="2151" y="3612"/>
                </a:cubicBezTo>
                <a:cubicBezTo>
                  <a:pt x="2176" y="3616"/>
                  <a:pt x="2176" y="3616"/>
                  <a:pt x="2176" y="3616"/>
                </a:cubicBezTo>
                <a:cubicBezTo>
                  <a:pt x="2193" y="3619"/>
                  <a:pt x="2209" y="3622"/>
                  <a:pt x="2225" y="3626"/>
                </a:cubicBezTo>
                <a:cubicBezTo>
                  <a:pt x="2242" y="3629"/>
                  <a:pt x="2258" y="3633"/>
                  <a:pt x="2274" y="3637"/>
                </a:cubicBezTo>
                <a:cubicBezTo>
                  <a:pt x="2278" y="3638"/>
                  <a:pt x="2282" y="3639"/>
                  <a:pt x="2286" y="3640"/>
                </a:cubicBezTo>
                <a:cubicBezTo>
                  <a:pt x="2287" y="3641"/>
                  <a:pt x="2287" y="3642"/>
                  <a:pt x="2287" y="3643"/>
                </a:cubicBezTo>
                <a:cubicBezTo>
                  <a:pt x="2294" y="3642"/>
                  <a:pt x="2294" y="3642"/>
                  <a:pt x="2294" y="3642"/>
                </a:cubicBezTo>
                <a:cubicBezTo>
                  <a:pt x="2304" y="3644"/>
                  <a:pt x="2314" y="3647"/>
                  <a:pt x="2323" y="3649"/>
                </a:cubicBezTo>
                <a:cubicBezTo>
                  <a:pt x="2333" y="3652"/>
                  <a:pt x="2343" y="3654"/>
                  <a:pt x="2353" y="3657"/>
                </a:cubicBezTo>
                <a:cubicBezTo>
                  <a:pt x="2354" y="3662"/>
                  <a:pt x="2354" y="3662"/>
                  <a:pt x="2354" y="3662"/>
                </a:cubicBezTo>
                <a:cubicBezTo>
                  <a:pt x="2252" y="3681"/>
                  <a:pt x="2252" y="3681"/>
                  <a:pt x="2252" y="3681"/>
                </a:cubicBezTo>
                <a:cubicBezTo>
                  <a:pt x="2218" y="3686"/>
                  <a:pt x="2185" y="3694"/>
                  <a:pt x="2151" y="3700"/>
                </a:cubicBezTo>
                <a:cubicBezTo>
                  <a:pt x="1960" y="3737"/>
                  <a:pt x="1960" y="3737"/>
                  <a:pt x="1960" y="3737"/>
                </a:cubicBezTo>
                <a:cubicBezTo>
                  <a:pt x="1963" y="3752"/>
                  <a:pt x="1967" y="3767"/>
                  <a:pt x="1997" y="3761"/>
                </a:cubicBezTo>
                <a:cubicBezTo>
                  <a:pt x="1990" y="3763"/>
                  <a:pt x="1983" y="3764"/>
                  <a:pt x="1976" y="3765"/>
                </a:cubicBezTo>
                <a:cubicBezTo>
                  <a:pt x="1969" y="3767"/>
                  <a:pt x="1962" y="3768"/>
                  <a:pt x="1955" y="3769"/>
                </a:cubicBezTo>
                <a:cubicBezTo>
                  <a:pt x="1942" y="3771"/>
                  <a:pt x="1928" y="3773"/>
                  <a:pt x="1915" y="3776"/>
                </a:cubicBezTo>
                <a:cubicBezTo>
                  <a:pt x="1902" y="3780"/>
                  <a:pt x="1888" y="3783"/>
                  <a:pt x="1875" y="3787"/>
                </a:cubicBezTo>
                <a:cubicBezTo>
                  <a:pt x="1862" y="3791"/>
                  <a:pt x="1849" y="3797"/>
                  <a:pt x="1835" y="3802"/>
                </a:cubicBezTo>
                <a:cubicBezTo>
                  <a:pt x="1815" y="3810"/>
                  <a:pt x="1815" y="3810"/>
                  <a:pt x="1815" y="3810"/>
                </a:cubicBezTo>
                <a:cubicBezTo>
                  <a:pt x="1794" y="3819"/>
                  <a:pt x="1794" y="3819"/>
                  <a:pt x="1794" y="3819"/>
                </a:cubicBezTo>
                <a:cubicBezTo>
                  <a:pt x="1779" y="3825"/>
                  <a:pt x="1765" y="3832"/>
                  <a:pt x="1750" y="3838"/>
                </a:cubicBezTo>
                <a:cubicBezTo>
                  <a:pt x="1743" y="3841"/>
                  <a:pt x="1735" y="3844"/>
                  <a:pt x="1728" y="3847"/>
                </a:cubicBezTo>
                <a:cubicBezTo>
                  <a:pt x="1724" y="3849"/>
                  <a:pt x="1720" y="3850"/>
                  <a:pt x="1716" y="3852"/>
                </a:cubicBezTo>
                <a:cubicBezTo>
                  <a:pt x="1707" y="3856"/>
                  <a:pt x="1707" y="3856"/>
                  <a:pt x="1707" y="3856"/>
                </a:cubicBezTo>
                <a:cubicBezTo>
                  <a:pt x="1700" y="3859"/>
                  <a:pt x="1693" y="3863"/>
                  <a:pt x="1687" y="3866"/>
                </a:cubicBezTo>
                <a:cubicBezTo>
                  <a:pt x="1680" y="3869"/>
                  <a:pt x="1674" y="3872"/>
                  <a:pt x="1666" y="3875"/>
                </a:cubicBezTo>
                <a:cubicBezTo>
                  <a:pt x="1659" y="3879"/>
                  <a:pt x="1652" y="3882"/>
                  <a:pt x="1645" y="3885"/>
                </a:cubicBezTo>
                <a:cubicBezTo>
                  <a:pt x="1638" y="3889"/>
                  <a:pt x="1632" y="3892"/>
                  <a:pt x="1625" y="3896"/>
                </a:cubicBezTo>
                <a:cubicBezTo>
                  <a:pt x="1612" y="3907"/>
                  <a:pt x="1616" y="3922"/>
                  <a:pt x="1636" y="3933"/>
                </a:cubicBezTo>
                <a:cubicBezTo>
                  <a:pt x="1655" y="3944"/>
                  <a:pt x="1702" y="3947"/>
                  <a:pt x="1745" y="3941"/>
                </a:cubicBezTo>
                <a:cubicBezTo>
                  <a:pt x="1758" y="3936"/>
                  <a:pt x="1770" y="3932"/>
                  <a:pt x="1782" y="3928"/>
                </a:cubicBezTo>
                <a:cubicBezTo>
                  <a:pt x="1794" y="3923"/>
                  <a:pt x="1805" y="3919"/>
                  <a:pt x="1816" y="3915"/>
                </a:cubicBezTo>
                <a:cubicBezTo>
                  <a:pt x="1834" y="3907"/>
                  <a:pt x="1852" y="3899"/>
                  <a:pt x="1870" y="3892"/>
                </a:cubicBezTo>
                <a:cubicBezTo>
                  <a:pt x="1885" y="3886"/>
                  <a:pt x="1898" y="3881"/>
                  <a:pt x="1913" y="3876"/>
                </a:cubicBezTo>
                <a:cubicBezTo>
                  <a:pt x="1921" y="3873"/>
                  <a:pt x="1929" y="3871"/>
                  <a:pt x="1937" y="3868"/>
                </a:cubicBezTo>
                <a:cubicBezTo>
                  <a:pt x="1945" y="3866"/>
                  <a:pt x="1953" y="3864"/>
                  <a:pt x="1962" y="3862"/>
                </a:cubicBezTo>
                <a:cubicBezTo>
                  <a:pt x="1970" y="3892"/>
                  <a:pt x="1970" y="3892"/>
                  <a:pt x="1970" y="3892"/>
                </a:cubicBezTo>
                <a:cubicBezTo>
                  <a:pt x="1947" y="3896"/>
                  <a:pt x="1919" y="3902"/>
                  <a:pt x="1892" y="3911"/>
                </a:cubicBezTo>
                <a:cubicBezTo>
                  <a:pt x="1885" y="3913"/>
                  <a:pt x="1878" y="3915"/>
                  <a:pt x="1869" y="3919"/>
                </a:cubicBezTo>
                <a:cubicBezTo>
                  <a:pt x="1865" y="3921"/>
                  <a:pt x="1861" y="3922"/>
                  <a:pt x="1856" y="3924"/>
                </a:cubicBezTo>
                <a:cubicBezTo>
                  <a:pt x="1852" y="3926"/>
                  <a:pt x="1847" y="3928"/>
                  <a:pt x="1843" y="3930"/>
                </a:cubicBezTo>
                <a:cubicBezTo>
                  <a:pt x="1839" y="3932"/>
                  <a:pt x="1834" y="3934"/>
                  <a:pt x="1830" y="3936"/>
                </a:cubicBezTo>
                <a:cubicBezTo>
                  <a:pt x="1825" y="3938"/>
                  <a:pt x="1821" y="3941"/>
                  <a:pt x="1816" y="3943"/>
                </a:cubicBezTo>
                <a:cubicBezTo>
                  <a:pt x="1807" y="3947"/>
                  <a:pt x="1799" y="3952"/>
                  <a:pt x="1791" y="3957"/>
                </a:cubicBezTo>
                <a:cubicBezTo>
                  <a:pt x="1783" y="3964"/>
                  <a:pt x="1785" y="3969"/>
                  <a:pt x="1791" y="3972"/>
                </a:cubicBezTo>
                <a:cubicBezTo>
                  <a:pt x="1795" y="3974"/>
                  <a:pt x="1800" y="3975"/>
                  <a:pt x="1805" y="3976"/>
                </a:cubicBezTo>
                <a:cubicBezTo>
                  <a:pt x="1810" y="3977"/>
                  <a:pt x="1815" y="3978"/>
                  <a:pt x="1821" y="3979"/>
                </a:cubicBezTo>
                <a:cubicBezTo>
                  <a:pt x="1832" y="3981"/>
                  <a:pt x="1843" y="3983"/>
                  <a:pt x="1850" y="3986"/>
                </a:cubicBezTo>
                <a:cubicBezTo>
                  <a:pt x="1853" y="3988"/>
                  <a:pt x="1855" y="3990"/>
                  <a:pt x="1855" y="3992"/>
                </a:cubicBezTo>
                <a:cubicBezTo>
                  <a:pt x="1856" y="3994"/>
                  <a:pt x="1855" y="3997"/>
                  <a:pt x="1851" y="4001"/>
                </a:cubicBezTo>
                <a:cubicBezTo>
                  <a:pt x="1842" y="4004"/>
                  <a:pt x="1833" y="4008"/>
                  <a:pt x="1824" y="4012"/>
                </a:cubicBezTo>
                <a:cubicBezTo>
                  <a:pt x="1817" y="4014"/>
                  <a:pt x="1817" y="4014"/>
                  <a:pt x="1817" y="4014"/>
                </a:cubicBezTo>
                <a:cubicBezTo>
                  <a:pt x="1810" y="4017"/>
                  <a:pt x="1810" y="4017"/>
                  <a:pt x="1810" y="4017"/>
                </a:cubicBezTo>
                <a:cubicBezTo>
                  <a:pt x="1805" y="4019"/>
                  <a:pt x="1800" y="4021"/>
                  <a:pt x="1795" y="4024"/>
                </a:cubicBezTo>
                <a:cubicBezTo>
                  <a:pt x="1790" y="4026"/>
                  <a:pt x="1785" y="4028"/>
                  <a:pt x="1780" y="4031"/>
                </a:cubicBezTo>
                <a:cubicBezTo>
                  <a:pt x="1778" y="4032"/>
                  <a:pt x="1778" y="4032"/>
                  <a:pt x="1778" y="4032"/>
                </a:cubicBezTo>
                <a:cubicBezTo>
                  <a:pt x="1777" y="4032"/>
                  <a:pt x="1777" y="4032"/>
                  <a:pt x="1777" y="4032"/>
                </a:cubicBezTo>
                <a:cubicBezTo>
                  <a:pt x="1777" y="4032"/>
                  <a:pt x="1777" y="4032"/>
                  <a:pt x="1777" y="4032"/>
                </a:cubicBezTo>
                <a:cubicBezTo>
                  <a:pt x="1776" y="4032"/>
                  <a:pt x="1776" y="4032"/>
                  <a:pt x="1776" y="4032"/>
                </a:cubicBezTo>
                <a:cubicBezTo>
                  <a:pt x="1776" y="4033"/>
                  <a:pt x="1776" y="4033"/>
                  <a:pt x="1776" y="4033"/>
                </a:cubicBezTo>
                <a:cubicBezTo>
                  <a:pt x="1776" y="4033"/>
                  <a:pt x="1782" y="4031"/>
                  <a:pt x="1779" y="4032"/>
                </a:cubicBezTo>
                <a:cubicBezTo>
                  <a:pt x="1779" y="4032"/>
                  <a:pt x="1779" y="4032"/>
                  <a:pt x="1779" y="4032"/>
                </a:cubicBezTo>
                <a:cubicBezTo>
                  <a:pt x="1779" y="4032"/>
                  <a:pt x="1779" y="4032"/>
                  <a:pt x="1779" y="4032"/>
                </a:cubicBezTo>
                <a:cubicBezTo>
                  <a:pt x="1777" y="4033"/>
                  <a:pt x="1777" y="4033"/>
                  <a:pt x="1777" y="4033"/>
                </a:cubicBezTo>
                <a:cubicBezTo>
                  <a:pt x="1775" y="4034"/>
                  <a:pt x="1773" y="4035"/>
                  <a:pt x="1772" y="4036"/>
                </a:cubicBezTo>
                <a:cubicBezTo>
                  <a:pt x="1765" y="4041"/>
                  <a:pt x="1759" y="4046"/>
                  <a:pt x="1753" y="4052"/>
                </a:cubicBezTo>
                <a:cubicBezTo>
                  <a:pt x="1758" y="4050"/>
                  <a:pt x="1764" y="4048"/>
                  <a:pt x="1769" y="4046"/>
                </a:cubicBezTo>
                <a:cubicBezTo>
                  <a:pt x="1772" y="4045"/>
                  <a:pt x="1774" y="4045"/>
                  <a:pt x="1777" y="4044"/>
                </a:cubicBezTo>
                <a:cubicBezTo>
                  <a:pt x="1781" y="4042"/>
                  <a:pt x="1781" y="4042"/>
                  <a:pt x="1781" y="4042"/>
                </a:cubicBezTo>
                <a:cubicBezTo>
                  <a:pt x="1782" y="4042"/>
                  <a:pt x="1782" y="4042"/>
                  <a:pt x="1782" y="4042"/>
                </a:cubicBezTo>
                <a:cubicBezTo>
                  <a:pt x="1783" y="4042"/>
                  <a:pt x="1783" y="4042"/>
                  <a:pt x="1783" y="4042"/>
                </a:cubicBezTo>
                <a:cubicBezTo>
                  <a:pt x="1783" y="4042"/>
                  <a:pt x="1783" y="4042"/>
                  <a:pt x="1783" y="4042"/>
                </a:cubicBezTo>
                <a:cubicBezTo>
                  <a:pt x="1783" y="4041"/>
                  <a:pt x="1783" y="4041"/>
                  <a:pt x="1783" y="4041"/>
                </a:cubicBezTo>
                <a:cubicBezTo>
                  <a:pt x="1783" y="4041"/>
                  <a:pt x="1784" y="4041"/>
                  <a:pt x="1783" y="4041"/>
                </a:cubicBezTo>
                <a:cubicBezTo>
                  <a:pt x="1783" y="4041"/>
                  <a:pt x="1783" y="4041"/>
                  <a:pt x="1783" y="4041"/>
                </a:cubicBezTo>
                <a:cubicBezTo>
                  <a:pt x="1783" y="4042"/>
                  <a:pt x="1783" y="4042"/>
                  <a:pt x="1783" y="4042"/>
                </a:cubicBezTo>
                <a:cubicBezTo>
                  <a:pt x="1782" y="4042"/>
                  <a:pt x="1781" y="4042"/>
                  <a:pt x="1780" y="4042"/>
                </a:cubicBezTo>
                <a:cubicBezTo>
                  <a:pt x="1780" y="4042"/>
                  <a:pt x="1780" y="4042"/>
                  <a:pt x="1780" y="4042"/>
                </a:cubicBezTo>
                <a:cubicBezTo>
                  <a:pt x="1783" y="4041"/>
                  <a:pt x="1783" y="4041"/>
                  <a:pt x="1783" y="4041"/>
                </a:cubicBezTo>
                <a:cubicBezTo>
                  <a:pt x="1791" y="4038"/>
                  <a:pt x="1799" y="4035"/>
                  <a:pt x="1807" y="4032"/>
                </a:cubicBezTo>
                <a:cubicBezTo>
                  <a:pt x="1816" y="4029"/>
                  <a:pt x="1824" y="4026"/>
                  <a:pt x="1831" y="4023"/>
                </a:cubicBezTo>
                <a:cubicBezTo>
                  <a:pt x="1845" y="4017"/>
                  <a:pt x="1861" y="4010"/>
                  <a:pt x="1873" y="4005"/>
                </a:cubicBezTo>
                <a:cubicBezTo>
                  <a:pt x="1884" y="3999"/>
                  <a:pt x="1896" y="3994"/>
                  <a:pt x="1908" y="3988"/>
                </a:cubicBezTo>
                <a:cubicBezTo>
                  <a:pt x="1915" y="3985"/>
                  <a:pt x="1915" y="3985"/>
                  <a:pt x="1915" y="3985"/>
                </a:cubicBezTo>
                <a:cubicBezTo>
                  <a:pt x="1917" y="3984"/>
                  <a:pt x="1919" y="3983"/>
                  <a:pt x="1921" y="3982"/>
                </a:cubicBezTo>
                <a:cubicBezTo>
                  <a:pt x="1932" y="3977"/>
                  <a:pt x="1932" y="3977"/>
                  <a:pt x="1932" y="3977"/>
                </a:cubicBezTo>
                <a:cubicBezTo>
                  <a:pt x="1939" y="3974"/>
                  <a:pt x="1947" y="3972"/>
                  <a:pt x="1955" y="3969"/>
                </a:cubicBezTo>
                <a:cubicBezTo>
                  <a:pt x="1962" y="3967"/>
                  <a:pt x="1970" y="3965"/>
                  <a:pt x="1978" y="3964"/>
                </a:cubicBezTo>
                <a:cubicBezTo>
                  <a:pt x="1985" y="3963"/>
                  <a:pt x="1993" y="3963"/>
                  <a:pt x="2000" y="3963"/>
                </a:cubicBezTo>
                <a:cubicBezTo>
                  <a:pt x="2002" y="3963"/>
                  <a:pt x="2003" y="3963"/>
                  <a:pt x="2004" y="3963"/>
                </a:cubicBezTo>
                <a:cubicBezTo>
                  <a:pt x="2005" y="3963"/>
                  <a:pt x="2006" y="3963"/>
                  <a:pt x="2007" y="3963"/>
                </a:cubicBezTo>
                <a:cubicBezTo>
                  <a:pt x="2010" y="3963"/>
                  <a:pt x="2010" y="3963"/>
                  <a:pt x="2010" y="3963"/>
                </a:cubicBezTo>
                <a:cubicBezTo>
                  <a:pt x="2043" y="3972"/>
                  <a:pt x="2077" y="3981"/>
                  <a:pt x="2083" y="4012"/>
                </a:cubicBezTo>
                <a:cubicBezTo>
                  <a:pt x="2157" y="3989"/>
                  <a:pt x="2226" y="3984"/>
                  <a:pt x="2291" y="3991"/>
                </a:cubicBezTo>
                <a:cubicBezTo>
                  <a:pt x="2354" y="3999"/>
                  <a:pt x="2411" y="4020"/>
                  <a:pt x="2462" y="4050"/>
                </a:cubicBezTo>
                <a:cubicBezTo>
                  <a:pt x="2480" y="4063"/>
                  <a:pt x="2524" y="4059"/>
                  <a:pt x="2575" y="4050"/>
                </a:cubicBezTo>
                <a:cubicBezTo>
                  <a:pt x="2601" y="4044"/>
                  <a:pt x="2624" y="4041"/>
                  <a:pt x="2648" y="4037"/>
                </a:cubicBezTo>
                <a:cubicBezTo>
                  <a:pt x="2671" y="4037"/>
                  <a:pt x="2695" y="4038"/>
                  <a:pt x="2718" y="4038"/>
                </a:cubicBezTo>
                <a:cubicBezTo>
                  <a:pt x="2728" y="4038"/>
                  <a:pt x="2728" y="4038"/>
                  <a:pt x="2728" y="4038"/>
                </a:cubicBezTo>
                <a:cubicBezTo>
                  <a:pt x="2739" y="4038"/>
                  <a:pt x="2739" y="4038"/>
                  <a:pt x="2739" y="4038"/>
                </a:cubicBezTo>
                <a:cubicBezTo>
                  <a:pt x="2761" y="4039"/>
                  <a:pt x="2761" y="4039"/>
                  <a:pt x="2761" y="4039"/>
                </a:cubicBezTo>
                <a:cubicBezTo>
                  <a:pt x="2775" y="4039"/>
                  <a:pt x="2790" y="4039"/>
                  <a:pt x="2804" y="4039"/>
                </a:cubicBezTo>
                <a:cubicBezTo>
                  <a:pt x="2818" y="4040"/>
                  <a:pt x="2833" y="4040"/>
                  <a:pt x="2847" y="4040"/>
                </a:cubicBezTo>
                <a:cubicBezTo>
                  <a:pt x="2869" y="4040"/>
                  <a:pt x="2869" y="4040"/>
                  <a:pt x="2869" y="4040"/>
                </a:cubicBezTo>
                <a:cubicBezTo>
                  <a:pt x="2892" y="4040"/>
                  <a:pt x="2892" y="4040"/>
                  <a:pt x="2892" y="4040"/>
                </a:cubicBezTo>
                <a:cubicBezTo>
                  <a:pt x="2922" y="4041"/>
                  <a:pt x="2952" y="4041"/>
                  <a:pt x="2982" y="4041"/>
                </a:cubicBezTo>
                <a:cubicBezTo>
                  <a:pt x="3015" y="4041"/>
                  <a:pt x="3047" y="4041"/>
                  <a:pt x="3079" y="4041"/>
                </a:cubicBezTo>
                <a:cubicBezTo>
                  <a:pt x="3129" y="4040"/>
                  <a:pt x="3129" y="4040"/>
                  <a:pt x="3129" y="4040"/>
                </a:cubicBezTo>
                <a:cubicBezTo>
                  <a:pt x="3154" y="4040"/>
                  <a:pt x="3154" y="4040"/>
                  <a:pt x="3154" y="4040"/>
                </a:cubicBezTo>
                <a:cubicBezTo>
                  <a:pt x="3167" y="4040"/>
                  <a:pt x="3167" y="4040"/>
                  <a:pt x="3167" y="4040"/>
                </a:cubicBezTo>
                <a:cubicBezTo>
                  <a:pt x="3178" y="4040"/>
                  <a:pt x="3178" y="4040"/>
                  <a:pt x="3178" y="4040"/>
                </a:cubicBezTo>
                <a:cubicBezTo>
                  <a:pt x="3189" y="4039"/>
                  <a:pt x="3189" y="4039"/>
                  <a:pt x="3189" y="4039"/>
                </a:cubicBezTo>
                <a:cubicBezTo>
                  <a:pt x="3200" y="4039"/>
                  <a:pt x="3200" y="4039"/>
                  <a:pt x="3200" y="4039"/>
                </a:cubicBezTo>
                <a:cubicBezTo>
                  <a:pt x="3210" y="4039"/>
                  <a:pt x="3210" y="4039"/>
                  <a:pt x="3210" y="4039"/>
                </a:cubicBezTo>
                <a:cubicBezTo>
                  <a:pt x="3224" y="4039"/>
                  <a:pt x="3224" y="4039"/>
                  <a:pt x="3224" y="4039"/>
                </a:cubicBezTo>
                <a:cubicBezTo>
                  <a:pt x="3237" y="4039"/>
                  <a:pt x="3237" y="4039"/>
                  <a:pt x="3237" y="4039"/>
                </a:cubicBezTo>
                <a:cubicBezTo>
                  <a:pt x="3245" y="4038"/>
                  <a:pt x="3245" y="4038"/>
                  <a:pt x="3245" y="4038"/>
                </a:cubicBezTo>
                <a:cubicBezTo>
                  <a:pt x="3253" y="4038"/>
                  <a:pt x="3253" y="4038"/>
                  <a:pt x="3253" y="4038"/>
                </a:cubicBezTo>
                <a:cubicBezTo>
                  <a:pt x="3265" y="4038"/>
                  <a:pt x="3275" y="4037"/>
                  <a:pt x="3289" y="4036"/>
                </a:cubicBezTo>
                <a:cubicBezTo>
                  <a:pt x="3332" y="4033"/>
                  <a:pt x="3386" y="4027"/>
                  <a:pt x="3447" y="4014"/>
                </a:cubicBezTo>
                <a:cubicBezTo>
                  <a:pt x="3441" y="4015"/>
                  <a:pt x="3436" y="4017"/>
                  <a:pt x="3431" y="4018"/>
                </a:cubicBezTo>
                <a:cubicBezTo>
                  <a:pt x="3462" y="4012"/>
                  <a:pt x="3493" y="4006"/>
                  <a:pt x="3524" y="3999"/>
                </a:cubicBezTo>
                <a:cubicBezTo>
                  <a:pt x="3551" y="3993"/>
                  <a:pt x="3577" y="3986"/>
                  <a:pt x="3603" y="3979"/>
                </a:cubicBezTo>
                <a:cubicBezTo>
                  <a:pt x="3607" y="3978"/>
                  <a:pt x="3609" y="3977"/>
                  <a:pt x="3612" y="3976"/>
                </a:cubicBezTo>
                <a:cubicBezTo>
                  <a:pt x="3620" y="3974"/>
                  <a:pt x="3620" y="3974"/>
                  <a:pt x="3620" y="3974"/>
                </a:cubicBezTo>
                <a:cubicBezTo>
                  <a:pt x="3624" y="3973"/>
                  <a:pt x="3624" y="3973"/>
                  <a:pt x="3624" y="3973"/>
                </a:cubicBezTo>
                <a:cubicBezTo>
                  <a:pt x="3636" y="3973"/>
                  <a:pt x="3647" y="3972"/>
                  <a:pt x="3658" y="3972"/>
                </a:cubicBezTo>
                <a:cubicBezTo>
                  <a:pt x="3669" y="3973"/>
                  <a:pt x="3681" y="3966"/>
                  <a:pt x="3688" y="3954"/>
                </a:cubicBezTo>
                <a:cubicBezTo>
                  <a:pt x="3700" y="3950"/>
                  <a:pt x="3713" y="3946"/>
                  <a:pt x="3726" y="3943"/>
                </a:cubicBezTo>
                <a:cubicBezTo>
                  <a:pt x="3736" y="3939"/>
                  <a:pt x="3742" y="3938"/>
                  <a:pt x="3749" y="3936"/>
                </a:cubicBezTo>
                <a:cubicBezTo>
                  <a:pt x="3770" y="3931"/>
                  <a:pt x="3770" y="3931"/>
                  <a:pt x="3770" y="3931"/>
                </a:cubicBezTo>
                <a:cubicBezTo>
                  <a:pt x="3784" y="3927"/>
                  <a:pt x="3799" y="3924"/>
                  <a:pt x="3813" y="3920"/>
                </a:cubicBezTo>
                <a:cubicBezTo>
                  <a:pt x="3842" y="3913"/>
                  <a:pt x="3868" y="3907"/>
                  <a:pt x="3901" y="3900"/>
                </a:cubicBezTo>
                <a:cubicBezTo>
                  <a:pt x="3917" y="3897"/>
                  <a:pt x="3932" y="3894"/>
                  <a:pt x="3948" y="3891"/>
                </a:cubicBezTo>
                <a:cubicBezTo>
                  <a:pt x="3972" y="3886"/>
                  <a:pt x="3972" y="3886"/>
                  <a:pt x="3972" y="3886"/>
                </a:cubicBezTo>
                <a:cubicBezTo>
                  <a:pt x="3984" y="3884"/>
                  <a:pt x="3984" y="3884"/>
                  <a:pt x="3984" y="3884"/>
                </a:cubicBezTo>
                <a:cubicBezTo>
                  <a:pt x="3987" y="3883"/>
                  <a:pt x="3987" y="3883"/>
                  <a:pt x="3987" y="3883"/>
                </a:cubicBezTo>
                <a:cubicBezTo>
                  <a:pt x="3987" y="3883"/>
                  <a:pt x="3987" y="3883"/>
                  <a:pt x="3987" y="3883"/>
                </a:cubicBezTo>
                <a:cubicBezTo>
                  <a:pt x="3987" y="3883"/>
                  <a:pt x="3987" y="3883"/>
                  <a:pt x="3988" y="3883"/>
                </a:cubicBezTo>
                <a:cubicBezTo>
                  <a:pt x="3988" y="3883"/>
                  <a:pt x="3988" y="3883"/>
                  <a:pt x="3988" y="3883"/>
                </a:cubicBezTo>
                <a:cubicBezTo>
                  <a:pt x="3990" y="3884"/>
                  <a:pt x="3990" y="3884"/>
                  <a:pt x="3990" y="3884"/>
                </a:cubicBezTo>
                <a:cubicBezTo>
                  <a:pt x="3992" y="3884"/>
                  <a:pt x="3994" y="3885"/>
                  <a:pt x="3996" y="3885"/>
                </a:cubicBezTo>
                <a:cubicBezTo>
                  <a:pt x="3998" y="3886"/>
                  <a:pt x="4000" y="3887"/>
                  <a:pt x="4002" y="3887"/>
                </a:cubicBezTo>
                <a:cubicBezTo>
                  <a:pt x="4005" y="3888"/>
                  <a:pt x="4005" y="3888"/>
                  <a:pt x="4005" y="3888"/>
                </a:cubicBezTo>
                <a:cubicBezTo>
                  <a:pt x="4005" y="3888"/>
                  <a:pt x="4005" y="3888"/>
                  <a:pt x="4005" y="3888"/>
                </a:cubicBezTo>
                <a:cubicBezTo>
                  <a:pt x="4005" y="3888"/>
                  <a:pt x="4005" y="3888"/>
                  <a:pt x="4006" y="3888"/>
                </a:cubicBezTo>
                <a:cubicBezTo>
                  <a:pt x="4009" y="3888"/>
                  <a:pt x="4009" y="3888"/>
                  <a:pt x="4009" y="3888"/>
                </a:cubicBezTo>
                <a:cubicBezTo>
                  <a:pt x="4014" y="3888"/>
                  <a:pt x="4014" y="3888"/>
                  <a:pt x="4014" y="3888"/>
                </a:cubicBezTo>
                <a:cubicBezTo>
                  <a:pt x="4022" y="3887"/>
                  <a:pt x="4030" y="3887"/>
                  <a:pt x="4037" y="3887"/>
                </a:cubicBezTo>
                <a:cubicBezTo>
                  <a:pt x="4049" y="3886"/>
                  <a:pt x="4049" y="3886"/>
                  <a:pt x="4049" y="3886"/>
                </a:cubicBezTo>
                <a:cubicBezTo>
                  <a:pt x="4055" y="3886"/>
                  <a:pt x="4055" y="3886"/>
                  <a:pt x="4055" y="3886"/>
                </a:cubicBezTo>
                <a:cubicBezTo>
                  <a:pt x="4060" y="3886"/>
                  <a:pt x="4060" y="3886"/>
                  <a:pt x="4060" y="3886"/>
                </a:cubicBezTo>
                <a:cubicBezTo>
                  <a:pt x="4067" y="3886"/>
                  <a:pt x="4074" y="3886"/>
                  <a:pt x="4081" y="3886"/>
                </a:cubicBezTo>
                <a:cubicBezTo>
                  <a:pt x="4095" y="3886"/>
                  <a:pt x="4109" y="3886"/>
                  <a:pt x="4123" y="3886"/>
                </a:cubicBezTo>
                <a:cubicBezTo>
                  <a:pt x="4133" y="3886"/>
                  <a:pt x="4133" y="3886"/>
                  <a:pt x="4133" y="3886"/>
                </a:cubicBezTo>
                <a:cubicBezTo>
                  <a:pt x="4143" y="3887"/>
                  <a:pt x="4143" y="3887"/>
                  <a:pt x="4143" y="3887"/>
                </a:cubicBezTo>
                <a:cubicBezTo>
                  <a:pt x="4149" y="3888"/>
                  <a:pt x="4156" y="3888"/>
                  <a:pt x="4162" y="3889"/>
                </a:cubicBezTo>
                <a:cubicBezTo>
                  <a:pt x="4175" y="3890"/>
                  <a:pt x="4187" y="3891"/>
                  <a:pt x="4199" y="3893"/>
                </a:cubicBezTo>
                <a:cubicBezTo>
                  <a:pt x="4206" y="3895"/>
                  <a:pt x="4214" y="3899"/>
                  <a:pt x="4223" y="3903"/>
                </a:cubicBezTo>
                <a:cubicBezTo>
                  <a:pt x="4232" y="3908"/>
                  <a:pt x="4242" y="3912"/>
                  <a:pt x="4252" y="3917"/>
                </a:cubicBezTo>
                <a:cubicBezTo>
                  <a:pt x="4272" y="3926"/>
                  <a:pt x="4290" y="3935"/>
                  <a:pt x="4306" y="3941"/>
                </a:cubicBezTo>
                <a:cubicBezTo>
                  <a:pt x="4334" y="3944"/>
                  <a:pt x="4363" y="3945"/>
                  <a:pt x="4393" y="3946"/>
                </a:cubicBezTo>
                <a:cubicBezTo>
                  <a:pt x="4420" y="3948"/>
                  <a:pt x="4447" y="3948"/>
                  <a:pt x="4475" y="3948"/>
                </a:cubicBezTo>
                <a:cubicBezTo>
                  <a:pt x="4503" y="3948"/>
                  <a:pt x="4532" y="3948"/>
                  <a:pt x="4561" y="3947"/>
                </a:cubicBezTo>
                <a:cubicBezTo>
                  <a:pt x="4576" y="3947"/>
                  <a:pt x="4591" y="3946"/>
                  <a:pt x="4606" y="3946"/>
                </a:cubicBezTo>
                <a:cubicBezTo>
                  <a:pt x="4622" y="3945"/>
                  <a:pt x="4637" y="3945"/>
                  <a:pt x="4652" y="3944"/>
                </a:cubicBezTo>
                <a:cubicBezTo>
                  <a:pt x="4774" y="3937"/>
                  <a:pt x="4905" y="3925"/>
                  <a:pt x="5027" y="3910"/>
                </a:cubicBezTo>
                <a:cubicBezTo>
                  <a:pt x="5057" y="3906"/>
                  <a:pt x="5086" y="3892"/>
                  <a:pt x="5112" y="3874"/>
                </a:cubicBezTo>
                <a:cubicBezTo>
                  <a:pt x="5138" y="3856"/>
                  <a:pt x="5161" y="3833"/>
                  <a:pt x="5181" y="3811"/>
                </a:cubicBezTo>
                <a:cubicBezTo>
                  <a:pt x="5219" y="3767"/>
                  <a:pt x="5243" y="3725"/>
                  <a:pt x="5243" y="3725"/>
                </a:cubicBezTo>
                <a:cubicBezTo>
                  <a:pt x="5274" y="3694"/>
                  <a:pt x="5304" y="3633"/>
                  <a:pt x="5274" y="3602"/>
                </a:cubicBezTo>
                <a:cubicBezTo>
                  <a:pt x="5212" y="3586"/>
                  <a:pt x="5057" y="3586"/>
                  <a:pt x="5057" y="3525"/>
                </a:cubicBezTo>
                <a:cubicBezTo>
                  <a:pt x="5057" y="3510"/>
                  <a:pt x="5088" y="3509"/>
                  <a:pt x="5119" y="3509"/>
                </a:cubicBezTo>
                <a:cubicBezTo>
                  <a:pt x="5119" y="3503"/>
                  <a:pt x="5120" y="3496"/>
                  <a:pt x="5121" y="3489"/>
                </a:cubicBezTo>
                <a:cubicBezTo>
                  <a:pt x="5122" y="3490"/>
                  <a:pt x="5122" y="3490"/>
                  <a:pt x="5122" y="3490"/>
                </a:cubicBezTo>
                <a:cubicBezTo>
                  <a:pt x="5122" y="3492"/>
                  <a:pt x="5122" y="3492"/>
                  <a:pt x="5122" y="3492"/>
                </a:cubicBezTo>
                <a:cubicBezTo>
                  <a:pt x="5122" y="3493"/>
                  <a:pt x="5123" y="3494"/>
                  <a:pt x="5123" y="3496"/>
                </a:cubicBezTo>
                <a:cubicBezTo>
                  <a:pt x="5125" y="3498"/>
                  <a:pt x="5123" y="3500"/>
                  <a:pt x="5123" y="3501"/>
                </a:cubicBezTo>
                <a:cubicBezTo>
                  <a:pt x="5122" y="3503"/>
                  <a:pt x="5122" y="3503"/>
                  <a:pt x="5122" y="3503"/>
                </a:cubicBezTo>
                <a:cubicBezTo>
                  <a:pt x="5121" y="3504"/>
                  <a:pt x="5121" y="3504"/>
                  <a:pt x="5121" y="3504"/>
                </a:cubicBezTo>
                <a:cubicBezTo>
                  <a:pt x="5122" y="3505"/>
                  <a:pt x="5122" y="3505"/>
                  <a:pt x="5122" y="3505"/>
                </a:cubicBezTo>
                <a:cubicBezTo>
                  <a:pt x="5122" y="3506"/>
                  <a:pt x="5123" y="3507"/>
                  <a:pt x="5124" y="3508"/>
                </a:cubicBezTo>
                <a:cubicBezTo>
                  <a:pt x="5124" y="3509"/>
                  <a:pt x="5124" y="3509"/>
                  <a:pt x="5124" y="3509"/>
                </a:cubicBezTo>
                <a:cubicBezTo>
                  <a:pt x="5125" y="3509"/>
                  <a:pt x="5125" y="3509"/>
                  <a:pt x="5125" y="3509"/>
                </a:cubicBezTo>
                <a:cubicBezTo>
                  <a:pt x="5125" y="3510"/>
                  <a:pt x="5125" y="3510"/>
                  <a:pt x="5125" y="3510"/>
                </a:cubicBezTo>
                <a:cubicBezTo>
                  <a:pt x="5127" y="3511"/>
                  <a:pt x="5127" y="3511"/>
                  <a:pt x="5127" y="3511"/>
                </a:cubicBezTo>
                <a:cubicBezTo>
                  <a:pt x="5131" y="3514"/>
                  <a:pt x="5135" y="3516"/>
                  <a:pt x="5140" y="3519"/>
                </a:cubicBezTo>
                <a:cubicBezTo>
                  <a:pt x="5144" y="3522"/>
                  <a:pt x="5149" y="3524"/>
                  <a:pt x="5153" y="3526"/>
                </a:cubicBezTo>
                <a:cubicBezTo>
                  <a:pt x="5163" y="3531"/>
                  <a:pt x="5163" y="3531"/>
                  <a:pt x="5163" y="3531"/>
                </a:cubicBezTo>
                <a:cubicBezTo>
                  <a:pt x="5175" y="3537"/>
                  <a:pt x="5175" y="3537"/>
                  <a:pt x="5175" y="3537"/>
                </a:cubicBezTo>
                <a:cubicBezTo>
                  <a:pt x="5183" y="3540"/>
                  <a:pt x="5191" y="3544"/>
                  <a:pt x="5199" y="3547"/>
                </a:cubicBezTo>
                <a:cubicBezTo>
                  <a:pt x="5211" y="3552"/>
                  <a:pt x="5211" y="3552"/>
                  <a:pt x="5211" y="3552"/>
                </a:cubicBezTo>
                <a:cubicBezTo>
                  <a:pt x="5227" y="3558"/>
                  <a:pt x="5227" y="3558"/>
                  <a:pt x="5227" y="3558"/>
                </a:cubicBezTo>
                <a:cubicBezTo>
                  <a:pt x="5240" y="3563"/>
                  <a:pt x="5252" y="3567"/>
                  <a:pt x="5264" y="3572"/>
                </a:cubicBezTo>
                <a:cubicBezTo>
                  <a:pt x="5277" y="3577"/>
                  <a:pt x="5290" y="3581"/>
                  <a:pt x="5303" y="3585"/>
                </a:cubicBezTo>
                <a:cubicBezTo>
                  <a:pt x="5319" y="3590"/>
                  <a:pt x="5335" y="3594"/>
                  <a:pt x="5351" y="3599"/>
                </a:cubicBezTo>
                <a:cubicBezTo>
                  <a:pt x="5362" y="3602"/>
                  <a:pt x="5362" y="3602"/>
                  <a:pt x="5362" y="3602"/>
                </a:cubicBezTo>
                <a:cubicBezTo>
                  <a:pt x="5365" y="3602"/>
                  <a:pt x="5365" y="3602"/>
                  <a:pt x="5366" y="3602"/>
                </a:cubicBezTo>
                <a:cubicBezTo>
                  <a:pt x="5368" y="3602"/>
                  <a:pt x="5368" y="3602"/>
                  <a:pt x="5368" y="3602"/>
                </a:cubicBezTo>
                <a:cubicBezTo>
                  <a:pt x="5371" y="3603"/>
                  <a:pt x="5374" y="3603"/>
                  <a:pt x="5377" y="3603"/>
                </a:cubicBezTo>
                <a:cubicBezTo>
                  <a:pt x="5390" y="3604"/>
                  <a:pt x="5402" y="3605"/>
                  <a:pt x="5414" y="3605"/>
                </a:cubicBezTo>
                <a:cubicBezTo>
                  <a:pt x="5437" y="3605"/>
                  <a:pt x="5473" y="3569"/>
                  <a:pt x="5503" y="3532"/>
                </a:cubicBezTo>
                <a:cubicBezTo>
                  <a:pt x="5533" y="3496"/>
                  <a:pt x="5558" y="3460"/>
                  <a:pt x="5558" y="3460"/>
                </a:cubicBezTo>
                <a:cubicBezTo>
                  <a:pt x="5565" y="3451"/>
                  <a:pt x="5574" y="3440"/>
                  <a:pt x="5583" y="3427"/>
                </a:cubicBezTo>
                <a:cubicBezTo>
                  <a:pt x="5691" y="3439"/>
                  <a:pt x="5799" y="3449"/>
                  <a:pt x="5908" y="3456"/>
                </a:cubicBezTo>
                <a:cubicBezTo>
                  <a:pt x="5798" y="3430"/>
                  <a:pt x="5708" y="3399"/>
                  <a:pt x="5608" y="3382"/>
                </a:cubicBezTo>
                <a:cubicBezTo>
                  <a:pt x="5613" y="3370"/>
                  <a:pt x="5616" y="3359"/>
                  <a:pt x="5616" y="3349"/>
                </a:cubicBezTo>
                <a:cubicBezTo>
                  <a:pt x="5600" y="3327"/>
                  <a:pt x="5545" y="3307"/>
                  <a:pt x="5568" y="3249"/>
                </a:cubicBezTo>
                <a:cubicBezTo>
                  <a:pt x="5574" y="3235"/>
                  <a:pt x="5585" y="3239"/>
                  <a:pt x="5596" y="3243"/>
                </a:cubicBezTo>
                <a:cubicBezTo>
                  <a:pt x="5620" y="3185"/>
                  <a:pt x="5701" y="3083"/>
                  <a:pt x="5712" y="3087"/>
                </a:cubicBezTo>
                <a:cubicBezTo>
                  <a:pt x="5726" y="3073"/>
                  <a:pt x="5768" y="3045"/>
                  <a:pt x="5805" y="3021"/>
                </a:cubicBezTo>
                <a:cubicBezTo>
                  <a:pt x="5807" y="3021"/>
                  <a:pt x="5807" y="3021"/>
                  <a:pt x="5807" y="3021"/>
                </a:cubicBezTo>
                <a:cubicBezTo>
                  <a:pt x="5815" y="3019"/>
                  <a:pt x="5824" y="3017"/>
                  <a:pt x="5834" y="3017"/>
                </a:cubicBezTo>
                <a:cubicBezTo>
                  <a:pt x="5837" y="3017"/>
                  <a:pt x="5839" y="3017"/>
                  <a:pt x="5842" y="3017"/>
                </a:cubicBezTo>
                <a:cubicBezTo>
                  <a:pt x="5845" y="3018"/>
                  <a:pt x="5847" y="3018"/>
                  <a:pt x="5850" y="3019"/>
                </a:cubicBezTo>
                <a:cubicBezTo>
                  <a:pt x="5853" y="3020"/>
                  <a:pt x="5856" y="3022"/>
                  <a:pt x="5859" y="3023"/>
                </a:cubicBezTo>
                <a:cubicBezTo>
                  <a:pt x="5860" y="3024"/>
                  <a:pt x="5862" y="3025"/>
                  <a:pt x="5863" y="3026"/>
                </a:cubicBezTo>
                <a:cubicBezTo>
                  <a:pt x="5865" y="3027"/>
                  <a:pt x="5867" y="3029"/>
                  <a:pt x="5868" y="3030"/>
                </a:cubicBezTo>
                <a:cubicBezTo>
                  <a:pt x="5870" y="3031"/>
                  <a:pt x="5871" y="3034"/>
                  <a:pt x="5873" y="3035"/>
                </a:cubicBezTo>
                <a:cubicBezTo>
                  <a:pt x="5875" y="3038"/>
                  <a:pt x="5875" y="3038"/>
                  <a:pt x="5875" y="3038"/>
                </a:cubicBezTo>
                <a:cubicBezTo>
                  <a:pt x="5876" y="3040"/>
                  <a:pt x="5876" y="3040"/>
                  <a:pt x="5876" y="3040"/>
                </a:cubicBezTo>
                <a:cubicBezTo>
                  <a:pt x="5877" y="3042"/>
                  <a:pt x="5877" y="3042"/>
                  <a:pt x="5877" y="3042"/>
                </a:cubicBezTo>
                <a:cubicBezTo>
                  <a:pt x="5879" y="3045"/>
                  <a:pt x="5880" y="3048"/>
                  <a:pt x="5881" y="3051"/>
                </a:cubicBezTo>
                <a:cubicBezTo>
                  <a:pt x="5882" y="3053"/>
                  <a:pt x="5883" y="3057"/>
                  <a:pt x="5883" y="3061"/>
                </a:cubicBezTo>
                <a:cubicBezTo>
                  <a:pt x="5884" y="3065"/>
                  <a:pt x="5884" y="3068"/>
                  <a:pt x="5884" y="3072"/>
                </a:cubicBezTo>
                <a:cubicBezTo>
                  <a:pt x="5884" y="3076"/>
                  <a:pt x="5884" y="3080"/>
                  <a:pt x="5883" y="3083"/>
                </a:cubicBezTo>
                <a:cubicBezTo>
                  <a:pt x="5881" y="3091"/>
                  <a:pt x="5879" y="3097"/>
                  <a:pt x="5876" y="3103"/>
                </a:cubicBezTo>
                <a:cubicBezTo>
                  <a:pt x="5873" y="3109"/>
                  <a:pt x="5870" y="3114"/>
                  <a:pt x="5865" y="3119"/>
                </a:cubicBezTo>
                <a:cubicBezTo>
                  <a:pt x="5863" y="3122"/>
                  <a:pt x="5861" y="3124"/>
                  <a:pt x="5859" y="3126"/>
                </a:cubicBezTo>
                <a:cubicBezTo>
                  <a:pt x="5857" y="3128"/>
                  <a:pt x="5854" y="3130"/>
                  <a:pt x="5855" y="3130"/>
                </a:cubicBezTo>
                <a:cubicBezTo>
                  <a:pt x="5855" y="3132"/>
                  <a:pt x="5855" y="3134"/>
                  <a:pt x="5856" y="3136"/>
                </a:cubicBezTo>
                <a:cubicBezTo>
                  <a:pt x="5854" y="3152"/>
                  <a:pt x="5870" y="3174"/>
                  <a:pt x="5895" y="3198"/>
                </a:cubicBezTo>
                <a:cubicBezTo>
                  <a:pt x="5898" y="3201"/>
                  <a:pt x="5901" y="3204"/>
                  <a:pt x="5904" y="3207"/>
                </a:cubicBezTo>
                <a:cubicBezTo>
                  <a:pt x="5906" y="3209"/>
                  <a:pt x="5906" y="3209"/>
                  <a:pt x="5906" y="3209"/>
                </a:cubicBezTo>
                <a:cubicBezTo>
                  <a:pt x="5906" y="3209"/>
                  <a:pt x="5906" y="3209"/>
                  <a:pt x="5906" y="3209"/>
                </a:cubicBezTo>
                <a:cubicBezTo>
                  <a:pt x="5912" y="3207"/>
                  <a:pt x="5912" y="3207"/>
                  <a:pt x="5912" y="3207"/>
                </a:cubicBezTo>
                <a:cubicBezTo>
                  <a:pt x="5919" y="3204"/>
                  <a:pt x="5926" y="3200"/>
                  <a:pt x="5934" y="3195"/>
                </a:cubicBezTo>
                <a:cubicBezTo>
                  <a:pt x="5941" y="3191"/>
                  <a:pt x="5948" y="3186"/>
                  <a:pt x="5954" y="3180"/>
                </a:cubicBezTo>
                <a:cubicBezTo>
                  <a:pt x="5961" y="3175"/>
                  <a:pt x="5967" y="3169"/>
                  <a:pt x="5974" y="3162"/>
                </a:cubicBezTo>
                <a:cubicBezTo>
                  <a:pt x="5980" y="3156"/>
                  <a:pt x="5985" y="3149"/>
                  <a:pt x="5991" y="3141"/>
                </a:cubicBezTo>
                <a:cubicBezTo>
                  <a:pt x="5996" y="3132"/>
                  <a:pt x="6002" y="3122"/>
                  <a:pt x="6006" y="3112"/>
                </a:cubicBezTo>
                <a:cubicBezTo>
                  <a:pt x="6008" y="3107"/>
                  <a:pt x="6010" y="3102"/>
                  <a:pt x="6012" y="3097"/>
                </a:cubicBezTo>
                <a:cubicBezTo>
                  <a:pt x="6014" y="3091"/>
                  <a:pt x="6015" y="3087"/>
                  <a:pt x="6016" y="3081"/>
                </a:cubicBezTo>
                <a:cubicBezTo>
                  <a:pt x="6019" y="3071"/>
                  <a:pt x="6020" y="3060"/>
                  <a:pt x="6021" y="3049"/>
                </a:cubicBezTo>
                <a:cubicBezTo>
                  <a:pt x="6021" y="3043"/>
                  <a:pt x="6021" y="3039"/>
                  <a:pt x="6021" y="3035"/>
                </a:cubicBezTo>
                <a:cubicBezTo>
                  <a:pt x="6021" y="3030"/>
                  <a:pt x="6021" y="3025"/>
                  <a:pt x="6021" y="3021"/>
                </a:cubicBezTo>
                <a:close/>
                <a:moveTo>
                  <a:pt x="5043" y="1210"/>
                </a:moveTo>
                <a:cubicBezTo>
                  <a:pt x="5042" y="1209"/>
                  <a:pt x="5042" y="1209"/>
                  <a:pt x="5042" y="1209"/>
                </a:cubicBezTo>
                <a:cubicBezTo>
                  <a:pt x="5042" y="1209"/>
                  <a:pt x="5042" y="1209"/>
                  <a:pt x="5043" y="1209"/>
                </a:cubicBezTo>
                <a:cubicBezTo>
                  <a:pt x="5043" y="1210"/>
                  <a:pt x="5043" y="1210"/>
                  <a:pt x="5043" y="1210"/>
                </a:cubicBezTo>
                <a:close/>
                <a:moveTo>
                  <a:pt x="5025" y="1203"/>
                </a:moveTo>
                <a:cubicBezTo>
                  <a:pt x="5030" y="1205"/>
                  <a:pt x="5034" y="1206"/>
                  <a:pt x="5038" y="1208"/>
                </a:cubicBezTo>
                <a:cubicBezTo>
                  <a:pt x="5033" y="1207"/>
                  <a:pt x="5025" y="1209"/>
                  <a:pt x="5016" y="1211"/>
                </a:cubicBezTo>
                <a:cubicBezTo>
                  <a:pt x="5016" y="1207"/>
                  <a:pt x="5019" y="1204"/>
                  <a:pt x="5025" y="1203"/>
                </a:cubicBezTo>
                <a:close/>
                <a:moveTo>
                  <a:pt x="4360" y="705"/>
                </a:moveTo>
                <a:cubicBezTo>
                  <a:pt x="4359" y="711"/>
                  <a:pt x="4363" y="722"/>
                  <a:pt x="4367" y="733"/>
                </a:cubicBezTo>
                <a:cubicBezTo>
                  <a:pt x="4362" y="719"/>
                  <a:pt x="4362" y="719"/>
                  <a:pt x="4356" y="704"/>
                </a:cubicBezTo>
                <a:cubicBezTo>
                  <a:pt x="4357" y="708"/>
                  <a:pt x="4357" y="711"/>
                  <a:pt x="4358" y="713"/>
                </a:cubicBezTo>
                <a:cubicBezTo>
                  <a:pt x="4358" y="715"/>
                  <a:pt x="4358" y="717"/>
                  <a:pt x="4358" y="718"/>
                </a:cubicBezTo>
                <a:cubicBezTo>
                  <a:pt x="4358" y="720"/>
                  <a:pt x="4357" y="720"/>
                  <a:pt x="4355" y="719"/>
                </a:cubicBezTo>
                <a:cubicBezTo>
                  <a:pt x="4353" y="718"/>
                  <a:pt x="4349" y="715"/>
                  <a:pt x="4351" y="723"/>
                </a:cubicBezTo>
                <a:cubicBezTo>
                  <a:pt x="4346" y="711"/>
                  <a:pt x="4345" y="709"/>
                  <a:pt x="4342" y="701"/>
                </a:cubicBezTo>
                <a:cubicBezTo>
                  <a:pt x="4348" y="701"/>
                  <a:pt x="4353" y="702"/>
                  <a:pt x="4360" y="705"/>
                </a:cubicBezTo>
                <a:close/>
                <a:moveTo>
                  <a:pt x="4341" y="710"/>
                </a:moveTo>
                <a:cubicBezTo>
                  <a:pt x="4339" y="706"/>
                  <a:pt x="4338" y="703"/>
                  <a:pt x="4338" y="701"/>
                </a:cubicBezTo>
                <a:cubicBezTo>
                  <a:pt x="4339" y="701"/>
                  <a:pt x="4340" y="701"/>
                  <a:pt x="4341" y="701"/>
                </a:cubicBezTo>
                <a:cubicBezTo>
                  <a:pt x="4342" y="704"/>
                  <a:pt x="4343" y="706"/>
                  <a:pt x="4343" y="707"/>
                </a:cubicBezTo>
                <a:cubicBezTo>
                  <a:pt x="4343" y="708"/>
                  <a:pt x="4342" y="708"/>
                  <a:pt x="4341" y="707"/>
                </a:cubicBezTo>
                <a:cubicBezTo>
                  <a:pt x="4340" y="706"/>
                  <a:pt x="4339" y="702"/>
                  <a:pt x="4341" y="71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9" name="文本框 48"/>
          <p:cNvSpPr txBox="1"/>
          <p:nvPr/>
        </p:nvSpPr>
        <p:spPr>
          <a:xfrm>
            <a:off x="4309315" y="396757"/>
            <a:ext cx="35733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>
                <a:solidFill>
                  <a:srgbClr val="E9562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添加您的标题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5805715" y="1025074"/>
            <a:ext cx="580571" cy="0"/>
          </a:xfrm>
          <a:prstGeom prst="line">
            <a:avLst/>
          </a:prstGeom>
          <a:ln>
            <a:solidFill>
              <a:srgbClr val="E956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173486" y="797733"/>
            <a:ext cx="3727712" cy="5614427"/>
          </a:xfrm>
          <a:prstGeom prst="rect">
            <a:avLst/>
          </a:prstGeom>
        </p:spPr>
      </p:pic>
      <p:sp>
        <p:nvSpPr>
          <p:cNvPr id="12" name="矩形: 圆角 11"/>
          <p:cNvSpPr/>
          <p:nvPr/>
        </p:nvSpPr>
        <p:spPr>
          <a:xfrm>
            <a:off x="1327982" y="2031626"/>
            <a:ext cx="2648931" cy="563693"/>
          </a:xfrm>
          <a:prstGeom prst="roundRect">
            <a:avLst>
              <a:gd name="adj" fmla="val 50000"/>
            </a:avLst>
          </a:prstGeom>
          <a:solidFill>
            <a:srgbClr val="E9562B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我的暑假生活总结</a:t>
            </a:r>
          </a:p>
        </p:txBody>
      </p:sp>
    </p:spTree>
  </p:cSld>
  <p:clrMapOvr>
    <a:masterClrMapping/>
  </p:clrMapOvr>
  <p:transition advTm="3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A6ED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Freeform 6"/>
          <p:cNvSpPr/>
          <p:nvPr/>
        </p:nvSpPr>
        <p:spPr bwMode="auto">
          <a:xfrm>
            <a:off x="2531384" y="5817074"/>
            <a:ext cx="19050" cy="4049"/>
          </a:xfrm>
          <a:custGeom>
            <a:avLst/>
            <a:gdLst>
              <a:gd name="T0" fmla="*/ 0 w 12"/>
              <a:gd name="T1" fmla="*/ 3 h 3"/>
              <a:gd name="T2" fmla="*/ 12 w 12"/>
              <a:gd name="T3" fmla="*/ 0 h 3"/>
              <a:gd name="T4" fmla="*/ 12 w 12"/>
              <a:gd name="T5" fmla="*/ 0 h 3"/>
              <a:gd name="T6" fmla="*/ 0 w 12"/>
              <a:gd name="T7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" h="3">
                <a:moveTo>
                  <a:pt x="0" y="3"/>
                </a:moveTo>
                <a:lnTo>
                  <a:pt x="12" y="0"/>
                </a:lnTo>
                <a:lnTo>
                  <a:pt x="12" y="0"/>
                </a:lnTo>
                <a:lnTo>
                  <a:pt x="0" y="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6" name="Freeform 42"/>
          <p:cNvSpPr/>
          <p:nvPr/>
        </p:nvSpPr>
        <p:spPr bwMode="auto">
          <a:xfrm>
            <a:off x="-1768394" y="449250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" name="Freeform 5"/>
          <p:cNvSpPr>
            <a:spLocks noEditPoints="1"/>
          </p:cNvSpPr>
          <p:nvPr/>
        </p:nvSpPr>
        <p:spPr bwMode="auto">
          <a:xfrm>
            <a:off x="-712391" y="-684620"/>
            <a:ext cx="13680745" cy="7709534"/>
          </a:xfrm>
          <a:custGeom>
            <a:avLst/>
            <a:gdLst>
              <a:gd name="T0" fmla="*/ 5995 w 6021"/>
              <a:gd name="T1" fmla="*/ 2925 h 4063"/>
              <a:gd name="T2" fmla="*/ 5862 w 6021"/>
              <a:gd name="T3" fmla="*/ 2482 h 4063"/>
              <a:gd name="T4" fmla="*/ 5803 w 6021"/>
              <a:gd name="T5" fmla="*/ 2440 h 4063"/>
              <a:gd name="T6" fmla="*/ 5694 w 6021"/>
              <a:gd name="T7" fmla="*/ 2388 h 4063"/>
              <a:gd name="T8" fmla="*/ 5697 w 6021"/>
              <a:gd name="T9" fmla="*/ 2270 h 4063"/>
              <a:gd name="T10" fmla="*/ 5739 w 6021"/>
              <a:gd name="T11" fmla="*/ 2096 h 4063"/>
              <a:gd name="T12" fmla="*/ 5441 w 6021"/>
              <a:gd name="T13" fmla="*/ 1401 h 4063"/>
              <a:gd name="T14" fmla="*/ 5210 w 6021"/>
              <a:gd name="T15" fmla="*/ 1227 h 4063"/>
              <a:gd name="T16" fmla="*/ 4985 w 6021"/>
              <a:gd name="T17" fmla="*/ 1176 h 4063"/>
              <a:gd name="T18" fmla="*/ 4694 w 6021"/>
              <a:gd name="T19" fmla="*/ 432 h 4063"/>
              <a:gd name="T20" fmla="*/ 4607 w 6021"/>
              <a:gd name="T21" fmla="*/ 409 h 4063"/>
              <a:gd name="T22" fmla="*/ 4412 w 6021"/>
              <a:gd name="T23" fmla="*/ 380 h 4063"/>
              <a:gd name="T24" fmla="*/ 4266 w 6021"/>
              <a:gd name="T25" fmla="*/ 597 h 4063"/>
              <a:gd name="T26" fmla="*/ 3401 w 6021"/>
              <a:gd name="T27" fmla="*/ 410 h 4063"/>
              <a:gd name="T28" fmla="*/ 2404 w 6021"/>
              <a:gd name="T29" fmla="*/ 18 h 4063"/>
              <a:gd name="T30" fmla="*/ 2024 w 6021"/>
              <a:gd name="T31" fmla="*/ 25 h 4063"/>
              <a:gd name="T32" fmla="*/ 1906 w 6021"/>
              <a:gd name="T33" fmla="*/ 301 h 4063"/>
              <a:gd name="T34" fmla="*/ 1698 w 6021"/>
              <a:gd name="T35" fmla="*/ 629 h 4063"/>
              <a:gd name="T36" fmla="*/ 1686 w 6021"/>
              <a:gd name="T37" fmla="*/ 636 h 4063"/>
              <a:gd name="T38" fmla="*/ 1612 w 6021"/>
              <a:gd name="T39" fmla="*/ 672 h 4063"/>
              <a:gd name="T40" fmla="*/ 1614 w 6021"/>
              <a:gd name="T41" fmla="*/ 800 h 4063"/>
              <a:gd name="T42" fmla="*/ 1371 w 6021"/>
              <a:gd name="T43" fmla="*/ 1075 h 4063"/>
              <a:gd name="T44" fmla="*/ 1228 w 6021"/>
              <a:gd name="T45" fmla="*/ 1029 h 4063"/>
              <a:gd name="T46" fmla="*/ 827 w 6021"/>
              <a:gd name="T47" fmla="*/ 1038 h 4063"/>
              <a:gd name="T48" fmla="*/ 765 w 6021"/>
              <a:gd name="T49" fmla="*/ 1090 h 4063"/>
              <a:gd name="T50" fmla="*/ 478 w 6021"/>
              <a:gd name="T51" fmla="*/ 1520 h 4063"/>
              <a:gd name="T52" fmla="*/ 453 w 6021"/>
              <a:gd name="T53" fmla="*/ 1633 h 4063"/>
              <a:gd name="T54" fmla="*/ 347 w 6021"/>
              <a:gd name="T55" fmla="*/ 1918 h 4063"/>
              <a:gd name="T56" fmla="*/ 114 w 6021"/>
              <a:gd name="T57" fmla="*/ 2236 h 4063"/>
              <a:gd name="T58" fmla="*/ 391 w 6021"/>
              <a:gd name="T59" fmla="*/ 2098 h 4063"/>
              <a:gd name="T60" fmla="*/ 334 w 6021"/>
              <a:gd name="T61" fmla="*/ 2415 h 4063"/>
              <a:gd name="T62" fmla="*/ 206 w 6021"/>
              <a:gd name="T63" fmla="*/ 2560 h 4063"/>
              <a:gd name="T64" fmla="*/ 52 w 6021"/>
              <a:gd name="T65" fmla="*/ 2947 h 4063"/>
              <a:gd name="T66" fmla="*/ 335 w 6021"/>
              <a:gd name="T67" fmla="*/ 2624 h 4063"/>
              <a:gd name="T68" fmla="*/ 381 w 6021"/>
              <a:gd name="T69" fmla="*/ 2630 h 4063"/>
              <a:gd name="T70" fmla="*/ 75 w 6021"/>
              <a:gd name="T71" fmla="*/ 2952 h 4063"/>
              <a:gd name="T72" fmla="*/ 173 w 6021"/>
              <a:gd name="T73" fmla="*/ 3255 h 4063"/>
              <a:gd name="T74" fmla="*/ 767 w 6021"/>
              <a:gd name="T75" fmla="*/ 3517 h 4063"/>
              <a:gd name="T76" fmla="*/ 1241 w 6021"/>
              <a:gd name="T77" fmla="*/ 3658 h 4063"/>
              <a:gd name="T78" fmla="*/ 1880 w 6021"/>
              <a:gd name="T79" fmla="*/ 3639 h 4063"/>
              <a:gd name="T80" fmla="*/ 2151 w 6021"/>
              <a:gd name="T81" fmla="*/ 3612 h 4063"/>
              <a:gd name="T82" fmla="*/ 1960 w 6021"/>
              <a:gd name="T83" fmla="*/ 3737 h 4063"/>
              <a:gd name="T84" fmla="*/ 1707 w 6021"/>
              <a:gd name="T85" fmla="*/ 3856 h 4063"/>
              <a:gd name="T86" fmla="*/ 1962 w 6021"/>
              <a:gd name="T87" fmla="*/ 3862 h 4063"/>
              <a:gd name="T88" fmla="*/ 1850 w 6021"/>
              <a:gd name="T89" fmla="*/ 3986 h 4063"/>
              <a:gd name="T90" fmla="*/ 1776 w 6021"/>
              <a:gd name="T91" fmla="*/ 4033 h 4063"/>
              <a:gd name="T92" fmla="*/ 1783 w 6021"/>
              <a:gd name="T93" fmla="*/ 4042 h 4063"/>
              <a:gd name="T94" fmla="*/ 1915 w 6021"/>
              <a:gd name="T95" fmla="*/ 3985 h 4063"/>
              <a:gd name="T96" fmla="*/ 2575 w 6021"/>
              <a:gd name="T97" fmla="*/ 4050 h 4063"/>
              <a:gd name="T98" fmla="*/ 3129 w 6021"/>
              <a:gd name="T99" fmla="*/ 4040 h 4063"/>
              <a:gd name="T100" fmla="*/ 3447 w 6021"/>
              <a:gd name="T101" fmla="*/ 4014 h 4063"/>
              <a:gd name="T102" fmla="*/ 3813 w 6021"/>
              <a:gd name="T103" fmla="*/ 3920 h 4063"/>
              <a:gd name="T104" fmla="*/ 4005 w 6021"/>
              <a:gd name="T105" fmla="*/ 3888 h 4063"/>
              <a:gd name="T106" fmla="*/ 4143 w 6021"/>
              <a:gd name="T107" fmla="*/ 3887 h 4063"/>
              <a:gd name="T108" fmla="*/ 5112 w 6021"/>
              <a:gd name="T109" fmla="*/ 3874 h 4063"/>
              <a:gd name="T110" fmla="*/ 5121 w 6021"/>
              <a:gd name="T111" fmla="*/ 3504 h 4063"/>
              <a:gd name="T112" fmla="*/ 5211 w 6021"/>
              <a:gd name="T113" fmla="*/ 3552 h 4063"/>
              <a:gd name="T114" fmla="*/ 5583 w 6021"/>
              <a:gd name="T115" fmla="*/ 3427 h 4063"/>
              <a:gd name="T116" fmla="*/ 5859 w 6021"/>
              <a:gd name="T117" fmla="*/ 3023 h 4063"/>
              <a:gd name="T118" fmla="*/ 5865 w 6021"/>
              <a:gd name="T119" fmla="*/ 3119 h 4063"/>
              <a:gd name="T120" fmla="*/ 5991 w 6021"/>
              <a:gd name="T121" fmla="*/ 3141 h 4063"/>
              <a:gd name="T122" fmla="*/ 5038 w 6021"/>
              <a:gd name="T123" fmla="*/ 1208 h 4063"/>
              <a:gd name="T124" fmla="*/ 4341 w 6021"/>
              <a:gd name="T125" fmla="*/ 710 h 40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021" h="4063">
                <a:moveTo>
                  <a:pt x="6021" y="3021"/>
                </a:moveTo>
                <a:cubicBezTo>
                  <a:pt x="6021" y="3016"/>
                  <a:pt x="6020" y="3011"/>
                  <a:pt x="6019" y="3007"/>
                </a:cubicBezTo>
                <a:cubicBezTo>
                  <a:pt x="6019" y="3003"/>
                  <a:pt x="6018" y="2999"/>
                  <a:pt x="6017" y="2994"/>
                </a:cubicBezTo>
                <a:cubicBezTo>
                  <a:pt x="6016" y="2987"/>
                  <a:pt x="6015" y="2980"/>
                  <a:pt x="6013" y="2973"/>
                </a:cubicBezTo>
                <a:cubicBezTo>
                  <a:pt x="6011" y="2967"/>
                  <a:pt x="6011" y="2967"/>
                  <a:pt x="6011" y="2967"/>
                </a:cubicBezTo>
                <a:cubicBezTo>
                  <a:pt x="6010" y="2965"/>
                  <a:pt x="6010" y="2965"/>
                  <a:pt x="6010" y="2965"/>
                </a:cubicBezTo>
                <a:cubicBezTo>
                  <a:pt x="6009" y="2963"/>
                  <a:pt x="6009" y="2963"/>
                  <a:pt x="6009" y="2963"/>
                </a:cubicBezTo>
                <a:cubicBezTo>
                  <a:pt x="6009" y="2960"/>
                  <a:pt x="6008" y="2957"/>
                  <a:pt x="6007" y="2955"/>
                </a:cubicBezTo>
                <a:cubicBezTo>
                  <a:pt x="6005" y="2949"/>
                  <a:pt x="6003" y="2943"/>
                  <a:pt x="6001" y="2938"/>
                </a:cubicBezTo>
                <a:cubicBezTo>
                  <a:pt x="6000" y="2936"/>
                  <a:pt x="6000" y="2935"/>
                  <a:pt x="5999" y="2934"/>
                </a:cubicBezTo>
                <a:cubicBezTo>
                  <a:pt x="5998" y="2931"/>
                  <a:pt x="5998" y="2931"/>
                  <a:pt x="5998" y="2931"/>
                </a:cubicBezTo>
                <a:cubicBezTo>
                  <a:pt x="5995" y="2925"/>
                  <a:pt x="5995" y="2925"/>
                  <a:pt x="5995" y="2925"/>
                </a:cubicBezTo>
                <a:cubicBezTo>
                  <a:pt x="5994" y="2920"/>
                  <a:pt x="5991" y="2916"/>
                  <a:pt x="5990" y="2912"/>
                </a:cubicBezTo>
                <a:cubicBezTo>
                  <a:pt x="5988" y="2908"/>
                  <a:pt x="5986" y="2905"/>
                  <a:pt x="5985" y="2901"/>
                </a:cubicBezTo>
                <a:cubicBezTo>
                  <a:pt x="5982" y="2896"/>
                  <a:pt x="5982" y="2896"/>
                  <a:pt x="5982" y="2896"/>
                </a:cubicBezTo>
                <a:cubicBezTo>
                  <a:pt x="5980" y="2893"/>
                  <a:pt x="5980" y="2893"/>
                  <a:pt x="5980" y="2893"/>
                </a:cubicBezTo>
                <a:cubicBezTo>
                  <a:pt x="5979" y="2891"/>
                  <a:pt x="5979" y="2891"/>
                  <a:pt x="5979" y="2891"/>
                </a:cubicBezTo>
                <a:cubicBezTo>
                  <a:pt x="5978" y="2888"/>
                  <a:pt x="5976" y="2885"/>
                  <a:pt x="5974" y="2882"/>
                </a:cubicBezTo>
                <a:cubicBezTo>
                  <a:pt x="5971" y="2875"/>
                  <a:pt x="5968" y="2870"/>
                  <a:pt x="5965" y="2864"/>
                </a:cubicBezTo>
                <a:cubicBezTo>
                  <a:pt x="5952" y="2842"/>
                  <a:pt x="5940" y="2824"/>
                  <a:pt x="5922" y="2804"/>
                </a:cubicBezTo>
                <a:cubicBezTo>
                  <a:pt x="5901" y="2795"/>
                  <a:pt x="5901" y="2795"/>
                  <a:pt x="5901" y="2795"/>
                </a:cubicBezTo>
                <a:cubicBezTo>
                  <a:pt x="5898" y="2728"/>
                  <a:pt x="5886" y="2661"/>
                  <a:pt x="5872" y="2634"/>
                </a:cubicBezTo>
                <a:cubicBezTo>
                  <a:pt x="5859" y="2596"/>
                  <a:pt x="5901" y="2562"/>
                  <a:pt x="5919" y="2519"/>
                </a:cubicBezTo>
                <a:cubicBezTo>
                  <a:pt x="5888" y="2524"/>
                  <a:pt x="5893" y="2477"/>
                  <a:pt x="5862" y="2482"/>
                </a:cubicBezTo>
                <a:cubicBezTo>
                  <a:pt x="5865" y="2475"/>
                  <a:pt x="5849" y="2461"/>
                  <a:pt x="5828" y="2447"/>
                </a:cubicBezTo>
                <a:cubicBezTo>
                  <a:pt x="5825" y="2445"/>
                  <a:pt x="5822" y="2443"/>
                  <a:pt x="5819" y="2441"/>
                </a:cubicBezTo>
                <a:cubicBezTo>
                  <a:pt x="5817" y="2440"/>
                  <a:pt x="5819" y="2440"/>
                  <a:pt x="5819" y="2440"/>
                </a:cubicBezTo>
                <a:cubicBezTo>
                  <a:pt x="5820" y="2440"/>
                  <a:pt x="5820" y="2440"/>
                  <a:pt x="5820" y="2440"/>
                </a:cubicBezTo>
                <a:cubicBezTo>
                  <a:pt x="5822" y="2439"/>
                  <a:pt x="5823" y="2438"/>
                  <a:pt x="5825" y="2438"/>
                </a:cubicBezTo>
                <a:cubicBezTo>
                  <a:pt x="5825" y="2437"/>
                  <a:pt x="5824" y="2436"/>
                  <a:pt x="5824" y="2435"/>
                </a:cubicBezTo>
                <a:cubicBezTo>
                  <a:pt x="5824" y="2435"/>
                  <a:pt x="5823" y="2435"/>
                  <a:pt x="5823" y="2435"/>
                </a:cubicBezTo>
                <a:cubicBezTo>
                  <a:pt x="5823" y="2434"/>
                  <a:pt x="5823" y="2434"/>
                  <a:pt x="5823" y="2434"/>
                </a:cubicBezTo>
                <a:cubicBezTo>
                  <a:pt x="5822" y="2434"/>
                  <a:pt x="5822" y="2434"/>
                  <a:pt x="5822" y="2434"/>
                </a:cubicBezTo>
                <a:cubicBezTo>
                  <a:pt x="5822" y="2434"/>
                  <a:pt x="5819" y="2437"/>
                  <a:pt x="5814" y="2439"/>
                </a:cubicBezTo>
                <a:cubicBezTo>
                  <a:pt x="5813" y="2440"/>
                  <a:pt x="5812" y="2440"/>
                  <a:pt x="5811" y="2440"/>
                </a:cubicBezTo>
                <a:cubicBezTo>
                  <a:pt x="5808" y="2440"/>
                  <a:pt x="5806" y="2440"/>
                  <a:pt x="5803" y="2440"/>
                </a:cubicBezTo>
                <a:cubicBezTo>
                  <a:pt x="5798" y="2439"/>
                  <a:pt x="5792" y="2437"/>
                  <a:pt x="5786" y="2434"/>
                </a:cubicBezTo>
                <a:cubicBezTo>
                  <a:pt x="5777" y="2429"/>
                  <a:pt x="5769" y="2443"/>
                  <a:pt x="5762" y="2457"/>
                </a:cubicBezTo>
                <a:cubicBezTo>
                  <a:pt x="5769" y="2443"/>
                  <a:pt x="5769" y="2443"/>
                  <a:pt x="5777" y="2429"/>
                </a:cubicBezTo>
                <a:cubicBezTo>
                  <a:pt x="5774" y="2432"/>
                  <a:pt x="5772" y="2434"/>
                  <a:pt x="5769" y="2435"/>
                </a:cubicBezTo>
                <a:cubicBezTo>
                  <a:pt x="5766" y="2436"/>
                  <a:pt x="5763" y="2436"/>
                  <a:pt x="5760" y="2436"/>
                </a:cubicBezTo>
                <a:cubicBezTo>
                  <a:pt x="5755" y="2435"/>
                  <a:pt x="5750" y="2432"/>
                  <a:pt x="5746" y="2429"/>
                </a:cubicBezTo>
                <a:cubicBezTo>
                  <a:pt x="5736" y="2423"/>
                  <a:pt x="5728" y="2414"/>
                  <a:pt x="5718" y="2418"/>
                </a:cubicBezTo>
                <a:cubicBezTo>
                  <a:pt x="5725" y="2404"/>
                  <a:pt x="5725" y="2404"/>
                  <a:pt x="5733" y="2390"/>
                </a:cubicBezTo>
                <a:cubicBezTo>
                  <a:pt x="5730" y="2391"/>
                  <a:pt x="5728" y="2392"/>
                  <a:pt x="5725" y="2392"/>
                </a:cubicBezTo>
                <a:cubicBezTo>
                  <a:pt x="5722" y="2393"/>
                  <a:pt x="5719" y="2393"/>
                  <a:pt x="5717" y="2393"/>
                </a:cubicBezTo>
                <a:cubicBezTo>
                  <a:pt x="5711" y="2393"/>
                  <a:pt x="5706" y="2392"/>
                  <a:pt x="5701" y="2390"/>
                </a:cubicBezTo>
                <a:cubicBezTo>
                  <a:pt x="5699" y="2390"/>
                  <a:pt x="5696" y="2389"/>
                  <a:pt x="5694" y="2388"/>
                </a:cubicBezTo>
                <a:cubicBezTo>
                  <a:pt x="5692" y="2387"/>
                  <a:pt x="5689" y="2386"/>
                  <a:pt x="5687" y="2385"/>
                </a:cubicBezTo>
                <a:cubicBezTo>
                  <a:pt x="5682" y="2383"/>
                  <a:pt x="5677" y="2380"/>
                  <a:pt x="5672" y="2377"/>
                </a:cubicBezTo>
                <a:cubicBezTo>
                  <a:pt x="5662" y="2372"/>
                  <a:pt x="5652" y="2366"/>
                  <a:pt x="5642" y="2362"/>
                </a:cubicBezTo>
                <a:cubicBezTo>
                  <a:pt x="5633" y="2358"/>
                  <a:pt x="5623" y="2355"/>
                  <a:pt x="5612" y="2355"/>
                </a:cubicBezTo>
                <a:cubicBezTo>
                  <a:pt x="5619" y="2341"/>
                  <a:pt x="5619" y="2341"/>
                  <a:pt x="5625" y="2327"/>
                </a:cubicBezTo>
                <a:cubicBezTo>
                  <a:pt x="5622" y="2326"/>
                  <a:pt x="5620" y="2325"/>
                  <a:pt x="5618" y="2324"/>
                </a:cubicBezTo>
                <a:cubicBezTo>
                  <a:pt x="5616" y="2324"/>
                  <a:pt x="5615" y="2323"/>
                  <a:pt x="5613" y="2322"/>
                </a:cubicBezTo>
                <a:cubicBezTo>
                  <a:pt x="5610" y="2321"/>
                  <a:pt x="5607" y="2319"/>
                  <a:pt x="5605" y="2317"/>
                </a:cubicBezTo>
                <a:cubicBezTo>
                  <a:pt x="5604" y="2317"/>
                  <a:pt x="5604" y="2317"/>
                  <a:pt x="5604" y="2317"/>
                </a:cubicBezTo>
                <a:cubicBezTo>
                  <a:pt x="5628" y="2315"/>
                  <a:pt x="5648" y="2308"/>
                  <a:pt x="5664" y="2299"/>
                </a:cubicBezTo>
                <a:cubicBezTo>
                  <a:pt x="5673" y="2294"/>
                  <a:pt x="5681" y="2288"/>
                  <a:pt x="5687" y="2281"/>
                </a:cubicBezTo>
                <a:cubicBezTo>
                  <a:pt x="5691" y="2277"/>
                  <a:pt x="5694" y="2274"/>
                  <a:pt x="5697" y="2270"/>
                </a:cubicBezTo>
                <a:cubicBezTo>
                  <a:pt x="5698" y="2268"/>
                  <a:pt x="5698" y="2268"/>
                  <a:pt x="5698" y="2268"/>
                </a:cubicBezTo>
                <a:cubicBezTo>
                  <a:pt x="5703" y="2265"/>
                  <a:pt x="5703" y="2265"/>
                  <a:pt x="5703" y="2265"/>
                </a:cubicBezTo>
                <a:cubicBezTo>
                  <a:pt x="5713" y="2257"/>
                  <a:pt x="5713" y="2257"/>
                  <a:pt x="5713" y="2257"/>
                </a:cubicBezTo>
                <a:cubicBezTo>
                  <a:pt x="5721" y="2251"/>
                  <a:pt x="5728" y="2246"/>
                  <a:pt x="5736" y="2240"/>
                </a:cubicBezTo>
                <a:cubicBezTo>
                  <a:pt x="5743" y="2233"/>
                  <a:pt x="5750" y="2227"/>
                  <a:pt x="5758" y="2220"/>
                </a:cubicBezTo>
                <a:cubicBezTo>
                  <a:pt x="5761" y="2217"/>
                  <a:pt x="5765" y="2213"/>
                  <a:pt x="5768" y="2210"/>
                </a:cubicBezTo>
                <a:cubicBezTo>
                  <a:pt x="5773" y="2205"/>
                  <a:pt x="5773" y="2205"/>
                  <a:pt x="5773" y="2205"/>
                </a:cubicBezTo>
                <a:cubicBezTo>
                  <a:pt x="5776" y="2203"/>
                  <a:pt x="5776" y="2203"/>
                  <a:pt x="5776" y="2203"/>
                </a:cubicBezTo>
                <a:cubicBezTo>
                  <a:pt x="5777" y="2201"/>
                  <a:pt x="5777" y="2201"/>
                  <a:pt x="5777" y="2201"/>
                </a:cubicBezTo>
                <a:cubicBezTo>
                  <a:pt x="5778" y="2201"/>
                  <a:pt x="5778" y="2201"/>
                  <a:pt x="5778" y="2201"/>
                </a:cubicBezTo>
                <a:cubicBezTo>
                  <a:pt x="5782" y="2194"/>
                  <a:pt x="5784" y="2189"/>
                  <a:pt x="5786" y="2184"/>
                </a:cubicBezTo>
                <a:cubicBezTo>
                  <a:pt x="5789" y="2173"/>
                  <a:pt x="5761" y="2135"/>
                  <a:pt x="5739" y="2096"/>
                </a:cubicBezTo>
                <a:cubicBezTo>
                  <a:pt x="5716" y="2057"/>
                  <a:pt x="5697" y="2019"/>
                  <a:pt x="5697" y="2019"/>
                </a:cubicBezTo>
                <a:cubicBezTo>
                  <a:pt x="5690" y="2004"/>
                  <a:pt x="5680" y="1983"/>
                  <a:pt x="5669" y="1963"/>
                </a:cubicBezTo>
                <a:cubicBezTo>
                  <a:pt x="5658" y="1942"/>
                  <a:pt x="5647" y="1922"/>
                  <a:pt x="5636" y="1909"/>
                </a:cubicBezTo>
                <a:cubicBezTo>
                  <a:pt x="5628" y="1905"/>
                  <a:pt x="5617" y="1907"/>
                  <a:pt x="5604" y="1903"/>
                </a:cubicBezTo>
                <a:cubicBezTo>
                  <a:pt x="5591" y="1900"/>
                  <a:pt x="5573" y="1892"/>
                  <a:pt x="5554" y="1867"/>
                </a:cubicBezTo>
                <a:cubicBezTo>
                  <a:pt x="5545" y="1855"/>
                  <a:pt x="5552" y="1850"/>
                  <a:pt x="5558" y="1846"/>
                </a:cubicBezTo>
                <a:cubicBezTo>
                  <a:pt x="5540" y="1821"/>
                  <a:pt x="5518" y="1779"/>
                  <a:pt x="5503" y="1743"/>
                </a:cubicBezTo>
                <a:cubicBezTo>
                  <a:pt x="5488" y="1706"/>
                  <a:pt x="5480" y="1675"/>
                  <a:pt x="5485" y="1672"/>
                </a:cubicBezTo>
                <a:cubicBezTo>
                  <a:pt x="5481" y="1656"/>
                  <a:pt x="5481" y="1621"/>
                  <a:pt x="5485" y="1586"/>
                </a:cubicBezTo>
                <a:cubicBezTo>
                  <a:pt x="5489" y="1550"/>
                  <a:pt x="5497" y="1515"/>
                  <a:pt x="5497" y="1499"/>
                </a:cubicBezTo>
                <a:cubicBezTo>
                  <a:pt x="5500" y="1485"/>
                  <a:pt x="5491" y="1464"/>
                  <a:pt x="5474" y="1439"/>
                </a:cubicBezTo>
                <a:cubicBezTo>
                  <a:pt x="5466" y="1427"/>
                  <a:pt x="5454" y="1414"/>
                  <a:pt x="5441" y="1401"/>
                </a:cubicBezTo>
                <a:cubicBezTo>
                  <a:pt x="5428" y="1388"/>
                  <a:pt x="5414" y="1376"/>
                  <a:pt x="5398" y="1364"/>
                </a:cubicBezTo>
                <a:cubicBezTo>
                  <a:pt x="5403" y="1353"/>
                  <a:pt x="5382" y="1341"/>
                  <a:pt x="5361" y="1331"/>
                </a:cubicBezTo>
                <a:cubicBezTo>
                  <a:pt x="5361" y="1330"/>
                  <a:pt x="5355" y="1329"/>
                  <a:pt x="5346" y="1328"/>
                </a:cubicBezTo>
                <a:cubicBezTo>
                  <a:pt x="5328" y="1318"/>
                  <a:pt x="5309" y="1308"/>
                  <a:pt x="5291" y="1301"/>
                </a:cubicBezTo>
                <a:cubicBezTo>
                  <a:pt x="5260" y="1287"/>
                  <a:pt x="5230" y="1279"/>
                  <a:pt x="5208" y="1277"/>
                </a:cubicBezTo>
                <a:cubicBezTo>
                  <a:pt x="5208" y="1276"/>
                  <a:pt x="5208" y="1275"/>
                  <a:pt x="5208" y="1275"/>
                </a:cubicBezTo>
                <a:cubicBezTo>
                  <a:pt x="5208" y="1269"/>
                  <a:pt x="5208" y="1269"/>
                  <a:pt x="5208" y="1269"/>
                </a:cubicBezTo>
                <a:cubicBezTo>
                  <a:pt x="5208" y="1262"/>
                  <a:pt x="5208" y="1262"/>
                  <a:pt x="5208" y="1262"/>
                </a:cubicBezTo>
                <a:cubicBezTo>
                  <a:pt x="5208" y="1257"/>
                  <a:pt x="5209" y="1253"/>
                  <a:pt x="5209" y="1248"/>
                </a:cubicBezTo>
                <a:cubicBezTo>
                  <a:pt x="5210" y="1234"/>
                  <a:pt x="5210" y="1234"/>
                  <a:pt x="5210" y="1234"/>
                </a:cubicBezTo>
                <a:cubicBezTo>
                  <a:pt x="5210" y="1231"/>
                  <a:pt x="5210" y="1231"/>
                  <a:pt x="5210" y="1231"/>
                </a:cubicBezTo>
                <a:cubicBezTo>
                  <a:pt x="5210" y="1227"/>
                  <a:pt x="5210" y="1227"/>
                  <a:pt x="5210" y="1227"/>
                </a:cubicBezTo>
                <a:cubicBezTo>
                  <a:pt x="5210" y="1218"/>
                  <a:pt x="5210" y="1218"/>
                  <a:pt x="5210" y="1218"/>
                </a:cubicBezTo>
                <a:cubicBezTo>
                  <a:pt x="5210" y="1206"/>
                  <a:pt x="5209" y="1195"/>
                  <a:pt x="5208" y="1183"/>
                </a:cubicBezTo>
                <a:cubicBezTo>
                  <a:pt x="5207" y="1180"/>
                  <a:pt x="5207" y="1177"/>
                  <a:pt x="5206" y="1175"/>
                </a:cubicBezTo>
                <a:cubicBezTo>
                  <a:pt x="5206" y="1172"/>
                  <a:pt x="5205" y="1168"/>
                  <a:pt x="5204" y="1164"/>
                </a:cubicBezTo>
                <a:cubicBezTo>
                  <a:pt x="5202" y="1158"/>
                  <a:pt x="5200" y="1151"/>
                  <a:pt x="5197" y="1144"/>
                </a:cubicBezTo>
                <a:cubicBezTo>
                  <a:pt x="5192" y="1131"/>
                  <a:pt x="5185" y="1118"/>
                  <a:pt x="5175" y="1106"/>
                </a:cubicBezTo>
                <a:cubicBezTo>
                  <a:pt x="5166" y="1137"/>
                  <a:pt x="5138" y="1162"/>
                  <a:pt x="5158" y="1184"/>
                </a:cubicBezTo>
                <a:cubicBezTo>
                  <a:pt x="5153" y="1184"/>
                  <a:pt x="5146" y="1185"/>
                  <a:pt x="5140" y="1186"/>
                </a:cubicBezTo>
                <a:cubicBezTo>
                  <a:pt x="5137" y="1181"/>
                  <a:pt x="5135" y="1176"/>
                  <a:pt x="5132" y="1172"/>
                </a:cubicBezTo>
                <a:cubicBezTo>
                  <a:pt x="5119" y="1188"/>
                  <a:pt x="5101" y="1190"/>
                  <a:pt x="5085" y="1191"/>
                </a:cubicBezTo>
                <a:cubicBezTo>
                  <a:pt x="5073" y="1192"/>
                  <a:pt x="5062" y="1193"/>
                  <a:pt x="5053" y="1199"/>
                </a:cubicBezTo>
                <a:cubicBezTo>
                  <a:pt x="5031" y="1192"/>
                  <a:pt x="5008" y="1184"/>
                  <a:pt x="4985" y="1176"/>
                </a:cubicBezTo>
                <a:cubicBezTo>
                  <a:pt x="4975" y="1147"/>
                  <a:pt x="4963" y="1106"/>
                  <a:pt x="4953" y="1071"/>
                </a:cubicBezTo>
                <a:cubicBezTo>
                  <a:pt x="4943" y="1034"/>
                  <a:pt x="4935" y="1004"/>
                  <a:pt x="4937" y="1003"/>
                </a:cubicBezTo>
                <a:cubicBezTo>
                  <a:pt x="4933" y="988"/>
                  <a:pt x="4928" y="957"/>
                  <a:pt x="4920" y="926"/>
                </a:cubicBezTo>
                <a:cubicBezTo>
                  <a:pt x="4914" y="895"/>
                  <a:pt x="4906" y="865"/>
                  <a:pt x="4900" y="850"/>
                </a:cubicBezTo>
                <a:cubicBezTo>
                  <a:pt x="4896" y="827"/>
                  <a:pt x="4858" y="767"/>
                  <a:pt x="4824" y="706"/>
                </a:cubicBezTo>
                <a:cubicBezTo>
                  <a:pt x="4806" y="675"/>
                  <a:pt x="4788" y="645"/>
                  <a:pt x="4775" y="619"/>
                </a:cubicBezTo>
                <a:cubicBezTo>
                  <a:pt x="4762" y="593"/>
                  <a:pt x="4752" y="572"/>
                  <a:pt x="4747" y="561"/>
                </a:cubicBezTo>
                <a:cubicBezTo>
                  <a:pt x="4741" y="547"/>
                  <a:pt x="4734" y="529"/>
                  <a:pt x="4726" y="509"/>
                </a:cubicBezTo>
                <a:cubicBezTo>
                  <a:pt x="4718" y="489"/>
                  <a:pt x="4709" y="467"/>
                  <a:pt x="4700" y="446"/>
                </a:cubicBezTo>
                <a:cubicBezTo>
                  <a:pt x="4702" y="450"/>
                  <a:pt x="4702" y="449"/>
                  <a:pt x="4702" y="448"/>
                </a:cubicBezTo>
                <a:cubicBezTo>
                  <a:pt x="4701" y="446"/>
                  <a:pt x="4701" y="442"/>
                  <a:pt x="4699" y="439"/>
                </a:cubicBezTo>
                <a:cubicBezTo>
                  <a:pt x="4695" y="432"/>
                  <a:pt x="4692" y="424"/>
                  <a:pt x="4694" y="432"/>
                </a:cubicBezTo>
                <a:cubicBezTo>
                  <a:pt x="4691" y="425"/>
                  <a:pt x="4688" y="418"/>
                  <a:pt x="4685" y="413"/>
                </a:cubicBezTo>
                <a:cubicBezTo>
                  <a:pt x="4679" y="408"/>
                  <a:pt x="4674" y="406"/>
                  <a:pt x="4671" y="407"/>
                </a:cubicBezTo>
                <a:cubicBezTo>
                  <a:pt x="4671" y="407"/>
                  <a:pt x="4671" y="407"/>
                  <a:pt x="4671" y="409"/>
                </a:cubicBezTo>
                <a:cubicBezTo>
                  <a:pt x="4671" y="410"/>
                  <a:pt x="4672" y="412"/>
                  <a:pt x="4671" y="415"/>
                </a:cubicBezTo>
                <a:cubicBezTo>
                  <a:pt x="4671" y="419"/>
                  <a:pt x="4669" y="423"/>
                  <a:pt x="4664" y="425"/>
                </a:cubicBezTo>
                <a:cubicBezTo>
                  <a:pt x="4661" y="426"/>
                  <a:pt x="4665" y="440"/>
                  <a:pt x="4670" y="455"/>
                </a:cubicBezTo>
                <a:cubicBezTo>
                  <a:pt x="4665" y="440"/>
                  <a:pt x="4665" y="440"/>
                  <a:pt x="4661" y="426"/>
                </a:cubicBezTo>
                <a:cubicBezTo>
                  <a:pt x="4664" y="441"/>
                  <a:pt x="4662" y="441"/>
                  <a:pt x="4658" y="440"/>
                </a:cubicBezTo>
                <a:cubicBezTo>
                  <a:pt x="4654" y="439"/>
                  <a:pt x="4650" y="437"/>
                  <a:pt x="4650" y="445"/>
                </a:cubicBezTo>
                <a:cubicBezTo>
                  <a:pt x="4645" y="430"/>
                  <a:pt x="4645" y="430"/>
                  <a:pt x="4641" y="415"/>
                </a:cubicBezTo>
                <a:cubicBezTo>
                  <a:pt x="4641" y="447"/>
                  <a:pt x="4624" y="420"/>
                  <a:pt x="4616" y="438"/>
                </a:cubicBezTo>
                <a:cubicBezTo>
                  <a:pt x="4611" y="424"/>
                  <a:pt x="4611" y="424"/>
                  <a:pt x="4607" y="409"/>
                </a:cubicBezTo>
                <a:cubicBezTo>
                  <a:pt x="4604" y="410"/>
                  <a:pt x="4600" y="411"/>
                  <a:pt x="4597" y="410"/>
                </a:cubicBezTo>
                <a:cubicBezTo>
                  <a:pt x="4594" y="409"/>
                  <a:pt x="4591" y="406"/>
                  <a:pt x="4588" y="398"/>
                </a:cubicBezTo>
                <a:cubicBezTo>
                  <a:pt x="4583" y="384"/>
                  <a:pt x="4583" y="384"/>
                  <a:pt x="4578" y="369"/>
                </a:cubicBezTo>
                <a:cubicBezTo>
                  <a:pt x="4566" y="357"/>
                  <a:pt x="4562" y="390"/>
                  <a:pt x="4551" y="361"/>
                </a:cubicBezTo>
                <a:cubicBezTo>
                  <a:pt x="4557" y="376"/>
                  <a:pt x="4557" y="376"/>
                  <a:pt x="4562" y="390"/>
                </a:cubicBezTo>
                <a:cubicBezTo>
                  <a:pt x="4548" y="395"/>
                  <a:pt x="4535" y="395"/>
                  <a:pt x="4521" y="394"/>
                </a:cubicBezTo>
                <a:cubicBezTo>
                  <a:pt x="4514" y="393"/>
                  <a:pt x="4508" y="392"/>
                  <a:pt x="4501" y="391"/>
                </a:cubicBezTo>
                <a:cubicBezTo>
                  <a:pt x="4497" y="390"/>
                  <a:pt x="4494" y="389"/>
                  <a:pt x="4491" y="389"/>
                </a:cubicBezTo>
                <a:cubicBezTo>
                  <a:pt x="4485" y="385"/>
                  <a:pt x="4485" y="385"/>
                  <a:pt x="4485" y="385"/>
                </a:cubicBezTo>
                <a:cubicBezTo>
                  <a:pt x="4472" y="373"/>
                  <a:pt x="4461" y="367"/>
                  <a:pt x="4451" y="365"/>
                </a:cubicBezTo>
                <a:cubicBezTo>
                  <a:pt x="4440" y="363"/>
                  <a:pt x="4431" y="365"/>
                  <a:pt x="4424" y="370"/>
                </a:cubicBezTo>
                <a:cubicBezTo>
                  <a:pt x="4420" y="373"/>
                  <a:pt x="4416" y="376"/>
                  <a:pt x="4412" y="380"/>
                </a:cubicBezTo>
                <a:cubicBezTo>
                  <a:pt x="4408" y="384"/>
                  <a:pt x="4405" y="388"/>
                  <a:pt x="4401" y="393"/>
                </a:cubicBezTo>
                <a:cubicBezTo>
                  <a:pt x="4394" y="402"/>
                  <a:pt x="4388" y="413"/>
                  <a:pt x="4382" y="423"/>
                </a:cubicBezTo>
                <a:cubicBezTo>
                  <a:pt x="4378" y="425"/>
                  <a:pt x="4386" y="455"/>
                  <a:pt x="4402" y="482"/>
                </a:cubicBezTo>
                <a:cubicBezTo>
                  <a:pt x="4389" y="487"/>
                  <a:pt x="4389" y="487"/>
                  <a:pt x="4389" y="487"/>
                </a:cubicBezTo>
                <a:cubicBezTo>
                  <a:pt x="4381" y="490"/>
                  <a:pt x="4404" y="531"/>
                  <a:pt x="4396" y="535"/>
                </a:cubicBezTo>
                <a:cubicBezTo>
                  <a:pt x="4387" y="559"/>
                  <a:pt x="4373" y="575"/>
                  <a:pt x="4357" y="586"/>
                </a:cubicBezTo>
                <a:cubicBezTo>
                  <a:pt x="4353" y="589"/>
                  <a:pt x="4349" y="592"/>
                  <a:pt x="4345" y="594"/>
                </a:cubicBezTo>
                <a:cubicBezTo>
                  <a:pt x="4341" y="596"/>
                  <a:pt x="4336" y="599"/>
                  <a:pt x="4331" y="601"/>
                </a:cubicBezTo>
                <a:cubicBezTo>
                  <a:pt x="4322" y="605"/>
                  <a:pt x="4312" y="608"/>
                  <a:pt x="4303" y="611"/>
                </a:cubicBezTo>
                <a:cubicBezTo>
                  <a:pt x="4300" y="612"/>
                  <a:pt x="4297" y="613"/>
                  <a:pt x="4294" y="614"/>
                </a:cubicBezTo>
                <a:cubicBezTo>
                  <a:pt x="4288" y="607"/>
                  <a:pt x="4283" y="602"/>
                  <a:pt x="4278" y="599"/>
                </a:cubicBezTo>
                <a:cubicBezTo>
                  <a:pt x="4275" y="597"/>
                  <a:pt x="4270" y="597"/>
                  <a:pt x="4266" y="597"/>
                </a:cubicBezTo>
                <a:cubicBezTo>
                  <a:pt x="4261" y="598"/>
                  <a:pt x="4257" y="599"/>
                  <a:pt x="4253" y="601"/>
                </a:cubicBezTo>
                <a:cubicBezTo>
                  <a:pt x="4245" y="605"/>
                  <a:pt x="4238" y="612"/>
                  <a:pt x="4232" y="620"/>
                </a:cubicBezTo>
                <a:cubicBezTo>
                  <a:pt x="4230" y="623"/>
                  <a:pt x="4229" y="625"/>
                  <a:pt x="4227" y="627"/>
                </a:cubicBezTo>
                <a:cubicBezTo>
                  <a:pt x="4225" y="629"/>
                  <a:pt x="4222" y="632"/>
                  <a:pt x="4220" y="635"/>
                </a:cubicBezTo>
                <a:cubicBezTo>
                  <a:pt x="4216" y="640"/>
                  <a:pt x="4212" y="645"/>
                  <a:pt x="4208" y="650"/>
                </a:cubicBezTo>
                <a:cubicBezTo>
                  <a:pt x="4206" y="651"/>
                  <a:pt x="4206" y="654"/>
                  <a:pt x="4206" y="660"/>
                </a:cubicBezTo>
                <a:cubicBezTo>
                  <a:pt x="4201" y="666"/>
                  <a:pt x="4195" y="672"/>
                  <a:pt x="4190" y="679"/>
                </a:cubicBezTo>
                <a:cubicBezTo>
                  <a:pt x="4197" y="680"/>
                  <a:pt x="4205" y="682"/>
                  <a:pt x="4212" y="684"/>
                </a:cubicBezTo>
                <a:cubicBezTo>
                  <a:pt x="4213" y="686"/>
                  <a:pt x="4213" y="688"/>
                  <a:pt x="4214" y="690"/>
                </a:cubicBezTo>
                <a:cubicBezTo>
                  <a:pt x="4030" y="614"/>
                  <a:pt x="3839" y="555"/>
                  <a:pt x="3656" y="496"/>
                </a:cubicBezTo>
                <a:cubicBezTo>
                  <a:pt x="3598" y="477"/>
                  <a:pt x="3540" y="458"/>
                  <a:pt x="3485" y="439"/>
                </a:cubicBezTo>
                <a:cubicBezTo>
                  <a:pt x="3457" y="429"/>
                  <a:pt x="3429" y="420"/>
                  <a:pt x="3401" y="410"/>
                </a:cubicBezTo>
                <a:cubicBezTo>
                  <a:pt x="3387" y="405"/>
                  <a:pt x="3373" y="400"/>
                  <a:pt x="3359" y="395"/>
                </a:cubicBezTo>
                <a:cubicBezTo>
                  <a:pt x="3346" y="389"/>
                  <a:pt x="3333" y="384"/>
                  <a:pt x="3320" y="379"/>
                </a:cubicBezTo>
                <a:cubicBezTo>
                  <a:pt x="3293" y="369"/>
                  <a:pt x="3267" y="358"/>
                  <a:pt x="3241" y="347"/>
                </a:cubicBezTo>
                <a:cubicBezTo>
                  <a:pt x="3228" y="342"/>
                  <a:pt x="3215" y="336"/>
                  <a:pt x="3203" y="331"/>
                </a:cubicBezTo>
                <a:cubicBezTo>
                  <a:pt x="3190" y="325"/>
                  <a:pt x="3177" y="319"/>
                  <a:pt x="3164" y="313"/>
                </a:cubicBezTo>
                <a:cubicBezTo>
                  <a:pt x="3136" y="301"/>
                  <a:pt x="3109" y="288"/>
                  <a:pt x="3082" y="275"/>
                </a:cubicBezTo>
                <a:cubicBezTo>
                  <a:pt x="3054" y="261"/>
                  <a:pt x="3027" y="248"/>
                  <a:pt x="2999" y="234"/>
                </a:cubicBezTo>
                <a:cubicBezTo>
                  <a:pt x="2974" y="212"/>
                  <a:pt x="2924" y="167"/>
                  <a:pt x="2897" y="145"/>
                </a:cubicBezTo>
                <a:cubicBezTo>
                  <a:pt x="2840" y="120"/>
                  <a:pt x="2779" y="97"/>
                  <a:pt x="2713" y="79"/>
                </a:cubicBezTo>
                <a:cubicBezTo>
                  <a:pt x="2680" y="70"/>
                  <a:pt x="2647" y="61"/>
                  <a:pt x="2613" y="54"/>
                </a:cubicBezTo>
                <a:cubicBezTo>
                  <a:pt x="2579" y="46"/>
                  <a:pt x="2544" y="39"/>
                  <a:pt x="2509" y="33"/>
                </a:cubicBezTo>
                <a:cubicBezTo>
                  <a:pt x="2475" y="27"/>
                  <a:pt x="2439" y="22"/>
                  <a:pt x="2404" y="18"/>
                </a:cubicBezTo>
                <a:cubicBezTo>
                  <a:pt x="2386" y="16"/>
                  <a:pt x="2369" y="14"/>
                  <a:pt x="2352" y="12"/>
                </a:cubicBezTo>
                <a:cubicBezTo>
                  <a:pt x="2334" y="10"/>
                  <a:pt x="2317" y="8"/>
                  <a:pt x="2299" y="7"/>
                </a:cubicBezTo>
                <a:cubicBezTo>
                  <a:pt x="2264" y="5"/>
                  <a:pt x="2230" y="3"/>
                  <a:pt x="2196" y="1"/>
                </a:cubicBezTo>
                <a:cubicBezTo>
                  <a:pt x="2188" y="1"/>
                  <a:pt x="2179" y="0"/>
                  <a:pt x="2171" y="0"/>
                </a:cubicBezTo>
                <a:cubicBezTo>
                  <a:pt x="2167" y="0"/>
                  <a:pt x="2163" y="0"/>
                  <a:pt x="2160" y="0"/>
                </a:cubicBezTo>
                <a:cubicBezTo>
                  <a:pt x="2156" y="0"/>
                  <a:pt x="2152" y="0"/>
                  <a:pt x="2149" y="0"/>
                </a:cubicBezTo>
                <a:cubicBezTo>
                  <a:pt x="2134" y="0"/>
                  <a:pt x="2119" y="0"/>
                  <a:pt x="2105" y="0"/>
                </a:cubicBezTo>
                <a:cubicBezTo>
                  <a:pt x="2091" y="0"/>
                  <a:pt x="2076" y="3"/>
                  <a:pt x="2063" y="8"/>
                </a:cubicBezTo>
                <a:cubicBezTo>
                  <a:pt x="2056" y="10"/>
                  <a:pt x="2049" y="13"/>
                  <a:pt x="2042" y="16"/>
                </a:cubicBezTo>
                <a:cubicBezTo>
                  <a:pt x="2039" y="17"/>
                  <a:pt x="2035" y="19"/>
                  <a:pt x="2032" y="20"/>
                </a:cubicBezTo>
                <a:cubicBezTo>
                  <a:pt x="2027" y="23"/>
                  <a:pt x="2027" y="23"/>
                  <a:pt x="2027" y="23"/>
                </a:cubicBezTo>
                <a:cubicBezTo>
                  <a:pt x="2024" y="25"/>
                  <a:pt x="2024" y="25"/>
                  <a:pt x="2024" y="25"/>
                </a:cubicBezTo>
                <a:cubicBezTo>
                  <a:pt x="2021" y="26"/>
                  <a:pt x="2021" y="26"/>
                  <a:pt x="2021" y="26"/>
                </a:cubicBezTo>
                <a:cubicBezTo>
                  <a:pt x="1985" y="39"/>
                  <a:pt x="1952" y="58"/>
                  <a:pt x="1926" y="78"/>
                </a:cubicBezTo>
                <a:cubicBezTo>
                  <a:pt x="1874" y="118"/>
                  <a:pt x="1845" y="159"/>
                  <a:pt x="1845" y="159"/>
                </a:cubicBezTo>
                <a:cubicBezTo>
                  <a:pt x="1841" y="161"/>
                  <a:pt x="1841" y="161"/>
                  <a:pt x="1841" y="161"/>
                </a:cubicBezTo>
                <a:cubicBezTo>
                  <a:pt x="1838" y="164"/>
                  <a:pt x="1838" y="164"/>
                  <a:pt x="1838" y="164"/>
                </a:cubicBezTo>
                <a:cubicBezTo>
                  <a:pt x="1836" y="166"/>
                  <a:pt x="1834" y="168"/>
                  <a:pt x="1832" y="171"/>
                </a:cubicBezTo>
                <a:cubicBezTo>
                  <a:pt x="1828" y="175"/>
                  <a:pt x="1825" y="180"/>
                  <a:pt x="1821" y="185"/>
                </a:cubicBezTo>
                <a:cubicBezTo>
                  <a:pt x="1814" y="195"/>
                  <a:pt x="1808" y="207"/>
                  <a:pt x="1803" y="218"/>
                </a:cubicBezTo>
                <a:cubicBezTo>
                  <a:pt x="1795" y="241"/>
                  <a:pt x="1793" y="264"/>
                  <a:pt x="1807" y="280"/>
                </a:cubicBezTo>
                <a:cubicBezTo>
                  <a:pt x="1814" y="282"/>
                  <a:pt x="1822" y="284"/>
                  <a:pt x="1832" y="286"/>
                </a:cubicBezTo>
                <a:cubicBezTo>
                  <a:pt x="1842" y="289"/>
                  <a:pt x="1855" y="291"/>
                  <a:pt x="1867" y="293"/>
                </a:cubicBezTo>
                <a:cubicBezTo>
                  <a:pt x="1880" y="296"/>
                  <a:pt x="1893" y="299"/>
                  <a:pt x="1906" y="301"/>
                </a:cubicBezTo>
                <a:cubicBezTo>
                  <a:pt x="1919" y="305"/>
                  <a:pt x="1932" y="308"/>
                  <a:pt x="1945" y="312"/>
                </a:cubicBezTo>
                <a:cubicBezTo>
                  <a:pt x="1957" y="316"/>
                  <a:pt x="1969" y="321"/>
                  <a:pt x="1980" y="325"/>
                </a:cubicBezTo>
                <a:cubicBezTo>
                  <a:pt x="1989" y="330"/>
                  <a:pt x="1996" y="334"/>
                  <a:pt x="2003" y="340"/>
                </a:cubicBezTo>
                <a:cubicBezTo>
                  <a:pt x="2015" y="350"/>
                  <a:pt x="2022" y="363"/>
                  <a:pt x="2020" y="378"/>
                </a:cubicBezTo>
                <a:cubicBezTo>
                  <a:pt x="2019" y="385"/>
                  <a:pt x="2012" y="388"/>
                  <a:pt x="2001" y="389"/>
                </a:cubicBezTo>
                <a:cubicBezTo>
                  <a:pt x="1995" y="389"/>
                  <a:pt x="1989" y="389"/>
                  <a:pt x="1983" y="388"/>
                </a:cubicBezTo>
                <a:cubicBezTo>
                  <a:pt x="1979" y="388"/>
                  <a:pt x="1976" y="388"/>
                  <a:pt x="1973" y="387"/>
                </a:cubicBezTo>
                <a:cubicBezTo>
                  <a:pt x="1969" y="387"/>
                  <a:pt x="1965" y="387"/>
                  <a:pt x="1961" y="386"/>
                </a:cubicBezTo>
                <a:cubicBezTo>
                  <a:pt x="1956" y="417"/>
                  <a:pt x="1925" y="459"/>
                  <a:pt x="1895" y="494"/>
                </a:cubicBezTo>
                <a:cubicBezTo>
                  <a:pt x="1863" y="530"/>
                  <a:pt x="1832" y="559"/>
                  <a:pt x="1817" y="558"/>
                </a:cubicBezTo>
                <a:cubicBezTo>
                  <a:pt x="1809" y="566"/>
                  <a:pt x="1790" y="578"/>
                  <a:pt x="1766" y="592"/>
                </a:cubicBezTo>
                <a:cubicBezTo>
                  <a:pt x="1745" y="603"/>
                  <a:pt x="1722" y="616"/>
                  <a:pt x="1698" y="629"/>
                </a:cubicBezTo>
                <a:cubicBezTo>
                  <a:pt x="1681" y="628"/>
                  <a:pt x="1662" y="627"/>
                  <a:pt x="1639" y="625"/>
                </a:cubicBezTo>
                <a:cubicBezTo>
                  <a:pt x="1639" y="625"/>
                  <a:pt x="1639" y="625"/>
                  <a:pt x="1639" y="625"/>
                </a:cubicBezTo>
                <a:cubicBezTo>
                  <a:pt x="1730" y="632"/>
                  <a:pt x="1664" y="627"/>
                  <a:pt x="1685" y="628"/>
                </a:cubicBezTo>
                <a:cubicBezTo>
                  <a:pt x="1685" y="628"/>
                  <a:pt x="1685" y="628"/>
                  <a:pt x="1685" y="628"/>
                </a:cubicBezTo>
                <a:cubicBezTo>
                  <a:pt x="1685" y="629"/>
                  <a:pt x="1685" y="629"/>
                  <a:pt x="1685" y="629"/>
                </a:cubicBezTo>
                <a:cubicBezTo>
                  <a:pt x="1685" y="629"/>
                  <a:pt x="1685" y="629"/>
                  <a:pt x="1685" y="629"/>
                </a:cubicBezTo>
                <a:cubicBezTo>
                  <a:pt x="1685" y="629"/>
                  <a:pt x="1685" y="629"/>
                  <a:pt x="1685" y="629"/>
                </a:cubicBezTo>
                <a:cubicBezTo>
                  <a:pt x="1685" y="630"/>
                  <a:pt x="1685" y="630"/>
                  <a:pt x="1685" y="630"/>
                </a:cubicBezTo>
                <a:cubicBezTo>
                  <a:pt x="1686" y="631"/>
                  <a:pt x="1686" y="631"/>
                  <a:pt x="1686" y="631"/>
                </a:cubicBezTo>
                <a:cubicBezTo>
                  <a:pt x="1686" y="631"/>
                  <a:pt x="1687" y="632"/>
                  <a:pt x="1687" y="633"/>
                </a:cubicBezTo>
                <a:cubicBezTo>
                  <a:pt x="1688" y="633"/>
                  <a:pt x="1688" y="634"/>
                  <a:pt x="1689" y="634"/>
                </a:cubicBezTo>
                <a:cubicBezTo>
                  <a:pt x="1688" y="635"/>
                  <a:pt x="1687" y="635"/>
                  <a:pt x="1686" y="636"/>
                </a:cubicBezTo>
                <a:cubicBezTo>
                  <a:pt x="1682" y="635"/>
                  <a:pt x="1682" y="635"/>
                  <a:pt x="1682" y="635"/>
                </a:cubicBezTo>
                <a:cubicBezTo>
                  <a:pt x="1676" y="637"/>
                  <a:pt x="1670" y="639"/>
                  <a:pt x="1665" y="641"/>
                </a:cubicBezTo>
                <a:cubicBezTo>
                  <a:pt x="1659" y="643"/>
                  <a:pt x="1653" y="646"/>
                  <a:pt x="1648" y="648"/>
                </a:cubicBezTo>
                <a:cubicBezTo>
                  <a:pt x="1642" y="650"/>
                  <a:pt x="1638" y="653"/>
                  <a:pt x="1634" y="655"/>
                </a:cubicBezTo>
                <a:cubicBezTo>
                  <a:pt x="1633" y="657"/>
                  <a:pt x="1631" y="658"/>
                  <a:pt x="1629" y="659"/>
                </a:cubicBezTo>
                <a:cubicBezTo>
                  <a:pt x="1627" y="661"/>
                  <a:pt x="1627" y="661"/>
                  <a:pt x="1627" y="661"/>
                </a:cubicBezTo>
                <a:cubicBezTo>
                  <a:pt x="1626" y="662"/>
                  <a:pt x="1624" y="662"/>
                  <a:pt x="1623" y="663"/>
                </a:cubicBezTo>
                <a:cubicBezTo>
                  <a:pt x="1619" y="666"/>
                  <a:pt x="1615" y="668"/>
                  <a:pt x="1611" y="670"/>
                </a:cubicBezTo>
                <a:cubicBezTo>
                  <a:pt x="1611" y="671"/>
                  <a:pt x="1611" y="672"/>
                  <a:pt x="1611" y="672"/>
                </a:cubicBezTo>
                <a:cubicBezTo>
                  <a:pt x="1614" y="672"/>
                  <a:pt x="1611" y="672"/>
                  <a:pt x="1612" y="672"/>
                </a:cubicBezTo>
                <a:cubicBezTo>
                  <a:pt x="1612" y="672"/>
                  <a:pt x="1612" y="672"/>
                  <a:pt x="1612" y="672"/>
                </a:cubicBezTo>
                <a:cubicBezTo>
                  <a:pt x="1612" y="672"/>
                  <a:pt x="1612" y="672"/>
                  <a:pt x="1612" y="672"/>
                </a:cubicBezTo>
                <a:cubicBezTo>
                  <a:pt x="1612" y="672"/>
                  <a:pt x="1612" y="672"/>
                  <a:pt x="1612" y="672"/>
                </a:cubicBezTo>
                <a:cubicBezTo>
                  <a:pt x="1612" y="673"/>
                  <a:pt x="1612" y="673"/>
                  <a:pt x="1612" y="673"/>
                </a:cubicBezTo>
                <a:cubicBezTo>
                  <a:pt x="1612" y="674"/>
                  <a:pt x="1612" y="674"/>
                  <a:pt x="1612" y="674"/>
                </a:cubicBezTo>
                <a:cubicBezTo>
                  <a:pt x="1612" y="674"/>
                  <a:pt x="1612" y="674"/>
                  <a:pt x="1612" y="674"/>
                </a:cubicBezTo>
                <a:cubicBezTo>
                  <a:pt x="1612" y="674"/>
                  <a:pt x="1612" y="674"/>
                  <a:pt x="1612" y="674"/>
                </a:cubicBezTo>
                <a:cubicBezTo>
                  <a:pt x="1612" y="674"/>
                  <a:pt x="1612" y="674"/>
                  <a:pt x="1612" y="674"/>
                </a:cubicBezTo>
                <a:cubicBezTo>
                  <a:pt x="1612" y="674"/>
                  <a:pt x="1612" y="674"/>
                  <a:pt x="1612" y="674"/>
                </a:cubicBezTo>
                <a:cubicBezTo>
                  <a:pt x="1612" y="674"/>
                  <a:pt x="1612" y="674"/>
                  <a:pt x="1612" y="674"/>
                </a:cubicBezTo>
                <a:cubicBezTo>
                  <a:pt x="1614" y="735"/>
                  <a:pt x="1616" y="816"/>
                  <a:pt x="1616" y="799"/>
                </a:cubicBezTo>
                <a:cubicBezTo>
                  <a:pt x="1616" y="799"/>
                  <a:pt x="1616" y="799"/>
                  <a:pt x="1616" y="799"/>
                </a:cubicBezTo>
                <a:cubicBezTo>
                  <a:pt x="1615" y="799"/>
                  <a:pt x="1615" y="799"/>
                  <a:pt x="1615" y="799"/>
                </a:cubicBezTo>
                <a:cubicBezTo>
                  <a:pt x="1614" y="800"/>
                  <a:pt x="1614" y="800"/>
                  <a:pt x="1614" y="800"/>
                </a:cubicBezTo>
                <a:cubicBezTo>
                  <a:pt x="1614" y="808"/>
                  <a:pt x="1615" y="816"/>
                  <a:pt x="1615" y="823"/>
                </a:cubicBezTo>
                <a:cubicBezTo>
                  <a:pt x="1622" y="805"/>
                  <a:pt x="1628" y="786"/>
                  <a:pt x="1636" y="767"/>
                </a:cubicBezTo>
                <a:cubicBezTo>
                  <a:pt x="1663" y="896"/>
                  <a:pt x="1663" y="896"/>
                  <a:pt x="1663" y="896"/>
                </a:cubicBezTo>
                <a:cubicBezTo>
                  <a:pt x="1679" y="912"/>
                  <a:pt x="1696" y="927"/>
                  <a:pt x="1713" y="942"/>
                </a:cubicBezTo>
                <a:cubicBezTo>
                  <a:pt x="1727" y="952"/>
                  <a:pt x="1727" y="952"/>
                  <a:pt x="1727" y="952"/>
                </a:cubicBezTo>
                <a:cubicBezTo>
                  <a:pt x="1731" y="956"/>
                  <a:pt x="1734" y="959"/>
                  <a:pt x="1738" y="963"/>
                </a:cubicBezTo>
                <a:cubicBezTo>
                  <a:pt x="1746" y="969"/>
                  <a:pt x="1753" y="976"/>
                  <a:pt x="1760" y="982"/>
                </a:cubicBezTo>
                <a:cubicBezTo>
                  <a:pt x="1768" y="988"/>
                  <a:pt x="1775" y="994"/>
                  <a:pt x="1782" y="999"/>
                </a:cubicBezTo>
                <a:cubicBezTo>
                  <a:pt x="1785" y="1001"/>
                  <a:pt x="1787" y="1003"/>
                  <a:pt x="1789" y="1005"/>
                </a:cubicBezTo>
                <a:cubicBezTo>
                  <a:pt x="1751" y="1007"/>
                  <a:pt x="1713" y="1009"/>
                  <a:pt x="1675" y="1012"/>
                </a:cubicBezTo>
                <a:cubicBezTo>
                  <a:pt x="1596" y="1019"/>
                  <a:pt x="1521" y="1030"/>
                  <a:pt x="1450" y="1043"/>
                </a:cubicBezTo>
                <a:cubicBezTo>
                  <a:pt x="1421" y="1048"/>
                  <a:pt x="1395" y="1060"/>
                  <a:pt x="1371" y="1075"/>
                </a:cubicBezTo>
                <a:cubicBezTo>
                  <a:pt x="1360" y="1082"/>
                  <a:pt x="1349" y="1091"/>
                  <a:pt x="1338" y="1100"/>
                </a:cubicBezTo>
                <a:cubicBezTo>
                  <a:pt x="1336" y="1102"/>
                  <a:pt x="1333" y="1104"/>
                  <a:pt x="1330" y="1107"/>
                </a:cubicBezTo>
                <a:cubicBezTo>
                  <a:pt x="1327" y="1110"/>
                  <a:pt x="1327" y="1110"/>
                  <a:pt x="1327" y="1110"/>
                </a:cubicBezTo>
                <a:cubicBezTo>
                  <a:pt x="1326" y="1111"/>
                  <a:pt x="1326" y="1112"/>
                  <a:pt x="1326" y="1113"/>
                </a:cubicBezTo>
                <a:cubicBezTo>
                  <a:pt x="1325" y="1115"/>
                  <a:pt x="1325" y="1118"/>
                  <a:pt x="1324" y="1120"/>
                </a:cubicBezTo>
                <a:cubicBezTo>
                  <a:pt x="1323" y="1121"/>
                  <a:pt x="1322" y="1123"/>
                  <a:pt x="1321" y="1124"/>
                </a:cubicBezTo>
                <a:cubicBezTo>
                  <a:pt x="1320" y="1125"/>
                  <a:pt x="1319" y="1126"/>
                  <a:pt x="1319" y="1127"/>
                </a:cubicBezTo>
                <a:cubicBezTo>
                  <a:pt x="1309" y="1117"/>
                  <a:pt x="1297" y="1109"/>
                  <a:pt x="1284" y="1107"/>
                </a:cubicBezTo>
                <a:cubicBezTo>
                  <a:pt x="1259" y="1117"/>
                  <a:pt x="1241" y="1124"/>
                  <a:pt x="1215" y="1136"/>
                </a:cubicBezTo>
                <a:cubicBezTo>
                  <a:pt x="1200" y="1109"/>
                  <a:pt x="1200" y="1109"/>
                  <a:pt x="1200" y="1109"/>
                </a:cubicBezTo>
                <a:cubicBezTo>
                  <a:pt x="1219" y="1100"/>
                  <a:pt x="1252" y="1102"/>
                  <a:pt x="1263" y="1082"/>
                </a:cubicBezTo>
                <a:cubicBezTo>
                  <a:pt x="1265" y="1064"/>
                  <a:pt x="1226" y="1046"/>
                  <a:pt x="1228" y="1029"/>
                </a:cubicBezTo>
                <a:cubicBezTo>
                  <a:pt x="1237" y="1025"/>
                  <a:pt x="1247" y="1021"/>
                  <a:pt x="1249" y="1004"/>
                </a:cubicBezTo>
                <a:cubicBezTo>
                  <a:pt x="1222" y="1014"/>
                  <a:pt x="1191" y="1044"/>
                  <a:pt x="1153" y="1045"/>
                </a:cubicBezTo>
                <a:cubicBezTo>
                  <a:pt x="1145" y="1041"/>
                  <a:pt x="1136" y="1036"/>
                  <a:pt x="1127" y="1030"/>
                </a:cubicBezTo>
                <a:cubicBezTo>
                  <a:pt x="1118" y="1023"/>
                  <a:pt x="1109" y="1015"/>
                  <a:pt x="1101" y="1001"/>
                </a:cubicBezTo>
                <a:cubicBezTo>
                  <a:pt x="1095" y="1007"/>
                  <a:pt x="1089" y="1011"/>
                  <a:pt x="1083" y="1015"/>
                </a:cubicBezTo>
                <a:cubicBezTo>
                  <a:pt x="1076" y="1018"/>
                  <a:pt x="1069" y="1022"/>
                  <a:pt x="1062" y="1024"/>
                </a:cubicBezTo>
                <a:cubicBezTo>
                  <a:pt x="1047" y="1028"/>
                  <a:pt x="1031" y="1031"/>
                  <a:pt x="1013" y="1030"/>
                </a:cubicBezTo>
                <a:cubicBezTo>
                  <a:pt x="978" y="1030"/>
                  <a:pt x="936" y="1022"/>
                  <a:pt x="890" y="1009"/>
                </a:cubicBezTo>
                <a:cubicBezTo>
                  <a:pt x="881" y="1005"/>
                  <a:pt x="872" y="1007"/>
                  <a:pt x="861" y="1012"/>
                </a:cubicBezTo>
                <a:cubicBezTo>
                  <a:pt x="855" y="1015"/>
                  <a:pt x="850" y="1019"/>
                  <a:pt x="844" y="1023"/>
                </a:cubicBezTo>
                <a:cubicBezTo>
                  <a:pt x="841" y="1025"/>
                  <a:pt x="839" y="1027"/>
                  <a:pt x="836" y="1030"/>
                </a:cubicBezTo>
                <a:cubicBezTo>
                  <a:pt x="833" y="1032"/>
                  <a:pt x="830" y="1034"/>
                  <a:pt x="827" y="1038"/>
                </a:cubicBezTo>
                <a:cubicBezTo>
                  <a:pt x="819" y="1045"/>
                  <a:pt x="812" y="1052"/>
                  <a:pt x="805" y="1060"/>
                </a:cubicBezTo>
                <a:cubicBezTo>
                  <a:pt x="795" y="1072"/>
                  <a:pt x="795" y="1072"/>
                  <a:pt x="795" y="1072"/>
                </a:cubicBezTo>
                <a:cubicBezTo>
                  <a:pt x="790" y="1078"/>
                  <a:pt x="790" y="1078"/>
                  <a:pt x="790" y="1078"/>
                </a:cubicBezTo>
                <a:cubicBezTo>
                  <a:pt x="788" y="1079"/>
                  <a:pt x="788" y="1079"/>
                  <a:pt x="788" y="1079"/>
                </a:cubicBezTo>
                <a:cubicBezTo>
                  <a:pt x="788" y="1080"/>
                  <a:pt x="787" y="1080"/>
                  <a:pt x="787" y="1081"/>
                </a:cubicBezTo>
                <a:cubicBezTo>
                  <a:pt x="787" y="1081"/>
                  <a:pt x="787" y="1081"/>
                  <a:pt x="787" y="1081"/>
                </a:cubicBezTo>
                <a:cubicBezTo>
                  <a:pt x="786" y="1082"/>
                  <a:pt x="785" y="1082"/>
                  <a:pt x="784" y="1083"/>
                </a:cubicBezTo>
                <a:cubicBezTo>
                  <a:pt x="777" y="1085"/>
                  <a:pt x="777" y="1085"/>
                  <a:pt x="777" y="1085"/>
                </a:cubicBezTo>
                <a:cubicBezTo>
                  <a:pt x="770" y="1088"/>
                  <a:pt x="770" y="1088"/>
                  <a:pt x="770" y="1088"/>
                </a:cubicBezTo>
                <a:cubicBezTo>
                  <a:pt x="767" y="1089"/>
                  <a:pt x="767" y="1089"/>
                  <a:pt x="767" y="1089"/>
                </a:cubicBezTo>
                <a:cubicBezTo>
                  <a:pt x="765" y="1090"/>
                  <a:pt x="765" y="1090"/>
                  <a:pt x="765" y="1090"/>
                </a:cubicBezTo>
                <a:cubicBezTo>
                  <a:pt x="765" y="1090"/>
                  <a:pt x="765" y="1090"/>
                  <a:pt x="765" y="1090"/>
                </a:cubicBezTo>
                <a:cubicBezTo>
                  <a:pt x="768" y="1086"/>
                  <a:pt x="760" y="1095"/>
                  <a:pt x="761" y="1094"/>
                </a:cubicBezTo>
                <a:cubicBezTo>
                  <a:pt x="761" y="1094"/>
                  <a:pt x="761" y="1094"/>
                  <a:pt x="761" y="1094"/>
                </a:cubicBezTo>
                <a:cubicBezTo>
                  <a:pt x="761" y="1094"/>
                  <a:pt x="761" y="1094"/>
                  <a:pt x="761" y="1094"/>
                </a:cubicBezTo>
                <a:cubicBezTo>
                  <a:pt x="759" y="1095"/>
                  <a:pt x="759" y="1095"/>
                  <a:pt x="759" y="1095"/>
                </a:cubicBezTo>
                <a:cubicBezTo>
                  <a:pt x="747" y="1103"/>
                  <a:pt x="735" y="1111"/>
                  <a:pt x="723" y="1121"/>
                </a:cubicBezTo>
                <a:cubicBezTo>
                  <a:pt x="711" y="1130"/>
                  <a:pt x="699" y="1141"/>
                  <a:pt x="687" y="1151"/>
                </a:cubicBezTo>
                <a:cubicBezTo>
                  <a:pt x="681" y="1157"/>
                  <a:pt x="676" y="1163"/>
                  <a:pt x="670" y="1168"/>
                </a:cubicBezTo>
                <a:cubicBezTo>
                  <a:pt x="661" y="1177"/>
                  <a:pt x="661" y="1177"/>
                  <a:pt x="661" y="1177"/>
                </a:cubicBezTo>
                <a:cubicBezTo>
                  <a:pt x="653" y="1186"/>
                  <a:pt x="653" y="1186"/>
                  <a:pt x="653" y="1186"/>
                </a:cubicBezTo>
                <a:cubicBezTo>
                  <a:pt x="608" y="1236"/>
                  <a:pt x="566" y="1299"/>
                  <a:pt x="532" y="1372"/>
                </a:cubicBezTo>
                <a:cubicBezTo>
                  <a:pt x="515" y="1408"/>
                  <a:pt x="500" y="1448"/>
                  <a:pt x="487" y="1489"/>
                </a:cubicBezTo>
                <a:cubicBezTo>
                  <a:pt x="484" y="1499"/>
                  <a:pt x="481" y="1510"/>
                  <a:pt x="478" y="1520"/>
                </a:cubicBezTo>
                <a:cubicBezTo>
                  <a:pt x="473" y="1536"/>
                  <a:pt x="473" y="1536"/>
                  <a:pt x="473" y="1536"/>
                </a:cubicBezTo>
                <a:cubicBezTo>
                  <a:pt x="469" y="1557"/>
                  <a:pt x="469" y="1557"/>
                  <a:pt x="469" y="1557"/>
                </a:cubicBezTo>
                <a:cubicBezTo>
                  <a:pt x="465" y="1578"/>
                  <a:pt x="465" y="1578"/>
                  <a:pt x="465" y="1578"/>
                </a:cubicBezTo>
                <a:cubicBezTo>
                  <a:pt x="461" y="1599"/>
                  <a:pt x="461" y="1599"/>
                  <a:pt x="461" y="1599"/>
                </a:cubicBezTo>
                <a:cubicBezTo>
                  <a:pt x="459" y="1603"/>
                  <a:pt x="458" y="1607"/>
                  <a:pt x="456" y="1611"/>
                </a:cubicBezTo>
                <a:cubicBezTo>
                  <a:pt x="454" y="1614"/>
                  <a:pt x="454" y="1614"/>
                  <a:pt x="454" y="1614"/>
                </a:cubicBezTo>
                <a:cubicBezTo>
                  <a:pt x="454" y="1615"/>
                  <a:pt x="454" y="1615"/>
                  <a:pt x="454" y="1615"/>
                </a:cubicBezTo>
                <a:cubicBezTo>
                  <a:pt x="453" y="1616"/>
                  <a:pt x="453" y="1616"/>
                  <a:pt x="453" y="1616"/>
                </a:cubicBezTo>
                <a:cubicBezTo>
                  <a:pt x="453" y="1616"/>
                  <a:pt x="453" y="1616"/>
                  <a:pt x="453" y="1616"/>
                </a:cubicBezTo>
                <a:cubicBezTo>
                  <a:pt x="453" y="1613"/>
                  <a:pt x="453" y="1646"/>
                  <a:pt x="453" y="1632"/>
                </a:cubicBezTo>
                <a:cubicBezTo>
                  <a:pt x="453" y="1632"/>
                  <a:pt x="453" y="1632"/>
                  <a:pt x="453" y="1632"/>
                </a:cubicBezTo>
                <a:cubicBezTo>
                  <a:pt x="453" y="1633"/>
                  <a:pt x="453" y="1633"/>
                  <a:pt x="453" y="1633"/>
                </a:cubicBezTo>
                <a:cubicBezTo>
                  <a:pt x="450" y="1643"/>
                  <a:pt x="450" y="1643"/>
                  <a:pt x="450" y="1643"/>
                </a:cubicBezTo>
                <a:cubicBezTo>
                  <a:pt x="448" y="1650"/>
                  <a:pt x="446" y="1656"/>
                  <a:pt x="444" y="1663"/>
                </a:cubicBezTo>
                <a:cubicBezTo>
                  <a:pt x="440" y="1677"/>
                  <a:pt x="436" y="1691"/>
                  <a:pt x="432" y="1705"/>
                </a:cubicBezTo>
                <a:cubicBezTo>
                  <a:pt x="428" y="1720"/>
                  <a:pt x="423" y="1735"/>
                  <a:pt x="418" y="1749"/>
                </a:cubicBezTo>
                <a:cubicBezTo>
                  <a:pt x="414" y="1764"/>
                  <a:pt x="409" y="1780"/>
                  <a:pt x="404" y="1796"/>
                </a:cubicBezTo>
                <a:cubicBezTo>
                  <a:pt x="397" y="1804"/>
                  <a:pt x="387" y="1817"/>
                  <a:pt x="376" y="1831"/>
                </a:cubicBezTo>
                <a:cubicBezTo>
                  <a:pt x="366" y="1845"/>
                  <a:pt x="356" y="1858"/>
                  <a:pt x="350" y="1869"/>
                </a:cubicBezTo>
                <a:cubicBezTo>
                  <a:pt x="349" y="1876"/>
                  <a:pt x="348" y="1884"/>
                  <a:pt x="347" y="1892"/>
                </a:cubicBezTo>
                <a:cubicBezTo>
                  <a:pt x="347" y="1896"/>
                  <a:pt x="347" y="1900"/>
                  <a:pt x="347" y="1904"/>
                </a:cubicBezTo>
                <a:cubicBezTo>
                  <a:pt x="346" y="1910"/>
                  <a:pt x="346" y="1910"/>
                  <a:pt x="346" y="1910"/>
                </a:cubicBezTo>
                <a:cubicBezTo>
                  <a:pt x="346" y="1911"/>
                  <a:pt x="346" y="1912"/>
                  <a:pt x="347" y="1914"/>
                </a:cubicBezTo>
                <a:cubicBezTo>
                  <a:pt x="347" y="1918"/>
                  <a:pt x="347" y="1918"/>
                  <a:pt x="347" y="1918"/>
                </a:cubicBezTo>
                <a:cubicBezTo>
                  <a:pt x="348" y="1940"/>
                  <a:pt x="351" y="1963"/>
                  <a:pt x="356" y="1986"/>
                </a:cubicBezTo>
                <a:cubicBezTo>
                  <a:pt x="356" y="1987"/>
                  <a:pt x="356" y="1987"/>
                  <a:pt x="356" y="1987"/>
                </a:cubicBezTo>
                <a:cubicBezTo>
                  <a:pt x="356" y="1987"/>
                  <a:pt x="356" y="1987"/>
                  <a:pt x="356" y="1987"/>
                </a:cubicBezTo>
                <a:cubicBezTo>
                  <a:pt x="356" y="1988"/>
                  <a:pt x="356" y="1988"/>
                  <a:pt x="356" y="1988"/>
                </a:cubicBezTo>
                <a:cubicBezTo>
                  <a:pt x="356" y="1989"/>
                  <a:pt x="356" y="1989"/>
                  <a:pt x="356" y="1989"/>
                </a:cubicBezTo>
                <a:cubicBezTo>
                  <a:pt x="356" y="1992"/>
                  <a:pt x="356" y="1992"/>
                  <a:pt x="356" y="1992"/>
                </a:cubicBezTo>
                <a:cubicBezTo>
                  <a:pt x="356" y="1994"/>
                  <a:pt x="356" y="1994"/>
                  <a:pt x="356" y="1994"/>
                </a:cubicBezTo>
                <a:cubicBezTo>
                  <a:pt x="342" y="2001"/>
                  <a:pt x="328" y="2009"/>
                  <a:pt x="314" y="2017"/>
                </a:cubicBezTo>
                <a:cubicBezTo>
                  <a:pt x="280" y="2036"/>
                  <a:pt x="243" y="2060"/>
                  <a:pt x="205" y="2090"/>
                </a:cubicBezTo>
                <a:cubicBezTo>
                  <a:pt x="167" y="2120"/>
                  <a:pt x="128" y="2157"/>
                  <a:pt x="92" y="2201"/>
                </a:cubicBezTo>
                <a:cubicBezTo>
                  <a:pt x="56" y="2245"/>
                  <a:pt x="23" y="2296"/>
                  <a:pt x="0" y="2350"/>
                </a:cubicBezTo>
                <a:cubicBezTo>
                  <a:pt x="36" y="2302"/>
                  <a:pt x="77" y="2268"/>
                  <a:pt x="114" y="2236"/>
                </a:cubicBezTo>
                <a:cubicBezTo>
                  <a:pt x="152" y="2205"/>
                  <a:pt x="187" y="2177"/>
                  <a:pt x="219" y="2141"/>
                </a:cubicBezTo>
                <a:cubicBezTo>
                  <a:pt x="229" y="2152"/>
                  <a:pt x="251" y="2175"/>
                  <a:pt x="268" y="2162"/>
                </a:cubicBezTo>
                <a:cubicBezTo>
                  <a:pt x="283" y="2153"/>
                  <a:pt x="296" y="2145"/>
                  <a:pt x="309" y="2136"/>
                </a:cubicBezTo>
                <a:cubicBezTo>
                  <a:pt x="322" y="2128"/>
                  <a:pt x="335" y="2120"/>
                  <a:pt x="348" y="2112"/>
                </a:cubicBezTo>
                <a:cubicBezTo>
                  <a:pt x="354" y="2108"/>
                  <a:pt x="360" y="2104"/>
                  <a:pt x="366" y="2100"/>
                </a:cubicBezTo>
                <a:cubicBezTo>
                  <a:pt x="375" y="2095"/>
                  <a:pt x="375" y="2095"/>
                  <a:pt x="375" y="2095"/>
                </a:cubicBezTo>
                <a:cubicBezTo>
                  <a:pt x="377" y="2093"/>
                  <a:pt x="380" y="2092"/>
                  <a:pt x="383" y="2090"/>
                </a:cubicBezTo>
                <a:cubicBezTo>
                  <a:pt x="384" y="2090"/>
                  <a:pt x="385" y="2089"/>
                  <a:pt x="385" y="2089"/>
                </a:cubicBezTo>
                <a:cubicBezTo>
                  <a:pt x="386" y="2089"/>
                  <a:pt x="386" y="2090"/>
                  <a:pt x="386" y="2090"/>
                </a:cubicBezTo>
                <a:cubicBezTo>
                  <a:pt x="387" y="2092"/>
                  <a:pt x="389" y="2094"/>
                  <a:pt x="390" y="2096"/>
                </a:cubicBezTo>
                <a:cubicBezTo>
                  <a:pt x="391" y="2097"/>
                  <a:pt x="391" y="2097"/>
                  <a:pt x="391" y="2097"/>
                </a:cubicBezTo>
                <a:cubicBezTo>
                  <a:pt x="391" y="2097"/>
                  <a:pt x="391" y="2097"/>
                  <a:pt x="391" y="2098"/>
                </a:cubicBezTo>
                <a:cubicBezTo>
                  <a:pt x="393" y="2101"/>
                  <a:pt x="393" y="2101"/>
                  <a:pt x="393" y="2101"/>
                </a:cubicBezTo>
                <a:cubicBezTo>
                  <a:pt x="397" y="2108"/>
                  <a:pt x="397" y="2108"/>
                  <a:pt x="397" y="2108"/>
                </a:cubicBezTo>
                <a:cubicBezTo>
                  <a:pt x="401" y="2115"/>
                  <a:pt x="405" y="2121"/>
                  <a:pt x="409" y="2127"/>
                </a:cubicBezTo>
                <a:cubicBezTo>
                  <a:pt x="403" y="2135"/>
                  <a:pt x="398" y="2144"/>
                  <a:pt x="392" y="2152"/>
                </a:cubicBezTo>
                <a:cubicBezTo>
                  <a:pt x="386" y="2162"/>
                  <a:pt x="380" y="2172"/>
                  <a:pt x="374" y="2181"/>
                </a:cubicBezTo>
                <a:cubicBezTo>
                  <a:pt x="369" y="2192"/>
                  <a:pt x="363" y="2202"/>
                  <a:pt x="357" y="2212"/>
                </a:cubicBezTo>
                <a:cubicBezTo>
                  <a:pt x="349" y="2219"/>
                  <a:pt x="363" y="2248"/>
                  <a:pt x="393" y="2264"/>
                </a:cubicBezTo>
                <a:cubicBezTo>
                  <a:pt x="385" y="2271"/>
                  <a:pt x="377" y="2277"/>
                  <a:pt x="370" y="2284"/>
                </a:cubicBezTo>
                <a:cubicBezTo>
                  <a:pt x="353" y="2298"/>
                  <a:pt x="395" y="2325"/>
                  <a:pt x="378" y="2340"/>
                </a:cubicBezTo>
                <a:cubicBezTo>
                  <a:pt x="374" y="2350"/>
                  <a:pt x="369" y="2360"/>
                  <a:pt x="363" y="2370"/>
                </a:cubicBezTo>
                <a:cubicBezTo>
                  <a:pt x="357" y="2381"/>
                  <a:pt x="351" y="2391"/>
                  <a:pt x="344" y="2401"/>
                </a:cubicBezTo>
                <a:cubicBezTo>
                  <a:pt x="341" y="2406"/>
                  <a:pt x="338" y="2410"/>
                  <a:pt x="334" y="2415"/>
                </a:cubicBezTo>
                <a:cubicBezTo>
                  <a:pt x="323" y="2429"/>
                  <a:pt x="323" y="2429"/>
                  <a:pt x="323" y="2429"/>
                </a:cubicBezTo>
                <a:cubicBezTo>
                  <a:pt x="316" y="2439"/>
                  <a:pt x="308" y="2449"/>
                  <a:pt x="300" y="2458"/>
                </a:cubicBezTo>
                <a:cubicBezTo>
                  <a:pt x="284" y="2476"/>
                  <a:pt x="266" y="2497"/>
                  <a:pt x="248" y="2516"/>
                </a:cubicBezTo>
                <a:cubicBezTo>
                  <a:pt x="241" y="2523"/>
                  <a:pt x="241" y="2523"/>
                  <a:pt x="241" y="2523"/>
                </a:cubicBezTo>
                <a:cubicBezTo>
                  <a:pt x="238" y="2527"/>
                  <a:pt x="238" y="2527"/>
                  <a:pt x="238" y="2527"/>
                </a:cubicBezTo>
                <a:cubicBezTo>
                  <a:pt x="236" y="2528"/>
                  <a:pt x="236" y="2528"/>
                  <a:pt x="236" y="2528"/>
                </a:cubicBezTo>
                <a:cubicBezTo>
                  <a:pt x="230" y="2535"/>
                  <a:pt x="230" y="2535"/>
                  <a:pt x="230" y="2535"/>
                </a:cubicBezTo>
                <a:cubicBezTo>
                  <a:pt x="220" y="2545"/>
                  <a:pt x="220" y="2545"/>
                  <a:pt x="220" y="2545"/>
                </a:cubicBezTo>
                <a:cubicBezTo>
                  <a:pt x="210" y="2555"/>
                  <a:pt x="210" y="2555"/>
                  <a:pt x="210" y="2555"/>
                </a:cubicBezTo>
                <a:cubicBezTo>
                  <a:pt x="208" y="2558"/>
                  <a:pt x="208" y="2558"/>
                  <a:pt x="208" y="2558"/>
                </a:cubicBezTo>
                <a:cubicBezTo>
                  <a:pt x="207" y="2559"/>
                  <a:pt x="207" y="2559"/>
                  <a:pt x="207" y="2559"/>
                </a:cubicBezTo>
                <a:cubicBezTo>
                  <a:pt x="206" y="2560"/>
                  <a:pt x="206" y="2560"/>
                  <a:pt x="206" y="2560"/>
                </a:cubicBezTo>
                <a:cubicBezTo>
                  <a:pt x="206" y="2560"/>
                  <a:pt x="206" y="2560"/>
                  <a:pt x="205" y="2561"/>
                </a:cubicBezTo>
                <a:cubicBezTo>
                  <a:pt x="193" y="2575"/>
                  <a:pt x="193" y="2575"/>
                  <a:pt x="193" y="2575"/>
                </a:cubicBezTo>
                <a:cubicBezTo>
                  <a:pt x="176" y="2595"/>
                  <a:pt x="160" y="2615"/>
                  <a:pt x="145" y="2635"/>
                </a:cubicBezTo>
                <a:cubicBezTo>
                  <a:pt x="133" y="2652"/>
                  <a:pt x="121" y="2670"/>
                  <a:pt x="109" y="2688"/>
                </a:cubicBezTo>
                <a:cubicBezTo>
                  <a:pt x="103" y="2696"/>
                  <a:pt x="98" y="2706"/>
                  <a:pt x="93" y="2715"/>
                </a:cubicBezTo>
                <a:cubicBezTo>
                  <a:pt x="87" y="2725"/>
                  <a:pt x="82" y="2734"/>
                  <a:pt x="77" y="2744"/>
                </a:cubicBezTo>
                <a:cubicBezTo>
                  <a:pt x="67" y="2763"/>
                  <a:pt x="58" y="2783"/>
                  <a:pt x="50" y="2803"/>
                </a:cubicBezTo>
                <a:cubicBezTo>
                  <a:pt x="17" y="2884"/>
                  <a:pt x="2" y="2973"/>
                  <a:pt x="7" y="3054"/>
                </a:cubicBezTo>
                <a:cubicBezTo>
                  <a:pt x="13" y="3034"/>
                  <a:pt x="21" y="3015"/>
                  <a:pt x="28" y="2998"/>
                </a:cubicBezTo>
                <a:cubicBezTo>
                  <a:pt x="30" y="2994"/>
                  <a:pt x="32" y="2989"/>
                  <a:pt x="34" y="2985"/>
                </a:cubicBezTo>
                <a:cubicBezTo>
                  <a:pt x="36" y="2981"/>
                  <a:pt x="38" y="2976"/>
                  <a:pt x="40" y="2972"/>
                </a:cubicBezTo>
                <a:cubicBezTo>
                  <a:pt x="44" y="2964"/>
                  <a:pt x="48" y="2955"/>
                  <a:pt x="52" y="2947"/>
                </a:cubicBezTo>
                <a:cubicBezTo>
                  <a:pt x="56" y="2939"/>
                  <a:pt x="60" y="2930"/>
                  <a:pt x="63" y="2922"/>
                </a:cubicBezTo>
                <a:cubicBezTo>
                  <a:pt x="67" y="2913"/>
                  <a:pt x="71" y="2905"/>
                  <a:pt x="74" y="2896"/>
                </a:cubicBezTo>
                <a:cubicBezTo>
                  <a:pt x="77" y="2887"/>
                  <a:pt x="80" y="2878"/>
                  <a:pt x="82" y="2869"/>
                </a:cubicBezTo>
                <a:cubicBezTo>
                  <a:pt x="85" y="2859"/>
                  <a:pt x="87" y="2850"/>
                  <a:pt x="89" y="2839"/>
                </a:cubicBezTo>
                <a:cubicBezTo>
                  <a:pt x="104" y="2844"/>
                  <a:pt x="135" y="2855"/>
                  <a:pt x="142" y="2837"/>
                </a:cubicBezTo>
                <a:cubicBezTo>
                  <a:pt x="156" y="2811"/>
                  <a:pt x="171" y="2784"/>
                  <a:pt x="185" y="2758"/>
                </a:cubicBezTo>
                <a:cubicBezTo>
                  <a:pt x="192" y="2744"/>
                  <a:pt x="200" y="2732"/>
                  <a:pt x="208" y="2720"/>
                </a:cubicBezTo>
                <a:cubicBezTo>
                  <a:pt x="215" y="2708"/>
                  <a:pt x="223" y="2697"/>
                  <a:pt x="231" y="2685"/>
                </a:cubicBezTo>
                <a:cubicBezTo>
                  <a:pt x="241" y="2673"/>
                  <a:pt x="251" y="2661"/>
                  <a:pt x="262" y="2650"/>
                </a:cubicBezTo>
                <a:cubicBezTo>
                  <a:pt x="267" y="2644"/>
                  <a:pt x="272" y="2639"/>
                  <a:pt x="278" y="2635"/>
                </a:cubicBezTo>
                <a:cubicBezTo>
                  <a:pt x="283" y="2630"/>
                  <a:pt x="290" y="2624"/>
                  <a:pt x="291" y="2624"/>
                </a:cubicBezTo>
                <a:cubicBezTo>
                  <a:pt x="304" y="2620"/>
                  <a:pt x="318" y="2620"/>
                  <a:pt x="335" y="2624"/>
                </a:cubicBezTo>
                <a:cubicBezTo>
                  <a:pt x="337" y="2625"/>
                  <a:pt x="340" y="2625"/>
                  <a:pt x="343" y="2626"/>
                </a:cubicBezTo>
                <a:cubicBezTo>
                  <a:pt x="344" y="2627"/>
                  <a:pt x="346" y="2627"/>
                  <a:pt x="347" y="2628"/>
                </a:cubicBezTo>
                <a:cubicBezTo>
                  <a:pt x="350" y="2628"/>
                  <a:pt x="350" y="2628"/>
                  <a:pt x="350" y="2628"/>
                </a:cubicBezTo>
                <a:cubicBezTo>
                  <a:pt x="350" y="2628"/>
                  <a:pt x="350" y="2628"/>
                  <a:pt x="350" y="2628"/>
                </a:cubicBezTo>
                <a:cubicBezTo>
                  <a:pt x="349" y="2629"/>
                  <a:pt x="357" y="2621"/>
                  <a:pt x="354" y="2625"/>
                </a:cubicBezTo>
                <a:cubicBezTo>
                  <a:pt x="354" y="2625"/>
                  <a:pt x="354" y="2625"/>
                  <a:pt x="354" y="2625"/>
                </a:cubicBezTo>
                <a:cubicBezTo>
                  <a:pt x="354" y="2625"/>
                  <a:pt x="354" y="2625"/>
                  <a:pt x="354" y="2625"/>
                </a:cubicBezTo>
                <a:cubicBezTo>
                  <a:pt x="354" y="2625"/>
                  <a:pt x="354" y="2625"/>
                  <a:pt x="354" y="2625"/>
                </a:cubicBezTo>
                <a:cubicBezTo>
                  <a:pt x="354" y="2625"/>
                  <a:pt x="354" y="2625"/>
                  <a:pt x="354" y="2625"/>
                </a:cubicBezTo>
                <a:cubicBezTo>
                  <a:pt x="355" y="2625"/>
                  <a:pt x="355" y="2625"/>
                  <a:pt x="355" y="2625"/>
                </a:cubicBezTo>
                <a:cubicBezTo>
                  <a:pt x="356" y="2625"/>
                  <a:pt x="356" y="2625"/>
                  <a:pt x="356" y="2625"/>
                </a:cubicBezTo>
                <a:cubicBezTo>
                  <a:pt x="364" y="2627"/>
                  <a:pt x="372" y="2629"/>
                  <a:pt x="381" y="2630"/>
                </a:cubicBezTo>
                <a:cubicBezTo>
                  <a:pt x="397" y="2633"/>
                  <a:pt x="414" y="2632"/>
                  <a:pt x="426" y="2620"/>
                </a:cubicBezTo>
                <a:cubicBezTo>
                  <a:pt x="426" y="2620"/>
                  <a:pt x="426" y="2620"/>
                  <a:pt x="426" y="2620"/>
                </a:cubicBezTo>
                <a:cubicBezTo>
                  <a:pt x="402" y="2645"/>
                  <a:pt x="402" y="2645"/>
                  <a:pt x="402" y="2645"/>
                </a:cubicBezTo>
                <a:cubicBezTo>
                  <a:pt x="412" y="2652"/>
                  <a:pt x="429" y="2666"/>
                  <a:pt x="436" y="2672"/>
                </a:cubicBezTo>
                <a:cubicBezTo>
                  <a:pt x="427" y="2676"/>
                  <a:pt x="413" y="2674"/>
                  <a:pt x="398" y="2672"/>
                </a:cubicBezTo>
                <a:cubicBezTo>
                  <a:pt x="393" y="2703"/>
                  <a:pt x="370" y="2746"/>
                  <a:pt x="345" y="2781"/>
                </a:cubicBezTo>
                <a:cubicBezTo>
                  <a:pt x="320" y="2816"/>
                  <a:pt x="293" y="2843"/>
                  <a:pt x="282" y="2841"/>
                </a:cubicBezTo>
                <a:cubicBezTo>
                  <a:pt x="275" y="2848"/>
                  <a:pt x="259" y="2859"/>
                  <a:pt x="238" y="2870"/>
                </a:cubicBezTo>
                <a:cubicBezTo>
                  <a:pt x="218" y="2882"/>
                  <a:pt x="193" y="2894"/>
                  <a:pt x="167" y="2906"/>
                </a:cubicBezTo>
                <a:cubicBezTo>
                  <a:pt x="156" y="2910"/>
                  <a:pt x="146" y="2914"/>
                  <a:pt x="136" y="2917"/>
                </a:cubicBezTo>
                <a:cubicBezTo>
                  <a:pt x="126" y="2921"/>
                  <a:pt x="117" y="2925"/>
                  <a:pt x="109" y="2929"/>
                </a:cubicBezTo>
                <a:cubicBezTo>
                  <a:pt x="93" y="2937"/>
                  <a:pt x="81" y="2946"/>
                  <a:pt x="75" y="2952"/>
                </a:cubicBezTo>
                <a:cubicBezTo>
                  <a:pt x="53" y="2961"/>
                  <a:pt x="48" y="2989"/>
                  <a:pt x="55" y="3026"/>
                </a:cubicBezTo>
                <a:cubicBezTo>
                  <a:pt x="56" y="3044"/>
                  <a:pt x="59" y="3064"/>
                  <a:pt x="62" y="3085"/>
                </a:cubicBezTo>
                <a:cubicBezTo>
                  <a:pt x="62" y="3090"/>
                  <a:pt x="63" y="3095"/>
                  <a:pt x="64" y="3101"/>
                </a:cubicBezTo>
                <a:cubicBezTo>
                  <a:pt x="64" y="3104"/>
                  <a:pt x="65" y="3106"/>
                  <a:pt x="65" y="3109"/>
                </a:cubicBezTo>
                <a:cubicBezTo>
                  <a:pt x="65" y="3111"/>
                  <a:pt x="66" y="3112"/>
                  <a:pt x="67" y="3114"/>
                </a:cubicBezTo>
                <a:cubicBezTo>
                  <a:pt x="69" y="3119"/>
                  <a:pt x="69" y="3119"/>
                  <a:pt x="69" y="3119"/>
                </a:cubicBezTo>
                <a:cubicBezTo>
                  <a:pt x="76" y="3131"/>
                  <a:pt x="83" y="3144"/>
                  <a:pt x="91" y="3157"/>
                </a:cubicBezTo>
                <a:cubicBezTo>
                  <a:pt x="104" y="3175"/>
                  <a:pt x="119" y="3192"/>
                  <a:pt x="134" y="3209"/>
                </a:cubicBezTo>
                <a:cubicBezTo>
                  <a:pt x="140" y="3216"/>
                  <a:pt x="140" y="3216"/>
                  <a:pt x="140" y="3216"/>
                </a:cubicBezTo>
                <a:cubicBezTo>
                  <a:pt x="145" y="3222"/>
                  <a:pt x="145" y="3222"/>
                  <a:pt x="145" y="3222"/>
                </a:cubicBezTo>
                <a:cubicBezTo>
                  <a:pt x="155" y="3233"/>
                  <a:pt x="155" y="3233"/>
                  <a:pt x="155" y="3233"/>
                </a:cubicBezTo>
                <a:cubicBezTo>
                  <a:pt x="161" y="3241"/>
                  <a:pt x="167" y="3248"/>
                  <a:pt x="173" y="3255"/>
                </a:cubicBezTo>
                <a:cubicBezTo>
                  <a:pt x="186" y="3269"/>
                  <a:pt x="198" y="3281"/>
                  <a:pt x="209" y="3292"/>
                </a:cubicBezTo>
                <a:cubicBezTo>
                  <a:pt x="221" y="3303"/>
                  <a:pt x="232" y="3312"/>
                  <a:pt x="241" y="3318"/>
                </a:cubicBezTo>
                <a:cubicBezTo>
                  <a:pt x="284" y="3356"/>
                  <a:pt x="228" y="3394"/>
                  <a:pt x="220" y="3440"/>
                </a:cubicBezTo>
                <a:cubicBezTo>
                  <a:pt x="245" y="3436"/>
                  <a:pt x="262" y="3446"/>
                  <a:pt x="279" y="3457"/>
                </a:cubicBezTo>
                <a:cubicBezTo>
                  <a:pt x="296" y="3467"/>
                  <a:pt x="313" y="3477"/>
                  <a:pt x="339" y="3473"/>
                </a:cubicBezTo>
                <a:cubicBezTo>
                  <a:pt x="338" y="3477"/>
                  <a:pt x="346" y="3482"/>
                  <a:pt x="361" y="3487"/>
                </a:cubicBezTo>
                <a:cubicBezTo>
                  <a:pt x="375" y="3492"/>
                  <a:pt x="394" y="3498"/>
                  <a:pt x="417" y="3503"/>
                </a:cubicBezTo>
                <a:cubicBezTo>
                  <a:pt x="461" y="3514"/>
                  <a:pt x="515" y="3524"/>
                  <a:pt x="551" y="3528"/>
                </a:cubicBezTo>
                <a:cubicBezTo>
                  <a:pt x="551" y="3528"/>
                  <a:pt x="577" y="3515"/>
                  <a:pt x="649" y="3523"/>
                </a:cubicBezTo>
                <a:cubicBezTo>
                  <a:pt x="673" y="3525"/>
                  <a:pt x="674" y="3509"/>
                  <a:pt x="676" y="3494"/>
                </a:cubicBezTo>
                <a:cubicBezTo>
                  <a:pt x="674" y="3509"/>
                  <a:pt x="674" y="3509"/>
                  <a:pt x="673" y="3525"/>
                </a:cubicBezTo>
                <a:cubicBezTo>
                  <a:pt x="699" y="3496"/>
                  <a:pt x="742" y="3530"/>
                  <a:pt x="767" y="3517"/>
                </a:cubicBezTo>
                <a:cubicBezTo>
                  <a:pt x="766" y="3532"/>
                  <a:pt x="766" y="3532"/>
                  <a:pt x="764" y="3548"/>
                </a:cubicBezTo>
                <a:cubicBezTo>
                  <a:pt x="813" y="3521"/>
                  <a:pt x="857" y="3555"/>
                  <a:pt x="905" y="3543"/>
                </a:cubicBezTo>
                <a:cubicBezTo>
                  <a:pt x="903" y="3559"/>
                  <a:pt x="903" y="3559"/>
                  <a:pt x="902" y="3574"/>
                </a:cubicBezTo>
                <a:cubicBezTo>
                  <a:pt x="914" y="3575"/>
                  <a:pt x="925" y="3576"/>
                  <a:pt x="934" y="3579"/>
                </a:cubicBezTo>
                <a:cubicBezTo>
                  <a:pt x="942" y="3581"/>
                  <a:pt x="948" y="3585"/>
                  <a:pt x="947" y="3593"/>
                </a:cubicBezTo>
                <a:cubicBezTo>
                  <a:pt x="946" y="3608"/>
                  <a:pt x="946" y="3608"/>
                  <a:pt x="945" y="3624"/>
                </a:cubicBezTo>
                <a:cubicBezTo>
                  <a:pt x="967" y="3641"/>
                  <a:pt x="1015" y="3613"/>
                  <a:pt x="1012" y="3643"/>
                </a:cubicBezTo>
                <a:cubicBezTo>
                  <a:pt x="1014" y="3628"/>
                  <a:pt x="1014" y="3628"/>
                  <a:pt x="1015" y="3613"/>
                </a:cubicBezTo>
                <a:cubicBezTo>
                  <a:pt x="1060" y="3616"/>
                  <a:pt x="1100" y="3622"/>
                  <a:pt x="1137" y="3630"/>
                </a:cubicBezTo>
                <a:cubicBezTo>
                  <a:pt x="1155" y="3634"/>
                  <a:pt x="1173" y="3639"/>
                  <a:pt x="1190" y="3643"/>
                </a:cubicBezTo>
                <a:cubicBezTo>
                  <a:pt x="1199" y="3646"/>
                  <a:pt x="1208" y="3648"/>
                  <a:pt x="1216" y="3651"/>
                </a:cubicBezTo>
                <a:cubicBezTo>
                  <a:pt x="1224" y="3653"/>
                  <a:pt x="1232" y="3655"/>
                  <a:pt x="1241" y="3658"/>
                </a:cubicBezTo>
                <a:cubicBezTo>
                  <a:pt x="1284" y="3675"/>
                  <a:pt x="1330" y="3687"/>
                  <a:pt x="1378" y="3695"/>
                </a:cubicBezTo>
                <a:cubicBezTo>
                  <a:pt x="1427" y="3703"/>
                  <a:pt x="1477" y="3707"/>
                  <a:pt x="1528" y="3708"/>
                </a:cubicBezTo>
                <a:cubicBezTo>
                  <a:pt x="1541" y="3708"/>
                  <a:pt x="1554" y="3708"/>
                  <a:pt x="1566" y="3708"/>
                </a:cubicBezTo>
                <a:cubicBezTo>
                  <a:pt x="1579" y="3708"/>
                  <a:pt x="1591" y="3708"/>
                  <a:pt x="1604" y="3708"/>
                </a:cubicBezTo>
                <a:cubicBezTo>
                  <a:pt x="1617" y="3707"/>
                  <a:pt x="1630" y="3707"/>
                  <a:pt x="1642" y="3706"/>
                </a:cubicBezTo>
                <a:cubicBezTo>
                  <a:pt x="1654" y="3706"/>
                  <a:pt x="1665" y="3705"/>
                  <a:pt x="1677" y="3704"/>
                </a:cubicBezTo>
                <a:cubicBezTo>
                  <a:pt x="1689" y="3703"/>
                  <a:pt x="1700" y="3702"/>
                  <a:pt x="1712" y="3702"/>
                </a:cubicBezTo>
                <a:cubicBezTo>
                  <a:pt x="1723" y="3701"/>
                  <a:pt x="1734" y="3700"/>
                  <a:pt x="1745" y="3699"/>
                </a:cubicBezTo>
                <a:cubicBezTo>
                  <a:pt x="1765" y="3697"/>
                  <a:pt x="1786" y="3695"/>
                  <a:pt x="1806" y="3693"/>
                </a:cubicBezTo>
                <a:cubicBezTo>
                  <a:pt x="1823" y="3694"/>
                  <a:pt x="1844" y="3666"/>
                  <a:pt x="1831" y="3633"/>
                </a:cubicBezTo>
                <a:cubicBezTo>
                  <a:pt x="1840" y="3634"/>
                  <a:pt x="1847" y="3635"/>
                  <a:pt x="1855" y="3636"/>
                </a:cubicBezTo>
                <a:cubicBezTo>
                  <a:pt x="1864" y="3637"/>
                  <a:pt x="1872" y="3638"/>
                  <a:pt x="1880" y="3639"/>
                </a:cubicBezTo>
                <a:cubicBezTo>
                  <a:pt x="1888" y="3640"/>
                  <a:pt x="1893" y="3638"/>
                  <a:pt x="1897" y="3634"/>
                </a:cubicBezTo>
                <a:cubicBezTo>
                  <a:pt x="1901" y="3631"/>
                  <a:pt x="1904" y="3625"/>
                  <a:pt x="1907" y="3620"/>
                </a:cubicBezTo>
                <a:cubicBezTo>
                  <a:pt x="1912" y="3609"/>
                  <a:pt x="1918" y="3598"/>
                  <a:pt x="1933" y="3601"/>
                </a:cubicBezTo>
                <a:cubicBezTo>
                  <a:pt x="1940" y="3600"/>
                  <a:pt x="1947" y="3599"/>
                  <a:pt x="1954" y="3598"/>
                </a:cubicBezTo>
                <a:cubicBezTo>
                  <a:pt x="1961" y="3597"/>
                  <a:pt x="1968" y="3597"/>
                  <a:pt x="1975" y="3597"/>
                </a:cubicBezTo>
                <a:cubicBezTo>
                  <a:pt x="1982" y="3597"/>
                  <a:pt x="1990" y="3597"/>
                  <a:pt x="1997" y="3597"/>
                </a:cubicBezTo>
                <a:cubicBezTo>
                  <a:pt x="2008" y="3597"/>
                  <a:pt x="2008" y="3597"/>
                  <a:pt x="2008" y="3597"/>
                </a:cubicBezTo>
                <a:cubicBezTo>
                  <a:pt x="2013" y="3597"/>
                  <a:pt x="2013" y="3597"/>
                  <a:pt x="2013" y="3597"/>
                </a:cubicBezTo>
                <a:cubicBezTo>
                  <a:pt x="2016" y="3597"/>
                  <a:pt x="2016" y="3597"/>
                  <a:pt x="2016" y="3597"/>
                </a:cubicBezTo>
                <a:cubicBezTo>
                  <a:pt x="2019" y="3597"/>
                  <a:pt x="2019" y="3597"/>
                  <a:pt x="2019" y="3597"/>
                </a:cubicBezTo>
                <a:cubicBezTo>
                  <a:pt x="2055" y="3600"/>
                  <a:pt x="2091" y="3603"/>
                  <a:pt x="2126" y="3608"/>
                </a:cubicBezTo>
                <a:cubicBezTo>
                  <a:pt x="2135" y="3609"/>
                  <a:pt x="2143" y="3611"/>
                  <a:pt x="2151" y="3612"/>
                </a:cubicBezTo>
                <a:cubicBezTo>
                  <a:pt x="2176" y="3616"/>
                  <a:pt x="2176" y="3616"/>
                  <a:pt x="2176" y="3616"/>
                </a:cubicBezTo>
                <a:cubicBezTo>
                  <a:pt x="2193" y="3619"/>
                  <a:pt x="2209" y="3622"/>
                  <a:pt x="2225" y="3626"/>
                </a:cubicBezTo>
                <a:cubicBezTo>
                  <a:pt x="2242" y="3629"/>
                  <a:pt x="2258" y="3633"/>
                  <a:pt x="2274" y="3637"/>
                </a:cubicBezTo>
                <a:cubicBezTo>
                  <a:pt x="2278" y="3638"/>
                  <a:pt x="2282" y="3639"/>
                  <a:pt x="2286" y="3640"/>
                </a:cubicBezTo>
                <a:cubicBezTo>
                  <a:pt x="2287" y="3641"/>
                  <a:pt x="2287" y="3642"/>
                  <a:pt x="2287" y="3643"/>
                </a:cubicBezTo>
                <a:cubicBezTo>
                  <a:pt x="2294" y="3642"/>
                  <a:pt x="2294" y="3642"/>
                  <a:pt x="2294" y="3642"/>
                </a:cubicBezTo>
                <a:cubicBezTo>
                  <a:pt x="2304" y="3644"/>
                  <a:pt x="2314" y="3647"/>
                  <a:pt x="2323" y="3649"/>
                </a:cubicBezTo>
                <a:cubicBezTo>
                  <a:pt x="2333" y="3652"/>
                  <a:pt x="2343" y="3654"/>
                  <a:pt x="2353" y="3657"/>
                </a:cubicBezTo>
                <a:cubicBezTo>
                  <a:pt x="2354" y="3662"/>
                  <a:pt x="2354" y="3662"/>
                  <a:pt x="2354" y="3662"/>
                </a:cubicBezTo>
                <a:cubicBezTo>
                  <a:pt x="2252" y="3681"/>
                  <a:pt x="2252" y="3681"/>
                  <a:pt x="2252" y="3681"/>
                </a:cubicBezTo>
                <a:cubicBezTo>
                  <a:pt x="2218" y="3686"/>
                  <a:pt x="2185" y="3694"/>
                  <a:pt x="2151" y="3700"/>
                </a:cubicBezTo>
                <a:cubicBezTo>
                  <a:pt x="1960" y="3737"/>
                  <a:pt x="1960" y="3737"/>
                  <a:pt x="1960" y="3737"/>
                </a:cubicBezTo>
                <a:cubicBezTo>
                  <a:pt x="1963" y="3752"/>
                  <a:pt x="1967" y="3767"/>
                  <a:pt x="1997" y="3761"/>
                </a:cubicBezTo>
                <a:cubicBezTo>
                  <a:pt x="1990" y="3763"/>
                  <a:pt x="1983" y="3764"/>
                  <a:pt x="1976" y="3765"/>
                </a:cubicBezTo>
                <a:cubicBezTo>
                  <a:pt x="1969" y="3767"/>
                  <a:pt x="1962" y="3768"/>
                  <a:pt x="1955" y="3769"/>
                </a:cubicBezTo>
                <a:cubicBezTo>
                  <a:pt x="1942" y="3771"/>
                  <a:pt x="1928" y="3773"/>
                  <a:pt x="1915" y="3776"/>
                </a:cubicBezTo>
                <a:cubicBezTo>
                  <a:pt x="1902" y="3780"/>
                  <a:pt x="1888" y="3783"/>
                  <a:pt x="1875" y="3787"/>
                </a:cubicBezTo>
                <a:cubicBezTo>
                  <a:pt x="1862" y="3791"/>
                  <a:pt x="1849" y="3797"/>
                  <a:pt x="1835" y="3802"/>
                </a:cubicBezTo>
                <a:cubicBezTo>
                  <a:pt x="1815" y="3810"/>
                  <a:pt x="1815" y="3810"/>
                  <a:pt x="1815" y="3810"/>
                </a:cubicBezTo>
                <a:cubicBezTo>
                  <a:pt x="1794" y="3819"/>
                  <a:pt x="1794" y="3819"/>
                  <a:pt x="1794" y="3819"/>
                </a:cubicBezTo>
                <a:cubicBezTo>
                  <a:pt x="1779" y="3825"/>
                  <a:pt x="1765" y="3832"/>
                  <a:pt x="1750" y="3838"/>
                </a:cubicBezTo>
                <a:cubicBezTo>
                  <a:pt x="1743" y="3841"/>
                  <a:pt x="1735" y="3844"/>
                  <a:pt x="1728" y="3847"/>
                </a:cubicBezTo>
                <a:cubicBezTo>
                  <a:pt x="1724" y="3849"/>
                  <a:pt x="1720" y="3850"/>
                  <a:pt x="1716" y="3852"/>
                </a:cubicBezTo>
                <a:cubicBezTo>
                  <a:pt x="1707" y="3856"/>
                  <a:pt x="1707" y="3856"/>
                  <a:pt x="1707" y="3856"/>
                </a:cubicBezTo>
                <a:cubicBezTo>
                  <a:pt x="1700" y="3859"/>
                  <a:pt x="1693" y="3863"/>
                  <a:pt x="1687" y="3866"/>
                </a:cubicBezTo>
                <a:cubicBezTo>
                  <a:pt x="1680" y="3869"/>
                  <a:pt x="1674" y="3872"/>
                  <a:pt x="1666" y="3875"/>
                </a:cubicBezTo>
                <a:cubicBezTo>
                  <a:pt x="1659" y="3879"/>
                  <a:pt x="1652" y="3882"/>
                  <a:pt x="1645" y="3885"/>
                </a:cubicBezTo>
                <a:cubicBezTo>
                  <a:pt x="1638" y="3889"/>
                  <a:pt x="1632" y="3892"/>
                  <a:pt x="1625" y="3896"/>
                </a:cubicBezTo>
                <a:cubicBezTo>
                  <a:pt x="1612" y="3907"/>
                  <a:pt x="1616" y="3922"/>
                  <a:pt x="1636" y="3933"/>
                </a:cubicBezTo>
                <a:cubicBezTo>
                  <a:pt x="1655" y="3944"/>
                  <a:pt x="1702" y="3947"/>
                  <a:pt x="1745" y="3941"/>
                </a:cubicBezTo>
                <a:cubicBezTo>
                  <a:pt x="1758" y="3936"/>
                  <a:pt x="1770" y="3932"/>
                  <a:pt x="1782" y="3928"/>
                </a:cubicBezTo>
                <a:cubicBezTo>
                  <a:pt x="1794" y="3923"/>
                  <a:pt x="1805" y="3919"/>
                  <a:pt x="1816" y="3915"/>
                </a:cubicBezTo>
                <a:cubicBezTo>
                  <a:pt x="1834" y="3907"/>
                  <a:pt x="1852" y="3899"/>
                  <a:pt x="1870" y="3892"/>
                </a:cubicBezTo>
                <a:cubicBezTo>
                  <a:pt x="1885" y="3886"/>
                  <a:pt x="1898" y="3881"/>
                  <a:pt x="1913" y="3876"/>
                </a:cubicBezTo>
                <a:cubicBezTo>
                  <a:pt x="1921" y="3873"/>
                  <a:pt x="1929" y="3871"/>
                  <a:pt x="1937" y="3868"/>
                </a:cubicBezTo>
                <a:cubicBezTo>
                  <a:pt x="1945" y="3866"/>
                  <a:pt x="1953" y="3864"/>
                  <a:pt x="1962" y="3862"/>
                </a:cubicBezTo>
                <a:cubicBezTo>
                  <a:pt x="1970" y="3892"/>
                  <a:pt x="1970" y="3892"/>
                  <a:pt x="1970" y="3892"/>
                </a:cubicBezTo>
                <a:cubicBezTo>
                  <a:pt x="1947" y="3896"/>
                  <a:pt x="1919" y="3902"/>
                  <a:pt x="1892" y="3911"/>
                </a:cubicBezTo>
                <a:cubicBezTo>
                  <a:pt x="1885" y="3913"/>
                  <a:pt x="1878" y="3915"/>
                  <a:pt x="1869" y="3919"/>
                </a:cubicBezTo>
                <a:cubicBezTo>
                  <a:pt x="1865" y="3921"/>
                  <a:pt x="1861" y="3922"/>
                  <a:pt x="1856" y="3924"/>
                </a:cubicBezTo>
                <a:cubicBezTo>
                  <a:pt x="1852" y="3926"/>
                  <a:pt x="1847" y="3928"/>
                  <a:pt x="1843" y="3930"/>
                </a:cubicBezTo>
                <a:cubicBezTo>
                  <a:pt x="1839" y="3932"/>
                  <a:pt x="1834" y="3934"/>
                  <a:pt x="1830" y="3936"/>
                </a:cubicBezTo>
                <a:cubicBezTo>
                  <a:pt x="1825" y="3938"/>
                  <a:pt x="1821" y="3941"/>
                  <a:pt x="1816" y="3943"/>
                </a:cubicBezTo>
                <a:cubicBezTo>
                  <a:pt x="1807" y="3947"/>
                  <a:pt x="1799" y="3952"/>
                  <a:pt x="1791" y="3957"/>
                </a:cubicBezTo>
                <a:cubicBezTo>
                  <a:pt x="1783" y="3964"/>
                  <a:pt x="1785" y="3969"/>
                  <a:pt x="1791" y="3972"/>
                </a:cubicBezTo>
                <a:cubicBezTo>
                  <a:pt x="1795" y="3974"/>
                  <a:pt x="1800" y="3975"/>
                  <a:pt x="1805" y="3976"/>
                </a:cubicBezTo>
                <a:cubicBezTo>
                  <a:pt x="1810" y="3977"/>
                  <a:pt x="1815" y="3978"/>
                  <a:pt x="1821" y="3979"/>
                </a:cubicBezTo>
                <a:cubicBezTo>
                  <a:pt x="1832" y="3981"/>
                  <a:pt x="1843" y="3983"/>
                  <a:pt x="1850" y="3986"/>
                </a:cubicBezTo>
                <a:cubicBezTo>
                  <a:pt x="1853" y="3988"/>
                  <a:pt x="1855" y="3990"/>
                  <a:pt x="1855" y="3992"/>
                </a:cubicBezTo>
                <a:cubicBezTo>
                  <a:pt x="1856" y="3994"/>
                  <a:pt x="1855" y="3997"/>
                  <a:pt x="1851" y="4001"/>
                </a:cubicBezTo>
                <a:cubicBezTo>
                  <a:pt x="1842" y="4004"/>
                  <a:pt x="1833" y="4008"/>
                  <a:pt x="1824" y="4012"/>
                </a:cubicBezTo>
                <a:cubicBezTo>
                  <a:pt x="1817" y="4014"/>
                  <a:pt x="1817" y="4014"/>
                  <a:pt x="1817" y="4014"/>
                </a:cubicBezTo>
                <a:cubicBezTo>
                  <a:pt x="1810" y="4017"/>
                  <a:pt x="1810" y="4017"/>
                  <a:pt x="1810" y="4017"/>
                </a:cubicBezTo>
                <a:cubicBezTo>
                  <a:pt x="1805" y="4019"/>
                  <a:pt x="1800" y="4021"/>
                  <a:pt x="1795" y="4024"/>
                </a:cubicBezTo>
                <a:cubicBezTo>
                  <a:pt x="1790" y="4026"/>
                  <a:pt x="1785" y="4028"/>
                  <a:pt x="1780" y="4031"/>
                </a:cubicBezTo>
                <a:cubicBezTo>
                  <a:pt x="1778" y="4032"/>
                  <a:pt x="1778" y="4032"/>
                  <a:pt x="1778" y="4032"/>
                </a:cubicBezTo>
                <a:cubicBezTo>
                  <a:pt x="1777" y="4032"/>
                  <a:pt x="1777" y="4032"/>
                  <a:pt x="1777" y="4032"/>
                </a:cubicBezTo>
                <a:cubicBezTo>
                  <a:pt x="1777" y="4032"/>
                  <a:pt x="1777" y="4032"/>
                  <a:pt x="1777" y="4032"/>
                </a:cubicBezTo>
                <a:cubicBezTo>
                  <a:pt x="1776" y="4032"/>
                  <a:pt x="1776" y="4032"/>
                  <a:pt x="1776" y="4032"/>
                </a:cubicBezTo>
                <a:cubicBezTo>
                  <a:pt x="1776" y="4033"/>
                  <a:pt x="1776" y="4033"/>
                  <a:pt x="1776" y="4033"/>
                </a:cubicBezTo>
                <a:cubicBezTo>
                  <a:pt x="1776" y="4033"/>
                  <a:pt x="1782" y="4031"/>
                  <a:pt x="1779" y="4032"/>
                </a:cubicBezTo>
                <a:cubicBezTo>
                  <a:pt x="1779" y="4032"/>
                  <a:pt x="1779" y="4032"/>
                  <a:pt x="1779" y="4032"/>
                </a:cubicBezTo>
                <a:cubicBezTo>
                  <a:pt x="1779" y="4032"/>
                  <a:pt x="1779" y="4032"/>
                  <a:pt x="1779" y="4032"/>
                </a:cubicBezTo>
                <a:cubicBezTo>
                  <a:pt x="1777" y="4033"/>
                  <a:pt x="1777" y="4033"/>
                  <a:pt x="1777" y="4033"/>
                </a:cubicBezTo>
                <a:cubicBezTo>
                  <a:pt x="1775" y="4034"/>
                  <a:pt x="1773" y="4035"/>
                  <a:pt x="1772" y="4036"/>
                </a:cubicBezTo>
                <a:cubicBezTo>
                  <a:pt x="1765" y="4041"/>
                  <a:pt x="1759" y="4046"/>
                  <a:pt x="1753" y="4052"/>
                </a:cubicBezTo>
                <a:cubicBezTo>
                  <a:pt x="1758" y="4050"/>
                  <a:pt x="1764" y="4048"/>
                  <a:pt x="1769" y="4046"/>
                </a:cubicBezTo>
                <a:cubicBezTo>
                  <a:pt x="1772" y="4045"/>
                  <a:pt x="1774" y="4045"/>
                  <a:pt x="1777" y="4044"/>
                </a:cubicBezTo>
                <a:cubicBezTo>
                  <a:pt x="1781" y="4042"/>
                  <a:pt x="1781" y="4042"/>
                  <a:pt x="1781" y="4042"/>
                </a:cubicBezTo>
                <a:cubicBezTo>
                  <a:pt x="1782" y="4042"/>
                  <a:pt x="1782" y="4042"/>
                  <a:pt x="1782" y="4042"/>
                </a:cubicBezTo>
                <a:cubicBezTo>
                  <a:pt x="1783" y="4042"/>
                  <a:pt x="1783" y="4042"/>
                  <a:pt x="1783" y="4042"/>
                </a:cubicBezTo>
                <a:cubicBezTo>
                  <a:pt x="1783" y="4042"/>
                  <a:pt x="1783" y="4042"/>
                  <a:pt x="1783" y="4042"/>
                </a:cubicBezTo>
                <a:cubicBezTo>
                  <a:pt x="1783" y="4041"/>
                  <a:pt x="1783" y="4041"/>
                  <a:pt x="1783" y="4041"/>
                </a:cubicBezTo>
                <a:cubicBezTo>
                  <a:pt x="1783" y="4041"/>
                  <a:pt x="1784" y="4041"/>
                  <a:pt x="1783" y="4041"/>
                </a:cubicBezTo>
                <a:cubicBezTo>
                  <a:pt x="1783" y="4041"/>
                  <a:pt x="1783" y="4041"/>
                  <a:pt x="1783" y="4041"/>
                </a:cubicBezTo>
                <a:cubicBezTo>
                  <a:pt x="1783" y="4042"/>
                  <a:pt x="1783" y="4042"/>
                  <a:pt x="1783" y="4042"/>
                </a:cubicBezTo>
                <a:cubicBezTo>
                  <a:pt x="1782" y="4042"/>
                  <a:pt x="1781" y="4042"/>
                  <a:pt x="1780" y="4042"/>
                </a:cubicBezTo>
                <a:cubicBezTo>
                  <a:pt x="1780" y="4042"/>
                  <a:pt x="1780" y="4042"/>
                  <a:pt x="1780" y="4042"/>
                </a:cubicBezTo>
                <a:cubicBezTo>
                  <a:pt x="1783" y="4041"/>
                  <a:pt x="1783" y="4041"/>
                  <a:pt x="1783" y="4041"/>
                </a:cubicBezTo>
                <a:cubicBezTo>
                  <a:pt x="1791" y="4038"/>
                  <a:pt x="1799" y="4035"/>
                  <a:pt x="1807" y="4032"/>
                </a:cubicBezTo>
                <a:cubicBezTo>
                  <a:pt x="1816" y="4029"/>
                  <a:pt x="1824" y="4026"/>
                  <a:pt x="1831" y="4023"/>
                </a:cubicBezTo>
                <a:cubicBezTo>
                  <a:pt x="1845" y="4017"/>
                  <a:pt x="1861" y="4010"/>
                  <a:pt x="1873" y="4005"/>
                </a:cubicBezTo>
                <a:cubicBezTo>
                  <a:pt x="1884" y="3999"/>
                  <a:pt x="1896" y="3994"/>
                  <a:pt x="1908" y="3988"/>
                </a:cubicBezTo>
                <a:cubicBezTo>
                  <a:pt x="1915" y="3985"/>
                  <a:pt x="1915" y="3985"/>
                  <a:pt x="1915" y="3985"/>
                </a:cubicBezTo>
                <a:cubicBezTo>
                  <a:pt x="1917" y="3984"/>
                  <a:pt x="1919" y="3983"/>
                  <a:pt x="1921" y="3982"/>
                </a:cubicBezTo>
                <a:cubicBezTo>
                  <a:pt x="1932" y="3977"/>
                  <a:pt x="1932" y="3977"/>
                  <a:pt x="1932" y="3977"/>
                </a:cubicBezTo>
                <a:cubicBezTo>
                  <a:pt x="1939" y="3974"/>
                  <a:pt x="1947" y="3972"/>
                  <a:pt x="1955" y="3969"/>
                </a:cubicBezTo>
                <a:cubicBezTo>
                  <a:pt x="1962" y="3967"/>
                  <a:pt x="1970" y="3965"/>
                  <a:pt x="1978" y="3964"/>
                </a:cubicBezTo>
                <a:cubicBezTo>
                  <a:pt x="1985" y="3963"/>
                  <a:pt x="1993" y="3963"/>
                  <a:pt x="2000" y="3963"/>
                </a:cubicBezTo>
                <a:cubicBezTo>
                  <a:pt x="2002" y="3963"/>
                  <a:pt x="2003" y="3963"/>
                  <a:pt x="2004" y="3963"/>
                </a:cubicBezTo>
                <a:cubicBezTo>
                  <a:pt x="2005" y="3963"/>
                  <a:pt x="2006" y="3963"/>
                  <a:pt x="2007" y="3963"/>
                </a:cubicBezTo>
                <a:cubicBezTo>
                  <a:pt x="2010" y="3963"/>
                  <a:pt x="2010" y="3963"/>
                  <a:pt x="2010" y="3963"/>
                </a:cubicBezTo>
                <a:cubicBezTo>
                  <a:pt x="2043" y="3972"/>
                  <a:pt x="2077" y="3981"/>
                  <a:pt x="2083" y="4012"/>
                </a:cubicBezTo>
                <a:cubicBezTo>
                  <a:pt x="2157" y="3989"/>
                  <a:pt x="2226" y="3984"/>
                  <a:pt x="2291" y="3991"/>
                </a:cubicBezTo>
                <a:cubicBezTo>
                  <a:pt x="2354" y="3999"/>
                  <a:pt x="2411" y="4020"/>
                  <a:pt x="2462" y="4050"/>
                </a:cubicBezTo>
                <a:cubicBezTo>
                  <a:pt x="2480" y="4063"/>
                  <a:pt x="2524" y="4059"/>
                  <a:pt x="2575" y="4050"/>
                </a:cubicBezTo>
                <a:cubicBezTo>
                  <a:pt x="2601" y="4044"/>
                  <a:pt x="2624" y="4041"/>
                  <a:pt x="2648" y="4037"/>
                </a:cubicBezTo>
                <a:cubicBezTo>
                  <a:pt x="2671" y="4037"/>
                  <a:pt x="2695" y="4038"/>
                  <a:pt x="2718" y="4038"/>
                </a:cubicBezTo>
                <a:cubicBezTo>
                  <a:pt x="2728" y="4038"/>
                  <a:pt x="2728" y="4038"/>
                  <a:pt x="2728" y="4038"/>
                </a:cubicBezTo>
                <a:cubicBezTo>
                  <a:pt x="2739" y="4038"/>
                  <a:pt x="2739" y="4038"/>
                  <a:pt x="2739" y="4038"/>
                </a:cubicBezTo>
                <a:cubicBezTo>
                  <a:pt x="2761" y="4039"/>
                  <a:pt x="2761" y="4039"/>
                  <a:pt x="2761" y="4039"/>
                </a:cubicBezTo>
                <a:cubicBezTo>
                  <a:pt x="2775" y="4039"/>
                  <a:pt x="2790" y="4039"/>
                  <a:pt x="2804" y="4039"/>
                </a:cubicBezTo>
                <a:cubicBezTo>
                  <a:pt x="2818" y="4040"/>
                  <a:pt x="2833" y="4040"/>
                  <a:pt x="2847" y="4040"/>
                </a:cubicBezTo>
                <a:cubicBezTo>
                  <a:pt x="2869" y="4040"/>
                  <a:pt x="2869" y="4040"/>
                  <a:pt x="2869" y="4040"/>
                </a:cubicBezTo>
                <a:cubicBezTo>
                  <a:pt x="2892" y="4040"/>
                  <a:pt x="2892" y="4040"/>
                  <a:pt x="2892" y="4040"/>
                </a:cubicBezTo>
                <a:cubicBezTo>
                  <a:pt x="2922" y="4041"/>
                  <a:pt x="2952" y="4041"/>
                  <a:pt x="2982" y="4041"/>
                </a:cubicBezTo>
                <a:cubicBezTo>
                  <a:pt x="3015" y="4041"/>
                  <a:pt x="3047" y="4041"/>
                  <a:pt x="3079" y="4041"/>
                </a:cubicBezTo>
                <a:cubicBezTo>
                  <a:pt x="3129" y="4040"/>
                  <a:pt x="3129" y="4040"/>
                  <a:pt x="3129" y="4040"/>
                </a:cubicBezTo>
                <a:cubicBezTo>
                  <a:pt x="3154" y="4040"/>
                  <a:pt x="3154" y="4040"/>
                  <a:pt x="3154" y="4040"/>
                </a:cubicBezTo>
                <a:cubicBezTo>
                  <a:pt x="3167" y="4040"/>
                  <a:pt x="3167" y="4040"/>
                  <a:pt x="3167" y="4040"/>
                </a:cubicBezTo>
                <a:cubicBezTo>
                  <a:pt x="3178" y="4040"/>
                  <a:pt x="3178" y="4040"/>
                  <a:pt x="3178" y="4040"/>
                </a:cubicBezTo>
                <a:cubicBezTo>
                  <a:pt x="3189" y="4039"/>
                  <a:pt x="3189" y="4039"/>
                  <a:pt x="3189" y="4039"/>
                </a:cubicBezTo>
                <a:cubicBezTo>
                  <a:pt x="3200" y="4039"/>
                  <a:pt x="3200" y="4039"/>
                  <a:pt x="3200" y="4039"/>
                </a:cubicBezTo>
                <a:cubicBezTo>
                  <a:pt x="3210" y="4039"/>
                  <a:pt x="3210" y="4039"/>
                  <a:pt x="3210" y="4039"/>
                </a:cubicBezTo>
                <a:cubicBezTo>
                  <a:pt x="3224" y="4039"/>
                  <a:pt x="3224" y="4039"/>
                  <a:pt x="3224" y="4039"/>
                </a:cubicBezTo>
                <a:cubicBezTo>
                  <a:pt x="3237" y="4039"/>
                  <a:pt x="3237" y="4039"/>
                  <a:pt x="3237" y="4039"/>
                </a:cubicBezTo>
                <a:cubicBezTo>
                  <a:pt x="3245" y="4038"/>
                  <a:pt x="3245" y="4038"/>
                  <a:pt x="3245" y="4038"/>
                </a:cubicBezTo>
                <a:cubicBezTo>
                  <a:pt x="3253" y="4038"/>
                  <a:pt x="3253" y="4038"/>
                  <a:pt x="3253" y="4038"/>
                </a:cubicBezTo>
                <a:cubicBezTo>
                  <a:pt x="3265" y="4038"/>
                  <a:pt x="3275" y="4037"/>
                  <a:pt x="3289" y="4036"/>
                </a:cubicBezTo>
                <a:cubicBezTo>
                  <a:pt x="3332" y="4033"/>
                  <a:pt x="3386" y="4027"/>
                  <a:pt x="3447" y="4014"/>
                </a:cubicBezTo>
                <a:cubicBezTo>
                  <a:pt x="3441" y="4015"/>
                  <a:pt x="3436" y="4017"/>
                  <a:pt x="3431" y="4018"/>
                </a:cubicBezTo>
                <a:cubicBezTo>
                  <a:pt x="3462" y="4012"/>
                  <a:pt x="3493" y="4006"/>
                  <a:pt x="3524" y="3999"/>
                </a:cubicBezTo>
                <a:cubicBezTo>
                  <a:pt x="3551" y="3993"/>
                  <a:pt x="3577" y="3986"/>
                  <a:pt x="3603" y="3979"/>
                </a:cubicBezTo>
                <a:cubicBezTo>
                  <a:pt x="3607" y="3978"/>
                  <a:pt x="3609" y="3977"/>
                  <a:pt x="3612" y="3976"/>
                </a:cubicBezTo>
                <a:cubicBezTo>
                  <a:pt x="3620" y="3974"/>
                  <a:pt x="3620" y="3974"/>
                  <a:pt x="3620" y="3974"/>
                </a:cubicBezTo>
                <a:cubicBezTo>
                  <a:pt x="3624" y="3973"/>
                  <a:pt x="3624" y="3973"/>
                  <a:pt x="3624" y="3973"/>
                </a:cubicBezTo>
                <a:cubicBezTo>
                  <a:pt x="3636" y="3973"/>
                  <a:pt x="3647" y="3972"/>
                  <a:pt x="3658" y="3972"/>
                </a:cubicBezTo>
                <a:cubicBezTo>
                  <a:pt x="3669" y="3973"/>
                  <a:pt x="3681" y="3966"/>
                  <a:pt x="3688" y="3954"/>
                </a:cubicBezTo>
                <a:cubicBezTo>
                  <a:pt x="3700" y="3950"/>
                  <a:pt x="3713" y="3946"/>
                  <a:pt x="3726" y="3943"/>
                </a:cubicBezTo>
                <a:cubicBezTo>
                  <a:pt x="3736" y="3939"/>
                  <a:pt x="3742" y="3938"/>
                  <a:pt x="3749" y="3936"/>
                </a:cubicBezTo>
                <a:cubicBezTo>
                  <a:pt x="3770" y="3931"/>
                  <a:pt x="3770" y="3931"/>
                  <a:pt x="3770" y="3931"/>
                </a:cubicBezTo>
                <a:cubicBezTo>
                  <a:pt x="3784" y="3927"/>
                  <a:pt x="3799" y="3924"/>
                  <a:pt x="3813" y="3920"/>
                </a:cubicBezTo>
                <a:cubicBezTo>
                  <a:pt x="3842" y="3913"/>
                  <a:pt x="3868" y="3907"/>
                  <a:pt x="3901" y="3900"/>
                </a:cubicBezTo>
                <a:cubicBezTo>
                  <a:pt x="3917" y="3897"/>
                  <a:pt x="3932" y="3894"/>
                  <a:pt x="3948" y="3891"/>
                </a:cubicBezTo>
                <a:cubicBezTo>
                  <a:pt x="3972" y="3886"/>
                  <a:pt x="3972" y="3886"/>
                  <a:pt x="3972" y="3886"/>
                </a:cubicBezTo>
                <a:cubicBezTo>
                  <a:pt x="3984" y="3884"/>
                  <a:pt x="3984" y="3884"/>
                  <a:pt x="3984" y="3884"/>
                </a:cubicBezTo>
                <a:cubicBezTo>
                  <a:pt x="3987" y="3883"/>
                  <a:pt x="3987" y="3883"/>
                  <a:pt x="3987" y="3883"/>
                </a:cubicBezTo>
                <a:cubicBezTo>
                  <a:pt x="3987" y="3883"/>
                  <a:pt x="3987" y="3883"/>
                  <a:pt x="3987" y="3883"/>
                </a:cubicBezTo>
                <a:cubicBezTo>
                  <a:pt x="3987" y="3883"/>
                  <a:pt x="3987" y="3883"/>
                  <a:pt x="3988" y="3883"/>
                </a:cubicBezTo>
                <a:cubicBezTo>
                  <a:pt x="3988" y="3883"/>
                  <a:pt x="3988" y="3883"/>
                  <a:pt x="3988" y="3883"/>
                </a:cubicBezTo>
                <a:cubicBezTo>
                  <a:pt x="3990" y="3884"/>
                  <a:pt x="3990" y="3884"/>
                  <a:pt x="3990" y="3884"/>
                </a:cubicBezTo>
                <a:cubicBezTo>
                  <a:pt x="3992" y="3884"/>
                  <a:pt x="3994" y="3885"/>
                  <a:pt x="3996" y="3885"/>
                </a:cubicBezTo>
                <a:cubicBezTo>
                  <a:pt x="3998" y="3886"/>
                  <a:pt x="4000" y="3887"/>
                  <a:pt x="4002" y="3887"/>
                </a:cubicBezTo>
                <a:cubicBezTo>
                  <a:pt x="4005" y="3888"/>
                  <a:pt x="4005" y="3888"/>
                  <a:pt x="4005" y="3888"/>
                </a:cubicBezTo>
                <a:cubicBezTo>
                  <a:pt x="4005" y="3888"/>
                  <a:pt x="4005" y="3888"/>
                  <a:pt x="4005" y="3888"/>
                </a:cubicBezTo>
                <a:cubicBezTo>
                  <a:pt x="4005" y="3888"/>
                  <a:pt x="4005" y="3888"/>
                  <a:pt x="4006" y="3888"/>
                </a:cubicBezTo>
                <a:cubicBezTo>
                  <a:pt x="4009" y="3888"/>
                  <a:pt x="4009" y="3888"/>
                  <a:pt x="4009" y="3888"/>
                </a:cubicBezTo>
                <a:cubicBezTo>
                  <a:pt x="4014" y="3888"/>
                  <a:pt x="4014" y="3888"/>
                  <a:pt x="4014" y="3888"/>
                </a:cubicBezTo>
                <a:cubicBezTo>
                  <a:pt x="4022" y="3887"/>
                  <a:pt x="4030" y="3887"/>
                  <a:pt x="4037" y="3887"/>
                </a:cubicBezTo>
                <a:cubicBezTo>
                  <a:pt x="4049" y="3886"/>
                  <a:pt x="4049" y="3886"/>
                  <a:pt x="4049" y="3886"/>
                </a:cubicBezTo>
                <a:cubicBezTo>
                  <a:pt x="4055" y="3886"/>
                  <a:pt x="4055" y="3886"/>
                  <a:pt x="4055" y="3886"/>
                </a:cubicBezTo>
                <a:cubicBezTo>
                  <a:pt x="4060" y="3886"/>
                  <a:pt x="4060" y="3886"/>
                  <a:pt x="4060" y="3886"/>
                </a:cubicBezTo>
                <a:cubicBezTo>
                  <a:pt x="4067" y="3886"/>
                  <a:pt x="4074" y="3886"/>
                  <a:pt x="4081" y="3886"/>
                </a:cubicBezTo>
                <a:cubicBezTo>
                  <a:pt x="4095" y="3886"/>
                  <a:pt x="4109" y="3886"/>
                  <a:pt x="4123" y="3886"/>
                </a:cubicBezTo>
                <a:cubicBezTo>
                  <a:pt x="4133" y="3886"/>
                  <a:pt x="4133" y="3886"/>
                  <a:pt x="4133" y="3886"/>
                </a:cubicBezTo>
                <a:cubicBezTo>
                  <a:pt x="4143" y="3887"/>
                  <a:pt x="4143" y="3887"/>
                  <a:pt x="4143" y="3887"/>
                </a:cubicBezTo>
                <a:cubicBezTo>
                  <a:pt x="4149" y="3888"/>
                  <a:pt x="4156" y="3888"/>
                  <a:pt x="4162" y="3889"/>
                </a:cubicBezTo>
                <a:cubicBezTo>
                  <a:pt x="4175" y="3890"/>
                  <a:pt x="4187" y="3891"/>
                  <a:pt x="4199" y="3893"/>
                </a:cubicBezTo>
                <a:cubicBezTo>
                  <a:pt x="4206" y="3895"/>
                  <a:pt x="4214" y="3899"/>
                  <a:pt x="4223" y="3903"/>
                </a:cubicBezTo>
                <a:cubicBezTo>
                  <a:pt x="4232" y="3908"/>
                  <a:pt x="4242" y="3912"/>
                  <a:pt x="4252" y="3917"/>
                </a:cubicBezTo>
                <a:cubicBezTo>
                  <a:pt x="4272" y="3926"/>
                  <a:pt x="4290" y="3935"/>
                  <a:pt x="4306" y="3941"/>
                </a:cubicBezTo>
                <a:cubicBezTo>
                  <a:pt x="4334" y="3944"/>
                  <a:pt x="4363" y="3945"/>
                  <a:pt x="4393" y="3946"/>
                </a:cubicBezTo>
                <a:cubicBezTo>
                  <a:pt x="4420" y="3948"/>
                  <a:pt x="4447" y="3948"/>
                  <a:pt x="4475" y="3948"/>
                </a:cubicBezTo>
                <a:cubicBezTo>
                  <a:pt x="4503" y="3948"/>
                  <a:pt x="4532" y="3948"/>
                  <a:pt x="4561" y="3947"/>
                </a:cubicBezTo>
                <a:cubicBezTo>
                  <a:pt x="4576" y="3947"/>
                  <a:pt x="4591" y="3946"/>
                  <a:pt x="4606" y="3946"/>
                </a:cubicBezTo>
                <a:cubicBezTo>
                  <a:pt x="4622" y="3945"/>
                  <a:pt x="4637" y="3945"/>
                  <a:pt x="4652" y="3944"/>
                </a:cubicBezTo>
                <a:cubicBezTo>
                  <a:pt x="4774" y="3937"/>
                  <a:pt x="4905" y="3925"/>
                  <a:pt x="5027" y="3910"/>
                </a:cubicBezTo>
                <a:cubicBezTo>
                  <a:pt x="5057" y="3906"/>
                  <a:pt x="5086" y="3892"/>
                  <a:pt x="5112" y="3874"/>
                </a:cubicBezTo>
                <a:cubicBezTo>
                  <a:pt x="5138" y="3856"/>
                  <a:pt x="5161" y="3833"/>
                  <a:pt x="5181" y="3811"/>
                </a:cubicBezTo>
                <a:cubicBezTo>
                  <a:pt x="5219" y="3767"/>
                  <a:pt x="5243" y="3725"/>
                  <a:pt x="5243" y="3725"/>
                </a:cubicBezTo>
                <a:cubicBezTo>
                  <a:pt x="5274" y="3694"/>
                  <a:pt x="5304" y="3633"/>
                  <a:pt x="5274" y="3602"/>
                </a:cubicBezTo>
                <a:cubicBezTo>
                  <a:pt x="5212" y="3586"/>
                  <a:pt x="5057" y="3586"/>
                  <a:pt x="5057" y="3525"/>
                </a:cubicBezTo>
                <a:cubicBezTo>
                  <a:pt x="5057" y="3510"/>
                  <a:pt x="5088" y="3509"/>
                  <a:pt x="5119" y="3509"/>
                </a:cubicBezTo>
                <a:cubicBezTo>
                  <a:pt x="5119" y="3503"/>
                  <a:pt x="5120" y="3496"/>
                  <a:pt x="5121" y="3489"/>
                </a:cubicBezTo>
                <a:cubicBezTo>
                  <a:pt x="5122" y="3490"/>
                  <a:pt x="5122" y="3490"/>
                  <a:pt x="5122" y="3490"/>
                </a:cubicBezTo>
                <a:cubicBezTo>
                  <a:pt x="5122" y="3492"/>
                  <a:pt x="5122" y="3492"/>
                  <a:pt x="5122" y="3492"/>
                </a:cubicBezTo>
                <a:cubicBezTo>
                  <a:pt x="5122" y="3493"/>
                  <a:pt x="5123" y="3494"/>
                  <a:pt x="5123" y="3496"/>
                </a:cubicBezTo>
                <a:cubicBezTo>
                  <a:pt x="5125" y="3498"/>
                  <a:pt x="5123" y="3500"/>
                  <a:pt x="5123" y="3501"/>
                </a:cubicBezTo>
                <a:cubicBezTo>
                  <a:pt x="5122" y="3503"/>
                  <a:pt x="5122" y="3503"/>
                  <a:pt x="5122" y="3503"/>
                </a:cubicBezTo>
                <a:cubicBezTo>
                  <a:pt x="5121" y="3504"/>
                  <a:pt x="5121" y="3504"/>
                  <a:pt x="5121" y="3504"/>
                </a:cubicBezTo>
                <a:cubicBezTo>
                  <a:pt x="5122" y="3505"/>
                  <a:pt x="5122" y="3505"/>
                  <a:pt x="5122" y="3505"/>
                </a:cubicBezTo>
                <a:cubicBezTo>
                  <a:pt x="5122" y="3506"/>
                  <a:pt x="5123" y="3507"/>
                  <a:pt x="5124" y="3508"/>
                </a:cubicBezTo>
                <a:cubicBezTo>
                  <a:pt x="5124" y="3509"/>
                  <a:pt x="5124" y="3509"/>
                  <a:pt x="5124" y="3509"/>
                </a:cubicBezTo>
                <a:cubicBezTo>
                  <a:pt x="5125" y="3509"/>
                  <a:pt x="5125" y="3509"/>
                  <a:pt x="5125" y="3509"/>
                </a:cubicBezTo>
                <a:cubicBezTo>
                  <a:pt x="5125" y="3510"/>
                  <a:pt x="5125" y="3510"/>
                  <a:pt x="5125" y="3510"/>
                </a:cubicBezTo>
                <a:cubicBezTo>
                  <a:pt x="5127" y="3511"/>
                  <a:pt x="5127" y="3511"/>
                  <a:pt x="5127" y="3511"/>
                </a:cubicBezTo>
                <a:cubicBezTo>
                  <a:pt x="5131" y="3514"/>
                  <a:pt x="5135" y="3516"/>
                  <a:pt x="5140" y="3519"/>
                </a:cubicBezTo>
                <a:cubicBezTo>
                  <a:pt x="5144" y="3522"/>
                  <a:pt x="5149" y="3524"/>
                  <a:pt x="5153" y="3526"/>
                </a:cubicBezTo>
                <a:cubicBezTo>
                  <a:pt x="5163" y="3531"/>
                  <a:pt x="5163" y="3531"/>
                  <a:pt x="5163" y="3531"/>
                </a:cubicBezTo>
                <a:cubicBezTo>
                  <a:pt x="5175" y="3537"/>
                  <a:pt x="5175" y="3537"/>
                  <a:pt x="5175" y="3537"/>
                </a:cubicBezTo>
                <a:cubicBezTo>
                  <a:pt x="5183" y="3540"/>
                  <a:pt x="5191" y="3544"/>
                  <a:pt x="5199" y="3547"/>
                </a:cubicBezTo>
                <a:cubicBezTo>
                  <a:pt x="5211" y="3552"/>
                  <a:pt x="5211" y="3552"/>
                  <a:pt x="5211" y="3552"/>
                </a:cubicBezTo>
                <a:cubicBezTo>
                  <a:pt x="5227" y="3558"/>
                  <a:pt x="5227" y="3558"/>
                  <a:pt x="5227" y="3558"/>
                </a:cubicBezTo>
                <a:cubicBezTo>
                  <a:pt x="5240" y="3563"/>
                  <a:pt x="5252" y="3567"/>
                  <a:pt x="5264" y="3572"/>
                </a:cubicBezTo>
                <a:cubicBezTo>
                  <a:pt x="5277" y="3577"/>
                  <a:pt x="5290" y="3581"/>
                  <a:pt x="5303" y="3585"/>
                </a:cubicBezTo>
                <a:cubicBezTo>
                  <a:pt x="5319" y="3590"/>
                  <a:pt x="5335" y="3594"/>
                  <a:pt x="5351" y="3599"/>
                </a:cubicBezTo>
                <a:cubicBezTo>
                  <a:pt x="5362" y="3602"/>
                  <a:pt x="5362" y="3602"/>
                  <a:pt x="5362" y="3602"/>
                </a:cubicBezTo>
                <a:cubicBezTo>
                  <a:pt x="5365" y="3602"/>
                  <a:pt x="5365" y="3602"/>
                  <a:pt x="5366" y="3602"/>
                </a:cubicBezTo>
                <a:cubicBezTo>
                  <a:pt x="5368" y="3602"/>
                  <a:pt x="5368" y="3602"/>
                  <a:pt x="5368" y="3602"/>
                </a:cubicBezTo>
                <a:cubicBezTo>
                  <a:pt x="5371" y="3603"/>
                  <a:pt x="5374" y="3603"/>
                  <a:pt x="5377" y="3603"/>
                </a:cubicBezTo>
                <a:cubicBezTo>
                  <a:pt x="5390" y="3604"/>
                  <a:pt x="5402" y="3605"/>
                  <a:pt x="5414" y="3605"/>
                </a:cubicBezTo>
                <a:cubicBezTo>
                  <a:pt x="5437" y="3605"/>
                  <a:pt x="5473" y="3569"/>
                  <a:pt x="5503" y="3532"/>
                </a:cubicBezTo>
                <a:cubicBezTo>
                  <a:pt x="5533" y="3496"/>
                  <a:pt x="5558" y="3460"/>
                  <a:pt x="5558" y="3460"/>
                </a:cubicBezTo>
                <a:cubicBezTo>
                  <a:pt x="5565" y="3451"/>
                  <a:pt x="5574" y="3440"/>
                  <a:pt x="5583" y="3427"/>
                </a:cubicBezTo>
                <a:cubicBezTo>
                  <a:pt x="5691" y="3439"/>
                  <a:pt x="5799" y="3449"/>
                  <a:pt x="5908" y="3456"/>
                </a:cubicBezTo>
                <a:cubicBezTo>
                  <a:pt x="5798" y="3430"/>
                  <a:pt x="5708" y="3399"/>
                  <a:pt x="5608" y="3382"/>
                </a:cubicBezTo>
                <a:cubicBezTo>
                  <a:pt x="5613" y="3370"/>
                  <a:pt x="5616" y="3359"/>
                  <a:pt x="5616" y="3349"/>
                </a:cubicBezTo>
                <a:cubicBezTo>
                  <a:pt x="5600" y="3327"/>
                  <a:pt x="5545" y="3307"/>
                  <a:pt x="5568" y="3249"/>
                </a:cubicBezTo>
                <a:cubicBezTo>
                  <a:pt x="5574" y="3235"/>
                  <a:pt x="5585" y="3239"/>
                  <a:pt x="5596" y="3243"/>
                </a:cubicBezTo>
                <a:cubicBezTo>
                  <a:pt x="5620" y="3185"/>
                  <a:pt x="5701" y="3083"/>
                  <a:pt x="5712" y="3087"/>
                </a:cubicBezTo>
                <a:cubicBezTo>
                  <a:pt x="5726" y="3073"/>
                  <a:pt x="5768" y="3045"/>
                  <a:pt x="5805" y="3021"/>
                </a:cubicBezTo>
                <a:cubicBezTo>
                  <a:pt x="5807" y="3021"/>
                  <a:pt x="5807" y="3021"/>
                  <a:pt x="5807" y="3021"/>
                </a:cubicBezTo>
                <a:cubicBezTo>
                  <a:pt x="5815" y="3019"/>
                  <a:pt x="5824" y="3017"/>
                  <a:pt x="5834" y="3017"/>
                </a:cubicBezTo>
                <a:cubicBezTo>
                  <a:pt x="5837" y="3017"/>
                  <a:pt x="5839" y="3017"/>
                  <a:pt x="5842" y="3017"/>
                </a:cubicBezTo>
                <a:cubicBezTo>
                  <a:pt x="5845" y="3018"/>
                  <a:pt x="5847" y="3018"/>
                  <a:pt x="5850" y="3019"/>
                </a:cubicBezTo>
                <a:cubicBezTo>
                  <a:pt x="5853" y="3020"/>
                  <a:pt x="5856" y="3022"/>
                  <a:pt x="5859" y="3023"/>
                </a:cubicBezTo>
                <a:cubicBezTo>
                  <a:pt x="5860" y="3024"/>
                  <a:pt x="5862" y="3025"/>
                  <a:pt x="5863" y="3026"/>
                </a:cubicBezTo>
                <a:cubicBezTo>
                  <a:pt x="5865" y="3027"/>
                  <a:pt x="5867" y="3029"/>
                  <a:pt x="5868" y="3030"/>
                </a:cubicBezTo>
                <a:cubicBezTo>
                  <a:pt x="5870" y="3031"/>
                  <a:pt x="5871" y="3034"/>
                  <a:pt x="5873" y="3035"/>
                </a:cubicBezTo>
                <a:cubicBezTo>
                  <a:pt x="5875" y="3038"/>
                  <a:pt x="5875" y="3038"/>
                  <a:pt x="5875" y="3038"/>
                </a:cubicBezTo>
                <a:cubicBezTo>
                  <a:pt x="5876" y="3040"/>
                  <a:pt x="5876" y="3040"/>
                  <a:pt x="5876" y="3040"/>
                </a:cubicBezTo>
                <a:cubicBezTo>
                  <a:pt x="5877" y="3042"/>
                  <a:pt x="5877" y="3042"/>
                  <a:pt x="5877" y="3042"/>
                </a:cubicBezTo>
                <a:cubicBezTo>
                  <a:pt x="5879" y="3045"/>
                  <a:pt x="5880" y="3048"/>
                  <a:pt x="5881" y="3051"/>
                </a:cubicBezTo>
                <a:cubicBezTo>
                  <a:pt x="5882" y="3053"/>
                  <a:pt x="5883" y="3057"/>
                  <a:pt x="5883" y="3061"/>
                </a:cubicBezTo>
                <a:cubicBezTo>
                  <a:pt x="5884" y="3065"/>
                  <a:pt x="5884" y="3068"/>
                  <a:pt x="5884" y="3072"/>
                </a:cubicBezTo>
                <a:cubicBezTo>
                  <a:pt x="5884" y="3076"/>
                  <a:pt x="5884" y="3080"/>
                  <a:pt x="5883" y="3083"/>
                </a:cubicBezTo>
                <a:cubicBezTo>
                  <a:pt x="5881" y="3091"/>
                  <a:pt x="5879" y="3097"/>
                  <a:pt x="5876" y="3103"/>
                </a:cubicBezTo>
                <a:cubicBezTo>
                  <a:pt x="5873" y="3109"/>
                  <a:pt x="5870" y="3114"/>
                  <a:pt x="5865" y="3119"/>
                </a:cubicBezTo>
                <a:cubicBezTo>
                  <a:pt x="5863" y="3122"/>
                  <a:pt x="5861" y="3124"/>
                  <a:pt x="5859" y="3126"/>
                </a:cubicBezTo>
                <a:cubicBezTo>
                  <a:pt x="5857" y="3128"/>
                  <a:pt x="5854" y="3130"/>
                  <a:pt x="5855" y="3130"/>
                </a:cubicBezTo>
                <a:cubicBezTo>
                  <a:pt x="5855" y="3132"/>
                  <a:pt x="5855" y="3134"/>
                  <a:pt x="5856" y="3136"/>
                </a:cubicBezTo>
                <a:cubicBezTo>
                  <a:pt x="5854" y="3152"/>
                  <a:pt x="5870" y="3174"/>
                  <a:pt x="5895" y="3198"/>
                </a:cubicBezTo>
                <a:cubicBezTo>
                  <a:pt x="5898" y="3201"/>
                  <a:pt x="5901" y="3204"/>
                  <a:pt x="5904" y="3207"/>
                </a:cubicBezTo>
                <a:cubicBezTo>
                  <a:pt x="5906" y="3209"/>
                  <a:pt x="5906" y="3209"/>
                  <a:pt x="5906" y="3209"/>
                </a:cubicBezTo>
                <a:cubicBezTo>
                  <a:pt x="5906" y="3209"/>
                  <a:pt x="5906" y="3209"/>
                  <a:pt x="5906" y="3209"/>
                </a:cubicBezTo>
                <a:cubicBezTo>
                  <a:pt x="5912" y="3207"/>
                  <a:pt x="5912" y="3207"/>
                  <a:pt x="5912" y="3207"/>
                </a:cubicBezTo>
                <a:cubicBezTo>
                  <a:pt x="5919" y="3204"/>
                  <a:pt x="5926" y="3200"/>
                  <a:pt x="5934" y="3195"/>
                </a:cubicBezTo>
                <a:cubicBezTo>
                  <a:pt x="5941" y="3191"/>
                  <a:pt x="5948" y="3186"/>
                  <a:pt x="5954" y="3180"/>
                </a:cubicBezTo>
                <a:cubicBezTo>
                  <a:pt x="5961" y="3175"/>
                  <a:pt x="5967" y="3169"/>
                  <a:pt x="5974" y="3162"/>
                </a:cubicBezTo>
                <a:cubicBezTo>
                  <a:pt x="5980" y="3156"/>
                  <a:pt x="5985" y="3149"/>
                  <a:pt x="5991" y="3141"/>
                </a:cubicBezTo>
                <a:cubicBezTo>
                  <a:pt x="5996" y="3132"/>
                  <a:pt x="6002" y="3122"/>
                  <a:pt x="6006" y="3112"/>
                </a:cubicBezTo>
                <a:cubicBezTo>
                  <a:pt x="6008" y="3107"/>
                  <a:pt x="6010" y="3102"/>
                  <a:pt x="6012" y="3097"/>
                </a:cubicBezTo>
                <a:cubicBezTo>
                  <a:pt x="6014" y="3091"/>
                  <a:pt x="6015" y="3087"/>
                  <a:pt x="6016" y="3081"/>
                </a:cubicBezTo>
                <a:cubicBezTo>
                  <a:pt x="6019" y="3071"/>
                  <a:pt x="6020" y="3060"/>
                  <a:pt x="6021" y="3049"/>
                </a:cubicBezTo>
                <a:cubicBezTo>
                  <a:pt x="6021" y="3043"/>
                  <a:pt x="6021" y="3039"/>
                  <a:pt x="6021" y="3035"/>
                </a:cubicBezTo>
                <a:cubicBezTo>
                  <a:pt x="6021" y="3030"/>
                  <a:pt x="6021" y="3025"/>
                  <a:pt x="6021" y="3021"/>
                </a:cubicBezTo>
                <a:close/>
                <a:moveTo>
                  <a:pt x="5043" y="1210"/>
                </a:moveTo>
                <a:cubicBezTo>
                  <a:pt x="5042" y="1209"/>
                  <a:pt x="5042" y="1209"/>
                  <a:pt x="5042" y="1209"/>
                </a:cubicBezTo>
                <a:cubicBezTo>
                  <a:pt x="5042" y="1209"/>
                  <a:pt x="5042" y="1209"/>
                  <a:pt x="5043" y="1209"/>
                </a:cubicBezTo>
                <a:cubicBezTo>
                  <a:pt x="5043" y="1210"/>
                  <a:pt x="5043" y="1210"/>
                  <a:pt x="5043" y="1210"/>
                </a:cubicBezTo>
                <a:close/>
                <a:moveTo>
                  <a:pt x="5025" y="1203"/>
                </a:moveTo>
                <a:cubicBezTo>
                  <a:pt x="5030" y="1205"/>
                  <a:pt x="5034" y="1206"/>
                  <a:pt x="5038" y="1208"/>
                </a:cubicBezTo>
                <a:cubicBezTo>
                  <a:pt x="5033" y="1207"/>
                  <a:pt x="5025" y="1209"/>
                  <a:pt x="5016" y="1211"/>
                </a:cubicBezTo>
                <a:cubicBezTo>
                  <a:pt x="5016" y="1207"/>
                  <a:pt x="5019" y="1204"/>
                  <a:pt x="5025" y="1203"/>
                </a:cubicBezTo>
                <a:close/>
                <a:moveTo>
                  <a:pt x="4360" y="705"/>
                </a:moveTo>
                <a:cubicBezTo>
                  <a:pt x="4359" y="711"/>
                  <a:pt x="4363" y="722"/>
                  <a:pt x="4367" y="733"/>
                </a:cubicBezTo>
                <a:cubicBezTo>
                  <a:pt x="4362" y="719"/>
                  <a:pt x="4362" y="719"/>
                  <a:pt x="4356" y="704"/>
                </a:cubicBezTo>
                <a:cubicBezTo>
                  <a:pt x="4357" y="708"/>
                  <a:pt x="4357" y="711"/>
                  <a:pt x="4358" y="713"/>
                </a:cubicBezTo>
                <a:cubicBezTo>
                  <a:pt x="4358" y="715"/>
                  <a:pt x="4358" y="717"/>
                  <a:pt x="4358" y="718"/>
                </a:cubicBezTo>
                <a:cubicBezTo>
                  <a:pt x="4358" y="720"/>
                  <a:pt x="4357" y="720"/>
                  <a:pt x="4355" y="719"/>
                </a:cubicBezTo>
                <a:cubicBezTo>
                  <a:pt x="4353" y="718"/>
                  <a:pt x="4349" y="715"/>
                  <a:pt x="4351" y="723"/>
                </a:cubicBezTo>
                <a:cubicBezTo>
                  <a:pt x="4346" y="711"/>
                  <a:pt x="4345" y="709"/>
                  <a:pt x="4342" y="701"/>
                </a:cubicBezTo>
                <a:cubicBezTo>
                  <a:pt x="4348" y="701"/>
                  <a:pt x="4353" y="702"/>
                  <a:pt x="4360" y="705"/>
                </a:cubicBezTo>
                <a:close/>
                <a:moveTo>
                  <a:pt x="4341" y="710"/>
                </a:moveTo>
                <a:cubicBezTo>
                  <a:pt x="4339" y="706"/>
                  <a:pt x="4338" y="703"/>
                  <a:pt x="4338" y="701"/>
                </a:cubicBezTo>
                <a:cubicBezTo>
                  <a:pt x="4339" y="701"/>
                  <a:pt x="4340" y="701"/>
                  <a:pt x="4341" y="701"/>
                </a:cubicBezTo>
                <a:cubicBezTo>
                  <a:pt x="4342" y="704"/>
                  <a:pt x="4343" y="706"/>
                  <a:pt x="4343" y="707"/>
                </a:cubicBezTo>
                <a:cubicBezTo>
                  <a:pt x="4343" y="708"/>
                  <a:pt x="4342" y="708"/>
                  <a:pt x="4341" y="707"/>
                </a:cubicBezTo>
                <a:cubicBezTo>
                  <a:pt x="4340" y="706"/>
                  <a:pt x="4339" y="702"/>
                  <a:pt x="4341" y="71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9" name="文本框 48"/>
          <p:cNvSpPr txBox="1"/>
          <p:nvPr/>
        </p:nvSpPr>
        <p:spPr>
          <a:xfrm>
            <a:off x="4309315" y="396757"/>
            <a:ext cx="35733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>
                <a:solidFill>
                  <a:srgbClr val="E9562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暑假生活内容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5805715" y="1025074"/>
            <a:ext cx="580571" cy="0"/>
          </a:xfrm>
          <a:prstGeom prst="line">
            <a:avLst/>
          </a:prstGeom>
          <a:ln>
            <a:solidFill>
              <a:srgbClr val="E956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1770029" y="2278743"/>
            <a:ext cx="1387591" cy="1556176"/>
          </a:xfrm>
          <a:prstGeom prst="rect">
            <a:avLst/>
          </a:prstGeom>
          <a:solidFill>
            <a:srgbClr val="E956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读书</a:t>
            </a:r>
          </a:p>
        </p:txBody>
      </p:sp>
      <p:sp>
        <p:nvSpPr>
          <p:cNvPr id="14" name="矩形 13"/>
          <p:cNvSpPr/>
          <p:nvPr/>
        </p:nvSpPr>
        <p:spPr>
          <a:xfrm>
            <a:off x="4191479" y="2278743"/>
            <a:ext cx="1387591" cy="1556176"/>
          </a:xfrm>
          <a:prstGeom prst="rect">
            <a:avLst/>
          </a:prstGeom>
          <a:solidFill>
            <a:srgbClr val="F591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旅游</a:t>
            </a:r>
          </a:p>
        </p:txBody>
      </p:sp>
      <p:sp>
        <p:nvSpPr>
          <p:cNvPr id="15" name="矩形 14"/>
          <p:cNvSpPr/>
          <p:nvPr/>
        </p:nvSpPr>
        <p:spPr>
          <a:xfrm>
            <a:off x="6612929" y="2278743"/>
            <a:ext cx="1387591" cy="1556176"/>
          </a:xfrm>
          <a:prstGeom prst="rect">
            <a:avLst/>
          </a:prstGeom>
          <a:solidFill>
            <a:srgbClr val="37AA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画画</a:t>
            </a:r>
          </a:p>
        </p:txBody>
      </p:sp>
      <p:sp>
        <p:nvSpPr>
          <p:cNvPr id="16" name="矩形 15"/>
          <p:cNvSpPr/>
          <p:nvPr/>
        </p:nvSpPr>
        <p:spPr>
          <a:xfrm>
            <a:off x="9034380" y="2278743"/>
            <a:ext cx="1387591" cy="1556176"/>
          </a:xfrm>
          <a:prstGeom prst="rect">
            <a:avLst/>
          </a:prstGeom>
          <a:solidFill>
            <a:srgbClr val="C666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爬山</a:t>
            </a:r>
          </a:p>
        </p:txBody>
      </p:sp>
    </p:spTree>
  </p:cSld>
  <p:clrMapOvr>
    <a:masterClrMapping/>
  </p:clrMapOvr>
  <p:transition advTm="3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A6ED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47" name="图片 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669" y="276708"/>
            <a:ext cx="11153044" cy="3658501"/>
          </a:xfrm>
          <a:prstGeom prst="rect">
            <a:avLst/>
          </a:prstGeom>
        </p:spPr>
      </p:pic>
      <p:sp>
        <p:nvSpPr>
          <p:cNvPr id="48" name="Freeform 5"/>
          <p:cNvSpPr>
            <a:spLocks noEditPoints="1"/>
          </p:cNvSpPr>
          <p:nvPr/>
        </p:nvSpPr>
        <p:spPr bwMode="auto">
          <a:xfrm>
            <a:off x="607219" y="624114"/>
            <a:ext cx="10977563" cy="6186205"/>
          </a:xfrm>
          <a:custGeom>
            <a:avLst/>
            <a:gdLst>
              <a:gd name="T0" fmla="*/ 5995 w 6021"/>
              <a:gd name="T1" fmla="*/ 2925 h 4063"/>
              <a:gd name="T2" fmla="*/ 5862 w 6021"/>
              <a:gd name="T3" fmla="*/ 2482 h 4063"/>
              <a:gd name="T4" fmla="*/ 5803 w 6021"/>
              <a:gd name="T5" fmla="*/ 2440 h 4063"/>
              <a:gd name="T6" fmla="*/ 5694 w 6021"/>
              <a:gd name="T7" fmla="*/ 2388 h 4063"/>
              <a:gd name="T8" fmla="*/ 5697 w 6021"/>
              <a:gd name="T9" fmla="*/ 2270 h 4063"/>
              <a:gd name="T10" fmla="*/ 5739 w 6021"/>
              <a:gd name="T11" fmla="*/ 2096 h 4063"/>
              <a:gd name="T12" fmla="*/ 5441 w 6021"/>
              <a:gd name="T13" fmla="*/ 1401 h 4063"/>
              <a:gd name="T14" fmla="*/ 5210 w 6021"/>
              <a:gd name="T15" fmla="*/ 1227 h 4063"/>
              <a:gd name="T16" fmla="*/ 4985 w 6021"/>
              <a:gd name="T17" fmla="*/ 1176 h 4063"/>
              <a:gd name="T18" fmla="*/ 4694 w 6021"/>
              <a:gd name="T19" fmla="*/ 432 h 4063"/>
              <a:gd name="T20" fmla="*/ 4607 w 6021"/>
              <a:gd name="T21" fmla="*/ 409 h 4063"/>
              <a:gd name="T22" fmla="*/ 4412 w 6021"/>
              <a:gd name="T23" fmla="*/ 380 h 4063"/>
              <a:gd name="T24" fmla="*/ 4266 w 6021"/>
              <a:gd name="T25" fmla="*/ 597 h 4063"/>
              <a:gd name="T26" fmla="*/ 3401 w 6021"/>
              <a:gd name="T27" fmla="*/ 410 h 4063"/>
              <a:gd name="T28" fmla="*/ 2404 w 6021"/>
              <a:gd name="T29" fmla="*/ 18 h 4063"/>
              <a:gd name="T30" fmla="*/ 2024 w 6021"/>
              <a:gd name="T31" fmla="*/ 25 h 4063"/>
              <a:gd name="T32" fmla="*/ 1906 w 6021"/>
              <a:gd name="T33" fmla="*/ 301 h 4063"/>
              <a:gd name="T34" fmla="*/ 1698 w 6021"/>
              <a:gd name="T35" fmla="*/ 629 h 4063"/>
              <a:gd name="T36" fmla="*/ 1686 w 6021"/>
              <a:gd name="T37" fmla="*/ 636 h 4063"/>
              <a:gd name="T38" fmla="*/ 1612 w 6021"/>
              <a:gd name="T39" fmla="*/ 672 h 4063"/>
              <a:gd name="T40" fmla="*/ 1614 w 6021"/>
              <a:gd name="T41" fmla="*/ 800 h 4063"/>
              <a:gd name="T42" fmla="*/ 1371 w 6021"/>
              <a:gd name="T43" fmla="*/ 1075 h 4063"/>
              <a:gd name="T44" fmla="*/ 1228 w 6021"/>
              <a:gd name="T45" fmla="*/ 1029 h 4063"/>
              <a:gd name="T46" fmla="*/ 827 w 6021"/>
              <a:gd name="T47" fmla="*/ 1038 h 4063"/>
              <a:gd name="T48" fmla="*/ 765 w 6021"/>
              <a:gd name="T49" fmla="*/ 1090 h 4063"/>
              <a:gd name="T50" fmla="*/ 478 w 6021"/>
              <a:gd name="T51" fmla="*/ 1520 h 4063"/>
              <a:gd name="T52" fmla="*/ 453 w 6021"/>
              <a:gd name="T53" fmla="*/ 1633 h 4063"/>
              <a:gd name="T54" fmla="*/ 347 w 6021"/>
              <a:gd name="T55" fmla="*/ 1918 h 4063"/>
              <a:gd name="T56" fmla="*/ 114 w 6021"/>
              <a:gd name="T57" fmla="*/ 2236 h 4063"/>
              <a:gd name="T58" fmla="*/ 391 w 6021"/>
              <a:gd name="T59" fmla="*/ 2098 h 4063"/>
              <a:gd name="T60" fmla="*/ 334 w 6021"/>
              <a:gd name="T61" fmla="*/ 2415 h 4063"/>
              <a:gd name="T62" fmla="*/ 206 w 6021"/>
              <a:gd name="T63" fmla="*/ 2560 h 4063"/>
              <a:gd name="T64" fmla="*/ 52 w 6021"/>
              <a:gd name="T65" fmla="*/ 2947 h 4063"/>
              <a:gd name="T66" fmla="*/ 335 w 6021"/>
              <a:gd name="T67" fmla="*/ 2624 h 4063"/>
              <a:gd name="T68" fmla="*/ 381 w 6021"/>
              <a:gd name="T69" fmla="*/ 2630 h 4063"/>
              <a:gd name="T70" fmla="*/ 75 w 6021"/>
              <a:gd name="T71" fmla="*/ 2952 h 4063"/>
              <a:gd name="T72" fmla="*/ 173 w 6021"/>
              <a:gd name="T73" fmla="*/ 3255 h 4063"/>
              <a:gd name="T74" fmla="*/ 767 w 6021"/>
              <a:gd name="T75" fmla="*/ 3517 h 4063"/>
              <a:gd name="T76" fmla="*/ 1241 w 6021"/>
              <a:gd name="T77" fmla="*/ 3658 h 4063"/>
              <a:gd name="T78" fmla="*/ 1880 w 6021"/>
              <a:gd name="T79" fmla="*/ 3639 h 4063"/>
              <a:gd name="T80" fmla="*/ 2151 w 6021"/>
              <a:gd name="T81" fmla="*/ 3612 h 4063"/>
              <a:gd name="T82" fmla="*/ 1960 w 6021"/>
              <a:gd name="T83" fmla="*/ 3737 h 4063"/>
              <a:gd name="T84" fmla="*/ 1707 w 6021"/>
              <a:gd name="T85" fmla="*/ 3856 h 4063"/>
              <a:gd name="T86" fmla="*/ 1962 w 6021"/>
              <a:gd name="T87" fmla="*/ 3862 h 4063"/>
              <a:gd name="T88" fmla="*/ 1850 w 6021"/>
              <a:gd name="T89" fmla="*/ 3986 h 4063"/>
              <a:gd name="T90" fmla="*/ 1776 w 6021"/>
              <a:gd name="T91" fmla="*/ 4033 h 4063"/>
              <a:gd name="T92" fmla="*/ 1783 w 6021"/>
              <a:gd name="T93" fmla="*/ 4042 h 4063"/>
              <a:gd name="T94" fmla="*/ 1915 w 6021"/>
              <a:gd name="T95" fmla="*/ 3985 h 4063"/>
              <a:gd name="T96" fmla="*/ 2575 w 6021"/>
              <a:gd name="T97" fmla="*/ 4050 h 4063"/>
              <a:gd name="T98" fmla="*/ 3129 w 6021"/>
              <a:gd name="T99" fmla="*/ 4040 h 4063"/>
              <a:gd name="T100" fmla="*/ 3447 w 6021"/>
              <a:gd name="T101" fmla="*/ 4014 h 4063"/>
              <a:gd name="T102" fmla="*/ 3813 w 6021"/>
              <a:gd name="T103" fmla="*/ 3920 h 4063"/>
              <a:gd name="T104" fmla="*/ 4005 w 6021"/>
              <a:gd name="T105" fmla="*/ 3888 h 4063"/>
              <a:gd name="T106" fmla="*/ 4143 w 6021"/>
              <a:gd name="T107" fmla="*/ 3887 h 4063"/>
              <a:gd name="T108" fmla="*/ 5112 w 6021"/>
              <a:gd name="T109" fmla="*/ 3874 h 4063"/>
              <a:gd name="T110" fmla="*/ 5121 w 6021"/>
              <a:gd name="T111" fmla="*/ 3504 h 4063"/>
              <a:gd name="T112" fmla="*/ 5211 w 6021"/>
              <a:gd name="T113" fmla="*/ 3552 h 4063"/>
              <a:gd name="T114" fmla="*/ 5583 w 6021"/>
              <a:gd name="T115" fmla="*/ 3427 h 4063"/>
              <a:gd name="T116" fmla="*/ 5859 w 6021"/>
              <a:gd name="T117" fmla="*/ 3023 h 4063"/>
              <a:gd name="T118" fmla="*/ 5865 w 6021"/>
              <a:gd name="T119" fmla="*/ 3119 h 4063"/>
              <a:gd name="T120" fmla="*/ 5991 w 6021"/>
              <a:gd name="T121" fmla="*/ 3141 h 4063"/>
              <a:gd name="T122" fmla="*/ 5038 w 6021"/>
              <a:gd name="T123" fmla="*/ 1208 h 4063"/>
              <a:gd name="T124" fmla="*/ 4341 w 6021"/>
              <a:gd name="T125" fmla="*/ 710 h 40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021" h="4063">
                <a:moveTo>
                  <a:pt x="6021" y="3021"/>
                </a:moveTo>
                <a:cubicBezTo>
                  <a:pt x="6021" y="3016"/>
                  <a:pt x="6020" y="3011"/>
                  <a:pt x="6019" y="3007"/>
                </a:cubicBezTo>
                <a:cubicBezTo>
                  <a:pt x="6019" y="3003"/>
                  <a:pt x="6018" y="2999"/>
                  <a:pt x="6017" y="2994"/>
                </a:cubicBezTo>
                <a:cubicBezTo>
                  <a:pt x="6016" y="2987"/>
                  <a:pt x="6015" y="2980"/>
                  <a:pt x="6013" y="2973"/>
                </a:cubicBezTo>
                <a:cubicBezTo>
                  <a:pt x="6011" y="2967"/>
                  <a:pt x="6011" y="2967"/>
                  <a:pt x="6011" y="2967"/>
                </a:cubicBezTo>
                <a:cubicBezTo>
                  <a:pt x="6010" y="2965"/>
                  <a:pt x="6010" y="2965"/>
                  <a:pt x="6010" y="2965"/>
                </a:cubicBezTo>
                <a:cubicBezTo>
                  <a:pt x="6009" y="2963"/>
                  <a:pt x="6009" y="2963"/>
                  <a:pt x="6009" y="2963"/>
                </a:cubicBezTo>
                <a:cubicBezTo>
                  <a:pt x="6009" y="2960"/>
                  <a:pt x="6008" y="2957"/>
                  <a:pt x="6007" y="2955"/>
                </a:cubicBezTo>
                <a:cubicBezTo>
                  <a:pt x="6005" y="2949"/>
                  <a:pt x="6003" y="2943"/>
                  <a:pt x="6001" y="2938"/>
                </a:cubicBezTo>
                <a:cubicBezTo>
                  <a:pt x="6000" y="2936"/>
                  <a:pt x="6000" y="2935"/>
                  <a:pt x="5999" y="2934"/>
                </a:cubicBezTo>
                <a:cubicBezTo>
                  <a:pt x="5998" y="2931"/>
                  <a:pt x="5998" y="2931"/>
                  <a:pt x="5998" y="2931"/>
                </a:cubicBezTo>
                <a:cubicBezTo>
                  <a:pt x="5995" y="2925"/>
                  <a:pt x="5995" y="2925"/>
                  <a:pt x="5995" y="2925"/>
                </a:cubicBezTo>
                <a:cubicBezTo>
                  <a:pt x="5994" y="2920"/>
                  <a:pt x="5991" y="2916"/>
                  <a:pt x="5990" y="2912"/>
                </a:cubicBezTo>
                <a:cubicBezTo>
                  <a:pt x="5988" y="2908"/>
                  <a:pt x="5986" y="2905"/>
                  <a:pt x="5985" y="2901"/>
                </a:cubicBezTo>
                <a:cubicBezTo>
                  <a:pt x="5982" y="2896"/>
                  <a:pt x="5982" y="2896"/>
                  <a:pt x="5982" y="2896"/>
                </a:cubicBezTo>
                <a:cubicBezTo>
                  <a:pt x="5980" y="2893"/>
                  <a:pt x="5980" y="2893"/>
                  <a:pt x="5980" y="2893"/>
                </a:cubicBezTo>
                <a:cubicBezTo>
                  <a:pt x="5979" y="2891"/>
                  <a:pt x="5979" y="2891"/>
                  <a:pt x="5979" y="2891"/>
                </a:cubicBezTo>
                <a:cubicBezTo>
                  <a:pt x="5978" y="2888"/>
                  <a:pt x="5976" y="2885"/>
                  <a:pt x="5974" y="2882"/>
                </a:cubicBezTo>
                <a:cubicBezTo>
                  <a:pt x="5971" y="2875"/>
                  <a:pt x="5968" y="2870"/>
                  <a:pt x="5965" y="2864"/>
                </a:cubicBezTo>
                <a:cubicBezTo>
                  <a:pt x="5952" y="2842"/>
                  <a:pt x="5940" y="2824"/>
                  <a:pt x="5922" y="2804"/>
                </a:cubicBezTo>
                <a:cubicBezTo>
                  <a:pt x="5901" y="2795"/>
                  <a:pt x="5901" y="2795"/>
                  <a:pt x="5901" y="2795"/>
                </a:cubicBezTo>
                <a:cubicBezTo>
                  <a:pt x="5898" y="2728"/>
                  <a:pt x="5886" y="2661"/>
                  <a:pt x="5872" y="2634"/>
                </a:cubicBezTo>
                <a:cubicBezTo>
                  <a:pt x="5859" y="2596"/>
                  <a:pt x="5901" y="2562"/>
                  <a:pt x="5919" y="2519"/>
                </a:cubicBezTo>
                <a:cubicBezTo>
                  <a:pt x="5888" y="2524"/>
                  <a:pt x="5893" y="2477"/>
                  <a:pt x="5862" y="2482"/>
                </a:cubicBezTo>
                <a:cubicBezTo>
                  <a:pt x="5865" y="2475"/>
                  <a:pt x="5849" y="2461"/>
                  <a:pt x="5828" y="2447"/>
                </a:cubicBezTo>
                <a:cubicBezTo>
                  <a:pt x="5825" y="2445"/>
                  <a:pt x="5822" y="2443"/>
                  <a:pt x="5819" y="2441"/>
                </a:cubicBezTo>
                <a:cubicBezTo>
                  <a:pt x="5817" y="2440"/>
                  <a:pt x="5819" y="2440"/>
                  <a:pt x="5819" y="2440"/>
                </a:cubicBezTo>
                <a:cubicBezTo>
                  <a:pt x="5820" y="2440"/>
                  <a:pt x="5820" y="2440"/>
                  <a:pt x="5820" y="2440"/>
                </a:cubicBezTo>
                <a:cubicBezTo>
                  <a:pt x="5822" y="2439"/>
                  <a:pt x="5823" y="2438"/>
                  <a:pt x="5825" y="2438"/>
                </a:cubicBezTo>
                <a:cubicBezTo>
                  <a:pt x="5825" y="2437"/>
                  <a:pt x="5824" y="2436"/>
                  <a:pt x="5824" y="2435"/>
                </a:cubicBezTo>
                <a:cubicBezTo>
                  <a:pt x="5824" y="2435"/>
                  <a:pt x="5823" y="2435"/>
                  <a:pt x="5823" y="2435"/>
                </a:cubicBezTo>
                <a:cubicBezTo>
                  <a:pt x="5823" y="2434"/>
                  <a:pt x="5823" y="2434"/>
                  <a:pt x="5823" y="2434"/>
                </a:cubicBezTo>
                <a:cubicBezTo>
                  <a:pt x="5822" y="2434"/>
                  <a:pt x="5822" y="2434"/>
                  <a:pt x="5822" y="2434"/>
                </a:cubicBezTo>
                <a:cubicBezTo>
                  <a:pt x="5822" y="2434"/>
                  <a:pt x="5819" y="2437"/>
                  <a:pt x="5814" y="2439"/>
                </a:cubicBezTo>
                <a:cubicBezTo>
                  <a:pt x="5813" y="2440"/>
                  <a:pt x="5812" y="2440"/>
                  <a:pt x="5811" y="2440"/>
                </a:cubicBezTo>
                <a:cubicBezTo>
                  <a:pt x="5808" y="2440"/>
                  <a:pt x="5806" y="2440"/>
                  <a:pt x="5803" y="2440"/>
                </a:cubicBezTo>
                <a:cubicBezTo>
                  <a:pt x="5798" y="2439"/>
                  <a:pt x="5792" y="2437"/>
                  <a:pt x="5786" y="2434"/>
                </a:cubicBezTo>
                <a:cubicBezTo>
                  <a:pt x="5777" y="2429"/>
                  <a:pt x="5769" y="2443"/>
                  <a:pt x="5762" y="2457"/>
                </a:cubicBezTo>
                <a:cubicBezTo>
                  <a:pt x="5769" y="2443"/>
                  <a:pt x="5769" y="2443"/>
                  <a:pt x="5777" y="2429"/>
                </a:cubicBezTo>
                <a:cubicBezTo>
                  <a:pt x="5774" y="2432"/>
                  <a:pt x="5772" y="2434"/>
                  <a:pt x="5769" y="2435"/>
                </a:cubicBezTo>
                <a:cubicBezTo>
                  <a:pt x="5766" y="2436"/>
                  <a:pt x="5763" y="2436"/>
                  <a:pt x="5760" y="2436"/>
                </a:cubicBezTo>
                <a:cubicBezTo>
                  <a:pt x="5755" y="2435"/>
                  <a:pt x="5750" y="2432"/>
                  <a:pt x="5746" y="2429"/>
                </a:cubicBezTo>
                <a:cubicBezTo>
                  <a:pt x="5736" y="2423"/>
                  <a:pt x="5728" y="2414"/>
                  <a:pt x="5718" y="2418"/>
                </a:cubicBezTo>
                <a:cubicBezTo>
                  <a:pt x="5725" y="2404"/>
                  <a:pt x="5725" y="2404"/>
                  <a:pt x="5733" y="2390"/>
                </a:cubicBezTo>
                <a:cubicBezTo>
                  <a:pt x="5730" y="2391"/>
                  <a:pt x="5728" y="2392"/>
                  <a:pt x="5725" y="2392"/>
                </a:cubicBezTo>
                <a:cubicBezTo>
                  <a:pt x="5722" y="2393"/>
                  <a:pt x="5719" y="2393"/>
                  <a:pt x="5717" y="2393"/>
                </a:cubicBezTo>
                <a:cubicBezTo>
                  <a:pt x="5711" y="2393"/>
                  <a:pt x="5706" y="2392"/>
                  <a:pt x="5701" y="2390"/>
                </a:cubicBezTo>
                <a:cubicBezTo>
                  <a:pt x="5699" y="2390"/>
                  <a:pt x="5696" y="2389"/>
                  <a:pt x="5694" y="2388"/>
                </a:cubicBezTo>
                <a:cubicBezTo>
                  <a:pt x="5692" y="2387"/>
                  <a:pt x="5689" y="2386"/>
                  <a:pt x="5687" y="2385"/>
                </a:cubicBezTo>
                <a:cubicBezTo>
                  <a:pt x="5682" y="2383"/>
                  <a:pt x="5677" y="2380"/>
                  <a:pt x="5672" y="2377"/>
                </a:cubicBezTo>
                <a:cubicBezTo>
                  <a:pt x="5662" y="2372"/>
                  <a:pt x="5652" y="2366"/>
                  <a:pt x="5642" y="2362"/>
                </a:cubicBezTo>
                <a:cubicBezTo>
                  <a:pt x="5633" y="2358"/>
                  <a:pt x="5623" y="2355"/>
                  <a:pt x="5612" y="2355"/>
                </a:cubicBezTo>
                <a:cubicBezTo>
                  <a:pt x="5619" y="2341"/>
                  <a:pt x="5619" y="2341"/>
                  <a:pt x="5625" y="2327"/>
                </a:cubicBezTo>
                <a:cubicBezTo>
                  <a:pt x="5622" y="2326"/>
                  <a:pt x="5620" y="2325"/>
                  <a:pt x="5618" y="2324"/>
                </a:cubicBezTo>
                <a:cubicBezTo>
                  <a:pt x="5616" y="2324"/>
                  <a:pt x="5615" y="2323"/>
                  <a:pt x="5613" y="2322"/>
                </a:cubicBezTo>
                <a:cubicBezTo>
                  <a:pt x="5610" y="2321"/>
                  <a:pt x="5607" y="2319"/>
                  <a:pt x="5605" y="2317"/>
                </a:cubicBezTo>
                <a:cubicBezTo>
                  <a:pt x="5604" y="2317"/>
                  <a:pt x="5604" y="2317"/>
                  <a:pt x="5604" y="2317"/>
                </a:cubicBezTo>
                <a:cubicBezTo>
                  <a:pt x="5628" y="2315"/>
                  <a:pt x="5648" y="2308"/>
                  <a:pt x="5664" y="2299"/>
                </a:cubicBezTo>
                <a:cubicBezTo>
                  <a:pt x="5673" y="2294"/>
                  <a:pt x="5681" y="2288"/>
                  <a:pt x="5687" y="2281"/>
                </a:cubicBezTo>
                <a:cubicBezTo>
                  <a:pt x="5691" y="2277"/>
                  <a:pt x="5694" y="2274"/>
                  <a:pt x="5697" y="2270"/>
                </a:cubicBezTo>
                <a:cubicBezTo>
                  <a:pt x="5698" y="2268"/>
                  <a:pt x="5698" y="2268"/>
                  <a:pt x="5698" y="2268"/>
                </a:cubicBezTo>
                <a:cubicBezTo>
                  <a:pt x="5703" y="2265"/>
                  <a:pt x="5703" y="2265"/>
                  <a:pt x="5703" y="2265"/>
                </a:cubicBezTo>
                <a:cubicBezTo>
                  <a:pt x="5713" y="2257"/>
                  <a:pt x="5713" y="2257"/>
                  <a:pt x="5713" y="2257"/>
                </a:cubicBezTo>
                <a:cubicBezTo>
                  <a:pt x="5721" y="2251"/>
                  <a:pt x="5728" y="2246"/>
                  <a:pt x="5736" y="2240"/>
                </a:cubicBezTo>
                <a:cubicBezTo>
                  <a:pt x="5743" y="2233"/>
                  <a:pt x="5750" y="2227"/>
                  <a:pt x="5758" y="2220"/>
                </a:cubicBezTo>
                <a:cubicBezTo>
                  <a:pt x="5761" y="2217"/>
                  <a:pt x="5765" y="2213"/>
                  <a:pt x="5768" y="2210"/>
                </a:cubicBezTo>
                <a:cubicBezTo>
                  <a:pt x="5773" y="2205"/>
                  <a:pt x="5773" y="2205"/>
                  <a:pt x="5773" y="2205"/>
                </a:cubicBezTo>
                <a:cubicBezTo>
                  <a:pt x="5776" y="2203"/>
                  <a:pt x="5776" y="2203"/>
                  <a:pt x="5776" y="2203"/>
                </a:cubicBezTo>
                <a:cubicBezTo>
                  <a:pt x="5777" y="2201"/>
                  <a:pt x="5777" y="2201"/>
                  <a:pt x="5777" y="2201"/>
                </a:cubicBezTo>
                <a:cubicBezTo>
                  <a:pt x="5778" y="2201"/>
                  <a:pt x="5778" y="2201"/>
                  <a:pt x="5778" y="2201"/>
                </a:cubicBezTo>
                <a:cubicBezTo>
                  <a:pt x="5782" y="2194"/>
                  <a:pt x="5784" y="2189"/>
                  <a:pt x="5786" y="2184"/>
                </a:cubicBezTo>
                <a:cubicBezTo>
                  <a:pt x="5789" y="2173"/>
                  <a:pt x="5761" y="2135"/>
                  <a:pt x="5739" y="2096"/>
                </a:cubicBezTo>
                <a:cubicBezTo>
                  <a:pt x="5716" y="2057"/>
                  <a:pt x="5697" y="2019"/>
                  <a:pt x="5697" y="2019"/>
                </a:cubicBezTo>
                <a:cubicBezTo>
                  <a:pt x="5690" y="2004"/>
                  <a:pt x="5680" y="1983"/>
                  <a:pt x="5669" y="1963"/>
                </a:cubicBezTo>
                <a:cubicBezTo>
                  <a:pt x="5658" y="1942"/>
                  <a:pt x="5647" y="1922"/>
                  <a:pt x="5636" y="1909"/>
                </a:cubicBezTo>
                <a:cubicBezTo>
                  <a:pt x="5628" y="1905"/>
                  <a:pt x="5617" y="1907"/>
                  <a:pt x="5604" y="1903"/>
                </a:cubicBezTo>
                <a:cubicBezTo>
                  <a:pt x="5591" y="1900"/>
                  <a:pt x="5573" y="1892"/>
                  <a:pt x="5554" y="1867"/>
                </a:cubicBezTo>
                <a:cubicBezTo>
                  <a:pt x="5545" y="1855"/>
                  <a:pt x="5552" y="1850"/>
                  <a:pt x="5558" y="1846"/>
                </a:cubicBezTo>
                <a:cubicBezTo>
                  <a:pt x="5540" y="1821"/>
                  <a:pt x="5518" y="1779"/>
                  <a:pt x="5503" y="1743"/>
                </a:cubicBezTo>
                <a:cubicBezTo>
                  <a:pt x="5488" y="1706"/>
                  <a:pt x="5480" y="1675"/>
                  <a:pt x="5485" y="1672"/>
                </a:cubicBezTo>
                <a:cubicBezTo>
                  <a:pt x="5481" y="1656"/>
                  <a:pt x="5481" y="1621"/>
                  <a:pt x="5485" y="1586"/>
                </a:cubicBezTo>
                <a:cubicBezTo>
                  <a:pt x="5489" y="1550"/>
                  <a:pt x="5497" y="1515"/>
                  <a:pt x="5497" y="1499"/>
                </a:cubicBezTo>
                <a:cubicBezTo>
                  <a:pt x="5500" y="1485"/>
                  <a:pt x="5491" y="1464"/>
                  <a:pt x="5474" y="1439"/>
                </a:cubicBezTo>
                <a:cubicBezTo>
                  <a:pt x="5466" y="1427"/>
                  <a:pt x="5454" y="1414"/>
                  <a:pt x="5441" y="1401"/>
                </a:cubicBezTo>
                <a:cubicBezTo>
                  <a:pt x="5428" y="1388"/>
                  <a:pt x="5414" y="1376"/>
                  <a:pt x="5398" y="1364"/>
                </a:cubicBezTo>
                <a:cubicBezTo>
                  <a:pt x="5403" y="1353"/>
                  <a:pt x="5382" y="1341"/>
                  <a:pt x="5361" y="1331"/>
                </a:cubicBezTo>
                <a:cubicBezTo>
                  <a:pt x="5361" y="1330"/>
                  <a:pt x="5355" y="1329"/>
                  <a:pt x="5346" y="1328"/>
                </a:cubicBezTo>
                <a:cubicBezTo>
                  <a:pt x="5328" y="1318"/>
                  <a:pt x="5309" y="1308"/>
                  <a:pt x="5291" y="1301"/>
                </a:cubicBezTo>
                <a:cubicBezTo>
                  <a:pt x="5260" y="1287"/>
                  <a:pt x="5230" y="1279"/>
                  <a:pt x="5208" y="1277"/>
                </a:cubicBezTo>
                <a:cubicBezTo>
                  <a:pt x="5208" y="1276"/>
                  <a:pt x="5208" y="1275"/>
                  <a:pt x="5208" y="1275"/>
                </a:cubicBezTo>
                <a:cubicBezTo>
                  <a:pt x="5208" y="1269"/>
                  <a:pt x="5208" y="1269"/>
                  <a:pt x="5208" y="1269"/>
                </a:cubicBezTo>
                <a:cubicBezTo>
                  <a:pt x="5208" y="1262"/>
                  <a:pt x="5208" y="1262"/>
                  <a:pt x="5208" y="1262"/>
                </a:cubicBezTo>
                <a:cubicBezTo>
                  <a:pt x="5208" y="1257"/>
                  <a:pt x="5209" y="1253"/>
                  <a:pt x="5209" y="1248"/>
                </a:cubicBezTo>
                <a:cubicBezTo>
                  <a:pt x="5210" y="1234"/>
                  <a:pt x="5210" y="1234"/>
                  <a:pt x="5210" y="1234"/>
                </a:cubicBezTo>
                <a:cubicBezTo>
                  <a:pt x="5210" y="1231"/>
                  <a:pt x="5210" y="1231"/>
                  <a:pt x="5210" y="1231"/>
                </a:cubicBezTo>
                <a:cubicBezTo>
                  <a:pt x="5210" y="1227"/>
                  <a:pt x="5210" y="1227"/>
                  <a:pt x="5210" y="1227"/>
                </a:cubicBezTo>
                <a:cubicBezTo>
                  <a:pt x="5210" y="1218"/>
                  <a:pt x="5210" y="1218"/>
                  <a:pt x="5210" y="1218"/>
                </a:cubicBezTo>
                <a:cubicBezTo>
                  <a:pt x="5210" y="1206"/>
                  <a:pt x="5209" y="1195"/>
                  <a:pt x="5208" y="1183"/>
                </a:cubicBezTo>
                <a:cubicBezTo>
                  <a:pt x="5207" y="1180"/>
                  <a:pt x="5207" y="1177"/>
                  <a:pt x="5206" y="1175"/>
                </a:cubicBezTo>
                <a:cubicBezTo>
                  <a:pt x="5206" y="1172"/>
                  <a:pt x="5205" y="1168"/>
                  <a:pt x="5204" y="1164"/>
                </a:cubicBezTo>
                <a:cubicBezTo>
                  <a:pt x="5202" y="1158"/>
                  <a:pt x="5200" y="1151"/>
                  <a:pt x="5197" y="1144"/>
                </a:cubicBezTo>
                <a:cubicBezTo>
                  <a:pt x="5192" y="1131"/>
                  <a:pt x="5185" y="1118"/>
                  <a:pt x="5175" y="1106"/>
                </a:cubicBezTo>
                <a:cubicBezTo>
                  <a:pt x="5166" y="1137"/>
                  <a:pt x="5138" y="1162"/>
                  <a:pt x="5158" y="1184"/>
                </a:cubicBezTo>
                <a:cubicBezTo>
                  <a:pt x="5153" y="1184"/>
                  <a:pt x="5146" y="1185"/>
                  <a:pt x="5140" y="1186"/>
                </a:cubicBezTo>
                <a:cubicBezTo>
                  <a:pt x="5137" y="1181"/>
                  <a:pt x="5135" y="1176"/>
                  <a:pt x="5132" y="1172"/>
                </a:cubicBezTo>
                <a:cubicBezTo>
                  <a:pt x="5119" y="1188"/>
                  <a:pt x="5101" y="1190"/>
                  <a:pt x="5085" y="1191"/>
                </a:cubicBezTo>
                <a:cubicBezTo>
                  <a:pt x="5073" y="1192"/>
                  <a:pt x="5062" y="1193"/>
                  <a:pt x="5053" y="1199"/>
                </a:cubicBezTo>
                <a:cubicBezTo>
                  <a:pt x="5031" y="1192"/>
                  <a:pt x="5008" y="1184"/>
                  <a:pt x="4985" y="1176"/>
                </a:cubicBezTo>
                <a:cubicBezTo>
                  <a:pt x="4975" y="1147"/>
                  <a:pt x="4963" y="1106"/>
                  <a:pt x="4953" y="1071"/>
                </a:cubicBezTo>
                <a:cubicBezTo>
                  <a:pt x="4943" y="1034"/>
                  <a:pt x="4935" y="1004"/>
                  <a:pt x="4937" y="1003"/>
                </a:cubicBezTo>
                <a:cubicBezTo>
                  <a:pt x="4933" y="988"/>
                  <a:pt x="4928" y="957"/>
                  <a:pt x="4920" y="926"/>
                </a:cubicBezTo>
                <a:cubicBezTo>
                  <a:pt x="4914" y="895"/>
                  <a:pt x="4906" y="865"/>
                  <a:pt x="4900" y="850"/>
                </a:cubicBezTo>
                <a:cubicBezTo>
                  <a:pt x="4896" y="827"/>
                  <a:pt x="4858" y="767"/>
                  <a:pt x="4824" y="706"/>
                </a:cubicBezTo>
                <a:cubicBezTo>
                  <a:pt x="4806" y="675"/>
                  <a:pt x="4788" y="645"/>
                  <a:pt x="4775" y="619"/>
                </a:cubicBezTo>
                <a:cubicBezTo>
                  <a:pt x="4762" y="593"/>
                  <a:pt x="4752" y="572"/>
                  <a:pt x="4747" y="561"/>
                </a:cubicBezTo>
                <a:cubicBezTo>
                  <a:pt x="4741" y="547"/>
                  <a:pt x="4734" y="529"/>
                  <a:pt x="4726" y="509"/>
                </a:cubicBezTo>
                <a:cubicBezTo>
                  <a:pt x="4718" y="489"/>
                  <a:pt x="4709" y="467"/>
                  <a:pt x="4700" y="446"/>
                </a:cubicBezTo>
                <a:cubicBezTo>
                  <a:pt x="4702" y="450"/>
                  <a:pt x="4702" y="449"/>
                  <a:pt x="4702" y="448"/>
                </a:cubicBezTo>
                <a:cubicBezTo>
                  <a:pt x="4701" y="446"/>
                  <a:pt x="4701" y="442"/>
                  <a:pt x="4699" y="439"/>
                </a:cubicBezTo>
                <a:cubicBezTo>
                  <a:pt x="4695" y="432"/>
                  <a:pt x="4692" y="424"/>
                  <a:pt x="4694" y="432"/>
                </a:cubicBezTo>
                <a:cubicBezTo>
                  <a:pt x="4691" y="425"/>
                  <a:pt x="4688" y="418"/>
                  <a:pt x="4685" y="413"/>
                </a:cubicBezTo>
                <a:cubicBezTo>
                  <a:pt x="4679" y="408"/>
                  <a:pt x="4674" y="406"/>
                  <a:pt x="4671" y="407"/>
                </a:cubicBezTo>
                <a:cubicBezTo>
                  <a:pt x="4671" y="407"/>
                  <a:pt x="4671" y="407"/>
                  <a:pt x="4671" y="409"/>
                </a:cubicBezTo>
                <a:cubicBezTo>
                  <a:pt x="4671" y="410"/>
                  <a:pt x="4672" y="412"/>
                  <a:pt x="4671" y="415"/>
                </a:cubicBezTo>
                <a:cubicBezTo>
                  <a:pt x="4671" y="419"/>
                  <a:pt x="4669" y="423"/>
                  <a:pt x="4664" y="425"/>
                </a:cubicBezTo>
                <a:cubicBezTo>
                  <a:pt x="4661" y="426"/>
                  <a:pt x="4665" y="440"/>
                  <a:pt x="4670" y="455"/>
                </a:cubicBezTo>
                <a:cubicBezTo>
                  <a:pt x="4665" y="440"/>
                  <a:pt x="4665" y="440"/>
                  <a:pt x="4661" y="426"/>
                </a:cubicBezTo>
                <a:cubicBezTo>
                  <a:pt x="4664" y="441"/>
                  <a:pt x="4662" y="441"/>
                  <a:pt x="4658" y="440"/>
                </a:cubicBezTo>
                <a:cubicBezTo>
                  <a:pt x="4654" y="439"/>
                  <a:pt x="4650" y="437"/>
                  <a:pt x="4650" y="445"/>
                </a:cubicBezTo>
                <a:cubicBezTo>
                  <a:pt x="4645" y="430"/>
                  <a:pt x="4645" y="430"/>
                  <a:pt x="4641" y="415"/>
                </a:cubicBezTo>
                <a:cubicBezTo>
                  <a:pt x="4641" y="447"/>
                  <a:pt x="4624" y="420"/>
                  <a:pt x="4616" y="438"/>
                </a:cubicBezTo>
                <a:cubicBezTo>
                  <a:pt x="4611" y="424"/>
                  <a:pt x="4611" y="424"/>
                  <a:pt x="4607" y="409"/>
                </a:cubicBezTo>
                <a:cubicBezTo>
                  <a:pt x="4604" y="410"/>
                  <a:pt x="4600" y="411"/>
                  <a:pt x="4597" y="410"/>
                </a:cubicBezTo>
                <a:cubicBezTo>
                  <a:pt x="4594" y="409"/>
                  <a:pt x="4591" y="406"/>
                  <a:pt x="4588" y="398"/>
                </a:cubicBezTo>
                <a:cubicBezTo>
                  <a:pt x="4583" y="384"/>
                  <a:pt x="4583" y="384"/>
                  <a:pt x="4578" y="369"/>
                </a:cubicBezTo>
                <a:cubicBezTo>
                  <a:pt x="4566" y="357"/>
                  <a:pt x="4562" y="390"/>
                  <a:pt x="4551" y="361"/>
                </a:cubicBezTo>
                <a:cubicBezTo>
                  <a:pt x="4557" y="376"/>
                  <a:pt x="4557" y="376"/>
                  <a:pt x="4562" y="390"/>
                </a:cubicBezTo>
                <a:cubicBezTo>
                  <a:pt x="4548" y="395"/>
                  <a:pt x="4535" y="395"/>
                  <a:pt x="4521" y="394"/>
                </a:cubicBezTo>
                <a:cubicBezTo>
                  <a:pt x="4514" y="393"/>
                  <a:pt x="4508" y="392"/>
                  <a:pt x="4501" y="391"/>
                </a:cubicBezTo>
                <a:cubicBezTo>
                  <a:pt x="4497" y="390"/>
                  <a:pt x="4494" y="389"/>
                  <a:pt x="4491" y="389"/>
                </a:cubicBezTo>
                <a:cubicBezTo>
                  <a:pt x="4485" y="385"/>
                  <a:pt x="4485" y="385"/>
                  <a:pt x="4485" y="385"/>
                </a:cubicBezTo>
                <a:cubicBezTo>
                  <a:pt x="4472" y="373"/>
                  <a:pt x="4461" y="367"/>
                  <a:pt x="4451" y="365"/>
                </a:cubicBezTo>
                <a:cubicBezTo>
                  <a:pt x="4440" y="363"/>
                  <a:pt x="4431" y="365"/>
                  <a:pt x="4424" y="370"/>
                </a:cubicBezTo>
                <a:cubicBezTo>
                  <a:pt x="4420" y="373"/>
                  <a:pt x="4416" y="376"/>
                  <a:pt x="4412" y="380"/>
                </a:cubicBezTo>
                <a:cubicBezTo>
                  <a:pt x="4408" y="384"/>
                  <a:pt x="4405" y="388"/>
                  <a:pt x="4401" y="393"/>
                </a:cubicBezTo>
                <a:cubicBezTo>
                  <a:pt x="4394" y="402"/>
                  <a:pt x="4388" y="413"/>
                  <a:pt x="4382" y="423"/>
                </a:cubicBezTo>
                <a:cubicBezTo>
                  <a:pt x="4378" y="425"/>
                  <a:pt x="4386" y="455"/>
                  <a:pt x="4402" y="482"/>
                </a:cubicBezTo>
                <a:cubicBezTo>
                  <a:pt x="4389" y="487"/>
                  <a:pt x="4389" y="487"/>
                  <a:pt x="4389" y="487"/>
                </a:cubicBezTo>
                <a:cubicBezTo>
                  <a:pt x="4381" y="490"/>
                  <a:pt x="4404" y="531"/>
                  <a:pt x="4396" y="535"/>
                </a:cubicBezTo>
                <a:cubicBezTo>
                  <a:pt x="4387" y="559"/>
                  <a:pt x="4373" y="575"/>
                  <a:pt x="4357" y="586"/>
                </a:cubicBezTo>
                <a:cubicBezTo>
                  <a:pt x="4353" y="589"/>
                  <a:pt x="4349" y="592"/>
                  <a:pt x="4345" y="594"/>
                </a:cubicBezTo>
                <a:cubicBezTo>
                  <a:pt x="4341" y="596"/>
                  <a:pt x="4336" y="599"/>
                  <a:pt x="4331" y="601"/>
                </a:cubicBezTo>
                <a:cubicBezTo>
                  <a:pt x="4322" y="605"/>
                  <a:pt x="4312" y="608"/>
                  <a:pt x="4303" y="611"/>
                </a:cubicBezTo>
                <a:cubicBezTo>
                  <a:pt x="4300" y="612"/>
                  <a:pt x="4297" y="613"/>
                  <a:pt x="4294" y="614"/>
                </a:cubicBezTo>
                <a:cubicBezTo>
                  <a:pt x="4288" y="607"/>
                  <a:pt x="4283" y="602"/>
                  <a:pt x="4278" y="599"/>
                </a:cubicBezTo>
                <a:cubicBezTo>
                  <a:pt x="4275" y="597"/>
                  <a:pt x="4270" y="597"/>
                  <a:pt x="4266" y="597"/>
                </a:cubicBezTo>
                <a:cubicBezTo>
                  <a:pt x="4261" y="598"/>
                  <a:pt x="4257" y="599"/>
                  <a:pt x="4253" y="601"/>
                </a:cubicBezTo>
                <a:cubicBezTo>
                  <a:pt x="4245" y="605"/>
                  <a:pt x="4238" y="612"/>
                  <a:pt x="4232" y="620"/>
                </a:cubicBezTo>
                <a:cubicBezTo>
                  <a:pt x="4230" y="623"/>
                  <a:pt x="4229" y="625"/>
                  <a:pt x="4227" y="627"/>
                </a:cubicBezTo>
                <a:cubicBezTo>
                  <a:pt x="4225" y="629"/>
                  <a:pt x="4222" y="632"/>
                  <a:pt x="4220" y="635"/>
                </a:cubicBezTo>
                <a:cubicBezTo>
                  <a:pt x="4216" y="640"/>
                  <a:pt x="4212" y="645"/>
                  <a:pt x="4208" y="650"/>
                </a:cubicBezTo>
                <a:cubicBezTo>
                  <a:pt x="4206" y="651"/>
                  <a:pt x="4206" y="654"/>
                  <a:pt x="4206" y="660"/>
                </a:cubicBezTo>
                <a:cubicBezTo>
                  <a:pt x="4201" y="666"/>
                  <a:pt x="4195" y="672"/>
                  <a:pt x="4190" y="679"/>
                </a:cubicBezTo>
                <a:cubicBezTo>
                  <a:pt x="4197" y="680"/>
                  <a:pt x="4205" y="682"/>
                  <a:pt x="4212" y="684"/>
                </a:cubicBezTo>
                <a:cubicBezTo>
                  <a:pt x="4213" y="686"/>
                  <a:pt x="4213" y="688"/>
                  <a:pt x="4214" y="690"/>
                </a:cubicBezTo>
                <a:cubicBezTo>
                  <a:pt x="4030" y="614"/>
                  <a:pt x="3839" y="555"/>
                  <a:pt x="3656" y="496"/>
                </a:cubicBezTo>
                <a:cubicBezTo>
                  <a:pt x="3598" y="477"/>
                  <a:pt x="3540" y="458"/>
                  <a:pt x="3485" y="439"/>
                </a:cubicBezTo>
                <a:cubicBezTo>
                  <a:pt x="3457" y="429"/>
                  <a:pt x="3429" y="420"/>
                  <a:pt x="3401" y="410"/>
                </a:cubicBezTo>
                <a:cubicBezTo>
                  <a:pt x="3387" y="405"/>
                  <a:pt x="3373" y="400"/>
                  <a:pt x="3359" y="395"/>
                </a:cubicBezTo>
                <a:cubicBezTo>
                  <a:pt x="3346" y="389"/>
                  <a:pt x="3333" y="384"/>
                  <a:pt x="3320" y="379"/>
                </a:cubicBezTo>
                <a:cubicBezTo>
                  <a:pt x="3293" y="369"/>
                  <a:pt x="3267" y="358"/>
                  <a:pt x="3241" y="347"/>
                </a:cubicBezTo>
                <a:cubicBezTo>
                  <a:pt x="3228" y="342"/>
                  <a:pt x="3215" y="336"/>
                  <a:pt x="3203" y="331"/>
                </a:cubicBezTo>
                <a:cubicBezTo>
                  <a:pt x="3190" y="325"/>
                  <a:pt x="3177" y="319"/>
                  <a:pt x="3164" y="313"/>
                </a:cubicBezTo>
                <a:cubicBezTo>
                  <a:pt x="3136" y="301"/>
                  <a:pt x="3109" y="288"/>
                  <a:pt x="3082" y="275"/>
                </a:cubicBezTo>
                <a:cubicBezTo>
                  <a:pt x="3054" y="261"/>
                  <a:pt x="3027" y="248"/>
                  <a:pt x="2999" y="234"/>
                </a:cubicBezTo>
                <a:cubicBezTo>
                  <a:pt x="2974" y="212"/>
                  <a:pt x="2924" y="167"/>
                  <a:pt x="2897" y="145"/>
                </a:cubicBezTo>
                <a:cubicBezTo>
                  <a:pt x="2840" y="120"/>
                  <a:pt x="2779" y="97"/>
                  <a:pt x="2713" y="79"/>
                </a:cubicBezTo>
                <a:cubicBezTo>
                  <a:pt x="2680" y="70"/>
                  <a:pt x="2647" y="61"/>
                  <a:pt x="2613" y="54"/>
                </a:cubicBezTo>
                <a:cubicBezTo>
                  <a:pt x="2579" y="46"/>
                  <a:pt x="2544" y="39"/>
                  <a:pt x="2509" y="33"/>
                </a:cubicBezTo>
                <a:cubicBezTo>
                  <a:pt x="2475" y="27"/>
                  <a:pt x="2439" y="22"/>
                  <a:pt x="2404" y="18"/>
                </a:cubicBezTo>
                <a:cubicBezTo>
                  <a:pt x="2386" y="16"/>
                  <a:pt x="2369" y="14"/>
                  <a:pt x="2352" y="12"/>
                </a:cubicBezTo>
                <a:cubicBezTo>
                  <a:pt x="2334" y="10"/>
                  <a:pt x="2317" y="8"/>
                  <a:pt x="2299" y="7"/>
                </a:cubicBezTo>
                <a:cubicBezTo>
                  <a:pt x="2264" y="5"/>
                  <a:pt x="2230" y="3"/>
                  <a:pt x="2196" y="1"/>
                </a:cubicBezTo>
                <a:cubicBezTo>
                  <a:pt x="2188" y="1"/>
                  <a:pt x="2179" y="0"/>
                  <a:pt x="2171" y="0"/>
                </a:cubicBezTo>
                <a:cubicBezTo>
                  <a:pt x="2167" y="0"/>
                  <a:pt x="2163" y="0"/>
                  <a:pt x="2160" y="0"/>
                </a:cubicBezTo>
                <a:cubicBezTo>
                  <a:pt x="2156" y="0"/>
                  <a:pt x="2152" y="0"/>
                  <a:pt x="2149" y="0"/>
                </a:cubicBezTo>
                <a:cubicBezTo>
                  <a:pt x="2134" y="0"/>
                  <a:pt x="2119" y="0"/>
                  <a:pt x="2105" y="0"/>
                </a:cubicBezTo>
                <a:cubicBezTo>
                  <a:pt x="2091" y="0"/>
                  <a:pt x="2076" y="3"/>
                  <a:pt x="2063" y="8"/>
                </a:cubicBezTo>
                <a:cubicBezTo>
                  <a:pt x="2056" y="10"/>
                  <a:pt x="2049" y="13"/>
                  <a:pt x="2042" y="16"/>
                </a:cubicBezTo>
                <a:cubicBezTo>
                  <a:pt x="2039" y="17"/>
                  <a:pt x="2035" y="19"/>
                  <a:pt x="2032" y="20"/>
                </a:cubicBezTo>
                <a:cubicBezTo>
                  <a:pt x="2027" y="23"/>
                  <a:pt x="2027" y="23"/>
                  <a:pt x="2027" y="23"/>
                </a:cubicBezTo>
                <a:cubicBezTo>
                  <a:pt x="2024" y="25"/>
                  <a:pt x="2024" y="25"/>
                  <a:pt x="2024" y="25"/>
                </a:cubicBezTo>
                <a:cubicBezTo>
                  <a:pt x="2021" y="26"/>
                  <a:pt x="2021" y="26"/>
                  <a:pt x="2021" y="26"/>
                </a:cubicBezTo>
                <a:cubicBezTo>
                  <a:pt x="1985" y="39"/>
                  <a:pt x="1952" y="58"/>
                  <a:pt x="1926" y="78"/>
                </a:cubicBezTo>
                <a:cubicBezTo>
                  <a:pt x="1874" y="118"/>
                  <a:pt x="1845" y="159"/>
                  <a:pt x="1845" y="159"/>
                </a:cubicBezTo>
                <a:cubicBezTo>
                  <a:pt x="1841" y="161"/>
                  <a:pt x="1841" y="161"/>
                  <a:pt x="1841" y="161"/>
                </a:cubicBezTo>
                <a:cubicBezTo>
                  <a:pt x="1838" y="164"/>
                  <a:pt x="1838" y="164"/>
                  <a:pt x="1838" y="164"/>
                </a:cubicBezTo>
                <a:cubicBezTo>
                  <a:pt x="1836" y="166"/>
                  <a:pt x="1834" y="168"/>
                  <a:pt x="1832" y="171"/>
                </a:cubicBezTo>
                <a:cubicBezTo>
                  <a:pt x="1828" y="175"/>
                  <a:pt x="1825" y="180"/>
                  <a:pt x="1821" y="185"/>
                </a:cubicBezTo>
                <a:cubicBezTo>
                  <a:pt x="1814" y="195"/>
                  <a:pt x="1808" y="207"/>
                  <a:pt x="1803" y="218"/>
                </a:cubicBezTo>
                <a:cubicBezTo>
                  <a:pt x="1795" y="241"/>
                  <a:pt x="1793" y="264"/>
                  <a:pt x="1807" y="280"/>
                </a:cubicBezTo>
                <a:cubicBezTo>
                  <a:pt x="1814" y="282"/>
                  <a:pt x="1822" y="284"/>
                  <a:pt x="1832" y="286"/>
                </a:cubicBezTo>
                <a:cubicBezTo>
                  <a:pt x="1842" y="289"/>
                  <a:pt x="1855" y="291"/>
                  <a:pt x="1867" y="293"/>
                </a:cubicBezTo>
                <a:cubicBezTo>
                  <a:pt x="1880" y="296"/>
                  <a:pt x="1893" y="299"/>
                  <a:pt x="1906" y="301"/>
                </a:cubicBezTo>
                <a:cubicBezTo>
                  <a:pt x="1919" y="305"/>
                  <a:pt x="1932" y="308"/>
                  <a:pt x="1945" y="312"/>
                </a:cubicBezTo>
                <a:cubicBezTo>
                  <a:pt x="1957" y="316"/>
                  <a:pt x="1969" y="321"/>
                  <a:pt x="1980" y="325"/>
                </a:cubicBezTo>
                <a:cubicBezTo>
                  <a:pt x="1989" y="330"/>
                  <a:pt x="1996" y="334"/>
                  <a:pt x="2003" y="340"/>
                </a:cubicBezTo>
                <a:cubicBezTo>
                  <a:pt x="2015" y="350"/>
                  <a:pt x="2022" y="363"/>
                  <a:pt x="2020" y="378"/>
                </a:cubicBezTo>
                <a:cubicBezTo>
                  <a:pt x="2019" y="385"/>
                  <a:pt x="2012" y="388"/>
                  <a:pt x="2001" y="389"/>
                </a:cubicBezTo>
                <a:cubicBezTo>
                  <a:pt x="1995" y="389"/>
                  <a:pt x="1989" y="389"/>
                  <a:pt x="1983" y="388"/>
                </a:cubicBezTo>
                <a:cubicBezTo>
                  <a:pt x="1979" y="388"/>
                  <a:pt x="1976" y="388"/>
                  <a:pt x="1973" y="387"/>
                </a:cubicBezTo>
                <a:cubicBezTo>
                  <a:pt x="1969" y="387"/>
                  <a:pt x="1965" y="387"/>
                  <a:pt x="1961" y="386"/>
                </a:cubicBezTo>
                <a:cubicBezTo>
                  <a:pt x="1956" y="417"/>
                  <a:pt x="1925" y="459"/>
                  <a:pt x="1895" y="494"/>
                </a:cubicBezTo>
                <a:cubicBezTo>
                  <a:pt x="1863" y="530"/>
                  <a:pt x="1832" y="559"/>
                  <a:pt x="1817" y="558"/>
                </a:cubicBezTo>
                <a:cubicBezTo>
                  <a:pt x="1809" y="566"/>
                  <a:pt x="1790" y="578"/>
                  <a:pt x="1766" y="592"/>
                </a:cubicBezTo>
                <a:cubicBezTo>
                  <a:pt x="1745" y="603"/>
                  <a:pt x="1722" y="616"/>
                  <a:pt x="1698" y="629"/>
                </a:cubicBezTo>
                <a:cubicBezTo>
                  <a:pt x="1681" y="628"/>
                  <a:pt x="1662" y="627"/>
                  <a:pt x="1639" y="625"/>
                </a:cubicBezTo>
                <a:cubicBezTo>
                  <a:pt x="1639" y="625"/>
                  <a:pt x="1639" y="625"/>
                  <a:pt x="1639" y="625"/>
                </a:cubicBezTo>
                <a:cubicBezTo>
                  <a:pt x="1730" y="632"/>
                  <a:pt x="1664" y="627"/>
                  <a:pt x="1685" y="628"/>
                </a:cubicBezTo>
                <a:cubicBezTo>
                  <a:pt x="1685" y="628"/>
                  <a:pt x="1685" y="628"/>
                  <a:pt x="1685" y="628"/>
                </a:cubicBezTo>
                <a:cubicBezTo>
                  <a:pt x="1685" y="629"/>
                  <a:pt x="1685" y="629"/>
                  <a:pt x="1685" y="629"/>
                </a:cubicBezTo>
                <a:cubicBezTo>
                  <a:pt x="1685" y="629"/>
                  <a:pt x="1685" y="629"/>
                  <a:pt x="1685" y="629"/>
                </a:cubicBezTo>
                <a:cubicBezTo>
                  <a:pt x="1685" y="629"/>
                  <a:pt x="1685" y="629"/>
                  <a:pt x="1685" y="629"/>
                </a:cubicBezTo>
                <a:cubicBezTo>
                  <a:pt x="1685" y="630"/>
                  <a:pt x="1685" y="630"/>
                  <a:pt x="1685" y="630"/>
                </a:cubicBezTo>
                <a:cubicBezTo>
                  <a:pt x="1686" y="631"/>
                  <a:pt x="1686" y="631"/>
                  <a:pt x="1686" y="631"/>
                </a:cubicBezTo>
                <a:cubicBezTo>
                  <a:pt x="1686" y="631"/>
                  <a:pt x="1687" y="632"/>
                  <a:pt x="1687" y="633"/>
                </a:cubicBezTo>
                <a:cubicBezTo>
                  <a:pt x="1688" y="633"/>
                  <a:pt x="1688" y="634"/>
                  <a:pt x="1689" y="634"/>
                </a:cubicBezTo>
                <a:cubicBezTo>
                  <a:pt x="1688" y="635"/>
                  <a:pt x="1687" y="635"/>
                  <a:pt x="1686" y="636"/>
                </a:cubicBezTo>
                <a:cubicBezTo>
                  <a:pt x="1682" y="635"/>
                  <a:pt x="1682" y="635"/>
                  <a:pt x="1682" y="635"/>
                </a:cubicBezTo>
                <a:cubicBezTo>
                  <a:pt x="1676" y="637"/>
                  <a:pt x="1670" y="639"/>
                  <a:pt x="1665" y="641"/>
                </a:cubicBezTo>
                <a:cubicBezTo>
                  <a:pt x="1659" y="643"/>
                  <a:pt x="1653" y="646"/>
                  <a:pt x="1648" y="648"/>
                </a:cubicBezTo>
                <a:cubicBezTo>
                  <a:pt x="1642" y="650"/>
                  <a:pt x="1638" y="653"/>
                  <a:pt x="1634" y="655"/>
                </a:cubicBezTo>
                <a:cubicBezTo>
                  <a:pt x="1633" y="657"/>
                  <a:pt x="1631" y="658"/>
                  <a:pt x="1629" y="659"/>
                </a:cubicBezTo>
                <a:cubicBezTo>
                  <a:pt x="1627" y="661"/>
                  <a:pt x="1627" y="661"/>
                  <a:pt x="1627" y="661"/>
                </a:cubicBezTo>
                <a:cubicBezTo>
                  <a:pt x="1626" y="662"/>
                  <a:pt x="1624" y="662"/>
                  <a:pt x="1623" y="663"/>
                </a:cubicBezTo>
                <a:cubicBezTo>
                  <a:pt x="1619" y="666"/>
                  <a:pt x="1615" y="668"/>
                  <a:pt x="1611" y="670"/>
                </a:cubicBezTo>
                <a:cubicBezTo>
                  <a:pt x="1611" y="671"/>
                  <a:pt x="1611" y="672"/>
                  <a:pt x="1611" y="672"/>
                </a:cubicBezTo>
                <a:cubicBezTo>
                  <a:pt x="1614" y="672"/>
                  <a:pt x="1611" y="672"/>
                  <a:pt x="1612" y="672"/>
                </a:cubicBezTo>
                <a:cubicBezTo>
                  <a:pt x="1612" y="672"/>
                  <a:pt x="1612" y="672"/>
                  <a:pt x="1612" y="672"/>
                </a:cubicBezTo>
                <a:cubicBezTo>
                  <a:pt x="1612" y="672"/>
                  <a:pt x="1612" y="672"/>
                  <a:pt x="1612" y="672"/>
                </a:cubicBezTo>
                <a:cubicBezTo>
                  <a:pt x="1612" y="672"/>
                  <a:pt x="1612" y="672"/>
                  <a:pt x="1612" y="672"/>
                </a:cubicBezTo>
                <a:cubicBezTo>
                  <a:pt x="1612" y="673"/>
                  <a:pt x="1612" y="673"/>
                  <a:pt x="1612" y="673"/>
                </a:cubicBezTo>
                <a:cubicBezTo>
                  <a:pt x="1612" y="674"/>
                  <a:pt x="1612" y="674"/>
                  <a:pt x="1612" y="674"/>
                </a:cubicBezTo>
                <a:cubicBezTo>
                  <a:pt x="1612" y="674"/>
                  <a:pt x="1612" y="674"/>
                  <a:pt x="1612" y="674"/>
                </a:cubicBezTo>
                <a:cubicBezTo>
                  <a:pt x="1612" y="674"/>
                  <a:pt x="1612" y="674"/>
                  <a:pt x="1612" y="674"/>
                </a:cubicBezTo>
                <a:cubicBezTo>
                  <a:pt x="1612" y="674"/>
                  <a:pt x="1612" y="674"/>
                  <a:pt x="1612" y="674"/>
                </a:cubicBezTo>
                <a:cubicBezTo>
                  <a:pt x="1612" y="674"/>
                  <a:pt x="1612" y="674"/>
                  <a:pt x="1612" y="674"/>
                </a:cubicBezTo>
                <a:cubicBezTo>
                  <a:pt x="1612" y="674"/>
                  <a:pt x="1612" y="674"/>
                  <a:pt x="1612" y="674"/>
                </a:cubicBezTo>
                <a:cubicBezTo>
                  <a:pt x="1614" y="735"/>
                  <a:pt x="1616" y="816"/>
                  <a:pt x="1616" y="799"/>
                </a:cubicBezTo>
                <a:cubicBezTo>
                  <a:pt x="1616" y="799"/>
                  <a:pt x="1616" y="799"/>
                  <a:pt x="1616" y="799"/>
                </a:cubicBezTo>
                <a:cubicBezTo>
                  <a:pt x="1615" y="799"/>
                  <a:pt x="1615" y="799"/>
                  <a:pt x="1615" y="799"/>
                </a:cubicBezTo>
                <a:cubicBezTo>
                  <a:pt x="1614" y="800"/>
                  <a:pt x="1614" y="800"/>
                  <a:pt x="1614" y="800"/>
                </a:cubicBezTo>
                <a:cubicBezTo>
                  <a:pt x="1614" y="808"/>
                  <a:pt x="1615" y="816"/>
                  <a:pt x="1615" y="823"/>
                </a:cubicBezTo>
                <a:cubicBezTo>
                  <a:pt x="1622" y="805"/>
                  <a:pt x="1628" y="786"/>
                  <a:pt x="1636" y="767"/>
                </a:cubicBezTo>
                <a:cubicBezTo>
                  <a:pt x="1663" y="896"/>
                  <a:pt x="1663" y="896"/>
                  <a:pt x="1663" y="896"/>
                </a:cubicBezTo>
                <a:cubicBezTo>
                  <a:pt x="1679" y="912"/>
                  <a:pt x="1696" y="927"/>
                  <a:pt x="1713" y="942"/>
                </a:cubicBezTo>
                <a:cubicBezTo>
                  <a:pt x="1727" y="952"/>
                  <a:pt x="1727" y="952"/>
                  <a:pt x="1727" y="952"/>
                </a:cubicBezTo>
                <a:cubicBezTo>
                  <a:pt x="1731" y="956"/>
                  <a:pt x="1734" y="959"/>
                  <a:pt x="1738" y="963"/>
                </a:cubicBezTo>
                <a:cubicBezTo>
                  <a:pt x="1746" y="969"/>
                  <a:pt x="1753" y="976"/>
                  <a:pt x="1760" y="982"/>
                </a:cubicBezTo>
                <a:cubicBezTo>
                  <a:pt x="1768" y="988"/>
                  <a:pt x="1775" y="994"/>
                  <a:pt x="1782" y="999"/>
                </a:cubicBezTo>
                <a:cubicBezTo>
                  <a:pt x="1785" y="1001"/>
                  <a:pt x="1787" y="1003"/>
                  <a:pt x="1789" y="1005"/>
                </a:cubicBezTo>
                <a:cubicBezTo>
                  <a:pt x="1751" y="1007"/>
                  <a:pt x="1713" y="1009"/>
                  <a:pt x="1675" y="1012"/>
                </a:cubicBezTo>
                <a:cubicBezTo>
                  <a:pt x="1596" y="1019"/>
                  <a:pt x="1521" y="1030"/>
                  <a:pt x="1450" y="1043"/>
                </a:cubicBezTo>
                <a:cubicBezTo>
                  <a:pt x="1421" y="1048"/>
                  <a:pt x="1395" y="1060"/>
                  <a:pt x="1371" y="1075"/>
                </a:cubicBezTo>
                <a:cubicBezTo>
                  <a:pt x="1360" y="1082"/>
                  <a:pt x="1349" y="1091"/>
                  <a:pt x="1338" y="1100"/>
                </a:cubicBezTo>
                <a:cubicBezTo>
                  <a:pt x="1336" y="1102"/>
                  <a:pt x="1333" y="1104"/>
                  <a:pt x="1330" y="1107"/>
                </a:cubicBezTo>
                <a:cubicBezTo>
                  <a:pt x="1327" y="1110"/>
                  <a:pt x="1327" y="1110"/>
                  <a:pt x="1327" y="1110"/>
                </a:cubicBezTo>
                <a:cubicBezTo>
                  <a:pt x="1326" y="1111"/>
                  <a:pt x="1326" y="1112"/>
                  <a:pt x="1326" y="1113"/>
                </a:cubicBezTo>
                <a:cubicBezTo>
                  <a:pt x="1325" y="1115"/>
                  <a:pt x="1325" y="1118"/>
                  <a:pt x="1324" y="1120"/>
                </a:cubicBezTo>
                <a:cubicBezTo>
                  <a:pt x="1323" y="1121"/>
                  <a:pt x="1322" y="1123"/>
                  <a:pt x="1321" y="1124"/>
                </a:cubicBezTo>
                <a:cubicBezTo>
                  <a:pt x="1320" y="1125"/>
                  <a:pt x="1319" y="1126"/>
                  <a:pt x="1319" y="1127"/>
                </a:cubicBezTo>
                <a:cubicBezTo>
                  <a:pt x="1309" y="1117"/>
                  <a:pt x="1297" y="1109"/>
                  <a:pt x="1284" y="1107"/>
                </a:cubicBezTo>
                <a:cubicBezTo>
                  <a:pt x="1259" y="1117"/>
                  <a:pt x="1241" y="1124"/>
                  <a:pt x="1215" y="1136"/>
                </a:cubicBezTo>
                <a:cubicBezTo>
                  <a:pt x="1200" y="1109"/>
                  <a:pt x="1200" y="1109"/>
                  <a:pt x="1200" y="1109"/>
                </a:cubicBezTo>
                <a:cubicBezTo>
                  <a:pt x="1219" y="1100"/>
                  <a:pt x="1252" y="1102"/>
                  <a:pt x="1263" y="1082"/>
                </a:cubicBezTo>
                <a:cubicBezTo>
                  <a:pt x="1265" y="1064"/>
                  <a:pt x="1226" y="1046"/>
                  <a:pt x="1228" y="1029"/>
                </a:cubicBezTo>
                <a:cubicBezTo>
                  <a:pt x="1237" y="1025"/>
                  <a:pt x="1247" y="1021"/>
                  <a:pt x="1249" y="1004"/>
                </a:cubicBezTo>
                <a:cubicBezTo>
                  <a:pt x="1222" y="1014"/>
                  <a:pt x="1191" y="1044"/>
                  <a:pt x="1153" y="1045"/>
                </a:cubicBezTo>
                <a:cubicBezTo>
                  <a:pt x="1145" y="1041"/>
                  <a:pt x="1136" y="1036"/>
                  <a:pt x="1127" y="1030"/>
                </a:cubicBezTo>
                <a:cubicBezTo>
                  <a:pt x="1118" y="1023"/>
                  <a:pt x="1109" y="1015"/>
                  <a:pt x="1101" y="1001"/>
                </a:cubicBezTo>
                <a:cubicBezTo>
                  <a:pt x="1095" y="1007"/>
                  <a:pt x="1089" y="1011"/>
                  <a:pt x="1083" y="1015"/>
                </a:cubicBezTo>
                <a:cubicBezTo>
                  <a:pt x="1076" y="1018"/>
                  <a:pt x="1069" y="1022"/>
                  <a:pt x="1062" y="1024"/>
                </a:cubicBezTo>
                <a:cubicBezTo>
                  <a:pt x="1047" y="1028"/>
                  <a:pt x="1031" y="1031"/>
                  <a:pt x="1013" y="1030"/>
                </a:cubicBezTo>
                <a:cubicBezTo>
                  <a:pt x="978" y="1030"/>
                  <a:pt x="936" y="1022"/>
                  <a:pt x="890" y="1009"/>
                </a:cubicBezTo>
                <a:cubicBezTo>
                  <a:pt x="881" y="1005"/>
                  <a:pt x="872" y="1007"/>
                  <a:pt x="861" y="1012"/>
                </a:cubicBezTo>
                <a:cubicBezTo>
                  <a:pt x="855" y="1015"/>
                  <a:pt x="850" y="1019"/>
                  <a:pt x="844" y="1023"/>
                </a:cubicBezTo>
                <a:cubicBezTo>
                  <a:pt x="841" y="1025"/>
                  <a:pt x="839" y="1027"/>
                  <a:pt x="836" y="1030"/>
                </a:cubicBezTo>
                <a:cubicBezTo>
                  <a:pt x="833" y="1032"/>
                  <a:pt x="830" y="1034"/>
                  <a:pt x="827" y="1038"/>
                </a:cubicBezTo>
                <a:cubicBezTo>
                  <a:pt x="819" y="1045"/>
                  <a:pt x="812" y="1052"/>
                  <a:pt x="805" y="1060"/>
                </a:cubicBezTo>
                <a:cubicBezTo>
                  <a:pt x="795" y="1072"/>
                  <a:pt x="795" y="1072"/>
                  <a:pt x="795" y="1072"/>
                </a:cubicBezTo>
                <a:cubicBezTo>
                  <a:pt x="790" y="1078"/>
                  <a:pt x="790" y="1078"/>
                  <a:pt x="790" y="1078"/>
                </a:cubicBezTo>
                <a:cubicBezTo>
                  <a:pt x="788" y="1079"/>
                  <a:pt x="788" y="1079"/>
                  <a:pt x="788" y="1079"/>
                </a:cubicBezTo>
                <a:cubicBezTo>
                  <a:pt x="788" y="1080"/>
                  <a:pt x="787" y="1080"/>
                  <a:pt x="787" y="1081"/>
                </a:cubicBezTo>
                <a:cubicBezTo>
                  <a:pt x="787" y="1081"/>
                  <a:pt x="787" y="1081"/>
                  <a:pt x="787" y="1081"/>
                </a:cubicBezTo>
                <a:cubicBezTo>
                  <a:pt x="786" y="1082"/>
                  <a:pt x="785" y="1082"/>
                  <a:pt x="784" y="1083"/>
                </a:cubicBezTo>
                <a:cubicBezTo>
                  <a:pt x="777" y="1085"/>
                  <a:pt x="777" y="1085"/>
                  <a:pt x="777" y="1085"/>
                </a:cubicBezTo>
                <a:cubicBezTo>
                  <a:pt x="770" y="1088"/>
                  <a:pt x="770" y="1088"/>
                  <a:pt x="770" y="1088"/>
                </a:cubicBezTo>
                <a:cubicBezTo>
                  <a:pt x="767" y="1089"/>
                  <a:pt x="767" y="1089"/>
                  <a:pt x="767" y="1089"/>
                </a:cubicBezTo>
                <a:cubicBezTo>
                  <a:pt x="765" y="1090"/>
                  <a:pt x="765" y="1090"/>
                  <a:pt x="765" y="1090"/>
                </a:cubicBezTo>
                <a:cubicBezTo>
                  <a:pt x="765" y="1090"/>
                  <a:pt x="765" y="1090"/>
                  <a:pt x="765" y="1090"/>
                </a:cubicBezTo>
                <a:cubicBezTo>
                  <a:pt x="768" y="1086"/>
                  <a:pt x="760" y="1095"/>
                  <a:pt x="761" y="1094"/>
                </a:cubicBezTo>
                <a:cubicBezTo>
                  <a:pt x="761" y="1094"/>
                  <a:pt x="761" y="1094"/>
                  <a:pt x="761" y="1094"/>
                </a:cubicBezTo>
                <a:cubicBezTo>
                  <a:pt x="761" y="1094"/>
                  <a:pt x="761" y="1094"/>
                  <a:pt x="761" y="1094"/>
                </a:cubicBezTo>
                <a:cubicBezTo>
                  <a:pt x="759" y="1095"/>
                  <a:pt x="759" y="1095"/>
                  <a:pt x="759" y="1095"/>
                </a:cubicBezTo>
                <a:cubicBezTo>
                  <a:pt x="747" y="1103"/>
                  <a:pt x="735" y="1111"/>
                  <a:pt x="723" y="1121"/>
                </a:cubicBezTo>
                <a:cubicBezTo>
                  <a:pt x="711" y="1130"/>
                  <a:pt x="699" y="1141"/>
                  <a:pt x="687" y="1151"/>
                </a:cubicBezTo>
                <a:cubicBezTo>
                  <a:pt x="681" y="1157"/>
                  <a:pt x="676" y="1163"/>
                  <a:pt x="670" y="1168"/>
                </a:cubicBezTo>
                <a:cubicBezTo>
                  <a:pt x="661" y="1177"/>
                  <a:pt x="661" y="1177"/>
                  <a:pt x="661" y="1177"/>
                </a:cubicBezTo>
                <a:cubicBezTo>
                  <a:pt x="653" y="1186"/>
                  <a:pt x="653" y="1186"/>
                  <a:pt x="653" y="1186"/>
                </a:cubicBezTo>
                <a:cubicBezTo>
                  <a:pt x="608" y="1236"/>
                  <a:pt x="566" y="1299"/>
                  <a:pt x="532" y="1372"/>
                </a:cubicBezTo>
                <a:cubicBezTo>
                  <a:pt x="515" y="1408"/>
                  <a:pt x="500" y="1448"/>
                  <a:pt x="487" y="1489"/>
                </a:cubicBezTo>
                <a:cubicBezTo>
                  <a:pt x="484" y="1499"/>
                  <a:pt x="481" y="1510"/>
                  <a:pt x="478" y="1520"/>
                </a:cubicBezTo>
                <a:cubicBezTo>
                  <a:pt x="473" y="1536"/>
                  <a:pt x="473" y="1536"/>
                  <a:pt x="473" y="1536"/>
                </a:cubicBezTo>
                <a:cubicBezTo>
                  <a:pt x="469" y="1557"/>
                  <a:pt x="469" y="1557"/>
                  <a:pt x="469" y="1557"/>
                </a:cubicBezTo>
                <a:cubicBezTo>
                  <a:pt x="465" y="1578"/>
                  <a:pt x="465" y="1578"/>
                  <a:pt x="465" y="1578"/>
                </a:cubicBezTo>
                <a:cubicBezTo>
                  <a:pt x="461" y="1599"/>
                  <a:pt x="461" y="1599"/>
                  <a:pt x="461" y="1599"/>
                </a:cubicBezTo>
                <a:cubicBezTo>
                  <a:pt x="459" y="1603"/>
                  <a:pt x="458" y="1607"/>
                  <a:pt x="456" y="1611"/>
                </a:cubicBezTo>
                <a:cubicBezTo>
                  <a:pt x="454" y="1614"/>
                  <a:pt x="454" y="1614"/>
                  <a:pt x="454" y="1614"/>
                </a:cubicBezTo>
                <a:cubicBezTo>
                  <a:pt x="454" y="1615"/>
                  <a:pt x="454" y="1615"/>
                  <a:pt x="454" y="1615"/>
                </a:cubicBezTo>
                <a:cubicBezTo>
                  <a:pt x="453" y="1616"/>
                  <a:pt x="453" y="1616"/>
                  <a:pt x="453" y="1616"/>
                </a:cubicBezTo>
                <a:cubicBezTo>
                  <a:pt x="453" y="1616"/>
                  <a:pt x="453" y="1616"/>
                  <a:pt x="453" y="1616"/>
                </a:cubicBezTo>
                <a:cubicBezTo>
                  <a:pt x="453" y="1613"/>
                  <a:pt x="453" y="1646"/>
                  <a:pt x="453" y="1632"/>
                </a:cubicBezTo>
                <a:cubicBezTo>
                  <a:pt x="453" y="1632"/>
                  <a:pt x="453" y="1632"/>
                  <a:pt x="453" y="1632"/>
                </a:cubicBezTo>
                <a:cubicBezTo>
                  <a:pt x="453" y="1633"/>
                  <a:pt x="453" y="1633"/>
                  <a:pt x="453" y="1633"/>
                </a:cubicBezTo>
                <a:cubicBezTo>
                  <a:pt x="450" y="1643"/>
                  <a:pt x="450" y="1643"/>
                  <a:pt x="450" y="1643"/>
                </a:cubicBezTo>
                <a:cubicBezTo>
                  <a:pt x="448" y="1650"/>
                  <a:pt x="446" y="1656"/>
                  <a:pt x="444" y="1663"/>
                </a:cubicBezTo>
                <a:cubicBezTo>
                  <a:pt x="440" y="1677"/>
                  <a:pt x="436" y="1691"/>
                  <a:pt x="432" y="1705"/>
                </a:cubicBezTo>
                <a:cubicBezTo>
                  <a:pt x="428" y="1720"/>
                  <a:pt x="423" y="1735"/>
                  <a:pt x="418" y="1749"/>
                </a:cubicBezTo>
                <a:cubicBezTo>
                  <a:pt x="414" y="1764"/>
                  <a:pt x="409" y="1780"/>
                  <a:pt x="404" y="1796"/>
                </a:cubicBezTo>
                <a:cubicBezTo>
                  <a:pt x="397" y="1804"/>
                  <a:pt x="387" y="1817"/>
                  <a:pt x="376" y="1831"/>
                </a:cubicBezTo>
                <a:cubicBezTo>
                  <a:pt x="366" y="1845"/>
                  <a:pt x="356" y="1858"/>
                  <a:pt x="350" y="1869"/>
                </a:cubicBezTo>
                <a:cubicBezTo>
                  <a:pt x="349" y="1876"/>
                  <a:pt x="348" y="1884"/>
                  <a:pt x="347" y="1892"/>
                </a:cubicBezTo>
                <a:cubicBezTo>
                  <a:pt x="347" y="1896"/>
                  <a:pt x="347" y="1900"/>
                  <a:pt x="347" y="1904"/>
                </a:cubicBezTo>
                <a:cubicBezTo>
                  <a:pt x="346" y="1910"/>
                  <a:pt x="346" y="1910"/>
                  <a:pt x="346" y="1910"/>
                </a:cubicBezTo>
                <a:cubicBezTo>
                  <a:pt x="346" y="1911"/>
                  <a:pt x="346" y="1912"/>
                  <a:pt x="347" y="1914"/>
                </a:cubicBezTo>
                <a:cubicBezTo>
                  <a:pt x="347" y="1918"/>
                  <a:pt x="347" y="1918"/>
                  <a:pt x="347" y="1918"/>
                </a:cubicBezTo>
                <a:cubicBezTo>
                  <a:pt x="348" y="1940"/>
                  <a:pt x="351" y="1963"/>
                  <a:pt x="356" y="1986"/>
                </a:cubicBezTo>
                <a:cubicBezTo>
                  <a:pt x="356" y="1987"/>
                  <a:pt x="356" y="1987"/>
                  <a:pt x="356" y="1987"/>
                </a:cubicBezTo>
                <a:cubicBezTo>
                  <a:pt x="356" y="1987"/>
                  <a:pt x="356" y="1987"/>
                  <a:pt x="356" y="1987"/>
                </a:cubicBezTo>
                <a:cubicBezTo>
                  <a:pt x="356" y="1988"/>
                  <a:pt x="356" y="1988"/>
                  <a:pt x="356" y="1988"/>
                </a:cubicBezTo>
                <a:cubicBezTo>
                  <a:pt x="356" y="1989"/>
                  <a:pt x="356" y="1989"/>
                  <a:pt x="356" y="1989"/>
                </a:cubicBezTo>
                <a:cubicBezTo>
                  <a:pt x="356" y="1992"/>
                  <a:pt x="356" y="1992"/>
                  <a:pt x="356" y="1992"/>
                </a:cubicBezTo>
                <a:cubicBezTo>
                  <a:pt x="356" y="1994"/>
                  <a:pt x="356" y="1994"/>
                  <a:pt x="356" y="1994"/>
                </a:cubicBezTo>
                <a:cubicBezTo>
                  <a:pt x="342" y="2001"/>
                  <a:pt x="328" y="2009"/>
                  <a:pt x="314" y="2017"/>
                </a:cubicBezTo>
                <a:cubicBezTo>
                  <a:pt x="280" y="2036"/>
                  <a:pt x="243" y="2060"/>
                  <a:pt x="205" y="2090"/>
                </a:cubicBezTo>
                <a:cubicBezTo>
                  <a:pt x="167" y="2120"/>
                  <a:pt x="128" y="2157"/>
                  <a:pt x="92" y="2201"/>
                </a:cubicBezTo>
                <a:cubicBezTo>
                  <a:pt x="56" y="2245"/>
                  <a:pt x="23" y="2296"/>
                  <a:pt x="0" y="2350"/>
                </a:cubicBezTo>
                <a:cubicBezTo>
                  <a:pt x="36" y="2302"/>
                  <a:pt x="77" y="2268"/>
                  <a:pt x="114" y="2236"/>
                </a:cubicBezTo>
                <a:cubicBezTo>
                  <a:pt x="152" y="2205"/>
                  <a:pt x="187" y="2177"/>
                  <a:pt x="219" y="2141"/>
                </a:cubicBezTo>
                <a:cubicBezTo>
                  <a:pt x="229" y="2152"/>
                  <a:pt x="251" y="2175"/>
                  <a:pt x="268" y="2162"/>
                </a:cubicBezTo>
                <a:cubicBezTo>
                  <a:pt x="283" y="2153"/>
                  <a:pt x="296" y="2145"/>
                  <a:pt x="309" y="2136"/>
                </a:cubicBezTo>
                <a:cubicBezTo>
                  <a:pt x="322" y="2128"/>
                  <a:pt x="335" y="2120"/>
                  <a:pt x="348" y="2112"/>
                </a:cubicBezTo>
                <a:cubicBezTo>
                  <a:pt x="354" y="2108"/>
                  <a:pt x="360" y="2104"/>
                  <a:pt x="366" y="2100"/>
                </a:cubicBezTo>
                <a:cubicBezTo>
                  <a:pt x="375" y="2095"/>
                  <a:pt x="375" y="2095"/>
                  <a:pt x="375" y="2095"/>
                </a:cubicBezTo>
                <a:cubicBezTo>
                  <a:pt x="377" y="2093"/>
                  <a:pt x="380" y="2092"/>
                  <a:pt x="383" y="2090"/>
                </a:cubicBezTo>
                <a:cubicBezTo>
                  <a:pt x="384" y="2090"/>
                  <a:pt x="385" y="2089"/>
                  <a:pt x="385" y="2089"/>
                </a:cubicBezTo>
                <a:cubicBezTo>
                  <a:pt x="386" y="2089"/>
                  <a:pt x="386" y="2090"/>
                  <a:pt x="386" y="2090"/>
                </a:cubicBezTo>
                <a:cubicBezTo>
                  <a:pt x="387" y="2092"/>
                  <a:pt x="389" y="2094"/>
                  <a:pt x="390" y="2096"/>
                </a:cubicBezTo>
                <a:cubicBezTo>
                  <a:pt x="391" y="2097"/>
                  <a:pt x="391" y="2097"/>
                  <a:pt x="391" y="2097"/>
                </a:cubicBezTo>
                <a:cubicBezTo>
                  <a:pt x="391" y="2097"/>
                  <a:pt x="391" y="2097"/>
                  <a:pt x="391" y="2098"/>
                </a:cubicBezTo>
                <a:cubicBezTo>
                  <a:pt x="393" y="2101"/>
                  <a:pt x="393" y="2101"/>
                  <a:pt x="393" y="2101"/>
                </a:cubicBezTo>
                <a:cubicBezTo>
                  <a:pt x="397" y="2108"/>
                  <a:pt x="397" y="2108"/>
                  <a:pt x="397" y="2108"/>
                </a:cubicBezTo>
                <a:cubicBezTo>
                  <a:pt x="401" y="2115"/>
                  <a:pt x="405" y="2121"/>
                  <a:pt x="409" y="2127"/>
                </a:cubicBezTo>
                <a:cubicBezTo>
                  <a:pt x="403" y="2135"/>
                  <a:pt x="398" y="2144"/>
                  <a:pt x="392" y="2152"/>
                </a:cubicBezTo>
                <a:cubicBezTo>
                  <a:pt x="386" y="2162"/>
                  <a:pt x="380" y="2172"/>
                  <a:pt x="374" y="2181"/>
                </a:cubicBezTo>
                <a:cubicBezTo>
                  <a:pt x="369" y="2192"/>
                  <a:pt x="363" y="2202"/>
                  <a:pt x="357" y="2212"/>
                </a:cubicBezTo>
                <a:cubicBezTo>
                  <a:pt x="349" y="2219"/>
                  <a:pt x="363" y="2248"/>
                  <a:pt x="393" y="2264"/>
                </a:cubicBezTo>
                <a:cubicBezTo>
                  <a:pt x="385" y="2271"/>
                  <a:pt x="377" y="2277"/>
                  <a:pt x="370" y="2284"/>
                </a:cubicBezTo>
                <a:cubicBezTo>
                  <a:pt x="353" y="2298"/>
                  <a:pt x="395" y="2325"/>
                  <a:pt x="378" y="2340"/>
                </a:cubicBezTo>
                <a:cubicBezTo>
                  <a:pt x="374" y="2350"/>
                  <a:pt x="369" y="2360"/>
                  <a:pt x="363" y="2370"/>
                </a:cubicBezTo>
                <a:cubicBezTo>
                  <a:pt x="357" y="2381"/>
                  <a:pt x="351" y="2391"/>
                  <a:pt x="344" y="2401"/>
                </a:cubicBezTo>
                <a:cubicBezTo>
                  <a:pt x="341" y="2406"/>
                  <a:pt x="338" y="2410"/>
                  <a:pt x="334" y="2415"/>
                </a:cubicBezTo>
                <a:cubicBezTo>
                  <a:pt x="323" y="2429"/>
                  <a:pt x="323" y="2429"/>
                  <a:pt x="323" y="2429"/>
                </a:cubicBezTo>
                <a:cubicBezTo>
                  <a:pt x="316" y="2439"/>
                  <a:pt x="308" y="2449"/>
                  <a:pt x="300" y="2458"/>
                </a:cubicBezTo>
                <a:cubicBezTo>
                  <a:pt x="284" y="2476"/>
                  <a:pt x="266" y="2497"/>
                  <a:pt x="248" y="2516"/>
                </a:cubicBezTo>
                <a:cubicBezTo>
                  <a:pt x="241" y="2523"/>
                  <a:pt x="241" y="2523"/>
                  <a:pt x="241" y="2523"/>
                </a:cubicBezTo>
                <a:cubicBezTo>
                  <a:pt x="238" y="2527"/>
                  <a:pt x="238" y="2527"/>
                  <a:pt x="238" y="2527"/>
                </a:cubicBezTo>
                <a:cubicBezTo>
                  <a:pt x="236" y="2528"/>
                  <a:pt x="236" y="2528"/>
                  <a:pt x="236" y="2528"/>
                </a:cubicBezTo>
                <a:cubicBezTo>
                  <a:pt x="230" y="2535"/>
                  <a:pt x="230" y="2535"/>
                  <a:pt x="230" y="2535"/>
                </a:cubicBezTo>
                <a:cubicBezTo>
                  <a:pt x="220" y="2545"/>
                  <a:pt x="220" y="2545"/>
                  <a:pt x="220" y="2545"/>
                </a:cubicBezTo>
                <a:cubicBezTo>
                  <a:pt x="210" y="2555"/>
                  <a:pt x="210" y="2555"/>
                  <a:pt x="210" y="2555"/>
                </a:cubicBezTo>
                <a:cubicBezTo>
                  <a:pt x="208" y="2558"/>
                  <a:pt x="208" y="2558"/>
                  <a:pt x="208" y="2558"/>
                </a:cubicBezTo>
                <a:cubicBezTo>
                  <a:pt x="207" y="2559"/>
                  <a:pt x="207" y="2559"/>
                  <a:pt x="207" y="2559"/>
                </a:cubicBezTo>
                <a:cubicBezTo>
                  <a:pt x="206" y="2560"/>
                  <a:pt x="206" y="2560"/>
                  <a:pt x="206" y="2560"/>
                </a:cubicBezTo>
                <a:cubicBezTo>
                  <a:pt x="206" y="2560"/>
                  <a:pt x="206" y="2560"/>
                  <a:pt x="205" y="2561"/>
                </a:cubicBezTo>
                <a:cubicBezTo>
                  <a:pt x="193" y="2575"/>
                  <a:pt x="193" y="2575"/>
                  <a:pt x="193" y="2575"/>
                </a:cubicBezTo>
                <a:cubicBezTo>
                  <a:pt x="176" y="2595"/>
                  <a:pt x="160" y="2615"/>
                  <a:pt x="145" y="2635"/>
                </a:cubicBezTo>
                <a:cubicBezTo>
                  <a:pt x="133" y="2652"/>
                  <a:pt x="121" y="2670"/>
                  <a:pt x="109" y="2688"/>
                </a:cubicBezTo>
                <a:cubicBezTo>
                  <a:pt x="103" y="2696"/>
                  <a:pt x="98" y="2706"/>
                  <a:pt x="93" y="2715"/>
                </a:cubicBezTo>
                <a:cubicBezTo>
                  <a:pt x="87" y="2725"/>
                  <a:pt x="82" y="2734"/>
                  <a:pt x="77" y="2744"/>
                </a:cubicBezTo>
                <a:cubicBezTo>
                  <a:pt x="67" y="2763"/>
                  <a:pt x="58" y="2783"/>
                  <a:pt x="50" y="2803"/>
                </a:cubicBezTo>
                <a:cubicBezTo>
                  <a:pt x="17" y="2884"/>
                  <a:pt x="2" y="2973"/>
                  <a:pt x="7" y="3054"/>
                </a:cubicBezTo>
                <a:cubicBezTo>
                  <a:pt x="13" y="3034"/>
                  <a:pt x="21" y="3015"/>
                  <a:pt x="28" y="2998"/>
                </a:cubicBezTo>
                <a:cubicBezTo>
                  <a:pt x="30" y="2994"/>
                  <a:pt x="32" y="2989"/>
                  <a:pt x="34" y="2985"/>
                </a:cubicBezTo>
                <a:cubicBezTo>
                  <a:pt x="36" y="2981"/>
                  <a:pt x="38" y="2976"/>
                  <a:pt x="40" y="2972"/>
                </a:cubicBezTo>
                <a:cubicBezTo>
                  <a:pt x="44" y="2964"/>
                  <a:pt x="48" y="2955"/>
                  <a:pt x="52" y="2947"/>
                </a:cubicBezTo>
                <a:cubicBezTo>
                  <a:pt x="56" y="2939"/>
                  <a:pt x="60" y="2930"/>
                  <a:pt x="63" y="2922"/>
                </a:cubicBezTo>
                <a:cubicBezTo>
                  <a:pt x="67" y="2913"/>
                  <a:pt x="71" y="2905"/>
                  <a:pt x="74" y="2896"/>
                </a:cubicBezTo>
                <a:cubicBezTo>
                  <a:pt x="77" y="2887"/>
                  <a:pt x="80" y="2878"/>
                  <a:pt x="82" y="2869"/>
                </a:cubicBezTo>
                <a:cubicBezTo>
                  <a:pt x="85" y="2859"/>
                  <a:pt x="87" y="2850"/>
                  <a:pt x="89" y="2839"/>
                </a:cubicBezTo>
                <a:cubicBezTo>
                  <a:pt x="104" y="2844"/>
                  <a:pt x="135" y="2855"/>
                  <a:pt x="142" y="2837"/>
                </a:cubicBezTo>
                <a:cubicBezTo>
                  <a:pt x="156" y="2811"/>
                  <a:pt x="171" y="2784"/>
                  <a:pt x="185" y="2758"/>
                </a:cubicBezTo>
                <a:cubicBezTo>
                  <a:pt x="192" y="2744"/>
                  <a:pt x="200" y="2732"/>
                  <a:pt x="208" y="2720"/>
                </a:cubicBezTo>
                <a:cubicBezTo>
                  <a:pt x="215" y="2708"/>
                  <a:pt x="223" y="2697"/>
                  <a:pt x="231" y="2685"/>
                </a:cubicBezTo>
                <a:cubicBezTo>
                  <a:pt x="241" y="2673"/>
                  <a:pt x="251" y="2661"/>
                  <a:pt x="262" y="2650"/>
                </a:cubicBezTo>
                <a:cubicBezTo>
                  <a:pt x="267" y="2644"/>
                  <a:pt x="272" y="2639"/>
                  <a:pt x="278" y="2635"/>
                </a:cubicBezTo>
                <a:cubicBezTo>
                  <a:pt x="283" y="2630"/>
                  <a:pt x="290" y="2624"/>
                  <a:pt x="291" y="2624"/>
                </a:cubicBezTo>
                <a:cubicBezTo>
                  <a:pt x="304" y="2620"/>
                  <a:pt x="318" y="2620"/>
                  <a:pt x="335" y="2624"/>
                </a:cubicBezTo>
                <a:cubicBezTo>
                  <a:pt x="337" y="2625"/>
                  <a:pt x="340" y="2625"/>
                  <a:pt x="343" y="2626"/>
                </a:cubicBezTo>
                <a:cubicBezTo>
                  <a:pt x="344" y="2627"/>
                  <a:pt x="346" y="2627"/>
                  <a:pt x="347" y="2628"/>
                </a:cubicBezTo>
                <a:cubicBezTo>
                  <a:pt x="350" y="2628"/>
                  <a:pt x="350" y="2628"/>
                  <a:pt x="350" y="2628"/>
                </a:cubicBezTo>
                <a:cubicBezTo>
                  <a:pt x="350" y="2628"/>
                  <a:pt x="350" y="2628"/>
                  <a:pt x="350" y="2628"/>
                </a:cubicBezTo>
                <a:cubicBezTo>
                  <a:pt x="349" y="2629"/>
                  <a:pt x="357" y="2621"/>
                  <a:pt x="354" y="2625"/>
                </a:cubicBezTo>
                <a:cubicBezTo>
                  <a:pt x="354" y="2625"/>
                  <a:pt x="354" y="2625"/>
                  <a:pt x="354" y="2625"/>
                </a:cubicBezTo>
                <a:cubicBezTo>
                  <a:pt x="354" y="2625"/>
                  <a:pt x="354" y="2625"/>
                  <a:pt x="354" y="2625"/>
                </a:cubicBezTo>
                <a:cubicBezTo>
                  <a:pt x="354" y="2625"/>
                  <a:pt x="354" y="2625"/>
                  <a:pt x="354" y="2625"/>
                </a:cubicBezTo>
                <a:cubicBezTo>
                  <a:pt x="354" y="2625"/>
                  <a:pt x="354" y="2625"/>
                  <a:pt x="354" y="2625"/>
                </a:cubicBezTo>
                <a:cubicBezTo>
                  <a:pt x="355" y="2625"/>
                  <a:pt x="355" y="2625"/>
                  <a:pt x="355" y="2625"/>
                </a:cubicBezTo>
                <a:cubicBezTo>
                  <a:pt x="356" y="2625"/>
                  <a:pt x="356" y="2625"/>
                  <a:pt x="356" y="2625"/>
                </a:cubicBezTo>
                <a:cubicBezTo>
                  <a:pt x="364" y="2627"/>
                  <a:pt x="372" y="2629"/>
                  <a:pt x="381" y="2630"/>
                </a:cubicBezTo>
                <a:cubicBezTo>
                  <a:pt x="397" y="2633"/>
                  <a:pt x="414" y="2632"/>
                  <a:pt x="426" y="2620"/>
                </a:cubicBezTo>
                <a:cubicBezTo>
                  <a:pt x="426" y="2620"/>
                  <a:pt x="426" y="2620"/>
                  <a:pt x="426" y="2620"/>
                </a:cubicBezTo>
                <a:cubicBezTo>
                  <a:pt x="402" y="2645"/>
                  <a:pt x="402" y="2645"/>
                  <a:pt x="402" y="2645"/>
                </a:cubicBezTo>
                <a:cubicBezTo>
                  <a:pt x="412" y="2652"/>
                  <a:pt x="429" y="2666"/>
                  <a:pt x="436" y="2672"/>
                </a:cubicBezTo>
                <a:cubicBezTo>
                  <a:pt x="427" y="2676"/>
                  <a:pt x="413" y="2674"/>
                  <a:pt x="398" y="2672"/>
                </a:cubicBezTo>
                <a:cubicBezTo>
                  <a:pt x="393" y="2703"/>
                  <a:pt x="370" y="2746"/>
                  <a:pt x="345" y="2781"/>
                </a:cubicBezTo>
                <a:cubicBezTo>
                  <a:pt x="320" y="2816"/>
                  <a:pt x="293" y="2843"/>
                  <a:pt x="282" y="2841"/>
                </a:cubicBezTo>
                <a:cubicBezTo>
                  <a:pt x="275" y="2848"/>
                  <a:pt x="259" y="2859"/>
                  <a:pt x="238" y="2870"/>
                </a:cubicBezTo>
                <a:cubicBezTo>
                  <a:pt x="218" y="2882"/>
                  <a:pt x="193" y="2894"/>
                  <a:pt x="167" y="2906"/>
                </a:cubicBezTo>
                <a:cubicBezTo>
                  <a:pt x="156" y="2910"/>
                  <a:pt x="146" y="2914"/>
                  <a:pt x="136" y="2917"/>
                </a:cubicBezTo>
                <a:cubicBezTo>
                  <a:pt x="126" y="2921"/>
                  <a:pt x="117" y="2925"/>
                  <a:pt x="109" y="2929"/>
                </a:cubicBezTo>
                <a:cubicBezTo>
                  <a:pt x="93" y="2937"/>
                  <a:pt x="81" y="2946"/>
                  <a:pt x="75" y="2952"/>
                </a:cubicBezTo>
                <a:cubicBezTo>
                  <a:pt x="53" y="2961"/>
                  <a:pt x="48" y="2989"/>
                  <a:pt x="55" y="3026"/>
                </a:cubicBezTo>
                <a:cubicBezTo>
                  <a:pt x="56" y="3044"/>
                  <a:pt x="59" y="3064"/>
                  <a:pt x="62" y="3085"/>
                </a:cubicBezTo>
                <a:cubicBezTo>
                  <a:pt x="62" y="3090"/>
                  <a:pt x="63" y="3095"/>
                  <a:pt x="64" y="3101"/>
                </a:cubicBezTo>
                <a:cubicBezTo>
                  <a:pt x="64" y="3104"/>
                  <a:pt x="65" y="3106"/>
                  <a:pt x="65" y="3109"/>
                </a:cubicBezTo>
                <a:cubicBezTo>
                  <a:pt x="65" y="3111"/>
                  <a:pt x="66" y="3112"/>
                  <a:pt x="67" y="3114"/>
                </a:cubicBezTo>
                <a:cubicBezTo>
                  <a:pt x="69" y="3119"/>
                  <a:pt x="69" y="3119"/>
                  <a:pt x="69" y="3119"/>
                </a:cubicBezTo>
                <a:cubicBezTo>
                  <a:pt x="76" y="3131"/>
                  <a:pt x="83" y="3144"/>
                  <a:pt x="91" y="3157"/>
                </a:cubicBezTo>
                <a:cubicBezTo>
                  <a:pt x="104" y="3175"/>
                  <a:pt x="119" y="3192"/>
                  <a:pt x="134" y="3209"/>
                </a:cubicBezTo>
                <a:cubicBezTo>
                  <a:pt x="140" y="3216"/>
                  <a:pt x="140" y="3216"/>
                  <a:pt x="140" y="3216"/>
                </a:cubicBezTo>
                <a:cubicBezTo>
                  <a:pt x="145" y="3222"/>
                  <a:pt x="145" y="3222"/>
                  <a:pt x="145" y="3222"/>
                </a:cubicBezTo>
                <a:cubicBezTo>
                  <a:pt x="155" y="3233"/>
                  <a:pt x="155" y="3233"/>
                  <a:pt x="155" y="3233"/>
                </a:cubicBezTo>
                <a:cubicBezTo>
                  <a:pt x="161" y="3241"/>
                  <a:pt x="167" y="3248"/>
                  <a:pt x="173" y="3255"/>
                </a:cubicBezTo>
                <a:cubicBezTo>
                  <a:pt x="186" y="3269"/>
                  <a:pt x="198" y="3281"/>
                  <a:pt x="209" y="3292"/>
                </a:cubicBezTo>
                <a:cubicBezTo>
                  <a:pt x="221" y="3303"/>
                  <a:pt x="232" y="3312"/>
                  <a:pt x="241" y="3318"/>
                </a:cubicBezTo>
                <a:cubicBezTo>
                  <a:pt x="284" y="3356"/>
                  <a:pt x="228" y="3394"/>
                  <a:pt x="220" y="3440"/>
                </a:cubicBezTo>
                <a:cubicBezTo>
                  <a:pt x="245" y="3436"/>
                  <a:pt x="262" y="3446"/>
                  <a:pt x="279" y="3457"/>
                </a:cubicBezTo>
                <a:cubicBezTo>
                  <a:pt x="296" y="3467"/>
                  <a:pt x="313" y="3477"/>
                  <a:pt x="339" y="3473"/>
                </a:cubicBezTo>
                <a:cubicBezTo>
                  <a:pt x="338" y="3477"/>
                  <a:pt x="346" y="3482"/>
                  <a:pt x="361" y="3487"/>
                </a:cubicBezTo>
                <a:cubicBezTo>
                  <a:pt x="375" y="3492"/>
                  <a:pt x="394" y="3498"/>
                  <a:pt x="417" y="3503"/>
                </a:cubicBezTo>
                <a:cubicBezTo>
                  <a:pt x="461" y="3514"/>
                  <a:pt x="515" y="3524"/>
                  <a:pt x="551" y="3528"/>
                </a:cubicBezTo>
                <a:cubicBezTo>
                  <a:pt x="551" y="3528"/>
                  <a:pt x="577" y="3515"/>
                  <a:pt x="649" y="3523"/>
                </a:cubicBezTo>
                <a:cubicBezTo>
                  <a:pt x="673" y="3525"/>
                  <a:pt x="674" y="3509"/>
                  <a:pt x="676" y="3494"/>
                </a:cubicBezTo>
                <a:cubicBezTo>
                  <a:pt x="674" y="3509"/>
                  <a:pt x="674" y="3509"/>
                  <a:pt x="673" y="3525"/>
                </a:cubicBezTo>
                <a:cubicBezTo>
                  <a:pt x="699" y="3496"/>
                  <a:pt x="742" y="3530"/>
                  <a:pt x="767" y="3517"/>
                </a:cubicBezTo>
                <a:cubicBezTo>
                  <a:pt x="766" y="3532"/>
                  <a:pt x="766" y="3532"/>
                  <a:pt x="764" y="3548"/>
                </a:cubicBezTo>
                <a:cubicBezTo>
                  <a:pt x="813" y="3521"/>
                  <a:pt x="857" y="3555"/>
                  <a:pt x="905" y="3543"/>
                </a:cubicBezTo>
                <a:cubicBezTo>
                  <a:pt x="903" y="3559"/>
                  <a:pt x="903" y="3559"/>
                  <a:pt x="902" y="3574"/>
                </a:cubicBezTo>
                <a:cubicBezTo>
                  <a:pt x="914" y="3575"/>
                  <a:pt x="925" y="3576"/>
                  <a:pt x="934" y="3579"/>
                </a:cubicBezTo>
                <a:cubicBezTo>
                  <a:pt x="942" y="3581"/>
                  <a:pt x="948" y="3585"/>
                  <a:pt x="947" y="3593"/>
                </a:cubicBezTo>
                <a:cubicBezTo>
                  <a:pt x="946" y="3608"/>
                  <a:pt x="946" y="3608"/>
                  <a:pt x="945" y="3624"/>
                </a:cubicBezTo>
                <a:cubicBezTo>
                  <a:pt x="967" y="3641"/>
                  <a:pt x="1015" y="3613"/>
                  <a:pt x="1012" y="3643"/>
                </a:cubicBezTo>
                <a:cubicBezTo>
                  <a:pt x="1014" y="3628"/>
                  <a:pt x="1014" y="3628"/>
                  <a:pt x="1015" y="3613"/>
                </a:cubicBezTo>
                <a:cubicBezTo>
                  <a:pt x="1060" y="3616"/>
                  <a:pt x="1100" y="3622"/>
                  <a:pt x="1137" y="3630"/>
                </a:cubicBezTo>
                <a:cubicBezTo>
                  <a:pt x="1155" y="3634"/>
                  <a:pt x="1173" y="3639"/>
                  <a:pt x="1190" y="3643"/>
                </a:cubicBezTo>
                <a:cubicBezTo>
                  <a:pt x="1199" y="3646"/>
                  <a:pt x="1208" y="3648"/>
                  <a:pt x="1216" y="3651"/>
                </a:cubicBezTo>
                <a:cubicBezTo>
                  <a:pt x="1224" y="3653"/>
                  <a:pt x="1232" y="3655"/>
                  <a:pt x="1241" y="3658"/>
                </a:cubicBezTo>
                <a:cubicBezTo>
                  <a:pt x="1284" y="3675"/>
                  <a:pt x="1330" y="3687"/>
                  <a:pt x="1378" y="3695"/>
                </a:cubicBezTo>
                <a:cubicBezTo>
                  <a:pt x="1427" y="3703"/>
                  <a:pt x="1477" y="3707"/>
                  <a:pt x="1528" y="3708"/>
                </a:cubicBezTo>
                <a:cubicBezTo>
                  <a:pt x="1541" y="3708"/>
                  <a:pt x="1554" y="3708"/>
                  <a:pt x="1566" y="3708"/>
                </a:cubicBezTo>
                <a:cubicBezTo>
                  <a:pt x="1579" y="3708"/>
                  <a:pt x="1591" y="3708"/>
                  <a:pt x="1604" y="3708"/>
                </a:cubicBezTo>
                <a:cubicBezTo>
                  <a:pt x="1617" y="3707"/>
                  <a:pt x="1630" y="3707"/>
                  <a:pt x="1642" y="3706"/>
                </a:cubicBezTo>
                <a:cubicBezTo>
                  <a:pt x="1654" y="3706"/>
                  <a:pt x="1665" y="3705"/>
                  <a:pt x="1677" y="3704"/>
                </a:cubicBezTo>
                <a:cubicBezTo>
                  <a:pt x="1689" y="3703"/>
                  <a:pt x="1700" y="3702"/>
                  <a:pt x="1712" y="3702"/>
                </a:cubicBezTo>
                <a:cubicBezTo>
                  <a:pt x="1723" y="3701"/>
                  <a:pt x="1734" y="3700"/>
                  <a:pt x="1745" y="3699"/>
                </a:cubicBezTo>
                <a:cubicBezTo>
                  <a:pt x="1765" y="3697"/>
                  <a:pt x="1786" y="3695"/>
                  <a:pt x="1806" y="3693"/>
                </a:cubicBezTo>
                <a:cubicBezTo>
                  <a:pt x="1823" y="3694"/>
                  <a:pt x="1844" y="3666"/>
                  <a:pt x="1831" y="3633"/>
                </a:cubicBezTo>
                <a:cubicBezTo>
                  <a:pt x="1840" y="3634"/>
                  <a:pt x="1847" y="3635"/>
                  <a:pt x="1855" y="3636"/>
                </a:cubicBezTo>
                <a:cubicBezTo>
                  <a:pt x="1864" y="3637"/>
                  <a:pt x="1872" y="3638"/>
                  <a:pt x="1880" y="3639"/>
                </a:cubicBezTo>
                <a:cubicBezTo>
                  <a:pt x="1888" y="3640"/>
                  <a:pt x="1893" y="3638"/>
                  <a:pt x="1897" y="3634"/>
                </a:cubicBezTo>
                <a:cubicBezTo>
                  <a:pt x="1901" y="3631"/>
                  <a:pt x="1904" y="3625"/>
                  <a:pt x="1907" y="3620"/>
                </a:cubicBezTo>
                <a:cubicBezTo>
                  <a:pt x="1912" y="3609"/>
                  <a:pt x="1918" y="3598"/>
                  <a:pt x="1933" y="3601"/>
                </a:cubicBezTo>
                <a:cubicBezTo>
                  <a:pt x="1940" y="3600"/>
                  <a:pt x="1947" y="3599"/>
                  <a:pt x="1954" y="3598"/>
                </a:cubicBezTo>
                <a:cubicBezTo>
                  <a:pt x="1961" y="3597"/>
                  <a:pt x="1968" y="3597"/>
                  <a:pt x="1975" y="3597"/>
                </a:cubicBezTo>
                <a:cubicBezTo>
                  <a:pt x="1982" y="3597"/>
                  <a:pt x="1990" y="3597"/>
                  <a:pt x="1997" y="3597"/>
                </a:cubicBezTo>
                <a:cubicBezTo>
                  <a:pt x="2008" y="3597"/>
                  <a:pt x="2008" y="3597"/>
                  <a:pt x="2008" y="3597"/>
                </a:cubicBezTo>
                <a:cubicBezTo>
                  <a:pt x="2013" y="3597"/>
                  <a:pt x="2013" y="3597"/>
                  <a:pt x="2013" y="3597"/>
                </a:cubicBezTo>
                <a:cubicBezTo>
                  <a:pt x="2016" y="3597"/>
                  <a:pt x="2016" y="3597"/>
                  <a:pt x="2016" y="3597"/>
                </a:cubicBezTo>
                <a:cubicBezTo>
                  <a:pt x="2019" y="3597"/>
                  <a:pt x="2019" y="3597"/>
                  <a:pt x="2019" y="3597"/>
                </a:cubicBezTo>
                <a:cubicBezTo>
                  <a:pt x="2055" y="3600"/>
                  <a:pt x="2091" y="3603"/>
                  <a:pt x="2126" y="3608"/>
                </a:cubicBezTo>
                <a:cubicBezTo>
                  <a:pt x="2135" y="3609"/>
                  <a:pt x="2143" y="3611"/>
                  <a:pt x="2151" y="3612"/>
                </a:cubicBezTo>
                <a:cubicBezTo>
                  <a:pt x="2176" y="3616"/>
                  <a:pt x="2176" y="3616"/>
                  <a:pt x="2176" y="3616"/>
                </a:cubicBezTo>
                <a:cubicBezTo>
                  <a:pt x="2193" y="3619"/>
                  <a:pt x="2209" y="3622"/>
                  <a:pt x="2225" y="3626"/>
                </a:cubicBezTo>
                <a:cubicBezTo>
                  <a:pt x="2242" y="3629"/>
                  <a:pt x="2258" y="3633"/>
                  <a:pt x="2274" y="3637"/>
                </a:cubicBezTo>
                <a:cubicBezTo>
                  <a:pt x="2278" y="3638"/>
                  <a:pt x="2282" y="3639"/>
                  <a:pt x="2286" y="3640"/>
                </a:cubicBezTo>
                <a:cubicBezTo>
                  <a:pt x="2287" y="3641"/>
                  <a:pt x="2287" y="3642"/>
                  <a:pt x="2287" y="3643"/>
                </a:cubicBezTo>
                <a:cubicBezTo>
                  <a:pt x="2294" y="3642"/>
                  <a:pt x="2294" y="3642"/>
                  <a:pt x="2294" y="3642"/>
                </a:cubicBezTo>
                <a:cubicBezTo>
                  <a:pt x="2304" y="3644"/>
                  <a:pt x="2314" y="3647"/>
                  <a:pt x="2323" y="3649"/>
                </a:cubicBezTo>
                <a:cubicBezTo>
                  <a:pt x="2333" y="3652"/>
                  <a:pt x="2343" y="3654"/>
                  <a:pt x="2353" y="3657"/>
                </a:cubicBezTo>
                <a:cubicBezTo>
                  <a:pt x="2354" y="3662"/>
                  <a:pt x="2354" y="3662"/>
                  <a:pt x="2354" y="3662"/>
                </a:cubicBezTo>
                <a:cubicBezTo>
                  <a:pt x="2252" y="3681"/>
                  <a:pt x="2252" y="3681"/>
                  <a:pt x="2252" y="3681"/>
                </a:cubicBezTo>
                <a:cubicBezTo>
                  <a:pt x="2218" y="3686"/>
                  <a:pt x="2185" y="3694"/>
                  <a:pt x="2151" y="3700"/>
                </a:cubicBezTo>
                <a:cubicBezTo>
                  <a:pt x="1960" y="3737"/>
                  <a:pt x="1960" y="3737"/>
                  <a:pt x="1960" y="3737"/>
                </a:cubicBezTo>
                <a:cubicBezTo>
                  <a:pt x="1963" y="3752"/>
                  <a:pt x="1967" y="3767"/>
                  <a:pt x="1997" y="3761"/>
                </a:cubicBezTo>
                <a:cubicBezTo>
                  <a:pt x="1990" y="3763"/>
                  <a:pt x="1983" y="3764"/>
                  <a:pt x="1976" y="3765"/>
                </a:cubicBezTo>
                <a:cubicBezTo>
                  <a:pt x="1969" y="3767"/>
                  <a:pt x="1962" y="3768"/>
                  <a:pt x="1955" y="3769"/>
                </a:cubicBezTo>
                <a:cubicBezTo>
                  <a:pt x="1942" y="3771"/>
                  <a:pt x="1928" y="3773"/>
                  <a:pt x="1915" y="3776"/>
                </a:cubicBezTo>
                <a:cubicBezTo>
                  <a:pt x="1902" y="3780"/>
                  <a:pt x="1888" y="3783"/>
                  <a:pt x="1875" y="3787"/>
                </a:cubicBezTo>
                <a:cubicBezTo>
                  <a:pt x="1862" y="3791"/>
                  <a:pt x="1849" y="3797"/>
                  <a:pt x="1835" y="3802"/>
                </a:cubicBezTo>
                <a:cubicBezTo>
                  <a:pt x="1815" y="3810"/>
                  <a:pt x="1815" y="3810"/>
                  <a:pt x="1815" y="3810"/>
                </a:cubicBezTo>
                <a:cubicBezTo>
                  <a:pt x="1794" y="3819"/>
                  <a:pt x="1794" y="3819"/>
                  <a:pt x="1794" y="3819"/>
                </a:cubicBezTo>
                <a:cubicBezTo>
                  <a:pt x="1779" y="3825"/>
                  <a:pt x="1765" y="3832"/>
                  <a:pt x="1750" y="3838"/>
                </a:cubicBezTo>
                <a:cubicBezTo>
                  <a:pt x="1743" y="3841"/>
                  <a:pt x="1735" y="3844"/>
                  <a:pt x="1728" y="3847"/>
                </a:cubicBezTo>
                <a:cubicBezTo>
                  <a:pt x="1724" y="3849"/>
                  <a:pt x="1720" y="3850"/>
                  <a:pt x="1716" y="3852"/>
                </a:cubicBezTo>
                <a:cubicBezTo>
                  <a:pt x="1707" y="3856"/>
                  <a:pt x="1707" y="3856"/>
                  <a:pt x="1707" y="3856"/>
                </a:cubicBezTo>
                <a:cubicBezTo>
                  <a:pt x="1700" y="3859"/>
                  <a:pt x="1693" y="3863"/>
                  <a:pt x="1687" y="3866"/>
                </a:cubicBezTo>
                <a:cubicBezTo>
                  <a:pt x="1680" y="3869"/>
                  <a:pt x="1674" y="3872"/>
                  <a:pt x="1666" y="3875"/>
                </a:cubicBezTo>
                <a:cubicBezTo>
                  <a:pt x="1659" y="3879"/>
                  <a:pt x="1652" y="3882"/>
                  <a:pt x="1645" y="3885"/>
                </a:cubicBezTo>
                <a:cubicBezTo>
                  <a:pt x="1638" y="3889"/>
                  <a:pt x="1632" y="3892"/>
                  <a:pt x="1625" y="3896"/>
                </a:cubicBezTo>
                <a:cubicBezTo>
                  <a:pt x="1612" y="3907"/>
                  <a:pt x="1616" y="3922"/>
                  <a:pt x="1636" y="3933"/>
                </a:cubicBezTo>
                <a:cubicBezTo>
                  <a:pt x="1655" y="3944"/>
                  <a:pt x="1702" y="3947"/>
                  <a:pt x="1745" y="3941"/>
                </a:cubicBezTo>
                <a:cubicBezTo>
                  <a:pt x="1758" y="3936"/>
                  <a:pt x="1770" y="3932"/>
                  <a:pt x="1782" y="3928"/>
                </a:cubicBezTo>
                <a:cubicBezTo>
                  <a:pt x="1794" y="3923"/>
                  <a:pt x="1805" y="3919"/>
                  <a:pt x="1816" y="3915"/>
                </a:cubicBezTo>
                <a:cubicBezTo>
                  <a:pt x="1834" y="3907"/>
                  <a:pt x="1852" y="3899"/>
                  <a:pt x="1870" y="3892"/>
                </a:cubicBezTo>
                <a:cubicBezTo>
                  <a:pt x="1885" y="3886"/>
                  <a:pt x="1898" y="3881"/>
                  <a:pt x="1913" y="3876"/>
                </a:cubicBezTo>
                <a:cubicBezTo>
                  <a:pt x="1921" y="3873"/>
                  <a:pt x="1929" y="3871"/>
                  <a:pt x="1937" y="3868"/>
                </a:cubicBezTo>
                <a:cubicBezTo>
                  <a:pt x="1945" y="3866"/>
                  <a:pt x="1953" y="3864"/>
                  <a:pt x="1962" y="3862"/>
                </a:cubicBezTo>
                <a:cubicBezTo>
                  <a:pt x="1970" y="3892"/>
                  <a:pt x="1970" y="3892"/>
                  <a:pt x="1970" y="3892"/>
                </a:cubicBezTo>
                <a:cubicBezTo>
                  <a:pt x="1947" y="3896"/>
                  <a:pt x="1919" y="3902"/>
                  <a:pt x="1892" y="3911"/>
                </a:cubicBezTo>
                <a:cubicBezTo>
                  <a:pt x="1885" y="3913"/>
                  <a:pt x="1878" y="3915"/>
                  <a:pt x="1869" y="3919"/>
                </a:cubicBezTo>
                <a:cubicBezTo>
                  <a:pt x="1865" y="3921"/>
                  <a:pt x="1861" y="3922"/>
                  <a:pt x="1856" y="3924"/>
                </a:cubicBezTo>
                <a:cubicBezTo>
                  <a:pt x="1852" y="3926"/>
                  <a:pt x="1847" y="3928"/>
                  <a:pt x="1843" y="3930"/>
                </a:cubicBezTo>
                <a:cubicBezTo>
                  <a:pt x="1839" y="3932"/>
                  <a:pt x="1834" y="3934"/>
                  <a:pt x="1830" y="3936"/>
                </a:cubicBezTo>
                <a:cubicBezTo>
                  <a:pt x="1825" y="3938"/>
                  <a:pt x="1821" y="3941"/>
                  <a:pt x="1816" y="3943"/>
                </a:cubicBezTo>
                <a:cubicBezTo>
                  <a:pt x="1807" y="3947"/>
                  <a:pt x="1799" y="3952"/>
                  <a:pt x="1791" y="3957"/>
                </a:cubicBezTo>
                <a:cubicBezTo>
                  <a:pt x="1783" y="3964"/>
                  <a:pt x="1785" y="3969"/>
                  <a:pt x="1791" y="3972"/>
                </a:cubicBezTo>
                <a:cubicBezTo>
                  <a:pt x="1795" y="3974"/>
                  <a:pt x="1800" y="3975"/>
                  <a:pt x="1805" y="3976"/>
                </a:cubicBezTo>
                <a:cubicBezTo>
                  <a:pt x="1810" y="3977"/>
                  <a:pt x="1815" y="3978"/>
                  <a:pt x="1821" y="3979"/>
                </a:cubicBezTo>
                <a:cubicBezTo>
                  <a:pt x="1832" y="3981"/>
                  <a:pt x="1843" y="3983"/>
                  <a:pt x="1850" y="3986"/>
                </a:cubicBezTo>
                <a:cubicBezTo>
                  <a:pt x="1853" y="3988"/>
                  <a:pt x="1855" y="3990"/>
                  <a:pt x="1855" y="3992"/>
                </a:cubicBezTo>
                <a:cubicBezTo>
                  <a:pt x="1856" y="3994"/>
                  <a:pt x="1855" y="3997"/>
                  <a:pt x="1851" y="4001"/>
                </a:cubicBezTo>
                <a:cubicBezTo>
                  <a:pt x="1842" y="4004"/>
                  <a:pt x="1833" y="4008"/>
                  <a:pt x="1824" y="4012"/>
                </a:cubicBezTo>
                <a:cubicBezTo>
                  <a:pt x="1817" y="4014"/>
                  <a:pt x="1817" y="4014"/>
                  <a:pt x="1817" y="4014"/>
                </a:cubicBezTo>
                <a:cubicBezTo>
                  <a:pt x="1810" y="4017"/>
                  <a:pt x="1810" y="4017"/>
                  <a:pt x="1810" y="4017"/>
                </a:cubicBezTo>
                <a:cubicBezTo>
                  <a:pt x="1805" y="4019"/>
                  <a:pt x="1800" y="4021"/>
                  <a:pt x="1795" y="4024"/>
                </a:cubicBezTo>
                <a:cubicBezTo>
                  <a:pt x="1790" y="4026"/>
                  <a:pt x="1785" y="4028"/>
                  <a:pt x="1780" y="4031"/>
                </a:cubicBezTo>
                <a:cubicBezTo>
                  <a:pt x="1778" y="4032"/>
                  <a:pt x="1778" y="4032"/>
                  <a:pt x="1778" y="4032"/>
                </a:cubicBezTo>
                <a:cubicBezTo>
                  <a:pt x="1777" y="4032"/>
                  <a:pt x="1777" y="4032"/>
                  <a:pt x="1777" y="4032"/>
                </a:cubicBezTo>
                <a:cubicBezTo>
                  <a:pt x="1777" y="4032"/>
                  <a:pt x="1777" y="4032"/>
                  <a:pt x="1777" y="4032"/>
                </a:cubicBezTo>
                <a:cubicBezTo>
                  <a:pt x="1776" y="4032"/>
                  <a:pt x="1776" y="4032"/>
                  <a:pt x="1776" y="4032"/>
                </a:cubicBezTo>
                <a:cubicBezTo>
                  <a:pt x="1776" y="4033"/>
                  <a:pt x="1776" y="4033"/>
                  <a:pt x="1776" y="4033"/>
                </a:cubicBezTo>
                <a:cubicBezTo>
                  <a:pt x="1776" y="4033"/>
                  <a:pt x="1782" y="4031"/>
                  <a:pt x="1779" y="4032"/>
                </a:cubicBezTo>
                <a:cubicBezTo>
                  <a:pt x="1779" y="4032"/>
                  <a:pt x="1779" y="4032"/>
                  <a:pt x="1779" y="4032"/>
                </a:cubicBezTo>
                <a:cubicBezTo>
                  <a:pt x="1779" y="4032"/>
                  <a:pt x="1779" y="4032"/>
                  <a:pt x="1779" y="4032"/>
                </a:cubicBezTo>
                <a:cubicBezTo>
                  <a:pt x="1777" y="4033"/>
                  <a:pt x="1777" y="4033"/>
                  <a:pt x="1777" y="4033"/>
                </a:cubicBezTo>
                <a:cubicBezTo>
                  <a:pt x="1775" y="4034"/>
                  <a:pt x="1773" y="4035"/>
                  <a:pt x="1772" y="4036"/>
                </a:cubicBezTo>
                <a:cubicBezTo>
                  <a:pt x="1765" y="4041"/>
                  <a:pt x="1759" y="4046"/>
                  <a:pt x="1753" y="4052"/>
                </a:cubicBezTo>
                <a:cubicBezTo>
                  <a:pt x="1758" y="4050"/>
                  <a:pt x="1764" y="4048"/>
                  <a:pt x="1769" y="4046"/>
                </a:cubicBezTo>
                <a:cubicBezTo>
                  <a:pt x="1772" y="4045"/>
                  <a:pt x="1774" y="4045"/>
                  <a:pt x="1777" y="4044"/>
                </a:cubicBezTo>
                <a:cubicBezTo>
                  <a:pt x="1781" y="4042"/>
                  <a:pt x="1781" y="4042"/>
                  <a:pt x="1781" y="4042"/>
                </a:cubicBezTo>
                <a:cubicBezTo>
                  <a:pt x="1782" y="4042"/>
                  <a:pt x="1782" y="4042"/>
                  <a:pt x="1782" y="4042"/>
                </a:cubicBezTo>
                <a:cubicBezTo>
                  <a:pt x="1783" y="4042"/>
                  <a:pt x="1783" y="4042"/>
                  <a:pt x="1783" y="4042"/>
                </a:cubicBezTo>
                <a:cubicBezTo>
                  <a:pt x="1783" y="4042"/>
                  <a:pt x="1783" y="4042"/>
                  <a:pt x="1783" y="4042"/>
                </a:cubicBezTo>
                <a:cubicBezTo>
                  <a:pt x="1783" y="4041"/>
                  <a:pt x="1783" y="4041"/>
                  <a:pt x="1783" y="4041"/>
                </a:cubicBezTo>
                <a:cubicBezTo>
                  <a:pt x="1783" y="4041"/>
                  <a:pt x="1784" y="4041"/>
                  <a:pt x="1783" y="4041"/>
                </a:cubicBezTo>
                <a:cubicBezTo>
                  <a:pt x="1783" y="4041"/>
                  <a:pt x="1783" y="4041"/>
                  <a:pt x="1783" y="4041"/>
                </a:cubicBezTo>
                <a:cubicBezTo>
                  <a:pt x="1783" y="4042"/>
                  <a:pt x="1783" y="4042"/>
                  <a:pt x="1783" y="4042"/>
                </a:cubicBezTo>
                <a:cubicBezTo>
                  <a:pt x="1782" y="4042"/>
                  <a:pt x="1781" y="4042"/>
                  <a:pt x="1780" y="4042"/>
                </a:cubicBezTo>
                <a:cubicBezTo>
                  <a:pt x="1780" y="4042"/>
                  <a:pt x="1780" y="4042"/>
                  <a:pt x="1780" y="4042"/>
                </a:cubicBezTo>
                <a:cubicBezTo>
                  <a:pt x="1783" y="4041"/>
                  <a:pt x="1783" y="4041"/>
                  <a:pt x="1783" y="4041"/>
                </a:cubicBezTo>
                <a:cubicBezTo>
                  <a:pt x="1791" y="4038"/>
                  <a:pt x="1799" y="4035"/>
                  <a:pt x="1807" y="4032"/>
                </a:cubicBezTo>
                <a:cubicBezTo>
                  <a:pt x="1816" y="4029"/>
                  <a:pt x="1824" y="4026"/>
                  <a:pt x="1831" y="4023"/>
                </a:cubicBezTo>
                <a:cubicBezTo>
                  <a:pt x="1845" y="4017"/>
                  <a:pt x="1861" y="4010"/>
                  <a:pt x="1873" y="4005"/>
                </a:cubicBezTo>
                <a:cubicBezTo>
                  <a:pt x="1884" y="3999"/>
                  <a:pt x="1896" y="3994"/>
                  <a:pt x="1908" y="3988"/>
                </a:cubicBezTo>
                <a:cubicBezTo>
                  <a:pt x="1915" y="3985"/>
                  <a:pt x="1915" y="3985"/>
                  <a:pt x="1915" y="3985"/>
                </a:cubicBezTo>
                <a:cubicBezTo>
                  <a:pt x="1917" y="3984"/>
                  <a:pt x="1919" y="3983"/>
                  <a:pt x="1921" y="3982"/>
                </a:cubicBezTo>
                <a:cubicBezTo>
                  <a:pt x="1932" y="3977"/>
                  <a:pt x="1932" y="3977"/>
                  <a:pt x="1932" y="3977"/>
                </a:cubicBezTo>
                <a:cubicBezTo>
                  <a:pt x="1939" y="3974"/>
                  <a:pt x="1947" y="3972"/>
                  <a:pt x="1955" y="3969"/>
                </a:cubicBezTo>
                <a:cubicBezTo>
                  <a:pt x="1962" y="3967"/>
                  <a:pt x="1970" y="3965"/>
                  <a:pt x="1978" y="3964"/>
                </a:cubicBezTo>
                <a:cubicBezTo>
                  <a:pt x="1985" y="3963"/>
                  <a:pt x="1993" y="3963"/>
                  <a:pt x="2000" y="3963"/>
                </a:cubicBezTo>
                <a:cubicBezTo>
                  <a:pt x="2002" y="3963"/>
                  <a:pt x="2003" y="3963"/>
                  <a:pt x="2004" y="3963"/>
                </a:cubicBezTo>
                <a:cubicBezTo>
                  <a:pt x="2005" y="3963"/>
                  <a:pt x="2006" y="3963"/>
                  <a:pt x="2007" y="3963"/>
                </a:cubicBezTo>
                <a:cubicBezTo>
                  <a:pt x="2010" y="3963"/>
                  <a:pt x="2010" y="3963"/>
                  <a:pt x="2010" y="3963"/>
                </a:cubicBezTo>
                <a:cubicBezTo>
                  <a:pt x="2043" y="3972"/>
                  <a:pt x="2077" y="3981"/>
                  <a:pt x="2083" y="4012"/>
                </a:cubicBezTo>
                <a:cubicBezTo>
                  <a:pt x="2157" y="3989"/>
                  <a:pt x="2226" y="3984"/>
                  <a:pt x="2291" y="3991"/>
                </a:cubicBezTo>
                <a:cubicBezTo>
                  <a:pt x="2354" y="3999"/>
                  <a:pt x="2411" y="4020"/>
                  <a:pt x="2462" y="4050"/>
                </a:cubicBezTo>
                <a:cubicBezTo>
                  <a:pt x="2480" y="4063"/>
                  <a:pt x="2524" y="4059"/>
                  <a:pt x="2575" y="4050"/>
                </a:cubicBezTo>
                <a:cubicBezTo>
                  <a:pt x="2601" y="4044"/>
                  <a:pt x="2624" y="4041"/>
                  <a:pt x="2648" y="4037"/>
                </a:cubicBezTo>
                <a:cubicBezTo>
                  <a:pt x="2671" y="4037"/>
                  <a:pt x="2695" y="4038"/>
                  <a:pt x="2718" y="4038"/>
                </a:cubicBezTo>
                <a:cubicBezTo>
                  <a:pt x="2728" y="4038"/>
                  <a:pt x="2728" y="4038"/>
                  <a:pt x="2728" y="4038"/>
                </a:cubicBezTo>
                <a:cubicBezTo>
                  <a:pt x="2739" y="4038"/>
                  <a:pt x="2739" y="4038"/>
                  <a:pt x="2739" y="4038"/>
                </a:cubicBezTo>
                <a:cubicBezTo>
                  <a:pt x="2761" y="4039"/>
                  <a:pt x="2761" y="4039"/>
                  <a:pt x="2761" y="4039"/>
                </a:cubicBezTo>
                <a:cubicBezTo>
                  <a:pt x="2775" y="4039"/>
                  <a:pt x="2790" y="4039"/>
                  <a:pt x="2804" y="4039"/>
                </a:cubicBezTo>
                <a:cubicBezTo>
                  <a:pt x="2818" y="4040"/>
                  <a:pt x="2833" y="4040"/>
                  <a:pt x="2847" y="4040"/>
                </a:cubicBezTo>
                <a:cubicBezTo>
                  <a:pt x="2869" y="4040"/>
                  <a:pt x="2869" y="4040"/>
                  <a:pt x="2869" y="4040"/>
                </a:cubicBezTo>
                <a:cubicBezTo>
                  <a:pt x="2892" y="4040"/>
                  <a:pt x="2892" y="4040"/>
                  <a:pt x="2892" y="4040"/>
                </a:cubicBezTo>
                <a:cubicBezTo>
                  <a:pt x="2922" y="4041"/>
                  <a:pt x="2952" y="4041"/>
                  <a:pt x="2982" y="4041"/>
                </a:cubicBezTo>
                <a:cubicBezTo>
                  <a:pt x="3015" y="4041"/>
                  <a:pt x="3047" y="4041"/>
                  <a:pt x="3079" y="4041"/>
                </a:cubicBezTo>
                <a:cubicBezTo>
                  <a:pt x="3129" y="4040"/>
                  <a:pt x="3129" y="4040"/>
                  <a:pt x="3129" y="4040"/>
                </a:cubicBezTo>
                <a:cubicBezTo>
                  <a:pt x="3154" y="4040"/>
                  <a:pt x="3154" y="4040"/>
                  <a:pt x="3154" y="4040"/>
                </a:cubicBezTo>
                <a:cubicBezTo>
                  <a:pt x="3167" y="4040"/>
                  <a:pt x="3167" y="4040"/>
                  <a:pt x="3167" y="4040"/>
                </a:cubicBezTo>
                <a:cubicBezTo>
                  <a:pt x="3178" y="4040"/>
                  <a:pt x="3178" y="4040"/>
                  <a:pt x="3178" y="4040"/>
                </a:cubicBezTo>
                <a:cubicBezTo>
                  <a:pt x="3189" y="4039"/>
                  <a:pt x="3189" y="4039"/>
                  <a:pt x="3189" y="4039"/>
                </a:cubicBezTo>
                <a:cubicBezTo>
                  <a:pt x="3200" y="4039"/>
                  <a:pt x="3200" y="4039"/>
                  <a:pt x="3200" y="4039"/>
                </a:cubicBezTo>
                <a:cubicBezTo>
                  <a:pt x="3210" y="4039"/>
                  <a:pt x="3210" y="4039"/>
                  <a:pt x="3210" y="4039"/>
                </a:cubicBezTo>
                <a:cubicBezTo>
                  <a:pt x="3224" y="4039"/>
                  <a:pt x="3224" y="4039"/>
                  <a:pt x="3224" y="4039"/>
                </a:cubicBezTo>
                <a:cubicBezTo>
                  <a:pt x="3237" y="4039"/>
                  <a:pt x="3237" y="4039"/>
                  <a:pt x="3237" y="4039"/>
                </a:cubicBezTo>
                <a:cubicBezTo>
                  <a:pt x="3245" y="4038"/>
                  <a:pt x="3245" y="4038"/>
                  <a:pt x="3245" y="4038"/>
                </a:cubicBezTo>
                <a:cubicBezTo>
                  <a:pt x="3253" y="4038"/>
                  <a:pt x="3253" y="4038"/>
                  <a:pt x="3253" y="4038"/>
                </a:cubicBezTo>
                <a:cubicBezTo>
                  <a:pt x="3265" y="4038"/>
                  <a:pt x="3275" y="4037"/>
                  <a:pt x="3289" y="4036"/>
                </a:cubicBezTo>
                <a:cubicBezTo>
                  <a:pt x="3332" y="4033"/>
                  <a:pt x="3386" y="4027"/>
                  <a:pt x="3447" y="4014"/>
                </a:cubicBezTo>
                <a:cubicBezTo>
                  <a:pt x="3441" y="4015"/>
                  <a:pt x="3436" y="4017"/>
                  <a:pt x="3431" y="4018"/>
                </a:cubicBezTo>
                <a:cubicBezTo>
                  <a:pt x="3462" y="4012"/>
                  <a:pt x="3493" y="4006"/>
                  <a:pt x="3524" y="3999"/>
                </a:cubicBezTo>
                <a:cubicBezTo>
                  <a:pt x="3551" y="3993"/>
                  <a:pt x="3577" y="3986"/>
                  <a:pt x="3603" y="3979"/>
                </a:cubicBezTo>
                <a:cubicBezTo>
                  <a:pt x="3607" y="3978"/>
                  <a:pt x="3609" y="3977"/>
                  <a:pt x="3612" y="3976"/>
                </a:cubicBezTo>
                <a:cubicBezTo>
                  <a:pt x="3620" y="3974"/>
                  <a:pt x="3620" y="3974"/>
                  <a:pt x="3620" y="3974"/>
                </a:cubicBezTo>
                <a:cubicBezTo>
                  <a:pt x="3624" y="3973"/>
                  <a:pt x="3624" y="3973"/>
                  <a:pt x="3624" y="3973"/>
                </a:cubicBezTo>
                <a:cubicBezTo>
                  <a:pt x="3636" y="3973"/>
                  <a:pt x="3647" y="3972"/>
                  <a:pt x="3658" y="3972"/>
                </a:cubicBezTo>
                <a:cubicBezTo>
                  <a:pt x="3669" y="3973"/>
                  <a:pt x="3681" y="3966"/>
                  <a:pt x="3688" y="3954"/>
                </a:cubicBezTo>
                <a:cubicBezTo>
                  <a:pt x="3700" y="3950"/>
                  <a:pt x="3713" y="3946"/>
                  <a:pt x="3726" y="3943"/>
                </a:cubicBezTo>
                <a:cubicBezTo>
                  <a:pt x="3736" y="3939"/>
                  <a:pt x="3742" y="3938"/>
                  <a:pt x="3749" y="3936"/>
                </a:cubicBezTo>
                <a:cubicBezTo>
                  <a:pt x="3770" y="3931"/>
                  <a:pt x="3770" y="3931"/>
                  <a:pt x="3770" y="3931"/>
                </a:cubicBezTo>
                <a:cubicBezTo>
                  <a:pt x="3784" y="3927"/>
                  <a:pt x="3799" y="3924"/>
                  <a:pt x="3813" y="3920"/>
                </a:cubicBezTo>
                <a:cubicBezTo>
                  <a:pt x="3842" y="3913"/>
                  <a:pt x="3868" y="3907"/>
                  <a:pt x="3901" y="3900"/>
                </a:cubicBezTo>
                <a:cubicBezTo>
                  <a:pt x="3917" y="3897"/>
                  <a:pt x="3932" y="3894"/>
                  <a:pt x="3948" y="3891"/>
                </a:cubicBezTo>
                <a:cubicBezTo>
                  <a:pt x="3972" y="3886"/>
                  <a:pt x="3972" y="3886"/>
                  <a:pt x="3972" y="3886"/>
                </a:cubicBezTo>
                <a:cubicBezTo>
                  <a:pt x="3984" y="3884"/>
                  <a:pt x="3984" y="3884"/>
                  <a:pt x="3984" y="3884"/>
                </a:cubicBezTo>
                <a:cubicBezTo>
                  <a:pt x="3987" y="3883"/>
                  <a:pt x="3987" y="3883"/>
                  <a:pt x="3987" y="3883"/>
                </a:cubicBezTo>
                <a:cubicBezTo>
                  <a:pt x="3987" y="3883"/>
                  <a:pt x="3987" y="3883"/>
                  <a:pt x="3987" y="3883"/>
                </a:cubicBezTo>
                <a:cubicBezTo>
                  <a:pt x="3987" y="3883"/>
                  <a:pt x="3987" y="3883"/>
                  <a:pt x="3988" y="3883"/>
                </a:cubicBezTo>
                <a:cubicBezTo>
                  <a:pt x="3988" y="3883"/>
                  <a:pt x="3988" y="3883"/>
                  <a:pt x="3988" y="3883"/>
                </a:cubicBezTo>
                <a:cubicBezTo>
                  <a:pt x="3990" y="3884"/>
                  <a:pt x="3990" y="3884"/>
                  <a:pt x="3990" y="3884"/>
                </a:cubicBezTo>
                <a:cubicBezTo>
                  <a:pt x="3992" y="3884"/>
                  <a:pt x="3994" y="3885"/>
                  <a:pt x="3996" y="3885"/>
                </a:cubicBezTo>
                <a:cubicBezTo>
                  <a:pt x="3998" y="3886"/>
                  <a:pt x="4000" y="3887"/>
                  <a:pt x="4002" y="3887"/>
                </a:cubicBezTo>
                <a:cubicBezTo>
                  <a:pt x="4005" y="3888"/>
                  <a:pt x="4005" y="3888"/>
                  <a:pt x="4005" y="3888"/>
                </a:cubicBezTo>
                <a:cubicBezTo>
                  <a:pt x="4005" y="3888"/>
                  <a:pt x="4005" y="3888"/>
                  <a:pt x="4005" y="3888"/>
                </a:cubicBezTo>
                <a:cubicBezTo>
                  <a:pt x="4005" y="3888"/>
                  <a:pt x="4005" y="3888"/>
                  <a:pt x="4006" y="3888"/>
                </a:cubicBezTo>
                <a:cubicBezTo>
                  <a:pt x="4009" y="3888"/>
                  <a:pt x="4009" y="3888"/>
                  <a:pt x="4009" y="3888"/>
                </a:cubicBezTo>
                <a:cubicBezTo>
                  <a:pt x="4014" y="3888"/>
                  <a:pt x="4014" y="3888"/>
                  <a:pt x="4014" y="3888"/>
                </a:cubicBezTo>
                <a:cubicBezTo>
                  <a:pt x="4022" y="3887"/>
                  <a:pt x="4030" y="3887"/>
                  <a:pt x="4037" y="3887"/>
                </a:cubicBezTo>
                <a:cubicBezTo>
                  <a:pt x="4049" y="3886"/>
                  <a:pt x="4049" y="3886"/>
                  <a:pt x="4049" y="3886"/>
                </a:cubicBezTo>
                <a:cubicBezTo>
                  <a:pt x="4055" y="3886"/>
                  <a:pt x="4055" y="3886"/>
                  <a:pt x="4055" y="3886"/>
                </a:cubicBezTo>
                <a:cubicBezTo>
                  <a:pt x="4060" y="3886"/>
                  <a:pt x="4060" y="3886"/>
                  <a:pt x="4060" y="3886"/>
                </a:cubicBezTo>
                <a:cubicBezTo>
                  <a:pt x="4067" y="3886"/>
                  <a:pt x="4074" y="3886"/>
                  <a:pt x="4081" y="3886"/>
                </a:cubicBezTo>
                <a:cubicBezTo>
                  <a:pt x="4095" y="3886"/>
                  <a:pt x="4109" y="3886"/>
                  <a:pt x="4123" y="3886"/>
                </a:cubicBezTo>
                <a:cubicBezTo>
                  <a:pt x="4133" y="3886"/>
                  <a:pt x="4133" y="3886"/>
                  <a:pt x="4133" y="3886"/>
                </a:cubicBezTo>
                <a:cubicBezTo>
                  <a:pt x="4143" y="3887"/>
                  <a:pt x="4143" y="3887"/>
                  <a:pt x="4143" y="3887"/>
                </a:cubicBezTo>
                <a:cubicBezTo>
                  <a:pt x="4149" y="3888"/>
                  <a:pt x="4156" y="3888"/>
                  <a:pt x="4162" y="3889"/>
                </a:cubicBezTo>
                <a:cubicBezTo>
                  <a:pt x="4175" y="3890"/>
                  <a:pt x="4187" y="3891"/>
                  <a:pt x="4199" y="3893"/>
                </a:cubicBezTo>
                <a:cubicBezTo>
                  <a:pt x="4206" y="3895"/>
                  <a:pt x="4214" y="3899"/>
                  <a:pt x="4223" y="3903"/>
                </a:cubicBezTo>
                <a:cubicBezTo>
                  <a:pt x="4232" y="3908"/>
                  <a:pt x="4242" y="3912"/>
                  <a:pt x="4252" y="3917"/>
                </a:cubicBezTo>
                <a:cubicBezTo>
                  <a:pt x="4272" y="3926"/>
                  <a:pt x="4290" y="3935"/>
                  <a:pt x="4306" y="3941"/>
                </a:cubicBezTo>
                <a:cubicBezTo>
                  <a:pt x="4334" y="3944"/>
                  <a:pt x="4363" y="3945"/>
                  <a:pt x="4393" y="3946"/>
                </a:cubicBezTo>
                <a:cubicBezTo>
                  <a:pt x="4420" y="3948"/>
                  <a:pt x="4447" y="3948"/>
                  <a:pt x="4475" y="3948"/>
                </a:cubicBezTo>
                <a:cubicBezTo>
                  <a:pt x="4503" y="3948"/>
                  <a:pt x="4532" y="3948"/>
                  <a:pt x="4561" y="3947"/>
                </a:cubicBezTo>
                <a:cubicBezTo>
                  <a:pt x="4576" y="3947"/>
                  <a:pt x="4591" y="3946"/>
                  <a:pt x="4606" y="3946"/>
                </a:cubicBezTo>
                <a:cubicBezTo>
                  <a:pt x="4622" y="3945"/>
                  <a:pt x="4637" y="3945"/>
                  <a:pt x="4652" y="3944"/>
                </a:cubicBezTo>
                <a:cubicBezTo>
                  <a:pt x="4774" y="3937"/>
                  <a:pt x="4905" y="3925"/>
                  <a:pt x="5027" y="3910"/>
                </a:cubicBezTo>
                <a:cubicBezTo>
                  <a:pt x="5057" y="3906"/>
                  <a:pt x="5086" y="3892"/>
                  <a:pt x="5112" y="3874"/>
                </a:cubicBezTo>
                <a:cubicBezTo>
                  <a:pt x="5138" y="3856"/>
                  <a:pt x="5161" y="3833"/>
                  <a:pt x="5181" y="3811"/>
                </a:cubicBezTo>
                <a:cubicBezTo>
                  <a:pt x="5219" y="3767"/>
                  <a:pt x="5243" y="3725"/>
                  <a:pt x="5243" y="3725"/>
                </a:cubicBezTo>
                <a:cubicBezTo>
                  <a:pt x="5274" y="3694"/>
                  <a:pt x="5304" y="3633"/>
                  <a:pt x="5274" y="3602"/>
                </a:cubicBezTo>
                <a:cubicBezTo>
                  <a:pt x="5212" y="3586"/>
                  <a:pt x="5057" y="3586"/>
                  <a:pt x="5057" y="3525"/>
                </a:cubicBezTo>
                <a:cubicBezTo>
                  <a:pt x="5057" y="3510"/>
                  <a:pt x="5088" y="3509"/>
                  <a:pt x="5119" y="3509"/>
                </a:cubicBezTo>
                <a:cubicBezTo>
                  <a:pt x="5119" y="3503"/>
                  <a:pt x="5120" y="3496"/>
                  <a:pt x="5121" y="3489"/>
                </a:cubicBezTo>
                <a:cubicBezTo>
                  <a:pt x="5122" y="3490"/>
                  <a:pt x="5122" y="3490"/>
                  <a:pt x="5122" y="3490"/>
                </a:cubicBezTo>
                <a:cubicBezTo>
                  <a:pt x="5122" y="3492"/>
                  <a:pt x="5122" y="3492"/>
                  <a:pt x="5122" y="3492"/>
                </a:cubicBezTo>
                <a:cubicBezTo>
                  <a:pt x="5122" y="3493"/>
                  <a:pt x="5123" y="3494"/>
                  <a:pt x="5123" y="3496"/>
                </a:cubicBezTo>
                <a:cubicBezTo>
                  <a:pt x="5125" y="3498"/>
                  <a:pt x="5123" y="3500"/>
                  <a:pt x="5123" y="3501"/>
                </a:cubicBezTo>
                <a:cubicBezTo>
                  <a:pt x="5122" y="3503"/>
                  <a:pt x="5122" y="3503"/>
                  <a:pt x="5122" y="3503"/>
                </a:cubicBezTo>
                <a:cubicBezTo>
                  <a:pt x="5121" y="3504"/>
                  <a:pt x="5121" y="3504"/>
                  <a:pt x="5121" y="3504"/>
                </a:cubicBezTo>
                <a:cubicBezTo>
                  <a:pt x="5122" y="3505"/>
                  <a:pt x="5122" y="3505"/>
                  <a:pt x="5122" y="3505"/>
                </a:cubicBezTo>
                <a:cubicBezTo>
                  <a:pt x="5122" y="3506"/>
                  <a:pt x="5123" y="3507"/>
                  <a:pt x="5124" y="3508"/>
                </a:cubicBezTo>
                <a:cubicBezTo>
                  <a:pt x="5124" y="3509"/>
                  <a:pt x="5124" y="3509"/>
                  <a:pt x="5124" y="3509"/>
                </a:cubicBezTo>
                <a:cubicBezTo>
                  <a:pt x="5125" y="3509"/>
                  <a:pt x="5125" y="3509"/>
                  <a:pt x="5125" y="3509"/>
                </a:cubicBezTo>
                <a:cubicBezTo>
                  <a:pt x="5125" y="3510"/>
                  <a:pt x="5125" y="3510"/>
                  <a:pt x="5125" y="3510"/>
                </a:cubicBezTo>
                <a:cubicBezTo>
                  <a:pt x="5127" y="3511"/>
                  <a:pt x="5127" y="3511"/>
                  <a:pt x="5127" y="3511"/>
                </a:cubicBezTo>
                <a:cubicBezTo>
                  <a:pt x="5131" y="3514"/>
                  <a:pt x="5135" y="3516"/>
                  <a:pt x="5140" y="3519"/>
                </a:cubicBezTo>
                <a:cubicBezTo>
                  <a:pt x="5144" y="3522"/>
                  <a:pt x="5149" y="3524"/>
                  <a:pt x="5153" y="3526"/>
                </a:cubicBezTo>
                <a:cubicBezTo>
                  <a:pt x="5163" y="3531"/>
                  <a:pt x="5163" y="3531"/>
                  <a:pt x="5163" y="3531"/>
                </a:cubicBezTo>
                <a:cubicBezTo>
                  <a:pt x="5175" y="3537"/>
                  <a:pt x="5175" y="3537"/>
                  <a:pt x="5175" y="3537"/>
                </a:cubicBezTo>
                <a:cubicBezTo>
                  <a:pt x="5183" y="3540"/>
                  <a:pt x="5191" y="3544"/>
                  <a:pt x="5199" y="3547"/>
                </a:cubicBezTo>
                <a:cubicBezTo>
                  <a:pt x="5211" y="3552"/>
                  <a:pt x="5211" y="3552"/>
                  <a:pt x="5211" y="3552"/>
                </a:cubicBezTo>
                <a:cubicBezTo>
                  <a:pt x="5227" y="3558"/>
                  <a:pt x="5227" y="3558"/>
                  <a:pt x="5227" y="3558"/>
                </a:cubicBezTo>
                <a:cubicBezTo>
                  <a:pt x="5240" y="3563"/>
                  <a:pt x="5252" y="3567"/>
                  <a:pt x="5264" y="3572"/>
                </a:cubicBezTo>
                <a:cubicBezTo>
                  <a:pt x="5277" y="3577"/>
                  <a:pt x="5290" y="3581"/>
                  <a:pt x="5303" y="3585"/>
                </a:cubicBezTo>
                <a:cubicBezTo>
                  <a:pt x="5319" y="3590"/>
                  <a:pt x="5335" y="3594"/>
                  <a:pt x="5351" y="3599"/>
                </a:cubicBezTo>
                <a:cubicBezTo>
                  <a:pt x="5362" y="3602"/>
                  <a:pt x="5362" y="3602"/>
                  <a:pt x="5362" y="3602"/>
                </a:cubicBezTo>
                <a:cubicBezTo>
                  <a:pt x="5365" y="3602"/>
                  <a:pt x="5365" y="3602"/>
                  <a:pt x="5366" y="3602"/>
                </a:cubicBezTo>
                <a:cubicBezTo>
                  <a:pt x="5368" y="3602"/>
                  <a:pt x="5368" y="3602"/>
                  <a:pt x="5368" y="3602"/>
                </a:cubicBezTo>
                <a:cubicBezTo>
                  <a:pt x="5371" y="3603"/>
                  <a:pt x="5374" y="3603"/>
                  <a:pt x="5377" y="3603"/>
                </a:cubicBezTo>
                <a:cubicBezTo>
                  <a:pt x="5390" y="3604"/>
                  <a:pt x="5402" y="3605"/>
                  <a:pt x="5414" y="3605"/>
                </a:cubicBezTo>
                <a:cubicBezTo>
                  <a:pt x="5437" y="3605"/>
                  <a:pt x="5473" y="3569"/>
                  <a:pt x="5503" y="3532"/>
                </a:cubicBezTo>
                <a:cubicBezTo>
                  <a:pt x="5533" y="3496"/>
                  <a:pt x="5558" y="3460"/>
                  <a:pt x="5558" y="3460"/>
                </a:cubicBezTo>
                <a:cubicBezTo>
                  <a:pt x="5565" y="3451"/>
                  <a:pt x="5574" y="3440"/>
                  <a:pt x="5583" y="3427"/>
                </a:cubicBezTo>
                <a:cubicBezTo>
                  <a:pt x="5691" y="3439"/>
                  <a:pt x="5799" y="3449"/>
                  <a:pt x="5908" y="3456"/>
                </a:cubicBezTo>
                <a:cubicBezTo>
                  <a:pt x="5798" y="3430"/>
                  <a:pt x="5708" y="3399"/>
                  <a:pt x="5608" y="3382"/>
                </a:cubicBezTo>
                <a:cubicBezTo>
                  <a:pt x="5613" y="3370"/>
                  <a:pt x="5616" y="3359"/>
                  <a:pt x="5616" y="3349"/>
                </a:cubicBezTo>
                <a:cubicBezTo>
                  <a:pt x="5600" y="3327"/>
                  <a:pt x="5545" y="3307"/>
                  <a:pt x="5568" y="3249"/>
                </a:cubicBezTo>
                <a:cubicBezTo>
                  <a:pt x="5574" y="3235"/>
                  <a:pt x="5585" y="3239"/>
                  <a:pt x="5596" y="3243"/>
                </a:cubicBezTo>
                <a:cubicBezTo>
                  <a:pt x="5620" y="3185"/>
                  <a:pt x="5701" y="3083"/>
                  <a:pt x="5712" y="3087"/>
                </a:cubicBezTo>
                <a:cubicBezTo>
                  <a:pt x="5726" y="3073"/>
                  <a:pt x="5768" y="3045"/>
                  <a:pt x="5805" y="3021"/>
                </a:cubicBezTo>
                <a:cubicBezTo>
                  <a:pt x="5807" y="3021"/>
                  <a:pt x="5807" y="3021"/>
                  <a:pt x="5807" y="3021"/>
                </a:cubicBezTo>
                <a:cubicBezTo>
                  <a:pt x="5815" y="3019"/>
                  <a:pt x="5824" y="3017"/>
                  <a:pt x="5834" y="3017"/>
                </a:cubicBezTo>
                <a:cubicBezTo>
                  <a:pt x="5837" y="3017"/>
                  <a:pt x="5839" y="3017"/>
                  <a:pt x="5842" y="3017"/>
                </a:cubicBezTo>
                <a:cubicBezTo>
                  <a:pt x="5845" y="3018"/>
                  <a:pt x="5847" y="3018"/>
                  <a:pt x="5850" y="3019"/>
                </a:cubicBezTo>
                <a:cubicBezTo>
                  <a:pt x="5853" y="3020"/>
                  <a:pt x="5856" y="3022"/>
                  <a:pt x="5859" y="3023"/>
                </a:cubicBezTo>
                <a:cubicBezTo>
                  <a:pt x="5860" y="3024"/>
                  <a:pt x="5862" y="3025"/>
                  <a:pt x="5863" y="3026"/>
                </a:cubicBezTo>
                <a:cubicBezTo>
                  <a:pt x="5865" y="3027"/>
                  <a:pt x="5867" y="3029"/>
                  <a:pt x="5868" y="3030"/>
                </a:cubicBezTo>
                <a:cubicBezTo>
                  <a:pt x="5870" y="3031"/>
                  <a:pt x="5871" y="3034"/>
                  <a:pt x="5873" y="3035"/>
                </a:cubicBezTo>
                <a:cubicBezTo>
                  <a:pt x="5875" y="3038"/>
                  <a:pt x="5875" y="3038"/>
                  <a:pt x="5875" y="3038"/>
                </a:cubicBezTo>
                <a:cubicBezTo>
                  <a:pt x="5876" y="3040"/>
                  <a:pt x="5876" y="3040"/>
                  <a:pt x="5876" y="3040"/>
                </a:cubicBezTo>
                <a:cubicBezTo>
                  <a:pt x="5877" y="3042"/>
                  <a:pt x="5877" y="3042"/>
                  <a:pt x="5877" y="3042"/>
                </a:cubicBezTo>
                <a:cubicBezTo>
                  <a:pt x="5879" y="3045"/>
                  <a:pt x="5880" y="3048"/>
                  <a:pt x="5881" y="3051"/>
                </a:cubicBezTo>
                <a:cubicBezTo>
                  <a:pt x="5882" y="3053"/>
                  <a:pt x="5883" y="3057"/>
                  <a:pt x="5883" y="3061"/>
                </a:cubicBezTo>
                <a:cubicBezTo>
                  <a:pt x="5884" y="3065"/>
                  <a:pt x="5884" y="3068"/>
                  <a:pt x="5884" y="3072"/>
                </a:cubicBezTo>
                <a:cubicBezTo>
                  <a:pt x="5884" y="3076"/>
                  <a:pt x="5884" y="3080"/>
                  <a:pt x="5883" y="3083"/>
                </a:cubicBezTo>
                <a:cubicBezTo>
                  <a:pt x="5881" y="3091"/>
                  <a:pt x="5879" y="3097"/>
                  <a:pt x="5876" y="3103"/>
                </a:cubicBezTo>
                <a:cubicBezTo>
                  <a:pt x="5873" y="3109"/>
                  <a:pt x="5870" y="3114"/>
                  <a:pt x="5865" y="3119"/>
                </a:cubicBezTo>
                <a:cubicBezTo>
                  <a:pt x="5863" y="3122"/>
                  <a:pt x="5861" y="3124"/>
                  <a:pt x="5859" y="3126"/>
                </a:cubicBezTo>
                <a:cubicBezTo>
                  <a:pt x="5857" y="3128"/>
                  <a:pt x="5854" y="3130"/>
                  <a:pt x="5855" y="3130"/>
                </a:cubicBezTo>
                <a:cubicBezTo>
                  <a:pt x="5855" y="3132"/>
                  <a:pt x="5855" y="3134"/>
                  <a:pt x="5856" y="3136"/>
                </a:cubicBezTo>
                <a:cubicBezTo>
                  <a:pt x="5854" y="3152"/>
                  <a:pt x="5870" y="3174"/>
                  <a:pt x="5895" y="3198"/>
                </a:cubicBezTo>
                <a:cubicBezTo>
                  <a:pt x="5898" y="3201"/>
                  <a:pt x="5901" y="3204"/>
                  <a:pt x="5904" y="3207"/>
                </a:cubicBezTo>
                <a:cubicBezTo>
                  <a:pt x="5906" y="3209"/>
                  <a:pt x="5906" y="3209"/>
                  <a:pt x="5906" y="3209"/>
                </a:cubicBezTo>
                <a:cubicBezTo>
                  <a:pt x="5906" y="3209"/>
                  <a:pt x="5906" y="3209"/>
                  <a:pt x="5906" y="3209"/>
                </a:cubicBezTo>
                <a:cubicBezTo>
                  <a:pt x="5912" y="3207"/>
                  <a:pt x="5912" y="3207"/>
                  <a:pt x="5912" y="3207"/>
                </a:cubicBezTo>
                <a:cubicBezTo>
                  <a:pt x="5919" y="3204"/>
                  <a:pt x="5926" y="3200"/>
                  <a:pt x="5934" y="3195"/>
                </a:cubicBezTo>
                <a:cubicBezTo>
                  <a:pt x="5941" y="3191"/>
                  <a:pt x="5948" y="3186"/>
                  <a:pt x="5954" y="3180"/>
                </a:cubicBezTo>
                <a:cubicBezTo>
                  <a:pt x="5961" y="3175"/>
                  <a:pt x="5967" y="3169"/>
                  <a:pt x="5974" y="3162"/>
                </a:cubicBezTo>
                <a:cubicBezTo>
                  <a:pt x="5980" y="3156"/>
                  <a:pt x="5985" y="3149"/>
                  <a:pt x="5991" y="3141"/>
                </a:cubicBezTo>
                <a:cubicBezTo>
                  <a:pt x="5996" y="3132"/>
                  <a:pt x="6002" y="3122"/>
                  <a:pt x="6006" y="3112"/>
                </a:cubicBezTo>
                <a:cubicBezTo>
                  <a:pt x="6008" y="3107"/>
                  <a:pt x="6010" y="3102"/>
                  <a:pt x="6012" y="3097"/>
                </a:cubicBezTo>
                <a:cubicBezTo>
                  <a:pt x="6014" y="3091"/>
                  <a:pt x="6015" y="3087"/>
                  <a:pt x="6016" y="3081"/>
                </a:cubicBezTo>
                <a:cubicBezTo>
                  <a:pt x="6019" y="3071"/>
                  <a:pt x="6020" y="3060"/>
                  <a:pt x="6021" y="3049"/>
                </a:cubicBezTo>
                <a:cubicBezTo>
                  <a:pt x="6021" y="3043"/>
                  <a:pt x="6021" y="3039"/>
                  <a:pt x="6021" y="3035"/>
                </a:cubicBezTo>
                <a:cubicBezTo>
                  <a:pt x="6021" y="3030"/>
                  <a:pt x="6021" y="3025"/>
                  <a:pt x="6021" y="3021"/>
                </a:cubicBezTo>
                <a:close/>
                <a:moveTo>
                  <a:pt x="5043" y="1210"/>
                </a:moveTo>
                <a:cubicBezTo>
                  <a:pt x="5042" y="1209"/>
                  <a:pt x="5042" y="1209"/>
                  <a:pt x="5042" y="1209"/>
                </a:cubicBezTo>
                <a:cubicBezTo>
                  <a:pt x="5042" y="1209"/>
                  <a:pt x="5042" y="1209"/>
                  <a:pt x="5043" y="1209"/>
                </a:cubicBezTo>
                <a:cubicBezTo>
                  <a:pt x="5043" y="1210"/>
                  <a:pt x="5043" y="1210"/>
                  <a:pt x="5043" y="1210"/>
                </a:cubicBezTo>
                <a:close/>
                <a:moveTo>
                  <a:pt x="5025" y="1203"/>
                </a:moveTo>
                <a:cubicBezTo>
                  <a:pt x="5030" y="1205"/>
                  <a:pt x="5034" y="1206"/>
                  <a:pt x="5038" y="1208"/>
                </a:cubicBezTo>
                <a:cubicBezTo>
                  <a:pt x="5033" y="1207"/>
                  <a:pt x="5025" y="1209"/>
                  <a:pt x="5016" y="1211"/>
                </a:cubicBezTo>
                <a:cubicBezTo>
                  <a:pt x="5016" y="1207"/>
                  <a:pt x="5019" y="1204"/>
                  <a:pt x="5025" y="1203"/>
                </a:cubicBezTo>
                <a:close/>
                <a:moveTo>
                  <a:pt x="4360" y="705"/>
                </a:moveTo>
                <a:cubicBezTo>
                  <a:pt x="4359" y="711"/>
                  <a:pt x="4363" y="722"/>
                  <a:pt x="4367" y="733"/>
                </a:cubicBezTo>
                <a:cubicBezTo>
                  <a:pt x="4362" y="719"/>
                  <a:pt x="4362" y="719"/>
                  <a:pt x="4356" y="704"/>
                </a:cubicBezTo>
                <a:cubicBezTo>
                  <a:pt x="4357" y="708"/>
                  <a:pt x="4357" y="711"/>
                  <a:pt x="4358" y="713"/>
                </a:cubicBezTo>
                <a:cubicBezTo>
                  <a:pt x="4358" y="715"/>
                  <a:pt x="4358" y="717"/>
                  <a:pt x="4358" y="718"/>
                </a:cubicBezTo>
                <a:cubicBezTo>
                  <a:pt x="4358" y="720"/>
                  <a:pt x="4357" y="720"/>
                  <a:pt x="4355" y="719"/>
                </a:cubicBezTo>
                <a:cubicBezTo>
                  <a:pt x="4353" y="718"/>
                  <a:pt x="4349" y="715"/>
                  <a:pt x="4351" y="723"/>
                </a:cubicBezTo>
                <a:cubicBezTo>
                  <a:pt x="4346" y="711"/>
                  <a:pt x="4345" y="709"/>
                  <a:pt x="4342" y="701"/>
                </a:cubicBezTo>
                <a:cubicBezTo>
                  <a:pt x="4348" y="701"/>
                  <a:pt x="4353" y="702"/>
                  <a:pt x="4360" y="705"/>
                </a:cubicBezTo>
                <a:close/>
                <a:moveTo>
                  <a:pt x="4341" y="710"/>
                </a:moveTo>
                <a:cubicBezTo>
                  <a:pt x="4339" y="706"/>
                  <a:pt x="4338" y="703"/>
                  <a:pt x="4338" y="701"/>
                </a:cubicBezTo>
                <a:cubicBezTo>
                  <a:pt x="4339" y="701"/>
                  <a:pt x="4340" y="701"/>
                  <a:pt x="4341" y="701"/>
                </a:cubicBezTo>
                <a:cubicBezTo>
                  <a:pt x="4342" y="704"/>
                  <a:pt x="4343" y="706"/>
                  <a:pt x="4343" y="707"/>
                </a:cubicBezTo>
                <a:cubicBezTo>
                  <a:pt x="4343" y="708"/>
                  <a:pt x="4342" y="708"/>
                  <a:pt x="4341" y="707"/>
                </a:cubicBezTo>
                <a:cubicBezTo>
                  <a:pt x="4340" y="706"/>
                  <a:pt x="4339" y="702"/>
                  <a:pt x="4341" y="71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49" name="图片 4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25393" y="325315"/>
            <a:ext cx="1360988" cy="1299160"/>
          </a:xfrm>
          <a:prstGeom prst="rect">
            <a:avLst/>
          </a:prstGeom>
        </p:spPr>
      </p:pic>
      <p:sp>
        <p:nvSpPr>
          <p:cNvPr id="30" name="文本框 29"/>
          <p:cNvSpPr txBox="1"/>
          <p:nvPr/>
        </p:nvSpPr>
        <p:spPr>
          <a:xfrm>
            <a:off x="5727725" y="3009330"/>
            <a:ext cx="35733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>
                <a:solidFill>
                  <a:srgbClr val="F5912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添加您的标题</a:t>
            </a:r>
          </a:p>
        </p:txBody>
      </p:sp>
      <p:cxnSp>
        <p:nvCxnSpPr>
          <p:cNvPr id="9" name="直接连接符 8"/>
          <p:cNvCxnSpPr/>
          <p:nvPr/>
        </p:nvCxnSpPr>
        <p:spPr>
          <a:xfrm>
            <a:off x="5899982" y="3849962"/>
            <a:ext cx="848204" cy="0"/>
          </a:xfrm>
          <a:prstGeom prst="line">
            <a:avLst/>
          </a:prstGeom>
          <a:ln>
            <a:solidFill>
              <a:srgbClr val="F591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图形 11"/>
          <p:cNvPicPr>
            <a:picLocks noChangeAspect="1"/>
          </p:cNvPicPr>
          <p:nvPr/>
        </p:nvPicPr>
        <p:blipFill>
          <a:blip r:embed="rId5" cstate="email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10132" y="624114"/>
            <a:ext cx="2289739" cy="5934630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3166435" y="3131459"/>
            <a:ext cx="1807848" cy="1015663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000" b="1" u="none" strike="noStrike" kern="1200" cap="none" spc="0" normalizeH="0" baseline="0" noProof="0">
                <a:ln w="28575">
                  <a:solidFill>
                    <a:prstClr val="white"/>
                  </a:solidFill>
                </a:ln>
                <a:solidFill>
                  <a:srgbClr val="F5912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kumimoji="0" lang="zh-CN" altLang="en-US" sz="6000" b="1" u="none" strike="noStrike" kern="1200" cap="none" spc="0" normalizeH="0" baseline="0" noProof="0" dirty="0">
              <a:ln w="28575">
                <a:solidFill>
                  <a:prstClr val="white"/>
                </a:solidFill>
              </a:ln>
              <a:solidFill>
                <a:srgbClr val="F5912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advTm="3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A6ED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Freeform 6"/>
          <p:cNvSpPr/>
          <p:nvPr/>
        </p:nvSpPr>
        <p:spPr bwMode="auto">
          <a:xfrm>
            <a:off x="2531384" y="5817074"/>
            <a:ext cx="19050" cy="4049"/>
          </a:xfrm>
          <a:custGeom>
            <a:avLst/>
            <a:gdLst>
              <a:gd name="T0" fmla="*/ 0 w 12"/>
              <a:gd name="T1" fmla="*/ 3 h 3"/>
              <a:gd name="T2" fmla="*/ 12 w 12"/>
              <a:gd name="T3" fmla="*/ 0 h 3"/>
              <a:gd name="T4" fmla="*/ 12 w 12"/>
              <a:gd name="T5" fmla="*/ 0 h 3"/>
              <a:gd name="T6" fmla="*/ 0 w 12"/>
              <a:gd name="T7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" h="3">
                <a:moveTo>
                  <a:pt x="0" y="3"/>
                </a:moveTo>
                <a:lnTo>
                  <a:pt x="12" y="0"/>
                </a:lnTo>
                <a:lnTo>
                  <a:pt x="12" y="0"/>
                </a:lnTo>
                <a:lnTo>
                  <a:pt x="0" y="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6" name="Freeform 42"/>
          <p:cNvSpPr/>
          <p:nvPr/>
        </p:nvSpPr>
        <p:spPr bwMode="auto">
          <a:xfrm>
            <a:off x="-1768394" y="449250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" name="Freeform 5"/>
          <p:cNvSpPr>
            <a:spLocks noEditPoints="1"/>
          </p:cNvSpPr>
          <p:nvPr/>
        </p:nvSpPr>
        <p:spPr bwMode="auto">
          <a:xfrm>
            <a:off x="-712391" y="-684620"/>
            <a:ext cx="13680745" cy="7709534"/>
          </a:xfrm>
          <a:custGeom>
            <a:avLst/>
            <a:gdLst>
              <a:gd name="T0" fmla="*/ 5995 w 6021"/>
              <a:gd name="T1" fmla="*/ 2925 h 4063"/>
              <a:gd name="T2" fmla="*/ 5862 w 6021"/>
              <a:gd name="T3" fmla="*/ 2482 h 4063"/>
              <a:gd name="T4" fmla="*/ 5803 w 6021"/>
              <a:gd name="T5" fmla="*/ 2440 h 4063"/>
              <a:gd name="T6" fmla="*/ 5694 w 6021"/>
              <a:gd name="T7" fmla="*/ 2388 h 4063"/>
              <a:gd name="T8" fmla="*/ 5697 w 6021"/>
              <a:gd name="T9" fmla="*/ 2270 h 4063"/>
              <a:gd name="T10" fmla="*/ 5739 w 6021"/>
              <a:gd name="T11" fmla="*/ 2096 h 4063"/>
              <a:gd name="T12" fmla="*/ 5441 w 6021"/>
              <a:gd name="T13" fmla="*/ 1401 h 4063"/>
              <a:gd name="T14" fmla="*/ 5210 w 6021"/>
              <a:gd name="T15" fmla="*/ 1227 h 4063"/>
              <a:gd name="T16" fmla="*/ 4985 w 6021"/>
              <a:gd name="T17" fmla="*/ 1176 h 4063"/>
              <a:gd name="T18" fmla="*/ 4694 w 6021"/>
              <a:gd name="T19" fmla="*/ 432 h 4063"/>
              <a:gd name="T20" fmla="*/ 4607 w 6021"/>
              <a:gd name="T21" fmla="*/ 409 h 4063"/>
              <a:gd name="T22" fmla="*/ 4412 w 6021"/>
              <a:gd name="T23" fmla="*/ 380 h 4063"/>
              <a:gd name="T24" fmla="*/ 4266 w 6021"/>
              <a:gd name="T25" fmla="*/ 597 h 4063"/>
              <a:gd name="T26" fmla="*/ 3401 w 6021"/>
              <a:gd name="T27" fmla="*/ 410 h 4063"/>
              <a:gd name="T28" fmla="*/ 2404 w 6021"/>
              <a:gd name="T29" fmla="*/ 18 h 4063"/>
              <a:gd name="T30" fmla="*/ 2024 w 6021"/>
              <a:gd name="T31" fmla="*/ 25 h 4063"/>
              <a:gd name="T32" fmla="*/ 1906 w 6021"/>
              <a:gd name="T33" fmla="*/ 301 h 4063"/>
              <a:gd name="T34" fmla="*/ 1698 w 6021"/>
              <a:gd name="T35" fmla="*/ 629 h 4063"/>
              <a:gd name="T36" fmla="*/ 1686 w 6021"/>
              <a:gd name="T37" fmla="*/ 636 h 4063"/>
              <a:gd name="T38" fmla="*/ 1612 w 6021"/>
              <a:gd name="T39" fmla="*/ 672 h 4063"/>
              <a:gd name="T40" fmla="*/ 1614 w 6021"/>
              <a:gd name="T41" fmla="*/ 800 h 4063"/>
              <a:gd name="T42" fmla="*/ 1371 w 6021"/>
              <a:gd name="T43" fmla="*/ 1075 h 4063"/>
              <a:gd name="T44" fmla="*/ 1228 w 6021"/>
              <a:gd name="T45" fmla="*/ 1029 h 4063"/>
              <a:gd name="T46" fmla="*/ 827 w 6021"/>
              <a:gd name="T47" fmla="*/ 1038 h 4063"/>
              <a:gd name="T48" fmla="*/ 765 w 6021"/>
              <a:gd name="T49" fmla="*/ 1090 h 4063"/>
              <a:gd name="T50" fmla="*/ 478 w 6021"/>
              <a:gd name="T51" fmla="*/ 1520 h 4063"/>
              <a:gd name="T52" fmla="*/ 453 w 6021"/>
              <a:gd name="T53" fmla="*/ 1633 h 4063"/>
              <a:gd name="T54" fmla="*/ 347 w 6021"/>
              <a:gd name="T55" fmla="*/ 1918 h 4063"/>
              <a:gd name="T56" fmla="*/ 114 w 6021"/>
              <a:gd name="T57" fmla="*/ 2236 h 4063"/>
              <a:gd name="T58" fmla="*/ 391 w 6021"/>
              <a:gd name="T59" fmla="*/ 2098 h 4063"/>
              <a:gd name="T60" fmla="*/ 334 w 6021"/>
              <a:gd name="T61" fmla="*/ 2415 h 4063"/>
              <a:gd name="T62" fmla="*/ 206 w 6021"/>
              <a:gd name="T63" fmla="*/ 2560 h 4063"/>
              <a:gd name="T64" fmla="*/ 52 w 6021"/>
              <a:gd name="T65" fmla="*/ 2947 h 4063"/>
              <a:gd name="T66" fmla="*/ 335 w 6021"/>
              <a:gd name="T67" fmla="*/ 2624 h 4063"/>
              <a:gd name="T68" fmla="*/ 381 w 6021"/>
              <a:gd name="T69" fmla="*/ 2630 h 4063"/>
              <a:gd name="T70" fmla="*/ 75 w 6021"/>
              <a:gd name="T71" fmla="*/ 2952 h 4063"/>
              <a:gd name="T72" fmla="*/ 173 w 6021"/>
              <a:gd name="T73" fmla="*/ 3255 h 4063"/>
              <a:gd name="T74" fmla="*/ 767 w 6021"/>
              <a:gd name="T75" fmla="*/ 3517 h 4063"/>
              <a:gd name="T76" fmla="*/ 1241 w 6021"/>
              <a:gd name="T77" fmla="*/ 3658 h 4063"/>
              <a:gd name="T78" fmla="*/ 1880 w 6021"/>
              <a:gd name="T79" fmla="*/ 3639 h 4063"/>
              <a:gd name="T80" fmla="*/ 2151 w 6021"/>
              <a:gd name="T81" fmla="*/ 3612 h 4063"/>
              <a:gd name="T82" fmla="*/ 1960 w 6021"/>
              <a:gd name="T83" fmla="*/ 3737 h 4063"/>
              <a:gd name="T84" fmla="*/ 1707 w 6021"/>
              <a:gd name="T85" fmla="*/ 3856 h 4063"/>
              <a:gd name="T86" fmla="*/ 1962 w 6021"/>
              <a:gd name="T87" fmla="*/ 3862 h 4063"/>
              <a:gd name="T88" fmla="*/ 1850 w 6021"/>
              <a:gd name="T89" fmla="*/ 3986 h 4063"/>
              <a:gd name="T90" fmla="*/ 1776 w 6021"/>
              <a:gd name="T91" fmla="*/ 4033 h 4063"/>
              <a:gd name="T92" fmla="*/ 1783 w 6021"/>
              <a:gd name="T93" fmla="*/ 4042 h 4063"/>
              <a:gd name="T94" fmla="*/ 1915 w 6021"/>
              <a:gd name="T95" fmla="*/ 3985 h 4063"/>
              <a:gd name="T96" fmla="*/ 2575 w 6021"/>
              <a:gd name="T97" fmla="*/ 4050 h 4063"/>
              <a:gd name="T98" fmla="*/ 3129 w 6021"/>
              <a:gd name="T99" fmla="*/ 4040 h 4063"/>
              <a:gd name="T100" fmla="*/ 3447 w 6021"/>
              <a:gd name="T101" fmla="*/ 4014 h 4063"/>
              <a:gd name="T102" fmla="*/ 3813 w 6021"/>
              <a:gd name="T103" fmla="*/ 3920 h 4063"/>
              <a:gd name="T104" fmla="*/ 4005 w 6021"/>
              <a:gd name="T105" fmla="*/ 3888 h 4063"/>
              <a:gd name="T106" fmla="*/ 4143 w 6021"/>
              <a:gd name="T107" fmla="*/ 3887 h 4063"/>
              <a:gd name="T108" fmla="*/ 5112 w 6021"/>
              <a:gd name="T109" fmla="*/ 3874 h 4063"/>
              <a:gd name="T110" fmla="*/ 5121 w 6021"/>
              <a:gd name="T111" fmla="*/ 3504 h 4063"/>
              <a:gd name="T112" fmla="*/ 5211 w 6021"/>
              <a:gd name="T113" fmla="*/ 3552 h 4063"/>
              <a:gd name="T114" fmla="*/ 5583 w 6021"/>
              <a:gd name="T115" fmla="*/ 3427 h 4063"/>
              <a:gd name="T116" fmla="*/ 5859 w 6021"/>
              <a:gd name="T117" fmla="*/ 3023 h 4063"/>
              <a:gd name="T118" fmla="*/ 5865 w 6021"/>
              <a:gd name="T119" fmla="*/ 3119 h 4063"/>
              <a:gd name="T120" fmla="*/ 5991 w 6021"/>
              <a:gd name="T121" fmla="*/ 3141 h 4063"/>
              <a:gd name="T122" fmla="*/ 5038 w 6021"/>
              <a:gd name="T123" fmla="*/ 1208 h 4063"/>
              <a:gd name="T124" fmla="*/ 4341 w 6021"/>
              <a:gd name="T125" fmla="*/ 710 h 40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021" h="4063">
                <a:moveTo>
                  <a:pt x="6021" y="3021"/>
                </a:moveTo>
                <a:cubicBezTo>
                  <a:pt x="6021" y="3016"/>
                  <a:pt x="6020" y="3011"/>
                  <a:pt x="6019" y="3007"/>
                </a:cubicBezTo>
                <a:cubicBezTo>
                  <a:pt x="6019" y="3003"/>
                  <a:pt x="6018" y="2999"/>
                  <a:pt x="6017" y="2994"/>
                </a:cubicBezTo>
                <a:cubicBezTo>
                  <a:pt x="6016" y="2987"/>
                  <a:pt x="6015" y="2980"/>
                  <a:pt x="6013" y="2973"/>
                </a:cubicBezTo>
                <a:cubicBezTo>
                  <a:pt x="6011" y="2967"/>
                  <a:pt x="6011" y="2967"/>
                  <a:pt x="6011" y="2967"/>
                </a:cubicBezTo>
                <a:cubicBezTo>
                  <a:pt x="6010" y="2965"/>
                  <a:pt x="6010" y="2965"/>
                  <a:pt x="6010" y="2965"/>
                </a:cubicBezTo>
                <a:cubicBezTo>
                  <a:pt x="6009" y="2963"/>
                  <a:pt x="6009" y="2963"/>
                  <a:pt x="6009" y="2963"/>
                </a:cubicBezTo>
                <a:cubicBezTo>
                  <a:pt x="6009" y="2960"/>
                  <a:pt x="6008" y="2957"/>
                  <a:pt x="6007" y="2955"/>
                </a:cubicBezTo>
                <a:cubicBezTo>
                  <a:pt x="6005" y="2949"/>
                  <a:pt x="6003" y="2943"/>
                  <a:pt x="6001" y="2938"/>
                </a:cubicBezTo>
                <a:cubicBezTo>
                  <a:pt x="6000" y="2936"/>
                  <a:pt x="6000" y="2935"/>
                  <a:pt x="5999" y="2934"/>
                </a:cubicBezTo>
                <a:cubicBezTo>
                  <a:pt x="5998" y="2931"/>
                  <a:pt x="5998" y="2931"/>
                  <a:pt x="5998" y="2931"/>
                </a:cubicBezTo>
                <a:cubicBezTo>
                  <a:pt x="5995" y="2925"/>
                  <a:pt x="5995" y="2925"/>
                  <a:pt x="5995" y="2925"/>
                </a:cubicBezTo>
                <a:cubicBezTo>
                  <a:pt x="5994" y="2920"/>
                  <a:pt x="5991" y="2916"/>
                  <a:pt x="5990" y="2912"/>
                </a:cubicBezTo>
                <a:cubicBezTo>
                  <a:pt x="5988" y="2908"/>
                  <a:pt x="5986" y="2905"/>
                  <a:pt x="5985" y="2901"/>
                </a:cubicBezTo>
                <a:cubicBezTo>
                  <a:pt x="5982" y="2896"/>
                  <a:pt x="5982" y="2896"/>
                  <a:pt x="5982" y="2896"/>
                </a:cubicBezTo>
                <a:cubicBezTo>
                  <a:pt x="5980" y="2893"/>
                  <a:pt x="5980" y="2893"/>
                  <a:pt x="5980" y="2893"/>
                </a:cubicBezTo>
                <a:cubicBezTo>
                  <a:pt x="5979" y="2891"/>
                  <a:pt x="5979" y="2891"/>
                  <a:pt x="5979" y="2891"/>
                </a:cubicBezTo>
                <a:cubicBezTo>
                  <a:pt x="5978" y="2888"/>
                  <a:pt x="5976" y="2885"/>
                  <a:pt x="5974" y="2882"/>
                </a:cubicBezTo>
                <a:cubicBezTo>
                  <a:pt x="5971" y="2875"/>
                  <a:pt x="5968" y="2870"/>
                  <a:pt x="5965" y="2864"/>
                </a:cubicBezTo>
                <a:cubicBezTo>
                  <a:pt x="5952" y="2842"/>
                  <a:pt x="5940" y="2824"/>
                  <a:pt x="5922" y="2804"/>
                </a:cubicBezTo>
                <a:cubicBezTo>
                  <a:pt x="5901" y="2795"/>
                  <a:pt x="5901" y="2795"/>
                  <a:pt x="5901" y="2795"/>
                </a:cubicBezTo>
                <a:cubicBezTo>
                  <a:pt x="5898" y="2728"/>
                  <a:pt x="5886" y="2661"/>
                  <a:pt x="5872" y="2634"/>
                </a:cubicBezTo>
                <a:cubicBezTo>
                  <a:pt x="5859" y="2596"/>
                  <a:pt x="5901" y="2562"/>
                  <a:pt x="5919" y="2519"/>
                </a:cubicBezTo>
                <a:cubicBezTo>
                  <a:pt x="5888" y="2524"/>
                  <a:pt x="5893" y="2477"/>
                  <a:pt x="5862" y="2482"/>
                </a:cubicBezTo>
                <a:cubicBezTo>
                  <a:pt x="5865" y="2475"/>
                  <a:pt x="5849" y="2461"/>
                  <a:pt x="5828" y="2447"/>
                </a:cubicBezTo>
                <a:cubicBezTo>
                  <a:pt x="5825" y="2445"/>
                  <a:pt x="5822" y="2443"/>
                  <a:pt x="5819" y="2441"/>
                </a:cubicBezTo>
                <a:cubicBezTo>
                  <a:pt x="5817" y="2440"/>
                  <a:pt x="5819" y="2440"/>
                  <a:pt x="5819" y="2440"/>
                </a:cubicBezTo>
                <a:cubicBezTo>
                  <a:pt x="5820" y="2440"/>
                  <a:pt x="5820" y="2440"/>
                  <a:pt x="5820" y="2440"/>
                </a:cubicBezTo>
                <a:cubicBezTo>
                  <a:pt x="5822" y="2439"/>
                  <a:pt x="5823" y="2438"/>
                  <a:pt x="5825" y="2438"/>
                </a:cubicBezTo>
                <a:cubicBezTo>
                  <a:pt x="5825" y="2437"/>
                  <a:pt x="5824" y="2436"/>
                  <a:pt x="5824" y="2435"/>
                </a:cubicBezTo>
                <a:cubicBezTo>
                  <a:pt x="5824" y="2435"/>
                  <a:pt x="5823" y="2435"/>
                  <a:pt x="5823" y="2435"/>
                </a:cubicBezTo>
                <a:cubicBezTo>
                  <a:pt x="5823" y="2434"/>
                  <a:pt x="5823" y="2434"/>
                  <a:pt x="5823" y="2434"/>
                </a:cubicBezTo>
                <a:cubicBezTo>
                  <a:pt x="5822" y="2434"/>
                  <a:pt x="5822" y="2434"/>
                  <a:pt x="5822" y="2434"/>
                </a:cubicBezTo>
                <a:cubicBezTo>
                  <a:pt x="5822" y="2434"/>
                  <a:pt x="5819" y="2437"/>
                  <a:pt x="5814" y="2439"/>
                </a:cubicBezTo>
                <a:cubicBezTo>
                  <a:pt x="5813" y="2440"/>
                  <a:pt x="5812" y="2440"/>
                  <a:pt x="5811" y="2440"/>
                </a:cubicBezTo>
                <a:cubicBezTo>
                  <a:pt x="5808" y="2440"/>
                  <a:pt x="5806" y="2440"/>
                  <a:pt x="5803" y="2440"/>
                </a:cubicBezTo>
                <a:cubicBezTo>
                  <a:pt x="5798" y="2439"/>
                  <a:pt x="5792" y="2437"/>
                  <a:pt x="5786" y="2434"/>
                </a:cubicBezTo>
                <a:cubicBezTo>
                  <a:pt x="5777" y="2429"/>
                  <a:pt x="5769" y="2443"/>
                  <a:pt x="5762" y="2457"/>
                </a:cubicBezTo>
                <a:cubicBezTo>
                  <a:pt x="5769" y="2443"/>
                  <a:pt x="5769" y="2443"/>
                  <a:pt x="5777" y="2429"/>
                </a:cubicBezTo>
                <a:cubicBezTo>
                  <a:pt x="5774" y="2432"/>
                  <a:pt x="5772" y="2434"/>
                  <a:pt x="5769" y="2435"/>
                </a:cubicBezTo>
                <a:cubicBezTo>
                  <a:pt x="5766" y="2436"/>
                  <a:pt x="5763" y="2436"/>
                  <a:pt x="5760" y="2436"/>
                </a:cubicBezTo>
                <a:cubicBezTo>
                  <a:pt x="5755" y="2435"/>
                  <a:pt x="5750" y="2432"/>
                  <a:pt x="5746" y="2429"/>
                </a:cubicBezTo>
                <a:cubicBezTo>
                  <a:pt x="5736" y="2423"/>
                  <a:pt x="5728" y="2414"/>
                  <a:pt x="5718" y="2418"/>
                </a:cubicBezTo>
                <a:cubicBezTo>
                  <a:pt x="5725" y="2404"/>
                  <a:pt x="5725" y="2404"/>
                  <a:pt x="5733" y="2390"/>
                </a:cubicBezTo>
                <a:cubicBezTo>
                  <a:pt x="5730" y="2391"/>
                  <a:pt x="5728" y="2392"/>
                  <a:pt x="5725" y="2392"/>
                </a:cubicBezTo>
                <a:cubicBezTo>
                  <a:pt x="5722" y="2393"/>
                  <a:pt x="5719" y="2393"/>
                  <a:pt x="5717" y="2393"/>
                </a:cubicBezTo>
                <a:cubicBezTo>
                  <a:pt x="5711" y="2393"/>
                  <a:pt x="5706" y="2392"/>
                  <a:pt x="5701" y="2390"/>
                </a:cubicBezTo>
                <a:cubicBezTo>
                  <a:pt x="5699" y="2390"/>
                  <a:pt x="5696" y="2389"/>
                  <a:pt x="5694" y="2388"/>
                </a:cubicBezTo>
                <a:cubicBezTo>
                  <a:pt x="5692" y="2387"/>
                  <a:pt x="5689" y="2386"/>
                  <a:pt x="5687" y="2385"/>
                </a:cubicBezTo>
                <a:cubicBezTo>
                  <a:pt x="5682" y="2383"/>
                  <a:pt x="5677" y="2380"/>
                  <a:pt x="5672" y="2377"/>
                </a:cubicBezTo>
                <a:cubicBezTo>
                  <a:pt x="5662" y="2372"/>
                  <a:pt x="5652" y="2366"/>
                  <a:pt x="5642" y="2362"/>
                </a:cubicBezTo>
                <a:cubicBezTo>
                  <a:pt x="5633" y="2358"/>
                  <a:pt x="5623" y="2355"/>
                  <a:pt x="5612" y="2355"/>
                </a:cubicBezTo>
                <a:cubicBezTo>
                  <a:pt x="5619" y="2341"/>
                  <a:pt x="5619" y="2341"/>
                  <a:pt x="5625" y="2327"/>
                </a:cubicBezTo>
                <a:cubicBezTo>
                  <a:pt x="5622" y="2326"/>
                  <a:pt x="5620" y="2325"/>
                  <a:pt x="5618" y="2324"/>
                </a:cubicBezTo>
                <a:cubicBezTo>
                  <a:pt x="5616" y="2324"/>
                  <a:pt x="5615" y="2323"/>
                  <a:pt x="5613" y="2322"/>
                </a:cubicBezTo>
                <a:cubicBezTo>
                  <a:pt x="5610" y="2321"/>
                  <a:pt x="5607" y="2319"/>
                  <a:pt x="5605" y="2317"/>
                </a:cubicBezTo>
                <a:cubicBezTo>
                  <a:pt x="5604" y="2317"/>
                  <a:pt x="5604" y="2317"/>
                  <a:pt x="5604" y="2317"/>
                </a:cubicBezTo>
                <a:cubicBezTo>
                  <a:pt x="5628" y="2315"/>
                  <a:pt x="5648" y="2308"/>
                  <a:pt x="5664" y="2299"/>
                </a:cubicBezTo>
                <a:cubicBezTo>
                  <a:pt x="5673" y="2294"/>
                  <a:pt x="5681" y="2288"/>
                  <a:pt x="5687" y="2281"/>
                </a:cubicBezTo>
                <a:cubicBezTo>
                  <a:pt x="5691" y="2277"/>
                  <a:pt x="5694" y="2274"/>
                  <a:pt x="5697" y="2270"/>
                </a:cubicBezTo>
                <a:cubicBezTo>
                  <a:pt x="5698" y="2268"/>
                  <a:pt x="5698" y="2268"/>
                  <a:pt x="5698" y="2268"/>
                </a:cubicBezTo>
                <a:cubicBezTo>
                  <a:pt x="5703" y="2265"/>
                  <a:pt x="5703" y="2265"/>
                  <a:pt x="5703" y="2265"/>
                </a:cubicBezTo>
                <a:cubicBezTo>
                  <a:pt x="5713" y="2257"/>
                  <a:pt x="5713" y="2257"/>
                  <a:pt x="5713" y="2257"/>
                </a:cubicBezTo>
                <a:cubicBezTo>
                  <a:pt x="5721" y="2251"/>
                  <a:pt x="5728" y="2246"/>
                  <a:pt x="5736" y="2240"/>
                </a:cubicBezTo>
                <a:cubicBezTo>
                  <a:pt x="5743" y="2233"/>
                  <a:pt x="5750" y="2227"/>
                  <a:pt x="5758" y="2220"/>
                </a:cubicBezTo>
                <a:cubicBezTo>
                  <a:pt x="5761" y="2217"/>
                  <a:pt x="5765" y="2213"/>
                  <a:pt x="5768" y="2210"/>
                </a:cubicBezTo>
                <a:cubicBezTo>
                  <a:pt x="5773" y="2205"/>
                  <a:pt x="5773" y="2205"/>
                  <a:pt x="5773" y="2205"/>
                </a:cubicBezTo>
                <a:cubicBezTo>
                  <a:pt x="5776" y="2203"/>
                  <a:pt x="5776" y="2203"/>
                  <a:pt x="5776" y="2203"/>
                </a:cubicBezTo>
                <a:cubicBezTo>
                  <a:pt x="5777" y="2201"/>
                  <a:pt x="5777" y="2201"/>
                  <a:pt x="5777" y="2201"/>
                </a:cubicBezTo>
                <a:cubicBezTo>
                  <a:pt x="5778" y="2201"/>
                  <a:pt x="5778" y="2201"/>
                  <a:pt x="5778" y="2201"/>
                </a:cubicBezTo>
                <a:cubicBezTo>
                  <a:pt x="5782" y="2194"/>
                  <a:pt x="5784" y="2189"/>
                  <a:pt x="5786" y="2184"/>
                </a:cubicBezTo>
                <a:cubicBezTo>
                  <a:pt x="5789" y="2173"/>
                  <a:pt x="5761" y="2135"/>
                  <a:pt x="5739" y="2096"/>
                </a:cubicBezTo>
                <a:cubicBezTo>
                  <a:pt x="5716" y="2057"/>
                  <a:pt x="5697" y="2019"/>
                  <a:pt x="5697" y="2019"/>
                </a:cubicBezTo>
                <a:cubicBezTo>
                  <a:pt x="5690" y="2004"/>
                  <a:pt x="5680" y="1983"/>
                  <a:pt x="5669" y="1963"/>
                </a:cubicBezTo>
                <a:cubicBezTo>
                  <a:pt x="5658" y="1942"/>
                  <a:pt x="5647" y="1922"/>
                  <a:pt x="5636" y="1909"/>
                </a:cubicBezTo>
                <a:cubicBezTo>
                  <a:pt x="5628" y="1905"/>
                  <a:pt x="5617" y="1907"/>
                  <a:pt x="5604" y="1903"/>
                </a:cubicBezTo>
                <a:cubicBezTo>
                  <a:pt x="5591" y="1900"/>
                  <a:pt x="5573" y="1892"/>
                  <a:pt x="5554" y="1867"/>
                </a:cubicBezTo>
                <a:cubicBezTo>
                  <a:pt x="5545" y="1855"/>
                  <a:pt x="5552" y="1850"/>
                  <a:pt x="5558" y="1846"/>
                </a:cubicBezTo>
                <a:cubicBezTo>
                  <a:pt x="5540" y="1821"/>
                  <a:pt x="5518" y="1779"/>
                  <a:pt x="5503" y="1743"/>
                </a:cubicBezTo>
                <a:cubicBezTo>
                  <a:pt x="5488" y="1706"/>
                  <a:pt x="5480" y="1675"/>
                  <a:pt x="5485" y="1672"/>
                </a:cubicBezTo>
                <a:cubicBezTo>
                  <a:pt x="5481" y="1656"/>
                  <a:pt x="5481" y="1621"/>
                  <a:pt x="5485" y="1586"/>
                </a:cubicBezTo>
                <a:cubicBezTo>
                  <a:pt x="5489" y="1550"/>
                  <a:pt x="5497" y="1515"/>
                  <a:pt x="5497" y="1499"/>
                </a:cubicBezTo>
                <a:cubicBezTo>
                  <a:pt x="5500" y="1485"/>
                  <a:pt x="5491" y="1464"/>
                  <a:pt x="5474" y="1439"/>
                </a:cubicBezTo>
                <a:cubicBezTo>
                  <a:pt x="5466" y="1427"/>
                  <a:pt x="5454" y="1414"/>
                  <a:pt x="5441" y="1401"/>
                </a:cubicBezTo>
                <a:cubicBezTo>
                  <a:pt x="5428" y="1388"/>
                  <a:pt x="5414" y="1376"/>
                  <a:pt x="5398" y="1364"/>
                </a:cubicBezTo>
                <a:cubicBezTo>
                  <a:pt x="5403" y="1353"/>
                  <a:pt x="5382" y="1341"/>
                  <a:pt x="5361" y="1331"/>
                </a:cubicBezTo>
                <a:cubicBezTo>
                  <a:pt x="5361" y="1330"/>
                  <a:pt x="5355" y="1329"/>
                  <a:pt x="5346" y="1328"/>
                </a:cubicBezTo>
                <a:cubicBezTo>
                  <a:pt x="5328" y="1318"/>
                  <a:pt x="5309" y="1308"/>
                  <a:pt x="5291" y="1301"/>
                </a:cubicBezTo>
                <a:cubicBezTo>
                  <a:pt x="5260" y="1287"/>
                  <a:pt x="5230" y="1279"/>
                  <a:pt x="5208" y="1277"/>
                </a:cubicBezTo>
                <a:cubicBezTo>
                  <a:pt x="5208" y="1276"/>
                  <a:pt x="5208" y="1275"/>
                  <a:pt x="5208" y="1275"/>
                </a:cubicBezTo>
                <a:cubicBezTo>
                  <a:pt x="5208" y="1269"/>
                  <a:pt x="5208" y="1269"/>
                  <a:pt x="5208" y="1269"/>
                </a:cubicBezTo>
                <a:cubicBezTo>
                  <a:pt x="5208" y="1262"/>
                  <a:pt x="5208" y="1262"/>
                  <a:pt x="5208" y="1262"/>
                </a:cubicBezTo>
                <a:cubicBezTo>
                  <a:pt x="5208" y="1257"/>
                  <a:pt x="5209" y="1253"/>
                  <a:pt x="5209" y="1248"/>
                </a:cubicBezTo>
                <a:cubicBezTo>
                  <a:pt x="5210" y="1234"/>
                  <a:pt x="5210" y="1234"/>
                  <a:pt x="5210" y="1234"/>
                </a:cubicBezTo>
                <a:cubicBezTo>
                  <a:pt x="5210" y="1231"/>
                  <a:pt x="5210" y="1231"/>
                  <a:pt x="5210" y="1231"/>
                </a:cubicBezTo>
                <a:cubicBezTo>
                  <a:pt x="5210" y="1227"/>
                  <a:pt x="5210" y="1227"/>
                  <a:pt x="5210" y="1227"/>
                </a:cubicBezTo>
                <a:cubicBezTo>
                  <a:pt x="5210" y="1218"/>
                  <a:pt x="5210" y="1218"/>
                  <a:pt x="5210" y="1218"/>
                </a:cubicBezTo>
                <a:cubicBezTo>
                  <a:pt x="5210" y="1206"/>
                  <a:pt x="5209" y="1195"/>
                  <a:pt x="5208" y="1183"/>
                </a:cubicBezTo>
                <a:cubicBezTo>
                  <a:pt x="5207" y="1180"/>
                  <a:pt x="5207" y="1177"/>
                  <a:pt x="5206" y="1175"/>
                </a:cubicBezTo>
                <a:cubicBezTo>
                  <a:pt x="5206" y="1172"/>
                  <a:pt x="5205" y="1168"/>
                  <a:pt x="5204" y="1164"/>
                </a:cubicBezTo>
                <a:cubicBezTo>
                  <a:pt x="5202" y="1158"/>
                  <a:pt x="5200" y="1151"/>
                  <a:pt x="5197" y="1144"/>
                </a:cubicBezTo>
                <a:cubicBezTo>
                  <a:pt x="5192" y="1131"/>
                  <a:pt x="5185" y="1118"/>
                  <a:pt x="5175" y="1106"/>
                </a:cubicBezTo>
                <a:cubicBezTo>
                  <a:pt x="5166" y="1137"/>
                  <a:pt x="5138" y="1162"/>
                  <a:pt x="5158" y="1184"/>
                </a:cubicBezTo>
                <a:cubicBezTo>
                  <a:pt x="5153" y="1184"/>
                  <a:pt x="5146" y="1185"/>
                  <a:pt x="5140" y="1186"/>
                </a:cubicBezTo>
                <a:cubicBezTo>
                  <a:pt x="5137" y="1181"/>
                  <a:pt x="5135" y="1176"/>
                  <a:pt x="5132" y="1172"/>
                </a:cubicBezTo>
                <a:cubicBezTo>
                  <a:pt x="5119" y="1188"/>
                  <a:pt x="5101" y="1190"/>
                  <a:pt x="5085" y="1191"/>
                </a:cubicBezTo>
                <a:cubicBezTo>
                  <a:pt x="5073" y="1192"/>
                  <a:pt x="5062" y="1193"/>
                  <a:pt x="5053" y="1199"/>
                </a:cubicBezTo>
                <a:cubicBezTo>
                  <a:pt x="5031" y="1192"/>
                  <a:pt x="5008" y="1184"/>
                  <a:pt x="4985" y="1176"/>
                </a:cubicBezTo>
                <a:cubicBezTo>
                  <a:pt x="4975" y="1147"/>
                  <a:pt x="4963" y="1106"/>
                  <a:pt x="4953" y="1071"/>
                </a:cubicBezTo>
                <a:cubicBezTo>
                  <a:pt x="4943" y="1034"/>
                  <a:pt x="4935" y="1004"/>
                  <a:pt x="4937" y="1003"/>
                </a:cubicBezTo>
                <a:cubicBezTo>
                  <a:pt x="4933" y="988"/>
                  <a:pt x="4928" y="957"/>
                  <a:pt x="4920" y="926"/>
                </a:cubicBezTo>
                <a:cubicBezTo>
                  <a:pt x="4914" y="895"/>
                  <a:pt x="4906" y="865"/>
                  <a:pt x="4900" y="850"/>
                </a:cubicBezTo>
                <a:cubicBezTo>
                  <a:pt x="4896" y="827"/>
                  <a:pt x="4858" y="767"/>
                  <a:pt x="4824" y="706"/>
                </a:cubicBezTo>
                <a:cubicBezTo>
                  <a:pt x="4806" y="675"/>
                  <a:pt x="4788" y="645"/>
                  <a:pt x="4775" y="619"/>
                </a:cubicBezTo>
                <a:cubicBezTo>
                  <a:pt x="4762" y="593"/>
                  <a:pt x="4752" y="572"/>
                  <a:pt x="4747" y="561"/>
                </a:cubicBezTo>
                <a:cubicBezTo>
                  <a:pt x="4741" y="547"/>
                  <a:pt x="4734" y="529"/>
                  <a:pt x="4726" y="509"/>
                </a:cubicBezTo>
                <a:cubicBezTo>
                  <a:pt x="4718" y="489"/>
                  <a:pt x="4709" y="467"/>
                  <a:pt x="4700" y="446"/>
                </a:cubicBezTo>
                <a:cubicBezTo>
                  <a:pt x="4702" y="450"/>
                  <a:pt x="4702" y="449"/>
                  <a:pt x="4702" y="448"/>
                </a:cubicBezTo>
                <a:cubicBezTo>
                  <a:pt x="4701" y="446"/>
                  <a:pt x="4701" y="442"/>
                  <a:pt x="4699" y="439"/>
                </a:cubicBezTo>
                <a:cubicBezTo>
                  <a:pt x="4695" y="432"/>
                  <a:pt x="4692" y="424"/>
                  <a:pt x="4694" y="432"/>
                </a:cubicBezTo>
                <a:cubicBezTo>
                  <a:pt x="4691" y="425"/>
                  <a:pt x="4688" y="418"/>
                  <a:pt x="4685" y="413"/>
                </a:cubicBezTo>
                <a:cubicBezTo>
                  <a:pt x="4679" y="408"/>
                  <a:pt x="4674" y="406"/>
                  <a:pt x="4671" y="407"/>
                </a:cubicBezTo>
                <a:cubicBezTo>
                  <a:pt x="4671" y="407"/>
                  <a:pt x="4671" y="407"/>
                  <a:pt x="4671" y="409"/>
                </a:cubicBezTo>
                <a:cubicBezTo>
                  <a:pt x="4671" y="410"/>
                  <a:pt x="4672" y="412"/>
                  <a:pt x="4671" y="415"/>
                </a:cubicBezTo>
                <a:cubicBezTo>
                  <a:pt x="4671" y="419"/>
                  <a:pt x="4669" y="423"/>
                  <a:pt x="4664" y="425"/>
                </a:cubicBezTo>
                <a:cubicBezTo>
                  <a:pt x="4661" y="426"/>
                  <a:pt x="4665" y="440"/>
                  <a:pt x="4670" y="455"/>
                </a:cubicBezTo>
                <a:cubicBezTo>
                  <a:pt x="4665" y="440"/>
                  <a:pt x="4665" y="440"/>
                  <a:pt x="4661" y="426"/>
                </a:cubicBezTo>
                <a:cubicBezTo>
                  <a:pt x="4664" y="441"/>
                  <a:pt x="4662" y="441"/>
                  <a:pt x="4658" y="440"/>
                </a:cubicBezTo>
                <a:cubicBezTo>
                  <a:pt x="4654" y="439"/>
                  <a:pt x="4650" y="437"/>
                  <a:pt x="4650" y="445"/>
                </a:cubicBezTo>
                <a:cubicBezTo>
                  <a:pt x="4645" y="430"/>
                  <a:pt x="4645" y="430"/>
                  <a:pt x="4641" y="415"/>
                </a:cubicBezTo>
                <a:cubicBezTo>
                  <a:pt x="4641" y="447"/>
                  <a:pt x="4624" y="420"/>
                  <a:pt x="4616" y="438"/>
                </a:cubicBezTo>
                <a:cubicBezTo>
                  <a:pt x="4611" y="424"/>
                  <a:pt x="4611" y="424"/>
                  <a:pt x="4607" y="409"/>
                </a:cubicBezTo>
                <a:cubicBezTo>
                  <a:pt x="4604" y="410"/>
                  <a:pt x="4600" y="411"/>
                  <a:pt x="4597" y="410"/>
                </a:cubicBezTo>
                <a:cubicBezTo>
                  <a:pt x="4594" y="409"/>
                  <a:pt x="4591" y="406"/>
                  <a:pt x="4588" y="398"/>
                </a:cubicBezTo>
                <a:cubicBezTo>
                  <a:pt x="4583" y="384"/>
                  <a:pt x="4583" y="384"/>
                  <a:pt x="4578" y="369"/>
                </a:cubicBezTo>
                <a:cubicBezTo>
                  <a:pt x="4566" y="357"/>
                  <a:pt x="4562" y="390"/>
                  <a:pt x="4551" y="361"/>
                </a:cubicBezTo>
                <a:cubicBezTo>
                  <a:pt x="4557" y="376"/>
                  <a:pt x="4557" y="376"/>
                  <a:pt x="4562" y="390"/>
                </a:cubicBezTo>
                <a:cubicBezTo>
                  <a:pt x="4548" y="395"/>
                  <a:pt x="4535" y="395"/>
                  <a:pt x="4521" y="394"/>
                </a:cubicBezTo>
                <a:cubicBezTo>
                  <a:pt x="4514" y="393"/>
                  <a:pt x="4508" y="392"/>
                  <a:pt x="4501" y="391"/>
                </a:cubicBezTo>
                <a:cubicBezTo>
                  <a:pt x="4497" y="390"/>
                  <a:pt x="4494" y="389"/>
                  <a:pt x="4491" y="389"/>
                </a:cubicBezTo>
                <a:cubicBezTo>
                  <a:pt x="4485" y="385"/>
                  <a:pt x="4485" y="385"/>
                  <a:pt x="4485" y="385"/>
                </a:cubicBezTo>
                <a:cubicBezTo>
                  <a:pt x="4472" y="373"/>
                  <a:pt x="4461" y="367"/>
                  <a:pt x="4451" y="365"/>
                </a:cubicBezTo>
                <a:cubicBezTo>
                  <a:pt x="4440" y="363"/>
                  <a:pt x="4431" y="365"/>
                  <a:pt x="4424" y="370"/>
                </a:cubicBezTo>
                <a:cubicBezTo>
                  <a:pt x="4420" y="373"/>
                  <a:pt x="4416" y="376"/>
                  <a:pt x="4412" y="380"/>
                </a:cubicBezTo>
                <a:cubicBezTo>
                  <a:pt x="4408" y="384"/>
                  <a:pt x="4405" y="388"/>
                  <a:pt x="4401" y="393"/>
                </a:cubicBezTo>
                <a:cubicBezTo>
                  <a:pt x="4394" y="402"/>
                  <a:pt x="4388" y="413"/>
                  <a:pt x="4382" y="423"/>
                </a:cubicBezTo>
                <a:cubicBezTo>
                  <a:pt x="4378" y="425"/>
                  <a:pt x="4386" y="455"/>
                  <a:pt x="4402" y="482"/>
                </a:cubicBezTo>
                <a:cubicBezTo>
                  <a:pt x="4389" y="487"/>
                  <a:pt x="4389" y="487"/>
                  <a:pt x="4389" y="487"/>
                </a:cubicBezTo>
                <a:cubicBezTo>
                  <a:pt x="4381" y="490"/>
                  <a:pt x="4404" y="531"/>
                  <a:pt x="4396" y="535"/>
                </a:cubicBezTo>
                <a:cubicBezTo>
                  <a:pt x="4387" y="559"/>
                  <a:pt x="4373" y="575"/>
                  <a:pt x="4357" y="586"/>
                </a:cubicBezTo>
                <a:cubicBezTo>
                  <a:pt x="4353" y="589"/>
                  <a:pt x="4349" y="592"/>
                  <a:pt x="4345" y="594"/>
                </a:cubicBezTo>
                <a:cubicBezTo>
                  <a:pt x="4341" y="596"/>
                  <a:pt x="4336" y="599"/>
                  <a:pt x="4331" y="601"/>
                </a:cubicBezTo>
                <a:cubicBezTo>
                  <a:pt x="4322" y="605"/>
                  <a:pt x="4312" y="608"/>
                  <a:pt x="4303" y="611"/>
                </a:cubicBezTo>
                <a:cubicBezTo>
                  <a:pt x="4300" y="612"/>
                  <a:pt x="4297" y="613"/>
                  <a:pt x="4294" y="614"/>
                </a:cubicBezTo>
                <a:cubicBezTo>
                  <a:pt x="4288" y="607"/>
                  <a:pt x="4283" y="602"/>
                  <a:pt x="4278" y="599"/>
                </a:cubicBezTo>
                <a:cubicBezTo>
                  <a:pt x="4275" y="597"/>
                  <a:pt x="4270" y="597"/>
                  <a:pt x="4266" y="597"/>
                </a:cubicBezTo>
                <a:cubicBezTo>
                  <a:pt x="4261" y="598"/>
                  <a:pt x="4257" y="599"/>
                  <a:pt x="4253" y="601"/>
                </a:cubicBezTo>
                <a:cubicBezTo>
                  <a:pt x="4245" y="605"/>
                  <a:pt x="4238" y="612"/>
                  <a:pt x="4232" y="620"/>
                </a:cubicBezTo>
                <a:cubicBezTo>
                  <a:pt x="4230" y="623"/>
                  <a:pt x="4229" y="625"/>
                  <a:pt x="4227" y="627"/>
                </a:cubicBezTo>
                <a:cubicBezTo>
                  <a:pt x="4225" y="629"/>
                  <a:pt x="4222" y="632"/>
                  <a:pt x="4220" y="635"/>
                </a:cubicBezTo>
                <a:cubicBezTo>
                  <a:pt x="4216" y="640"/>
                  <a:pt x="4212" y="645"/>
                  <a:pt x="4208" y="650"/>
                </a:cubicBezTo>
                <a:cubicBezTo>
                  <a:pt x="4206" y="651"/>
                  <a:pt x="4206" y="654"/>
                  <a:pt x="4206" y="660"/>
                </a:cubicBezTo>
                <a:cubicBezTo>
                  <a:pt x="4201" y="666"/>
                  <a:pt x="4195" y="672"/>
                  <a:pt x="4190" y="679"/>
                </a:cubicBezTo>
                <a:cubicBezTo>
                  <a:pt x="4197" y="680"/>
                  <a:pt x="4205" y="682"/>
                  <a:pt x="4212" y="684"/>
                </a:cubicBezTo>
                <a:cubicBezTo>
                  <a:pt x="4213" y="686"/>
                  <a:pt x="4213" y="688"/>
                  <a:pt x="4214" y="690"/>
                </a:cubicBezTo>
                <a:cubicBezTo>
                  <a:pt x="4030" y="614"/>
                  <a:pt x="3839" y="555"/>
                  <a:pt x="3656" y="496"/>
                </a:cubicBezTo>
                <a:cubicBezTo>
                  <a:pt x="3598" y="477"/>
                  <a:pt x="3540" y="458"/>
                  <a:pt x="3485" y="439"/>
                </a:cubicBezTo>
                <a:cubicBezTo>
                  <a:pt x="3457" y="429"/>
                  <a:pt x="3429" y="420"/>
                  <a:pt x="3401" y="410"/>
                </a:cubicBezTo>
                <a:cubicBezTo>
                  <a:pt x="3387" y="405"/>
                  <a:pt x="3373" y="400"/>
                  <a:pt x="3359" y="395"/>
                </a:cubicBezTo>
                <a:cubicBezTo>
                  <a:pt x="3346" y="389"/>
                  <a:pt x="3333" y="384"/>
                  <a:pt x="3320" y="379"/>
                </a:cubicBezTo>
                <a:cubicBezTo>
                  <a:pt x="3293" y="369"/>
                  <a:pt x="3267" y="358"/>
                  <a:pt x="3241" y="347"/>
                </a:cubicBezTo>
                <a:cubicBezTo>
                  <a:pt x="3228" y="342"/>
                  <a:pt x="3215" y="336"/>
                  <a:pt x="3203" y="331"/>
                </a:cubicBezTo>
                <a:cubicBezTo>
                  <a:pt x="3190" y="325"/>
                  <a:pt x="3177" y="319"/>
                  <a:pt x="3164" y="313"/>
                </a:cubicBezTo>
                <a:cubicBezTo>
                  <a:pt x="3136" y="301"/>
                  <a:pt x="3109" y="288"/>
                  <a:pt x="3082" y="275"/>
                </a:cubicBezTo>
                <a:cubicBezTo>
                  <a:pt x="3054" y="261"/>
                  <a:pt x="3027" y="248"/>
                  <a:pt x="2999" y="234"/>
                </a:cubicBezTo>
                <a:cubicBezTo>
                  <a:pt x="2974" y="212"/>
                  <a:pt x="2924" y="167"/>
                  <a:pt x="2897" y="145"/>
                </a:cubicBezTo>
                <a:cubicBezTo>
                  <a:pt x="2840" y="120"/>
                  <a:pt x="2779" y="97"/>
                  <a:pt x="2713" y="79"/>
                </a:cubicBezTo>
                <a:cubicBezTo>
                  <a:pt x="2680" y="70"/>
                  <a:pt x="2647" y="61"/>
                  <a:pt x="2613" y="54"/>
                </a:cubicBezTo>
                <a:cubicBezTo>
                  <a:pt x="2579" y="46"/>
                  <a:pt x="2544" y="39"/>
                  <a:pt x="2509" y="33"/>
                </a:cubicBezTo>
                <a:cubicBezTo>
                  <a:pt x="2475" y="27"/>
                  <a:pt x="2439" y="22"/>
                  <a:pt x="2404" y="18"/>
                </a:cubicBezTo>
                <a:cubicBezTo>
                  <a:pt x="2386" y="16"/>
                  <a:pt x="2369" y="14"/>
                  <a:pt x="2352" y="12"/>
                </a:cubicBezTo>
                <a:cubicBezTo>
                  <a:pt x="2334" y="10"/>
                  <a:pt x="2317" y="8"/>
                  <a:pt x="2299" y="7"/>
                </a:cubicBezTo>
                <a:cubicBezTo>
                  <a:pt x="2264" y="5"/>
                  <a:pt x="2230" y="3"/>
                  <a:pt x="2196" y="1"/>
                </a:cubicBezTo>
                <a:cubicBezTo>
                  <a:pt x="2188" y="1"/>
                  <a:pt x="2179" y="0"/>
                  <a:pt x="2171" y="0"/>
                </a:cubicBezTo>
                <a:cubicBezTo>
                  <a:pt x="2167" y="0"/>
                  <a:pt x="2163" y="0"/>
                  <a:pt x="2160" y="0"/>
                </a:cubicBezTo>
                <a:cubicBezTo>
                  <a:pt x="2156" y="0"/>
                  <a:pt x="2152" y="0"/>
                  <a:pt x="2149" y="0"/>
                </a:cubicBezTo>
                <a:cubicBezTo>
                  <a:pt x="2134" y="0"/>
                  <a:pt x="2119" y="0"/>
                  <a:pt x="2105" y="0"/>
                </a:cubicBezTo>
                <a:cubicBezTo>
                  <a:pt x="2091" y="0"/>
                  <a:pt x="2076" y="3"/>
                  <a:pt x="2063" y="8"/>
                </a:cubicBezTo>
                <a:cubicBezTo>
                  <a:pt x="2056" y="10"/>
                  <a:pt x="2049" y="13"/>
                  <a:pt x="2042" y="16"/>
                </a:cubicBezTo>
                <a:cubicBezTo>
                  <a:pt x="2039" y="17"/>
                  <a:pt x="2035" y="19"/>
                  <a:pt x="2032" y="20"/>
                </a:cubicBezTo>
                <a:cubicBezTo>
                  <a:pt x="2027" y="23"/>
                  <a:pt x="2027" y="23"/>
                  <a:pt x="2027" y="23"/>
                </a:cubicBezTo>
                <a:cubicBezTo>
                  <a:pt x="2024" y="25"/>
                  <a:pt x="2024" y="25"/>
                  <a:pt x="2024" y="25"/>
                </a:cubicBezTo>
                <a:cubicBezTo>
                  <a:pt x="2021" y="26"/>
                  <a:pt x="2021" y="26"/>
                  <a:pt x="2021" y="26"/>
                </a:cubicBezTo>
                <a:cubicBezTo>
                  <a:pt x="1985" y="39"/>
                  <a:pt x="1952" y="58"/>
                  <a:pt x="1926" y="78"/>
                </a:cubicBezTo>
                <a:cubicBezTo>
                  <a:pt x="1874" y="118"/>
                  <a:pt x="1845" y="159"/>
                  <a:pt x="1845" y="159"/>
                </a:cubicBezTo>
                <a:cubicBezTo>
                  <a:pt x="1841" y="161"/>
                  <a:pt x="1841" y="161"/>
                  <a:pt x="1841" y="161"/>
                </a:cubicBezTo>
                <a:cubicBezTo>
                  <a:pt x="1838" y="164"/>
                  <a:pt x="1838" y="164"/>
                  <a:pt x="1838" y="164"/>
                </a:cubicBezTo>
                <a:cubicBezTo>
                  <a:pt x="1836" y="166"/>
                  <a:pt x="1834" y="168"/>
                  <a:pt x="1832" y="171"/>
                </a:cubicBezTo>
                <a:cubicBezTo>
                  <a:pt x="1828" y="175"/>
                  <a:pt x="1825" y="180"/>
                  <a:pt x="1821" y="185"/>
                </a:cubicBezTo>
                <a:cubicBezTo>
                  <a:pt x="1814" y="195"/>
                  <a:pt x="1808" y="207"/>
                  <a:pt x="1803" y="218"/>
                </a:cubicBezTo>
                <a:cubicBezTo>
                  <a:pt x="1795" y="241"/>
                  <a:pt x="1793" y="264"/>
                  <a:pt x="1807" y="280"/>
                </a:cubicBezTo>
                <a:cubicBezTo>
                  <a:pt x="1814" y="282"/>
                  <a:pt x="1822" y="284"/>
                  <a:pt x="1832" y="286"/>
                </a:cubicBezTo>
                <a:cubicBezTo>
                  <a:pt x="1842" y="289"/>
                  <a:pt x="1855" y="291"/>
                  <a:pt x="1867" y="293"/>
                </a:cubicBezTo>
                <a:cubicBezTo>
                  <a:pt x="1880" y="296"/>
                  <a:pt x="1893" y="299"/>
                  <a:pt x="1906" y="301"/>
                </a:cubicBezTo>
                <a:cubicBezTo>
                  <a:pt x="1919" y="305"/>
                  <a:pt x="1932" y="308"/>
                  <a:pt x="1945" y="312"/>
                </a:cubicBezTo>
                <a:cubicBezTo>
                  <a:pt x="1957" y="316"/>
                  <a:pt x="1969" y="321"/>
                  <a:pt x="1980" y="325"/>
                </a:cubicBezTo>
                <a:cubicBezTo>
                  <a:pt x="1989" y="330"/>
                  <a:pt x="1996" y="334"/>
                  <a:pt x="2003" y="340"/>
                </a:cubicBezTo>
                <a:cubicBezTo>
                  <a:pt x="2015" y="350"/>
                  <a:pt x="2022" y="363"/>
                  <a:pt x="2020" y="378"/>
                </a:cubicBezTo>
                <a:cubicBezTo>
                  <a:pt x="2019" y="385"/>
                  <a:pt x="2012" y="388"/>
                  <a:pt x="2001" y="389"/>
                </a:cubicBezTo>
                <a:cubicBezTo>
                  <a:pt x="1995" y="389"/>
                  <a:pt x="1989" y="389"/>
                  <a:pt x="1983" y="388"/>
                </a:cubicBezTo>
                <a:cubicBezTo>
                  <a:pt x="1979" y="388"/>
                  <a:pt x="1976" y="388"/>
                  <a:pt x="1973" y="387"/>
                </a:cubicBezTo>
                <a:cubicBezTo>
                  <a:pt x="1969" y="387"/>
                  <a:pt x="1965" y="387"/>
                  <a:pt x="1961" y="386"/>
                </a:cubicBezTo>
                <a:cubicBezTo>
                  <a:pt x="1956" y="417"/>
                  <a:pt x="1925" y="459"/>
                  <a:pt x="1895" y="494"/>
                </a:cubicBezTo>
                <a:cubicBezTo>
                  <a:pt x="1863" y="530"/>
                  <a:pt x="1832" y="559"/>
                  <a:pt x="1817" y="558"/>
                </a:cubicBezTo>
                <a:cubicBezTo>
                  <a:pt x="1809" y="566"/>
                  <a:pt x="1790" y="578"/>
                  <a:pt x="1766" y="592"/>
                </a:cubicBezTo>
                <a:cubicBezTo>
                  <a:pt x="1745" y="603"/>
                  <a:pt x="1722" y="616"/>
                  <a:pt x="1698" y="629"/>
                </a:cubicBezTo>
                <a:cubicBezTo>
                  <a:pt x="1681" y="628"/>
                  <a:pt x="1662" y="627"/>
                  <a:pt x="1639" y="625"/>
                </a:cubicBezTo>
                <a:cubicBezTo>
                  <a:pt x="1639" y="625"/>
                  <a:pt x="1639" y="625"/>
                  <a:pt x="1639" y="625"/>
                </a:cubicBezTo>
                <a:cubicBezTo>
                  <a:pt x="1730" y="632"/>
                  <a:pt x="1664" y="627"/>
                  <a:pt x="1685" y="628"/>
                </a:cubicBezTo>
                <a:cubicBezTo>
                  <a:pt x="1685" y="628"/>
                  <a:pt x="1685" y="628"/>
                  <a:pt x="1685" y="628"/>
                </a:cubicBezTo>
                <a:cubicBezTo>
                  <a:pt x="1685" y="629"/>
                  <a:pt x="1685" y="629"/>
                  <a:pt x="1685" y="629"/>
                </a:cubicBezTo>
                <a:cubicBezTo>
                  <a:pt x="1685" y="629"/>
                  <a:pt x="1685" y="629"/>
                  <a:pt x="1685" y="629"/>
                </a:cubicBezTo>
                <a:cubicBezTo>
                  <a:pt x="1685" y="629"/>
                  <a:pt x="1685" y="629"/>
                  <a:pt x="1685" y="629"/>
                </a:cubicBezTo>
                <a:cubicBezTo>
                  <a:pt x="1685" y="630"/>
                  <a:pt x="1685" y="630"/>
                  <a:pt x="1685" y="630"/>
                </a:cubicBezTo>
                <a:cubicBezTo>
                  <a:pt x="1686" y="631"/>
                  <a:pt x="1686" y="631"/>
                  <a:pt x="1686" y="631"/>
                </a:cubicBezTo>
                <a:cubicBezTo>
                  <a:pt x="1686" y="631"/>
                  <a:pt x="1687" y="632"/>
                  <a:pt x="1687" y="633"/>
                </a:cubicBezTo>
                <a:cubicBezTo>
                  <a:pt x="1688" y="633"/>
                  <a:pt x="1688" y="634"/>
                  <a:pt x="1689" y="634"/>
                </a:cubicBezTo>
                <a:cubicBezTo>
                  <a:pt x="1688" y="635"/>
                  <a:pt x="1687" y="635"/>
                  <a:pt x="1686" y="636"/>
                </a:cubicBezTo>
                <a:cubicBezTo>
                  <a:pt x="1682" y="635"/>
                  <a:pt x="1682" y="635"/>
                  <a:pt x="1682" y="635"/>
                </a:cubicBezTo>
                <a:cubicBezTo>
                  <a:pt x="1676" y="637"/>
                  <a:pt x="1670" y="639"/>
                  <a:pt x="1665" y="641"/>
                </a:cubicBezTo>
                <a:cubicBezTo>
                  <a:pt x="1659" y="643"/>
                  <a:pt x="1653" y="646"/>
                  <a:pt x="1648" y="648"/>
                </a:cubicBezTo>
                <a:cubicBezTo>
                  <a:pt x="1642" y="650"/>
                  <a:pt x="1638" y="653"/>
                  <a:pt x="1634" y="655"/>
                </a:cubicBezTo>
                <a:cubicBezTo>
                  <a:pt x="1633" y="657"/>
                  <a:pt x="1631" y="658"/>
                  <a:pt x="1629" y="659"/>
                </a:cubicBezTo>
                <a:cubicBezTo>
                  <a:pt x="1627" y="661"/>
                  <a:pt x="1627" y="661"/>
                  <a:pt x="1627" y="661"/>
                </a:cubicBezTo>
                <a:cubicBezTo>
                  <a:pt x="1626" y="662"/>
                  <a:pt x="1624" y="662"/>
                  <a:pt x="1623" y="663"/>
                </a:cubicBezTo>
                <a:cubicBezTo>
                  <a:pt x="1619" y="666"/>
                  <a:pt x="1615" y="668"/>
                  <a:pt x="1611" y="670"/>
                </a:cubicBezTo>
                <a:cubicBezTo>
                  <a:pt x="1611" y="671"/>
                  <a:pt x="1611" y="672"/>
                  <a:pt x="1611" y="672"/>
                </a:cubicBezTo>
                <a:cubicBezTo>
                  <a:pt x="1614" y="672"/>
                  <a:pt x="1611" y="672"/>
                  <a:pt x="1612" y="672"/>
                </a:cubicBezTo>
                <a:cubicBezTo>
                  <a:pt x="1612" y="672"/>
                  <a:pt x="1612" y="672"/>
                  <a:pt x="1612" y="672"/>
                </a:cubicBezTo>
                <a:cubicBezTo>
                  <a:pt x="1612" y="672"/>
                  <a:pt x="1612" y="672"/>
                  <a:pt x="1612" y="672"/>
                </a:cubicBezTo>
                <a:cubicBezTo>
                  <a:pt x="1612" y="672"/>
                  <a:pt x="1612" y="672"/>
                  <a:pt x="1612" y="672"/>
                </a:cubicBezTo>
                <a:cubicBezTo>
                  <a:pt x="1612" y="673"/>
                  <a:pt x="1612" y="673"/>
                  <a:pt x="1612" y="673"/>
                </a:cubicBezTo>
                <a:cubicBezTo>
                  <a:pt x="1612" y="674"/>
                  <a:pt x="1612" y="674"/>
                  <a:pt x="1612" y="674"/>
                </a:cubicBezTo>
                <a:cubicBezTo>
                  <a:pt x="1612" y="674"/>
                  <a:pt x="1612" y="674"/>
                  <a:pt x="1612" y="674"/>
                </a:cubicBezTo>
                <a:cubicBezTo>
                  <a:pt x="1612" y="674"/>
                  <a:pt x="1612" y="674"/>
                  <a:pt x="1612" y="674"/>
                </a:cubicBezTo>
                <a:cubicBezTo>
                  <a:pt x="1612" y="674"/>
                  <a:pt x="1612" y="674"/>
                  <a:pt x="1612" y="674"/>
                </a:cubicBezTo>
                <a:cubicBezTo>
                  <a:pt x="1612" y="674"/>
                  <a:pt x="1612" y="674"/>
                  <a:pt x="1612" y="674"/>
                </a:cubicBezTo>
                <a:cubicBezTo>
                  <a:pt x="1612" y="674"/>
                  <a:pt x="1612" y="674"/>
                  <a:pt x="1612" y="674"/>
                </a:cubicBezTo>
                <a:cubicBezTo>
                  <a:pt x="1614" y="735"/>
                  <a:pt x="1616" y="816"/>
                  <a:pt x="1616" y="799"/>
                </a:cubicBezTo>
                <a:cubicBezTo>
                  <a:pt x="1616" y="799"/>
                  <a:pt x="1616" y="799"/>
                  <a:pt x="1616" y="799"/>
                </a:cubicBezTo>
                <a:cubicBezTo>
                  <a:pt x="1615" y="799"/>
                  <a:pt x="1615" y="799"/>
                  <a:pt x="1615" y="799"/>
                </a:cubicBezTo>
                <a:cubicBezTo>
                  <a:pt x="1614" y="800"/>
                  <a:pt x="1614" y="800"/>
                  <a:pt x="1614" y="800"/>
                </a:cubicBezTo>
                <a:cubicBezTo>
                  <a:pt x="1614" y="808"/>
                  <a:pt x="1615" y="816"/>
                  <a:pt x="1615" y="823"/>
                </a:cubicBezTo>
                <a:cubicBezTo>
                  <a:pt x="1622" y="805"/>
                  <a:pt x="1628" y="786"/>
                  <a:pt x="1636" y="767"/>
                </a:cubicBezTo>
                <a:cubicBezTo>
                  <a:pt x="1663" y="896"/>
                  <a:pt x="1663" y="896"/>
                  <a:pt x="1663" y="896"/>
                </a:cubicBezTo>
                <a:cubicBezTo>
                  <a:pt x="1679" y="912"/>
                  <a:pt x="1696" y="927"/>
                  <a:pt x="1713" y="942"/>
                </a:cubicBezTo>
                <a:cubicBezTo>
                  <a:pt x="1727" y="952"/>
                  <a:pt x="1727" y="952"/>
                  <a:pt x="1727" y="952"/>
                </a:cubicBezTo>
                <a:cubicBezTo>
                  <a:pt x="1731" y="956"/>
                  <a:pt x="1734" y="959"/>
                  <a:pt x="1738" y="963"/>
                </a:cubicBezTo>
                <a:cubicBezTo>
                  <a:pt x="1746" y="969"/>
                  <a:pt x="1753" y="976"/>
                  <a:pt x="1760" y="982"/>
                </a:cubicBezTo>
                <a:cubicBezTo>
                  <a:pt x="1768" y="988"/>
                  <a:pt x="1775" y="994"/>
                  <a:pt x="1782" y="999"/>
                </a:cubicBezTo>
                <a:cubicBezTo>
                  <a:pt x="1785" y="1001"/>
                  <a:pt x="1787" y="1003"/>
                  <a:pt x="1789" y="1005"/>
                </a:cubicBezTo>
                <a:cubicBezTo>
                  <a:pt x="1751" y="1007"/>
                  <a:pt x="1713" y="1009"/>
                  <a:pt x="1675" y="1012"/>
                </a:cubicBezTo>
                <a:cubicBezTo>
                  <a:pt x="1596" y="1019"/>
                  <a:pt x="1521" y="1030"/>
                  <a:pt x="1450" y="1043"/>
                </a:cubicBezTo>
                <a:cubicBezTo>
                  <a:pt x="1421" y="1048"/>
                  <a:pt x="1395" y="1060"/>
                  <a:pt x="1371" y="1075"/>
                </a:cubicBezTo>
                <a:cubicBezTo>
                  <a:pt x="1360" y="1082"/>
                  <a:pt x="1349" y="1091"/>
                  <a:pt x="1338" y="1100"/>
                </a:cubicBezTo>
                <a:cubicBezTo>
                  <a:pt x="1336" y="1102"/>
                  <a:pt x="1333" y="1104"/>
                  <a:pt x="1330" y="1107"/>
                </a:cubicBezTo>
                <a:cubicBezTo>
                  <a:pt x="1327" y="1110"/>
                  <a:pt x="1327" y="1110"/>
                  <a:pt x="1327" y="1110"/>
                </a:cubicBezTo>
                <a:cubicBezTo>
                  <a:pt x="1326" y="1111"/>
                  <a:pt x="1326" y="1112"/>
                  <a:pt x="1326" y="1113"/>
                </a:cubicBezTo>
                <a:cubicBezTo>
                  <a:pt x="1325" y="1115"/>
                  <a:pt x="1325" y="1118"/>
                  <a:pt x="1324" y="1120"/>
                </a:cubicBezTo>
                <a:cubicBezTo>
                  <a:pt x="1323" y="1121"/>
                  <a:pt x="1322" y="1123"/>
                  <a:pt x="1321" y="1124"/>
                </a:cubicBezTo>
                <a:cubicBezTo>
                  <a:pt x="1320" y="1125"/>
                  <a:pt x="1319" y="1126"/>
                  <a:pt x="1319" y="1127"/>
                </a:cubicBezTo>
                <a:cubicBezTo>
                  <a:pt x="1309" y="1117"/>
                  <a:pt x="1297" y="1109"/>
                  <a:pt x="1284" y="1107"/>
                </a:cubicBezTo>
                <a:cubicBezTo>
                  <a:pt x="1259" y="1117"/>
                  <a:pt x="1241" y="1124"/>
                  <a:pt x="1215" y="1136"/>
                </a:cubicBezTo>
                <a:cubicBezTo>
                  <a:pt x="1200" y="1109"/>
                  <a:pt x="1200" y="1109"/>
                  <a:pt x="1200" y="1109"/>
                </a:cubicBezTo>
                <a:cubicBezTo>
                  <a:pt x="1219" y="1100"/>
                  <a:pt x="1252" y="1102"/>
                  <a:pt x="1263" y="1082"/>
                </a:cubicBezTo>
                <a:cubicBezTo>
                  <a:pt x="1265" y="1064"/>
                  <a:pt x="1226" y="1046"/>
                  <a:pt x="1228" y="1029"/>
                </a:cubicBezTo>
                <a:cubicBezTo>
                  <a:pt x="1237" y="1025"/>
                  <a:pt x="1247" y="1021"/>
                  <a:pt x="1249" y="1004"/>
                </a:cubicBezTo>
                <a:cubicBezTo>
                  <a:pt x="1222" y="1014"/>
                  <a:pt x="1191" y="1044"/>
                  <a:pt x="1153" y="1045"/>
                </a:cubicBezTo>
                <a:cubicBezTo>
                  <a:pt x="1145" y="1041"/>
                  <a:pt x="1136" y="1036"/>
                  <a:pt x="1127" y="1030"/>
                </a:cubicBezTo>
                <a:cubicBezTo>
                  <a:pt x="1118" y="1023"/>
                  <a:pt x="1109" y="1015"/>
                  <a:pt x="1101" y="1001"/>
                </a:cubicBezTo>
                <a:cubicBezTo>
                  <a:pt x="1095" y="1007"/>
                  <a:pt x="1089" y="1011"/>
                  <a:pt x="1083" y="1015"/>
                </a:cubicBezTo>
                <a:cubicBezTo>
                  <a:pt x="1076" y="1018"/>
                  <a:pt x="1069" y="1022"/>
                  <a:pt x="1062" y="1024"/>
                </a:cubicBezTo>
                <a:cubicBezTo>
                  <a:pt x="1047" y="1028"/>
                  <a:pt x="1031" y="1031"/>
                  <a:pt x="1013" y="1030"/>
                </a:cubicBezTo>
                <a:cubicBezTo>
                  <a:pt x="978" y="1030"/>
                  <a:pt x="936" y="1022"/>
                  <a:pt x="890" y="1009"/>
                </a:cubicBezTo>
                <a:cubicBezTo>
                  <a:pt x="881" y="1005"/>
                  <a:pt x="872" y="1007"/>
                  <a:pt x="861" y="1012"/>
                </a:cubicBezTo>
                <a:cubicBezTo>
                  <a:pt x="855" y="1015"/>
                  <a:pt x="850" y="1019"/>
                  <a:pt x="844" y="1023"/>
                </a:cubicBezTo>
                <a:cubicBezTo>
                  <a:pt x="841" y="1025"/>
                  <a:pt x="839" y="1027"/>
                  <a:pt x="836" y="1030"/>
                </a:cubicBezTo>
                <a:cubicBezTo>
                  <a:pt x="833" y="1032"/>
                  <a:pt x="830" y="1034"/>
                  <a:pt x="827" y="1038"/>
                </a:cubicBezTo>
                <a:cubicBezTo>
                  <a:pt x="819" y="1045"/>
                  <a:pt x="812" y="1052"/>
                  <a:pt x="805" y="1060"/>
                </a:cubicBezTo>
                <a:cubicBezTo>
                  <a:pt x="795" y="1072"/>
                  <a:pt x="795" y="1072"/>
                  <a:pt x="795" y="1072"/>
                </a:cubicBezTo>
                <a:cubicBezTo>
                  <a:pt x="790" y="1078"/>
                  <a:pt x="790" y="1078"/>
                  <a:pt x="790" y="1078"/>
                </a:cubicBezTo>
                <a:cubicBezTo>
                  <a:pt x="788" y="1079"/>
                  <a:pt x="788" y="1079"/>
                  <a:pt x="788" y="1079"/>
                </a:cubicBezTo>
                <a:cubicBezTo>
                  <a:pt x="788" y="1080"/>
                  <a:pt x="787" y="1080"/>
                  <a:pt x="787" y="1081"/>
                </a:cubicBezTo>
                <a:cubicBezTo>
                  <a:pt x="787" y="1081"/>
                  <a:pt x="787" y="1081"/>
                  <a:pt x="787" y="1081"/>
                </a:cubicBezTo>
                <a:cubicBezTo>
                  <a:pt x="786" y="1082"/>
                  <a:pt x="785" y="1082"/>
                  <a:pt x="784" y="1083"/>
                </a:cubicBezTo>
                <a:cubicBezTo>
                  <a:pt x="777" y="1085"/>
                  <a:pt x="777" y="1085"/>
                  <a:pt x="777" y="1085"/>
                </a:cubicBezTo>
                <a:cubicBezTo>
                  <a:pt x="770" y="1088"/>
                  <a:pt x="770" y="1088"/>
                  <a:pt x="770" y="1088"/>
                </a:cubicBezTo>
                <a:cubicBezTo>
                  <a:pt x="767" y="1089"/>
                  <a:pt x="767" y="1089"/>
                  <a:pt x="767" y="1089"/>
                </a:cubicBezTo>
                <a:cubicBezTo>
                  <a:pt x="765" y="1090"/>
                  <a:pt x="765" y="1090"/>
                  <a:pt x="765" y="1090"/>
                </a:cubicBezTo>
                <a:cubicBezTo>
                  <a:pt x="765" y="1090"/>
                  <a:pt x="765" y="1090"/>
                  <a:pt x="765" y="1090"/>
                </a:cubicBezTo>
                <a:cubicBezTo>
                  <a:pt x="768" y="1086"/>
                  <a:pt x="760" y="1095"/>
                  <a:pt x="761" y="1094"/>
                </a:cubicBezTo>
                <a:cubicBezTo>
                  <a:pt x="761" y="1094"/>
                  <a:pt x="761" y="1094"/>
                  <a:pt x="761" y="1094"/>
                </a:cubicBezTo>
                <a:cubicBezTo>
                  <a:pt x="761" y="1094"/>
                  <a:pt x="761" y="1094"/>
                  <a:pt x="761" y="1094"/>
                </a:cubicBezTo>
                <a:cubicBezTo>
                  <a:pt x="759" y="1095"/>
                  <a:pt x="759" y="1095"/>
                  <a:pt x="759" y="1095"/>
                </a:cubicBezTo>
                <a:cubicBezTo>
                  <a:pt x="747" y="1103"/>
                  <a:pt x="735" y="1111"/>
                  <a:pt x="723" y="1121"/>
                </a:cubicBezTo>
                <a:cubicBezTo>
                  <a:pt x="711" y="1130"/>
                  <a:pt x="699" y="1141"/>
                  <a:pt x="687" y="1151"/>
                </a:cubicBezTo>
                <a:cubicBezTo>
                  <a:pt x="681" y="1157"/>
                  <a:pt x="676" y="1163"/>
                  <a:pt x="670" y="1168"/>
                </a:cubicBezTo>
                <a:cubicBezTo>
                  <a:pt x="661" y="1177"/>
                  <a:pt x="661" y="1177"/>
                  <a:pt x="661" y="1177"/>
                </a:cubicBezTo>
                <a:cubicBezTo>
                  <a:pt x="653" y="1186"/>
                  <a:pt x="653" y="1186"/>
                  <a:pt x="653" y="1186"/>
                </a:cubicBezTo>
                <a:cubicBezTo>
                  <a:pt x="608" y="1236"/>
                  <a:pt x="566" y="1299"/>
                  <a:pt x="532" y="1372"/>
                </a:cubicBezTo>
                <a:cubicBezTo>
                  <a:pt x="515" y="1408"/>
                  <a:pt x="500" y="1448"/>
                  <a:pt x="487" y="1489"/>
                </a:cubicBezTo>
                <a:cubicBezTo>
                  <a:pt x="484" y="1499"/>
                  <a:pt x="481" y="1510"/>
                  <a:pt x="478" y="1520"/>
                </a:cubicBezTo>
                <a:cubicBezTo>
                  <a:pt x="473" y="1536"/>
                  <a:pt x="473" y="1536"/>
                  <a:pt x="473" y="1536"/>
                </a:cubicBezTo>
                <a:cubicBezTo>
                  <a:pt x="469" y="1557"/>
                  <a:pt x="469" y="1557"/>
                  <a:pt x="469" y="1557"/>
                </a:cubicBezTo>
                <a:cubicBezTo>
                  <a:pt x="465" y="1578"/>
                  <a:pt x="465" y="1578"/>
                  <a:pt x="465" y="1578"/>
                </a:cubicBezTo>
                <a:cubicBezTo>
                  <a:pt x="461" y="1599"/>
                  <a:pt x="461" y="1599"/>
                  <a:pt x="461" y="1599"/>
                </a:cubicBezTo>
                <a:cubicBezTo>
                  <a:pt x="459" y="1603"/>
                  <a:pt x="458" y="1607"/>
                  <a:pt x="456" y="1611"/>
                </a:cubicBezTo>
                <a:cubicBezTo>
                  <a:pt x="454" y="1614"/>
                  <a:pt x="454" y="1614"/>
                  <a:pt x="454" y="1614"/>
                </a:cubicBezTo>
                <a:cubicBezTo>
                  <a:pt x="454" y="1615"/>
                  <a:pt x="454" y="1615"/>
                  <a:pt x="454" y="1615"/>
                </a:cubicBezTo>
                <a:cubicBezTo>
                  <a:pt x="453" y="1616"/>
                  <a:pt x="453" y="1616"/>
                  <a:pt x="453" y="1616"/>
                </a:cubicBezTo>
                <a:cubicBezTo>
                  <a:pt x="453" y="1616"/>
                  <a:pt x="453" y="1616"/>
                  <a:pt x="453" y="1616"/>
                </a:cubicBezTo>
                <a:cubicBezTo>
                  <a:pt x="453" y="1613"/>
                  <a:pt x="453" y="1646"/>
                  <a:pt x="453" y="1632"/>
                </a:cubicBezTo>
                <a:cubicBezTo>
                  <a:pt x="453" y="1632"/>
                  <a:pt x="453" y="1632"/>
                  <a:pt x="453" y="1632"/>
                </a:cubicBezTo>
                <a:cubicBezTo>
                  <a:pt x="453" y="1633"/>
                  <a:pt x="453" y="1633"/>
                  <a:pt x="453" y="1633"/>
                </a:cubicBezTo>
                <a:cubicBezTo>
                  <a:pt x="450" y="1643"/>
                  <a:pt x="450" y="1643"/>
                  <a:pt x="450" y="1643"/>
                </a:cubicBezTo>
                <a:cubicBezTo>
                  <a:pt x="448" y="1650"/>
                  <a:pt x="446" y="1656"/>
                  <a:pt x="444" y="1663"/>
                </a:cubicBezTo>
                <a:cubicBezTo>
                  <a:pt x="440" y="1677"/>
                  <a:pt x="436" y="1691"/>
                  <a:pt x="432" y="1705"/>
                </a:cubicBezTo>
                <a:cubicBezTo>
                  <a:pt x="428" y="1720"/>
                  <a:pt x="423" y="1735"/>
                  <a:pt x="418" y="1749"/>
                </a:cubicBezTo>
                <a:cubicBezTo>
                  <a:pt x="414" y="1764"/>
                  <a:pt x="409" y="1780"/>
                  <a:pt x="404" y="1796"/>
                </a:cubicBezTo>
                <a:cubicBezTo>
                  <a:pt x="397" y="1804"/>
                  <a:pt x="387" y="1817"/>
                  <a:pt x="376" y="1831"/>
                </a:cubicBezTo>
                <a:cubicBezTo>
                  <a:pt x="366" y="1845"/>
                  <a:pt x="356" y="1858"/>
                  <a:pt x="350" y="1869"/>
                </a:cubicBezTo>
                <a:cubicBezTo>
                  <a:pt x="349" y="1876"/>
                  <a:pt x="348" y="1884"/>
                  <a:pt x="347" y="1892"/>
                </a:cubicBezTo>
                <a:cubicBezTo>
                  <a:pt x="347" y="1896"/>
                  <a:pt x="347" y="1900"/>
                  <a:pt x="347" y="1904"/>
                </a:cubicBezTo>
                <a:cubicBezTo>
                  <a:pt x="346" y="1910"/>
                  <a:pt x="346" y="1910"/>
                  <a:pt x="346" y="1910"/>
                </a:cubicBezTo>
                <a:cubicBezTo>
                  <a:pt x="346" y="1911"/>
                  <a:pt x="346" y="1912"/>
                  <a:pt x="347" y="1914"/>
                </a:cubicBezTo>
                <a:cubicBezTo>
                  <a:pt x="347" y="1918"/>
                  <a:pt x="347" y="1918"/>
                  <a:pt x="347" y="1918"/>
                </a:cubicBezTo>
                <a:cubicBezTo>
                  <a:pt x="348" y="1940"/>
                  <a:pt x="351" y="1963"/>
                  <a:pt x="356" y="1986"/>
                </a:cubicBezTo>
                <a:cubicBezTo>
                  <a:pt x="356" y="1987"/>
                  <a:pt x="356" y="1987"/>
                  <a:pt x="356" y="1987"/>
                </a:cubicBezTo>
                <a:cubicBezTo>
                  <a:pt x="356" y="1987"/>
                  <a:pt x="356" y="1987"/>
                  <a:pt x="356" y="1987"/>
                </a:cubicBezTo>
                <a:cubicBezTo>
                  <a:pt x="356" y="1988"/>
                  <a:pt x="356" y="1988"/>
                  <a:pt x="356" y="1988"/>
                </a:cubicBezTo>
                <a:cubicBezTo>
                  <a:pt x="356" y="1989"/>
                  <a:pt x="356" y="1989"/>
                  <a:pt x="356" y="1989"/>
                </a:cubicBezTo>
                <a:cubicBezTo>
                  <a:pt x="356" y="1992"/>
                  <a:pt x="356" y="1992"/>
                  <a:pt x="356" y="1992"/>
                </a:cubicBezTo>
                <a:cubicBezTo>
                  <a:pt x="356" y="1994"/>
                  <a:pt x="356" y="1994"/>
                  <a:pt x="356" y="1994"/>
                </a:cubicBezTo>
                <a:cubicBezTo>
                  <a:pt x="342" y="2001"/>
                  <a:pt x="328" y="2009"/>
                  <a:pt x="314" y="2017"/>
                </a:cubicBezTo>
                <a:cubicBezTo>
                  <a:pt x="280" y="2036"/>
                  <a:pt x="243" y="2060"/>
                  <a:pt x="205" y="2090"/>
                </a:cubicBezTo>
                <a:cubicBezTo>
                  <a:pt x="167" y="2120"/>
                  <a:pt x="128" y="2157"/>
                  <a:pt x="92" y="2201"/>
                </a:cubicBezTo>
                <a:cubicBezTo>
                  <a:pt x="56" y="2245"/>
                  <a:pt x="23" y="2296"/>
                  <a:pt x="0" y="2350"/>
                </a:cubicBezTo>
                <a:cubicBezTo>
                  <a:pt x="36" y="2302"/>
                  <a:pt x="77" y="2268"/>
                  <a:pt x="114" y="2236"/>
                </a:cubicBezTo>
                <a:cubicBezTo>
                  <a:pt x="152" y="2205"/>
                  <a:pt x="187" y="2177"/>
                  <a:pt x="219" y="2141"/>
                </a:cubicBezTo>
                <a:cubicBezTo>
                  <a:pt x="229" y="2152"/>
                  <a:pt x="251" y="2175"/>
                  <a:pt x="268" y="2162"/>
                </a:cubicBezTo>
                <a:cubicBezTo>
                  <a:pt x="283" y="2153"/>
                  <a:pt x="296" y="2145"/>
                  <a:pt x="309" y="2136"/>
                </a:cubicBezTo>
                <a:cubicBezTo>
                  <a:pt x="322" y="2128"/>
                  <a:pt x="335" y="2120"/>
                  <a:pt x="348" y="2112"/>
                </a:cubicBezTo>
                <a:cubicBezTo>
                  <a:pt x="354" y="2108"/>
                  <a:pt x="360" y="2104"/>
                  <a:pt x="366" y="2100"/>
                </a:cubicBezTo>
                <a:cubicBezTo>
                  <a:pt x="375" y="2095"/>
                  <a:pt x="375" y="2095"/>
                  <a:pt x="375" y="2095"/>
                </a:cubicBezTo>
                <a:cubicBezTo>
                  <a:pt x="377" y="2093"/>
                  <a:pt x="380" y="2092"/>
                  <a:pt x="383" y="2090"/>
                </a:cubicBezTo>
                <a:cubicBezTo>
                  <a:pt x="384" y="2090"/>
                  <a:pt x="385" y="2089"/>
                  <a:pt x="385" y="2089"/>
                </a:cubicBezTo>
                <a:cubicBezTo>
                  <a:pt x="386" y="2089"/>
                  <a:pt x="386" y="2090"/>
                  <a:pt x="386" y="2090"/>
                </a:cubicBezTo>
                <a:cubicBezTo>
                  <a:pt x="387" y="2092"/>
                  <a:pt x="389" y="2094"/>
                  <a:pt x="390" y="2096"/>
                </a:cubicBezTo>
                <a:cubicBezTo>
                  <a:pt x="391" y="2097"/>
                  <a:pt x="391" y="2097"/>
                  <a:pt x="391" y="2097"/>
                </a:cubicBezTo>
                <a:cubicBezTo>
                  <a:pt x="391" y="2097"/>
                  <a:pt x="391" y="2097"/>
                  <a:pt x="391" y="2098"/>
                </a:cubicBezTo>
                <a:cubicBezTo>
                  <a:pt x="393" y="2101"/>
                  <a:pt x="393" y="2101"/>
                  <a:pt x="393" y="2101"/>
                </a:cubicBezTo>
                <a:cubicBezTo>
                  <a:pt x="397" y="2108"/>
                  <a:pt x="397" y="2108"/>
                  <a:pt x="397" y="2108"/>
                </a:cubicBezTo>
                <a:cubicBezTo>
                  <a:pt x="401" y="2115"/>
                  <a:pt x="405" y="2121"/>
                  <a:pt x="409" y="2127"/>
                </a:cubicBezTo>
                <a:cubicBezTo>
                  <a:pt x="403" y="2135"/>
                  <a:pt x="398" y="2144"/>
                  <a:pt x="392" y="2152"/>
                </a:cubicBezTo>
                <a:cubicBezTo>
                  <a:pt x="386" y="2162"/>
                  <a:pt x="380" y="2172"/>
                  <a:pt x="374" y="2181"/>
                </a:cubicBezTo>
                <a:cubicBezTo>
                  <a:pt x="369" y="2192"/>
                  <a:pt x="363" y="2202"/>
                  <a:pt x="357" y="2212"/>
                </a:cubicBezTo>
                <a:cubicBezTo>
                  <a:pt x="349" y="2219"/>
                  <a:pt x="363" y="2248"/>
                  <a:pt x="393" y="2264"/>
                </a:cubicBezTo>
                <a:cubicBezTo>
                  <a:pt x="385" y="2271"/>
                  <a:pt x="377" y="2277"/>
                  <a:pt x="370" y="2284"/>
                </a:cubicBezTo>
                <a:cubicBezTo>
                  <a:pt x="353" y="2298"/>
                  <a:pt x="395" y="2325"/>
                  <a:pt x="378" y="2340"/>
                </a:cubicBezTo>
                <a:cubicBezTo>
                  <a:pt x="374" y="2350"/>
                  <a:pt x="369" y="2360"/>
                  <a:pt x="363" y="2370"/>
                </a:cubicBezTo>
                <a:cubicBezTo>
                  <a:pt x="357" y="2381"/>
                  <a:pt x="351" y="2391"/>
                  <a:pt x="344" y="2401"/>
                </a:cubicBezTo>
                <a:cubicBezTo>
                  <a:pt x="341" y="2406"/>
                  <a:pt x="338" y="2410"/>
                  <a:pt x="334" y="2415"/>
                </a:cubicBezTo>
                <a:cubicBezTo>
                  <a:pt x="323" y="2429"/>
                  <a:pt x="323" y="2429"/>
                  <a:pt x="323" y="2429"/>
                </a:cubicBezTo>
                <a:cubicBezTo>
                  <a:pt x="316" y="2439"/>
                  <a:pt x="308" y="2449"/>
                  <a:pt x="300" y="2458"/>
                </a:cubicBezTo>
                <a:cubicBezTo>
                  <a:pt x="284" y="2476"/>
                  <a:pt x="266" y="2497"/>
                  <a:pt x="248" y="2516"/>
                </a:cubicBezTo>
                <a:cubicBezTo>
                  <a:pt x="241" y="2523"/>
                  <a:pt x="241" y="2523"/>
                  <a:pt x="241" y="2523"/>
                </a:cubicBezTo>
                <a:cubicBezTo>
                  <a:pt x="238" y="2527"/>
                  <a:pt x="238" y="2527"/>
                  <a:pt x="238" y="2527"/>
                </a:cubicBezTo>
                <a:cubicBezTo>
                  <a:pt x="236" y="2528"/>
                  <a:pt x="236" y="2528"/>
                  <a:pt x="236" y="2528"/>
                </a:cubicBezTo>
                <a:cubicBezTo>
                  <a:pt x="230" y="2535"/>
                  <a:pt x="230" y="2535"/>
                  <a:pt x="230" y="2535"/>
                </a:cubicBezTo>
                <a:cubicBezTo>
                  <a:pt x="220" y="2545"/>
                  <a:pt x="220" y="2545"/>
                  <a:pt x="220" y="2545"/>
                </a:cubicBezTo>
                <a:cubicBezTo>
                  <a:pt x="210" y="2555"/>
                  <a:pt x="210" y="2555"/>
                  <a:pt x="210" y="2555"/>
                </a:cubicBezTo>
                <a:cubicBezTo>
                  <a:pt x="208" y="2558"/>
                  <a:pt x="208" y="2558"/>
                  <a:pt x="208" y="2558"/>
                </a:cubicBezTo>
                <a:cubicBezTo>
                  <a:pt x="207" y="2559"/>
                  <a:pt x="207" y="2559"/>
                  <a:pt x="207" y="2559"/>
                </a:cubicBezTo>
                <a:cubicBezTo>
                  <a:pt x="206" y="2560"/>
                  <a:pt x="206" y="2560"/>
                  <a:pt x="206" y="2560"/>
                </a:cubicBezTo>
                <a:cubicBezTo>
                  <a:pt x="206" y="2560"/>
                  <a:pt x="206" y="2560"/>
                  <a:pt x="205" y="2561"/>
                </a:cubicBezTo>
                <a:cubicBezTo>
                  <a:pt x="193" y="2575"/>
                  <a:pt x="193" y="2575"/>
                  <a:pt x="193" y="2575"/>
                </a:cubicBezTo>
                <a:cubicBezTo>
                  <a:pt x="176" y="2595"/>
                  <a:pt x="160" y="2615"/>
                  <a:pt x="145" y="2635"/>
                </a:cubicBezTo>
                <a:cubicBezTo>
                  <a:pt x="133" y="2652"/>
                  <a:pt x="121" y="2670"/>
                  <a:pt x="109" y="2688"/>
                </a:cubicBezTo>
                <a:cubicBezTo>
                  <a:pt x="103" y="2696"/>
                  <a:pt x="98" y="2706"/>
                  <a:pt x="93" y="2715"/>
                </a:cubicBezTo>
                <a:cubicBezTo>
                  <a:pt x="87" y="2725"/>
                  <a:pt x="82" y="2734"/>
                  <a:pt x="77" y="2744"/>
                </a:cubicBezTo>
                <a:cubicBezTo>
                  <a:pt x="67" y="2763"/>
                  <a:pt x="58" y="2783"/>
                  <a:pt x="50" y="2803"/>
                </a:cubicBezTo>
                <a:cubicBezTo>
                  <a:pt x="17" y="2884"/>
                  <a:pt x="2" y="2973"/>
                  <a:pt x="7" y="3054"/>
                </a:cubicBezTo>
                <a:cubicBezTo>
                  <a:pt x="13" y="3034"/>
                  <a:pt x="21" y="3015"/>
                  <a:pt x="28" y="2998"/>
                </a:cubicBezTo>
                <a:cubicBezTo>
                  <a:pt x="30" y="2994"/>
                  <a:pt x="32" y="2989"/>
                  <a:pt x="34" y="2985"/>
                </a:cubicBezTo>
                <a:cubicBezTo>
                  <a:pt x="36" y="2981"/>
                  <a:pt x="38" y="2976"/>
                  <a:pt x="40" y="2972"/>
                </a:cubicBezTo>
                <a:cubicBezTo>
                  <a:pt x="44" y="2964"/>
                  <a:pt x="48" y="2955"/>
                  <a:pt x="52" y="2947"/>
                </a:cubicBezTo>
                <a:cubicBezTo>
                  <a:pt x="56" y="2939"/>
                  <a:pt x="60" y="2930"/>
                  <a:pt x="63" y="2922"/>
                </a:cubicBezTo>
                <a:cubicBezTo>
                  <a:pt x="67" y="2913"/>
                  <a:pt x="71" y="2905"/>
                  <a:pt x="74" y="2896"/>
                </a:cubicBezTo>
                <a:cubicBezTo>
                  <a:pt x="77" y="2887"/>
                  <a:pt x="80" y="2878"/>
                  <a:pt x="82" y="2869"/>
                </a:cubicBezTo>
                <a:cubicBezTo>
                  <a:pt x="85" y="2859"/>
                  <a:pt x="87" y="2850"/>
                  <a:pt x="89" y="2839"/>
                </a:cubicBezTo>
                <a:cubicBezTo>
                  <a:pt x="104" y="2844"/>
                  <a:pt x="135" y="2855"/>
                  <a:pt x="142" y="2837"/>
                </a:cubicBezTo>
                <a:cubicBezTo>
                  <a:pt x="156" y="2811"/>
                  <a:pt x="171" y="2784"/>
                  <a:pt x="185" y="2758"/>
                </a:cubicBezTo>
                <a:cubicBezTo>
                  <a:pt x="192" y="2744"/>
                  <a:pt x="200" y="2732"/>
                  <a:pt x="208" y="2720"/>
                </a:cubicBezTo>
                <a:cubicBezTo>
                  <a:pt x="215" y="2708"/>
                  <a:pt x="223" y="2697"/>
                  <a:pt x="231" y="2685"/>
                </a:cubicBezTo>
                <a:cubicBezTo>
                  <a:pt x="241" y="2673"/>
                  <a:pt x="251" y="2661"/>
                  <a:pt x="262" y="2650"/>
                </a:cubicBezTo>
                <a:cubicBezTo>
                  <a:pt x="267" y="2644"/>
                  <a:pt x="272" y="2639"/>
                  <a:pt x="278" y="2635"/>
                </a:cubicBezTo>
                <a:cubicBezTo>
                  <a:pt x="283" y="2630"/>
                  <a:pt x="290" y="2624"/>
                  <a:pt x="291" y="2624"/>
                </a:cubicBezTo>
                <a:cubicBezTo>
                  <a:pt x="304" y="2620"/>
                  <a:pt x="318" y="2620"/>
                  <a:pt x="335" y="2624"/>
                </a:cubicBezTo>
                <a:cubicBezTo>
                  <a:pt x="337" y="2625"/>
                  <a:pt x="340" y="2625"/>
                  <a:pt x="343" y="2626"/>
                </a:cubicBezTo>
                <a:cubicBezTo>
                  <a:pt x="344" y="2627"/>
                  <a:pt x="346" y="2627"/>
                  <a:pt x="347" y="2628"/>
                </a:cubicBezTo>
                <a:cubicBezTo>
                  <a:pt x="350" y="2628"/>
                  <a:pt x="350" y="2628"/>
                  <a:pt x="350" y="2628"/>
                </a:cubicBezTo>
                <a:cubicBezTo>
                  <a:pt x="350" y="2628"/>
                  <a:pt x="350" y="2628"/>
                  <a:pt x="350" y="2628"/>
                </a:cubicBezTo>
                <a:cubicBezTo>
                  <a:pt x="349" y="2629"/>
                  <a:pt x="357" y="2621"/>
                  <a:pt x="354" y="2625"/>
                </a:cubicBezTo>
                <a:cubicBezTo>
                  <a:pt x="354" y="2625"/>
                  <a:pt x="354" y="2625"/>
                  <a:pt x="354" y="2625"/>
                </a:cubicBezTo>
                <a:cubicBezTo>
                  <a:pt x="354" y="2625"/>
                  <a:pt x="354" y="2625"/>
                  <a:pt x="354" y="2625"/>
                </a:cubicBezTo>
                <a:cubicBezTo>
                  <a:pt x="354" y="2625"/>
                  <a:pt x="354" y="2625"/>
                  <a:pt x="354" y="2625"/>
                </a:cubicBezTo>
                <a:cubicBezTo>
                  <a:pt x="354" y="2625"/>
                  <a:pt x="354" y="2625"/>
                  <a:pt x="354" y="2625"/>
                </a:cubicBezTo>
                <a:cubicBezTo>
                  <a:pt x="355" y="2625"/>
                  <a:pt x="355" y="2625"/>
                  <a:pt x="355" y="2625"/>
                </a:cubicBezTo>
                <a:cubicBezTo>
                  <a:pt x="356" y="2625"/>
                  <a:pt x="356" y="2625"/>
                  <a:pt x="356" y="2625"/>
                </a:cubicBezTo>
                <a:cubicBezTo>
                  <a:pt x="364" y="2627"/>
                  <a:pt x="372" y="2629"/>
                  <a:pt x="381" y="2630"/>
                </a:cubicBezTo>
                <a:cubicBezTo>
                  <a:pt x="397" y="2633"/>
                  <a:pt x="414" y="2632"/>
                  <a:pt x="426" y="2620"/>
                </a:cubicBezTo>
                <a:cubicBezTo>
                  <a:pt x="426" y="2620"/>
                  <a:pt x="426" y="2620"/>
                  <a:pt x="426" y="2620"/>
                </a:cubicBezTo>
                <a:cubicBezTo>
                  <a:pt x="402" y="2645"/>
                  <a:pt x="402" y="2645"/>
                  <a:pt x="402" y="2645"/>
                </a:cubicBezTo>
                <a:cubicBezTo>
                  <a:pt x="412" y="2652"/>
                  <a:pt x="429" y="2666"/>
                  <a:pt x="436" y="2672"/>
                </a:cubicBezTo>
                <a:cubicBezTo>
                  <a:pt x="427" y="2676"/>
                  <a:pt x="413" y="2674"/>
                  <a:pt x="398" y="2672"/>
                </a:cubicBezTo>
                <a:cubicBezTo>
                  <a:pt x="393" y="2703"/>
                  <a:pt x="370" y="2746"/>
                  <a:pt x="345" y="2781"/>
                </a:cubicBezTo>
                <a:cubicBezTo>
                  <a:pt x="320" y="2816"/>
                  <a:pt x="293" y="2843"/>
                  <a:pt x="282" y="2841"/>
                </a:cubicBezTo>
                <a:cubicBezTo>
                  <a:pt x="275" y="2848"/>
                  <a:pt x="259" y="2859"/>
                  <a:pt x="238" y="2870"/>
                </a:cubicBezTo>
                <a:cubicBezTo>
                  <a:pt x="218" y="2882"/>
                  <a:pt x="193" y="2894"/>
                  <a:pt x="167" y="2906"/>
                </a:cubicBezTo>
                <a:cubicBezTo>
                  <a:pt x="156" y="2910"/>
                  <a:pt x="146" y="2914"/>
                  <a:pt x="136" y="2917"/>
                </a:cubicBezTo>
                <a:cubicBezTo>
                  <a:pt x="126" y="2921"/>
                  <a:pt x="117" y="2925"/>
                  <a:pt x="109" y="2929"/>
                </a:cubicBezTo>
                <a:cubicBezTo>
                  <a:pt x="93" y="2937"/>
                  <a:pt x="81" y="2946"/>
                  <a:pt x="75" y="2952"/>
                </a:cubicBezTo>
                <a:cubicBezTo>
                  <a:pt x="53" y="2961"/>
                  <a:pt x="48" y="2989"/>
                  <a:pt x="55" y="3026"/>
                </a:cubicBezTo>
                <a:cubicBezTo>
                  <a:pt x="56" y="3044"/>
                  <a:pt x="59" y="3064"/>
                  <a:pt x="62" y="3085"/>
                </a:cubicBezTo>
                <a:cubicBezTo>
                  <a:pt x="62" y="3090"/>
                  <a:pt x="63" y="3095"/>
                  <a:pt x="64" y="3101"/>
                </a:cubicBezTo>
                <a:cubicBezTo>
                  <a:pt x="64" y="3104"/>
                  <a:pt x="65" y="3106"/>
                  <a:pt x="65" y="3109"/>
                </a:cubicBezTo>
                <a:cubicBezTo>
                  <a:pt x="65" y="3111"/>
                  <a:pt x="66" y="3112"/>
                  <a:pt x="67" y="3114"/>
                </a:cubicBezTo>
                <a:cubicBezTo>
                  <a:pt x="69" y="3119"/>
                  <a:pt x="69" y="3119"/>
                  <a:pt x="69" y="3119"/>
                </a:cubicBezTo>
                <a:cubicBezTo>
                  <a:pt x="76" y="3131"/>
                  <a:pt x="83" y="3144"/>
                  <a:pt x="91" y="3157"/>
                </a:cubicBezTo>
                <a:cubicBezTo>
                  <a:pt x="104" y="3175"/>
                  <a:pt x="119" y="3192"/>
                  <a:pt x="134" y="3209"/>
                </a:cubicBezTo>
                <a:cubicBezTo>
                  <a:pt x="140" y="3216"/>
                  <a:pt x="140" y="3216"/>
                  <a:pt x="140" y="3216"/>
                </a:cubicBezTo>
                <a:cubicBezTo>
                  <a:pt x="145" y="3222"/>
                  <a:pt x="145" y="3222"/>
                  <a:pt x="145" y="3222"/>
                </a:cubicBezTo>
                <a:cubicBezTo>
                  <a:pt x="155" y="3233"/>
                  <a:pt x="155" y="3233"/>
                  <a:pt x="155" y="3233"/>
                </a:cubicBezTo>
                <a:cubicBezTo>
                  <a:pt x="161" y="3241"/>
                  <a:pt x="167" y="3248"/>
                  <a:pt x="173" y="3255"/>
                </a:cubicBezTo>
                <a:cubicBezTo>
                  <a:pt x="186" y="3269"/>
                  <a:pt x="198" y="3281"/>
                  <a:pt x="209" y="3292"/>
                </a:cubicBezTo>
                <a:cubicBezTo>
                  <a:pt x="221" y="3303"/>
                  <a:pt x="232" y="3312"/>
                  <a:pt x="241" y="3318"/>
                </a:cubicBezTo>
                <a:cubicBezTo>
                  <a:pt x="284" y="3356"/>
                  <a:pt x="228" y="3394"/>
                  <a:pt x="220" y="3440"/>
                </a:cubicBezTo>
                <a:cubicBezTo>
                  <a:pt x="245" y="3436"/>
                  <a:pt x="262" y="3446"/>
                  <a:pt x="279" y="3457"/>
                </a:cubicBezTo>
                <a:cubicBezTo>
                  <a:pt x="296" y="3467"/>
                  <a:pt x="313" y="3477"/>
                  <a:pt x="339" y="3473"/>
                </a:cubicBezTo>
                <a:cubicBezTo>
                  <a:pt x="338" y="3477"/>
                  <a:pt x="346" y="3482"/>
                  <a:pt x="361" y="3487"/>
                </a:cubicBezTo>
                <a:cubicBezTo>
                  <a:pt x="375" y="3492"/>
                  <a:pt x="394" y="3498"/>
                  <a:pt x="417" y="3503"/>
                </a:cubicBezTo>
                <a:cubicBezTo>
                  <a:pt x="461" y="3514"/>
                  <a:pt x="515" y="3524"/>
                  <a:pt x="551" y="3528"/>
                </a:cubicBezTo>
                <a:cubicBezTo>
                  <a:pt x="551" y="3528"/>
                  <a:pt x="577" y="3515"/>
                  <a:pt x="649" y="3523"/>
                </a:cubicBezTo>
                <a:cubicBezTo>
                  <a:pt x="673" y="3525"/>
                  <a:pt x="674" y="3509"/>
                  <a:pt x="676" y="3494"/>
                </a:cubicBezTo>
                <a:cubicBezTo>
                  <a:pt x="674" y="3509"/>
                  <a:pt x="674" y="3509"/>
                  <a:pt x="673" y="3525"/>
                </a:cubicBezTo>
                <a:cubicBezTo>
                  <a:pt x="699" y="3496"/>
                  <a:pt x="742" y="3530"/>
                  <a:pt x="767" y="3517"/>
                </a:cubicBezTo>
                <a:cubicBezTo>
                  <a:pt x="766" y="3532"/>
                  <a:pt x="766" y="3532"/>
                  <a:pt x="764" y="3548"/>
                </a:cubicBezTo>
                <a:cubicBezTo>
                  <a:pt x="813" y="3521"/>
                  <a:pt x="857" y="3555"/>
                  <a:pt x="905" y="3543"/>
                </a:cubicBezTo>
                <a:cubicBezTo>
                  <a:pt x="903" y="3559"/>
                  <a:pt x="903" y="3559"/>
                  <a:pt x="902" y="3574"/>
                </a:cubicBezTo>
                <a:cubicBezTo>
                  <a:pt x="914" y="3575"/>
                  <a:pt x="925" y="3576"/>
                  <a:pt x="934" y="3579"/>
                </a:cubicBezTo>
                <a:cubicBezTo>
                  <a:pt x="942" y="3581"/>
                  <a:pt x="948" y="3585"/>
                  <a:pt x="947" y="3593"/>
                </a:cubicBezTo>
                <a:cubicBezTo>
                  <a:pt x="946" y="3608"/>
                  <a:pt x="946" y="3608"/>
                  <a:pt x="945" y="3624"/>
                </a:cubicBezTo>
                <a:cubicBezTo>
                  <a:pt x="967" y="3641"/>
                  <a:pt x="1015" y="3613"/>
                  <a:pt x="1012" y="3643"/>
                </a:cubicBezTo>
                <a:cubicBezTo>
                  <a:pt x="1014" y="3628"/>
                  <a:pt x="1014" y="3628"/>
                  <a:pt x="1015" y="3613"/>
                </a:cubicBezTo>
                <a:cubicBezTo>
                  <a:pt x="1060" y="3616"/>
                  <a:pt x="1100" y="3622"/>
                  <a:pt x="1137" y="3630"/>
                </a:cubicBezTo>
                <a:cubicBezTo>
                  <a:pt x="1155" y="3634"/>
                  <a:pt x="1173" y="3639"/>
                  <a:pt x="1190" y="3643"/>
                </a:cubicBezTo>
                <a:cubicBezTo>
                  <a:pt x="1199" y="3646"/>
                  <a:pt x="1208" y="3648"/>
                  <a:pt x="1216" y="3651"/>
                </a:cubicBezTo>
                <a:cubicBezTo>
                  <a:pt x="1224" y="3653"/>
                  <a:pt x="1232" y="3655"/>
                  <a:pt x="1241" y="3658"/>
                </a:cubicBezTo>
                <a:cubicBezTo>
                  <a:pt x="1284" y="3675"/>
                  <a:pt x="1330" y="3687"/>
                  <a:pt x="1378" y="3695"/>
                </a:cubicBezTo>
                <a:cubicBezTo>
                  <a:pt x="1427" y="3703"/>
                  <a:pt x="1477" y="3707"/>
                  <a:pt x="1528" y="3708"/>
                </a:cubicBezTo>
                <a:cubicBezTo>
                  <a:pt x="1541" y="3708"/>
                  <a:pt x="1554" y="3708"/>
                  <a:pt x="1566" y="3708"/>
                </a:cubicBezTo>
                <a:cubicBezTo>
                  <a:pt x="1579" y="3708"/>
                  <a:pt x="1591" y="3708"/>
                  <a:pt x="1604" y="3708"/>
                </a:cubicBezTo>
                <a:cubicBezTo>
                  <a:pt x="1617" y="3707"/>
                  <a:pt x="1630" y="3707"/>
                  <a:pt x="1642" y="3706"/>
                </a:cubicBezTo>
                <a:cubicBezTo>
                  <a:pt x="1654" y="3706"/>
                  <a:pt x="1665" y="3705"/>
                  <a:pt x="1677" y="3704"/>
                </a:cubicBezTo>
                <a:cubicBezTo>
                  <a:pt x="1689" y="3703"/>
                  <a:pt x="1700" y="3702"/>
                  <a:pt x="1712" y="3702"/>
                </a:cubicBezTo>
                <a:cubicBezTo>
                  <a:pt x="1723" y="3701"/>
                  <a:pt x="1734" y="3700"/>
                  <a:pt x="1745" y="3699"/>
                </a:cubicBezTo>
                <a:cubicBezTo>
                  <a:pt x="1765" y="3697"/>
                  <a:pt x="1786" y="3695"/>
                  <a:pt x="1806" y="3693"/>
                </a:cubicBezTo>
                <a:cubicBezTo>
                  <a:pt x="1823" y="3694"/>
                  <a:pt x="1844" y="3666"/>
                  <a:pt x="1831" y="3633"/>
                </a:cubicBezTo>
                <a:cubicBezTo>
                  <a:pt x="1840" y="3634"/>
                  <a:pt x="1847" y="3635"/>
                  <a:pt x="1855" y="3636"/>
                </a:cubicBezTo>
                <a:cubicBezTo>
                  <a:pt x="1864" y="3637"/>
                  <a:pt x="1872" y="3638"/>
                  <a:pt x="1880" y="3639"/>
                </a:cubicBezTo>
                <a:cubicBezTo>
                  <a:pt x="1888" y="3640"/>
                  <a:pt x="1893" y="3638"/>
                  <a:pt x="1897" y="3634"/>
                </a:cubicBezTo>
                <a:cubicBezTo>
                  <a:pt x="1901" y="3631"/>
                  <a:pt x="1904" y="3625"/>
                  <a:pt x="1907" y="3620"/>
                </a:cubicBezTo>
                <a:cubicBezTo>
                  <a:pt x="1912" y="3609"/>
                  <a:pt x="1918" y="3598"/>
                  <a:pt x="1933" y="3601"/>
                </a:cubicBezTo>
                <a:cubicBezTo>
                  <a:pt x="1940" y="3600"/>
                  <a:pt x="1947" y="3599"/>
                  <a:pt x="1954" y="3598"/>
                </a:cubicBezTo>
                <a:cubicBezTo>
                  <a:pt x="1961" y="3597"/>
                  <a:pt x="1968" y="3597"/>
                  <a:pt x="1975" y="3597"/>
                </a:cubicBezTo>
                <a:cubicBezTo>
                  <a:pt x="1982" y="3597"/>
                  <a:pt x="1990" y="3597"/>
                  <a:pt x="1997" y="3597"/>
                </a:cubicBezTo>
                <a:cubicBezTo>
                  <a:pt x="2008" y="3597"/>
                  <a:pt x="2008" y="3597"/>
                  <a:pt x="2008" y="3597"/>
                </a:cubicBezTo>
                <a:cubicBezTo>
                  <a:pt x="2013" y="3597"/>
                  <a:pt x="2013" y="3597"/>
                  <a:pt x="2013" y="3597"/>
                </a:cubicBezTo>
                <a:cubicBezTo>
                  <a:pt x="2016" y="3597"/>
                  <a:pt x="2016" y="3597"/>
                  <a:pt x="2016" y="3597"/>
                </a:cubicBezTo>
                <a:cubicBezTo>
                  <a:pt x="2019" y="3597"/>
                  <a:pt x="2019" y="3597"/>
                  <a:pt x="2019" y="3597"/>
                </a:cubicBezTo>
                <a:cubicBezTo>
                  <a:pt x="2055" y="3600"/>
                  <a:pt x="2091" y="3603"/>
                  <a:pt x="2126" y="3608"/>
                </a:cubicBezTo>
                <a:cubicBezTo>
                  <a:pt x="2135" y="3609"/>
                  <a:pt x="2143" y="3611"/>
                  <a:pt x="2151" y="3612"/>
                </a:cubicBezTo>
                <a:cubicBezTo>
                  <a:pt x="2176" y="3616"/>
                  <a:pt x="2176" y="3616"/>
                  <a:pt x="2176" y="3616"/>
                </a:cubicBezTo>
                <a:cubicBezTo>
                  <a:pt x="2193" y="3619"/>
                  <a:pt x="2209" y="3622"/>
                  <a:pt x="2225" y="3626"/>
                </a:cubicBezTo>
                <a:cubicBezTo>
                  <a:pt x="2242" y="3629"/>
                  <a:pt x="2258" y="3633"/>
                  <a:pt x="2274" y="3637"/>
                </a:cubicBezTo>
                <a:cubicBezTo>
                  <a:pt x="2278" y="3638"/>
                  <a:pt x="2282" y="3639"/>
                  <a:pt x="2286" y="3640"/>
                </a:cubicBezTo>
                <a:cubicBezTo>
                  <a:pt x="2287" y="3641"/>
                  <a:pt x="2287" y="3642"/>
                  <a:pt x="2287" y="3643"/>
                </a:cubicBezTo>
                <a:cubicBezTo>
                  <a:pt x="2294" y="3642"/>
                  <a:pt x="2294" y="3642"/>
                  <a:pt x="2294" y="3642"/>
                </a:cubicBezTo>
                <a:cubicBezTo>
                  <a:pt x="2304" y="3644"/>
                  <a:pt x="2314" y="3647"/>
                  <a:pt x="2323" y="3649"/>
                </a:cubicBezTo>
                <a:cubicBezTo>
                  <a:pt x="2333" y="3652"/>
                  <a:pt x="2343" y="3654"/>
                  <a:pt x="2353" y="3657"/>
                </a:cubicBezTo>
                <a:cubicBezTo>
                  <a:pt x="2354" y="3662"/>
                  <a:pt x="2354" y="3662"/>
                  <a:pt x="2354" y="3662"/>
                </a:cubicBezTo>
                <a:cubicBezTo>
                  <a:pt x="2252" y="3681"/>
                  <a:pt x="2252" y="3681"/>
                  <a:pt x="2252" y="3681"/>
                </a:cubicBezTo>
                <a:cubicBezTo>
                  <a:pt x="2218" y="3686"/>
                  <a:pt x="2185" y="3694"/>
                  <a:pt x="2151" y="3700"/>
                </a:cubicBezTo>
                <a:cubicBezTo>
                  <a:pt x="1960" y="3737"/>
                  <a:pt x="1960" y="3737"/>
                  <a:pt x="1960" y="3737"/>
                </a:cubicBezTo>
                <a:cubicBezTo>
                  <a:pt x="1963" y="3752"/>
                  <a:pt x="1967" y="3767"/>
                  <a:pt x="1997" y="3761"/>
                </a:cubicBezTo>
                <a:cubicBezTo>
                  <a:pt x="1990" y="3763"/>
                  <a:pt x="1983" y="3764"/>
                  <a:pt x="1976" y="3765"/>
                </a:cubicBezTo>
                <a:cubicBezTo>
                  <a:pt x="1969" y="3767"/>
                  <a:pt x="1962" y="3768"/>
                  <a:pt x="1955" y="3769"/>
                </a:cubicBezTo>
                <a:cubicBezTo>
                  <a:pt x="1942" y="3771"/>
                  <a:pt x="1928" y="3773"/>
                  <a:pt x="1915" y="3776"/>
                </a:cubicBezTo>
                <a:cubicBezTo>
                  <a:pt x="1902" y="3780"/>
                  <a:pt x="1888" y="3783"/>
                  <a:pt x="1875" y="3787"/>
                </a:cubicBezTo>
                <a:cubicBezTo>
                  <a:pt x="1862" y="3791"/>
                  <a:pt x="1849" y="3797"/>
                  <a:pt x="1835" y="3802"/>
                </a:cubicBezTo>
                <a:cubicBezTo>
                  <a:pt x="1815" y="3810"/>
                  <a:pt x="1815" y="3810"/>
                  <a:pt x="1815" y="3810"/>
                </a:cubicBezTo>
                <a:cubicBezTo>
                  <a:pt x="1794" y="3819"/>
                  <a:pt x="1794" y="3819"/>
                  <a:pt x="1794" y="3819"/>
                </a:cubicBezTo>
                <a:cubicBezTo>
                  <a:pt x="1779" y="3825"/>
                  <a:pt x="1765" y="3832"/>
                  <a:pt x="1750" y="3838"/>
                </a:cubicBezTo>
                <a:cubicBezTo>
                  <a:pt x="1743" y="3841"/>
                  <a:pt x="1735" y="3844"/>
                  <a:pt x="1728" y="3847"/>
                </a:cubicBezTo>
                <a:cubicBezTo>
                  <a:pt x="1724" y="3849"/>
                  <a:pt x="1720" y="3850"/>
                  <a:pt x="1716" y="3852"/>
                </a:cubicBezTo>
                <a:cubicBezTo>
                  <a:pt x="1707" y="3856"/>
                  <a:pt x="1707" y="3856"/>
                  <a:pt x="1707" y="3856"/>
                </a:cubicBezTo>
                <a:cubicBezTo>
                  <a:pt x="1700" y="3859"/>
                  <a:pt x="1693" y="3863"/>
                  <a:pt x="1687" y="3866"/>
                </a:cubicBezTo>
                <a:cubicBezTo>
                  <a:pt x="1680" y="3869"/>
                  <a:pt x="1674" y="3872"/>
                  <a:pt x="1666" y="3875"/>
                </a:cubicBezTo>
                <a:cubicBezTo>
                  <a:pt x="1659" y="3879"/>
                  <a:pt x="1652" y="3882"/>
                  <a:pt x="1645" y="3885"/>
                </a:cubicBezTo>
                <a:cubicBezTo>
                  <a:pt x="1638" y="3889"/>
                  <a:pt x="1632" y="3892"/>
                  <a:pt x="1625" y="3896"/>
                </a:cubicBezTo>
                <a:cubicBezTo>
                  <a:pt x="1612" y="3907"/>
                  <a:pt x="1616" y="3922"/>
                  <a:pt x="1636" y="3933"/>
                </a:cubicBezTo>
                <a:cubicBezTo>
                  <a:pt x="1655" y="3944"/>
                  <a:pt x="1702" y="3947"/>
                  <a:pt x="1745" y="3941"/>
                </a:cubicBezTo>
                <a:cubicBezTo>
                  <a:pt x="1758" y="3936"/>
                  <a:pt x="1770" y="3932"/>
                  <a:pt x="1782" y="3928"/>
                </a:cubicBezTo>
                <a:cubicBezTo>
                  <a:pt x="1794" y="3923"/>
                  <a:pt x="1805" y="3919"/>
                  <a:pt x="1816" y="3915"/>
                </a:cubicBezTo>
                <a:cubicBezTo>
                  <a:pt x="1834" y="3907"/>
                  <a:pt x="1852" y="3899"/>
                  <a:pt x="1870" y="3892"/>
                </a:cubicBezTo>
                <a:cubicBezTo>
                  <a:pt x="1885" y="3886"/>
                  <a:pt x="1898" y="3881"/>
                  <a:pt x="1913" y="3876"/>
                </a:cubicBezTo>
                <a:cubicBezTo>
                  <a:pt x="1921" y="3873"/>
                  <a:pt x="1929" y="3871"/>
                  <a:pt x="1937" y="3868"/>
                </a:cubicBezTo>
                <a:cubicBezTo>
                  <a:pt x="1945" y="3866"/>
                  <a:pt x="1953" y="3864"/>
                  <a:pt x="1962" y="3862"/>
                </a:cubicBezTo>
                <a:cubicBezTo>
                  <a:pt x="1970" y="3892"/>
                  <a:pt x="1970" y="3892"/>
                  <a:pt x="1970" y="3892"/>
                </a:cubicBezTo>
                <a:cubicBezTo>
                  <a:pt x="1947" y="3896"/>
                  <a:pt x="1919" y="3902"/>
                  <a:pt x="1892" y="3911"/>
                </a:cubicBezTo>
                <a:cubicBezTo>
                  <a:pt x="1885" y="3913"/>
                  <a:pt x="1878" y="3915"/>
                  <a:pt x="1869" y="3919"/>
                </a:cubicBezTo>
                <a:cubicBezTo>
                  <a:pt x="1865" y="3921"/>
                  <a:pt x="1861" y="3922"/>
                  <a:pt x="1856" y="3924"/>
                </a:cubicBezTo>
                <a:cubicBezTo>
                  <a:pt x="1852" y="3926"/>
                  <a:pt x="1847" y="3928"/>
                  <a:pt x="1843" y="3930"/>
                </a:cubicBezTo>
                <a:cubicBezTo>
                  <a:pt x="1839" y="3932"/>
                  <a:pt x="1834" y="3934"/>
                  <a:pt x="1830" y="3936"/>
                </a:cubicBezTo>
                <a:cubicBezTo>
                  <a:pt x="1825" y="3938"/>
                  <a:pt x="1821" y="3941"/>
                  <a:pt x="1816" y="3943"/>
                </a:cubicBezTo>
                <a:cubicBezTo>
                  <a:pt x="1807" y="3947"/>
                  <a:pt x="1799" y="3952"/>
                  <a:pt x="1791" y="3957"/>
                </a:cubicBezTo>
                <a:cubicBezTo>
                  <a:pt x="1783" y="3964"/>
                  <a:pt x="1785" y="3969"/>
                  <a:pt x="1791" y="3972"/>
                </a:cubicBezTo>
                <a:cubicBezTo>
                  <a:pt x="1795" y="3974"/>
                  <a:pt x="1800" y="3975"/>
                  <a:pt x="1805" y="3976"/>
                </a:cubicBezTo>
                <a:cubicBezTo>
                  <a:pt x="1810" y="3977"/>
                  <a:pt x="1815" y="3978"/>
                  <a:pt x="1821" y="3979"/>
                </a:cubicBezTo>
                <a:cubicBezTo>
                  <a:pt x="1832" y="3981"/>
                  <a:pt x="1843" y="3983"/>
                  <a:pt x="1850" y="3986"/>
                </a:cubicBezTo>
                <a:cubicBezTo>
                  <a:pt x="1853" y="3988"/>
                  <a:pt x="1855" y="3990"/>
                  <a:pt x="1855" y="3992"/>
                </a:cubicBezTo>
                <a:cubicBezTo>
                  <a:pt x="1856" y="3994"/>
                  <a:pt x="1855" y="3997"/>
                  <a:pt x="1851" y="4001"/>
                </a:cubicBezTo>
                <a:cubicBezTo>
                  <a:pt x="1842" y="4004"/>
                  <a:pt x="1833" y="4008"/>
                  <a:pt x="1824" y="4012"/>
                </a:cubicBezTo>
                <a:cubicBezTo>
                  <a:pt x="1817" y="4014"/>
                  <a:pt x="1817" y="4014"/>
                  <a:pt x="1817" y="4014"/>
                </a:cubicBezTo>
                <a:cubicBezTo>
                  <a:pt x="1810" y="4017"/>
                  <a:pt x="1810" y="4017"/>
                  <a:pt x="1810" y="4017"/>
                </a:cubicBezTo>
                <a:cubicBezTo>
                  <a:pt x="1805" y="4019"/>
                  <a:pt x="1800" y="4021"/>
                  <a:pt x="1795" y="4024"/>
                </a:cubicBezTo>
                <a:cubicBezTo>
                  <a:pt x="1790" y="4026"/>
                  <a:pt x="1785" y="4028"/>
                  <a:pt x="1780" y="4031"/>
                </a:cubicBezTo>
                <a:cubicBezTo>
                  <a:pt x="1778" y="4032"/>
                  <a:pt x="1778" y="4032"/>
                  <a:pt x="1778" y="4032"/>
                </a:cubicBezTo>
                <a:cubicBezTo>
                  <a:pt x="1777" y="4032"/>
                  <a:pt x="1777" y="4032"/>
                  <a:pt x="1777" y="4032"/>
                </a:cubicBezTo>
                <a:cubicBezTo>
                  <a:pt x="1777" y="4032"/>
                  <a:pt x="1777" y="4032"/>
                  <a:pt x="1777" y="4032"/>
                </a:cubicBezTo>
                <a:cubicBezTo>
                  <a:pt x="1776" y="4032"/>
                  <a:pt x="1776" y="4032"/>
                  <a:pt x="1776" y="4032"/>
                </a:cubicBezTo>
                <a:cubicBezTo>
                  <a:pt x="1776" y="4033"/>
                  <a:pt x="1776" y="4033"/>
                  <a:pt x="1776" y="4033"/>
                </a:cubicBezTo>
                <a:cubicBezTo>
                  <a:pt x="1776" y="4033"/>
                  <a:pt x="1782" y="4031"/>
                  <a:pt x="1779" y="4032"/>
                </a:cubicBezTo>
                <a:cubicBezTo>
                  <a:pt x="1779" y="4032"/>
                  <a:pt x="1779" y="4032"/>
                  <a:pt x="1779" y="4032"/>
                </a:cubicBezTo>
                <a:cubicBezTo>
                  <a:pt x="1779" y="4032"/>
                  <a:pt x="1779" y="4032"/>
                  <a:pt x="1779" y="4032"/>
                </a:cubicBezTo>
                <a:cubicBezTo>
                  <a:pt x="1777" y="4033"/>
                  <a:pt x="1777" y="4033"/>
                  <a:pt x="1777" y="4033"/>
                </a:cubicBezTo>
                <a:cubicBezTo>
                  <a:pt x="1775" y="4034"/>
                  <a:pt x="1773" y="4035"/>
                  <a:pt x="1772" y="4036"/>
                </a:cubicBezTo>
                <a:cubicBezTo>
                  <a:pt x="1765" y="4041"/>
                  <a:pt x="1759" y="4046"/>
                  <a:pt x="1753" y="4052"/>
                </a:cubicBezTo>
                <a:cubicBezTo>
                  <a:pt x="1758" y="4050"/>
                  <a:pt x="1764" y="4048"/>
                  <a:pt x="1769" y="4046"/>
                </a:cubicBezTo>
                <a:cubicBezTo>
                  <a:pt x="1772" y="4045"/>
                  <a:pt x="1774" y="4045"/>
                  <a:pt x="1777" y="4044"/>
                </a:cubicBezTo>
                <a:cubicBezTo>
                  <a:pt x="1781" y="4042"/>
                  <a:pt x="1781" y="4042"/>
                  <a:pt x="1781" y="4042"/>
                </a:cubicBezTo>
                <a:cubicBezTo>
                  <a:pt x="1782" y="4042"/>
                  <a:pt x="1782" y="4042"/>
                  <a:pt x="1782" y="4042"/>
                </a:cubicBezTo>
                <a:cubicBezTo>
                  <a:pt x="1783" y="4042"/>
                  <a:pt x="1783" y="4042"/>
                  <a:pt x="1783" y="4042"/>
                </a:cubicBezTo>
                <a:cubicBezTo>
                  <a:pt x="1783" y="4042"/>
                  <a:pt x="1783" y="4042"/>
                  <a:pt x="1783" y="4042"/>
                </a:cubicBezTo>
                <a:cubicBezTo>
                  <a:pt x="1783" y="4041"/>
                  <a:pt x="1783" y="4041"/>
                  <a:pt x="1783" y="4041"/>
                </a:cubicBezTo>
                <a:cubicBezTo>
                  <a:pt x="1783" y="4041"/>
                  <a:pt x="1784" y="4041"/>
                  <a:pt x="1783" y="4041"/>
                </a:cubicBezTo>
                <a:cubicBezTo>
                  <a:pt x="1783" y="4041"/>
                  <a:pt x="1783" y="4041"/>
                  <a:pt x="1783" y="4041"/>
                </a:cubicBezTo>
                <a:cubicBezTo>
                  <a:pt x="1783" y="4042"/>
                  <a:pt x="1783" y="4042"/>
                  <a:pt x="1783" y="4042"/>
                </a:cubicBezTo>
                <a:cubicBezTo>
                  <a:pt x="1782" y="4042"/>
                  <a:pt x="1781" y="4042"/>
                  <a:pt x="1780" y="4042"/>
                </a:cubicBezTo>
                <a:cubicBezTo>
                  <a:pt x="1780" y="4042"/>
                  <a:pt x="1780" y="4042"/>
                  <a:pt x="1780" y="4042"/>
                </a:cubicBezTo>
                <a:cubicBezTo>
                  <a:pt x="1783" y="4041"/>
                  <a:pt x="1783" y="4041"/>
                  <a:pt x="1783" y="4041"/>
                </a:cubicBezTo>
                <a:cubicBezTo>
                  <a:pt x="1791" y="4038"/>
                  <a:pt x="1799" y="4035"/>
                  <a:pt x="1807" y="4032"/>
                </a:cubicBezTo>
                <a:cubicBezTo>
                  <a:pt x="1816" y="4029"/>
                  <a:pt x="1824" y="4026"/>
                  <a:pt x="1831" y="4023"/>
                </a:cubicBezTo>
                <a:cubicBezTo>
                  <a:pt x="1845" y="4017"/>
                  <a:pt x="1861" y="4010"/>
                  <a:pt x="1873" y="4005"/>
                </a:cubicBezTo>
                <a:cubicBezTo>
                  <a:pt x="1884" y="3999"/>
                  <a:pt x="1896" y="3994"/>
                  <a:pt x="1908" y="3988"/>
                </a:cubicBezTo>
                <a:cubicBezTo>
                  <a:pt x="1915" y="3985"/>
                  <a:pt x="1915" y="3985"/>
                  <a:pt x="1915" y="3985"/>
                </a:cubicBezTo>
                <a:cubicBezTo>
                  <a:pt x="1917" y="3984"/>
                  <a:pt x="1919" y="3983"/>
                  <a:pt x="1921" y="3982"/>
                </a:cubicBezTo>
                <a:cubicBezTo>
                  <a:pt x="1932" y="3977"/>
                  <a:pt x="1932" y="3977"/>
                  <a:pt x="1932" y="3977"/>
                </a:cubicBezTo>
                <a:cubicBezTo>
                  <a:pt x="1939" y="3974"/>
                  <a:pt x="1947" y="3972"/>
                  <a:pt x="1955" y="3969"/>
                </a:cubicBezTo>
                <a:cubicBezTo>
                  <a:pt x="1962" y="3967"/>
                  <a:pt x="1970" y="3965"/>
                  <a:pt x="1978" y="3964"/>
                </a:cubicBezTo>
                <a:cubicBezTo>
                  <a:pt x="1985" y="3963"/>
                  <a:pt x="1993" y="3963"/>
                  <a:pt x="2000" y="3963"/>
                </a:cubicBezTo>
                <a:cubicBezTo>
                  <a:pt x="2002" y="3963"/>
                  <a:pt x="2003" y="3963"/>
                  <a:pt x="2004" y="3963"/>
                </a:cubicBezTo>
                <a:cubicBezTo>
                  <a:pt x="2005" y="3963"/>
                  <a:pt x="2006" y="3963"/>
                  <a:pt x="2007" y="3963"/>
                </a:cubicBezTo>
                <a:cubicBezTo>
                  <a:pt x="2010" y="3963"/>
                  <a:pt x="2010" y="3963"/>
                  <a:pt x="2010" y="3963"/>
                </a:cubicBezTo>
                <a:cubicBezTo>
                  <a:pt x="2043" y="3972"/>
                  <a:pt x="2077" y="3981"/>
                  <a:pt x="2083" y="4012"/>
                </a:cubicBezTo>
                <a:cubicBezTo>
                  <a:pt x="2157" y="3989"/>
                  <a:pt x="2226" y="3984"/>
                  <a:pt x="2291" y="3991"/>
                </a:cubicBezTo>
                <a:cubicBezTo>
                  <a:pt x="2354" y="3999"/>
                  <a:pt x="2411" y="4020"/>
                  <a:pt x="2462" y="4050"/>
                </a:cubicBezTo>
                <a:cubicBezTo>
                  <a:pt x="2480" y="4063"/>
                  <a:pt x="2524" y="4059"/>
                  <a:pt x="2575" y="4050"/>
                </a:cubicBezTo>
                <a:cubicBezTo>
                  <a:pt x="2601" y="4044"/>
                  <a:pt x="2624" y="4041"/>
                  <a:pt x="2648" y="4037"/>
                </a:cubicBezTo>
                <a:cubicBezTo>
                  <a:pt x="2671" y="4037"/>
                  <a:pt x="2695" y="4038"/>
                  <a:pt x="2718" y="4038"/>
                </a:cubicBezTo>
                <a:cubicBezTo>
                  <a:pt x="2728" y="4038"/>
                  <a:pt x="2728" y="4038"/>
                  <a:pt x="2728" y="4038"/>
                </a:cubicBezTo>
                <a:cubicBezTo>
                  <a:pt x="2739" y="4038"/>
                  <a:pt x="2739" y="4038"/>
                  <a:pt x="2739" y="4038"/>
                </a:cubicBezTo>
                <a:cubicBezTo>
                  <a:pt x="2761" y="4039"/>
                  <a:pt x="2761" y="4039"/>
                  <a:pt x="2761" y="4039"/>
                </a:cubicBezTo>
                <a:cubicBezTo>
                  <a:pt x="2775" y="4039"/>
                  <a:pt x="2790" y="4039"/>
                  <a:pt x="2804" y="4039"/>
                </a:cubicBezTo>
                <a:cubicBezTo>
                  <a:pt x="2818" y="4040"/>
                  <a:pt x="2833" y="4040"/>
                  <a:pt x="2847" y="4040"/>
                </a:cubicBezTo>
                <a:cubicBezTo>
                  <a:pt x="2869" y="4040"/>
                  <a:pt x="2869" y="4040"/>
                  <a:pt x="2869" y="4040"/>
                </a:cubicBezTo>
                <a:cubicBezTo>
                  <a:pt x="2892" y="4040"/>
                  <a:pt x="2892" y="4040"/>
                  <a:pt x="2892" y="4040"/>
                </a:cubicBezTo>
                <a:cubicBezTo>
                  <a:pt x="2922" y="4041"/>
                  <a:pt x="2952" y="4041"/>
                  <a:pt x="2982" y="4041"/>
                </a:cubicBezTo>
                <a:cubicBezTo>
                  <a:pt x="3015" y="4041"/>
                  <a:pt x="3047" y="4041"/>
                  <a:pt x="3079" y="4041"/>
                </a:cubicBezTo>
                <a:cubicBezTo>
                  <a:pt x="3129" y="4040"/>
                  <a:pt x="3129" y="4040"/>
                  <a:pt x="3129" y="4040"/>
                </a:cubicBezTo>
                <a:cubicBezTo>
                  <a:pt x="3154" y="4040"/>
                  <a:pt x="3154" y="4040"/>
                  <a:pt x="3154" y="4040"/>
                </a:cubicBezTo>
                <a:cubicBezTo>
                  <a:pt x="3167" y="4040"/>
                  <a:pt x="3167" y="4040"/>
                  <a:pt x="3167" y="4040"/>
                </a:cubicBezTo>
                <a:cubicBezTo>
                  <a:pt x="3178" y="4040"/>
                  <a:pt x="3178" y="4040"/>
                  <a:pt x="3178" y="4040"/>
                </a:cubicBezTo>
                <a:cubicBezTo>
                  <a:pt x="3189" y="4039"/>
                  <a:pt x="3189" y="4039"/>
                  <a:pt x="3189" y="4039"/>
                </a:cubicBezTo>
                <a:cubicBezTo>
                  <a:pt x="3200" y="4039"/>
                  <a:pt x="3200" y="4039"/>
                  <a:pt x="3200" y="4039"/>
                </a:cubicBezTo>
                <a:cubicBezTo>
                  <a:pt x="3210" y="4039"/>
                  <a:pt x="3210" y="4039"/>
                  <a:pt x="3210" y="4039"/>
                </a:cubicBezTo>
                <a:cubicBezTo>
                  <a:pt x="3224" y="4039"/>
                  <a:pt x="3224" y="4039"/>
                  <a:pt x="3224" y="4039"/>
                </a:cubicBezTo>
                <a:cubicBezTo>
                  <a:pt x="3237" y="4039"/>
                  <a:pt x="3237" y="4039"/>
                  <a:pt x="3237" y="4039"/>
                </a:cubicBezTo>
                <a:cubicBezTo>
                  <a:pt x="3245" y="4038"/>
                  <a:pt x="3245" y="4038"/>
                  <a:pt x="3245" y="4038"/>
                </a:cubicBezTo>
                <a:cubicBezTo>
                  <a:pt x="3253" y="4038"/>
                  <a:pt x="3253" y="4038"/>
                  <a:pt x="3253" y="4038"/>
                </a:cubicBezTo>
                <a:cubicBezTo>
                  <a:pt x="3265" y="4038"/>
                  <a:pt x="3275" y="4037"/>
                  <a:pt x="3289" y="4036"/>
                </a:cubicBezTo>
                <a:cubicBezTo>
                  <a:pt x="3332" y="4033"/>
                  <a:pt x="3386" y="4027"/>
                  <a:pt x="3447" y="4014"/>
                </a:cubicBezTo>
                <a:cubicBezTo>
                  <a:pt x="3441" y="4015"/>
                  <a:pt x="3436" y="4017"/>
                  <a:pt x="3431" y="4018"/>
                </a:cubicBezTo>
                <a:cubicBezTo>
                  <a:pt x="3462" y="4012"/>
                  <a:pt x="3493" y="4006"/>
                  <a:pt x="3524" y="3999"/>
                </a:cubicBezTo>
                <a:cubicBezTo>
                  <a:pt x="3551" y="3993"/>
                  <a:pt x="3577" y="3986"/>
                  <a:pt x="3603" y="3979"/>
                </a:cubicBezTo>
                <a:cubicBezTo>
                  <a:pt x="3607" y="3978"/>
                  <a:pt x="3609" y="3977"/>
                  <a:pt x="3612" y="3976"/>
                </a:cubicBezTo>
                <a:cubicBezTo>
                  <a:pt x="3620" y="3974"/>
                  <a:pt x="3620" y="3974"/>
                  <a:pt x="3620" y="3974"/>
                </a:cubicBezTo>
                <a:cubicBezTo>
                  <a:pt x="3624" y="3973"/>
                  <a:pt x="3624" y="3973"/>
                  <a:pt x="3624" y="3973"/>
                </a:cubicBezTo>
                <a:cubicBezTo>
                  <a:pt x="3636" y="3973"/>
                  <a:pt x="3647" y="3972"/>
                  <a:pt x="3658" y="3972"/>
                </a:cubicBezTo>
                <a:cubicBezTo>
                  <a:pt x="3669" y="3973"/>
                  <a:pt x="3681" y="3966"/>
                  <a:pt x="3688" y="3954"/>
                </a:cubicBezTo>
                <a:cubicBezTo>
                  <a:pt x="3700" y="3950"/>
                  <a:pt x="3713" y="3946"/>
                  <a:pt x="3726" y="3943"/>
                </a:cubicBezTo>
                <a:cubicBezTo>
                  <a:pt x="3736" y="3939"/>
                  <a:pt x="3742" y="3938"/>
                  <a:pt x="3749" y="3936"/>
                </a:cubicBezTo>
                <a:cubicBezTo>
                  <a:pt x="3770" y="3931"/>
                  <a:pt x="3770" y="3931"/>
                  <a:pt x="3770" y="3931"/>
                </a:cubicBezTo>
                <a:cubicBezTo>
                  <a:pt x="3784" y="3927"/>
                  <a:pt x="3799" y="3924"/>
                  <a:pt x="3813" y="3920"/>
                </a:cubicBezTo>
                <a:cubicBezTo>
                  <a:pt x="3842" y="3913"/>
                  <a:pt x="3868" y="3907"/>
                  <a:pt x="3901" y="3900"/>
                </a:cubicBezTo>
                <a:cubicBezTo>
                  <a:pt x="3917" y="3897"/>
                  <a:pt x="3932" y="3894"/>
                  <a:pt x="3948" y="3891"/>
                </a:cubicBezTo>
                <a:cubicBezTo>
                  <a:pt x="3972" y="3886"/>
                  <a:pt x="3972" y="3886"/>
                  <a:pt x="3972" y="3886"/>
                </a:cubicBezTo>
                <a:cubicBezTo>
                  <a:pt x="3984" y="3884"/>
                  <a:pt x="3984" y="3884"/>
                  <a:pt x="3984" y="3884"/>
                </a:cubicBezTo>
                <a:cubicBezTo>
                  <a:pt x="3987" y="3883"/>
                  <a:pt x="3987" y="3883"/>
                  <a:pt x="3987" y="3883"/>
                </a:cubicBezTo>
                <a:cubicBezTo>
                  <a:pt x="3987" y="3883"/>
                  <a:pt x="3987" y="3883"/>
                  <a:pt x="3987" y="3883"/>
                </a:cubicBezTo>
                <a:cubicBezTo>
                  <a:pt x="3987" y="3883"/>
                  <a:pt x="3987" y="3883"/>
                  <a:pt x="3988" y="3883"/>
                </a:cubicBezTo>
                <a:cubicBezTo>
                  <a:pt x="3988" y="3883"/>
                  <a:pt x="3988" y="3883"/>
                  <a:pt x="3988" y="3883"/>
                </a:cubicBezTo>
                <a:cubicBezTo>
                  <a:pt x="3990" y="3884"/>
                  <a:pt x="3990" y="3884"/>
                  <a:pt x="3990" y="3884"/>
                </a:cubicBezTo>
                <a:cubicBezTo>
                  <a:pt x="3992" y="3884"/>
                  <a:pt x="3994" y="3885"/>
                  <a:pt x="3996" y="3885"/>
                </a:cubicBezTo>
                <a:cubicBezTo>
                  <a:pt x="3998" y="3886"/>
                  <a:pt x="4000" y="3887"/>
                  <a:pt x="4002" y="3887"/>
                </a:cubicBezTo>
                <a:cubicBezTo>
                  <a:pt x="4005" y="3888"/>
                  <a:pt x="4005" y="3888"/>
                  <a:pt x="4005" y="3888"/>
                </a:cubicBezTo>
                <a:cubicBezTo>
                  <a:pt x="4005" y="3888"/>
                  <a:pt x="4005" y="3888"/>
                  <a:pt x="4005" y="3888"/>
                </a:cubicBezTo>
                <a:cubicBezTo>
                  <a:pt x="4005" y="3888"/>
                  <a:pt x="4005" y="3888"/>
                  <a:pt x="4006" y="3888"/>
                </a:cubicBezTo>
                <a:cubicBezTo>
                  <a:pt x="4009" y="3888"/>
                  <a:pt x="4009" y="3888"/>
                  <a:pt x="4009" y="3888"/>
                </a:cubicBezTo>
                <a:cubicBezTo>
                  <a:pt x="4014" y="3888"/>
                  <a:pt x="4014" y="3888"/>
                  <a:pt x="4014" y="3888"/>
                </a:cubicBezTo>
                <a:cubicBezTo>
                  <a:pt x="4022" y="3887"/>
                  <a:pt x="4030" y="3887"/>
                  <a:pt x="4037" y="3887"/>
                </a:cubicBezTo>
                <a:cubicBezTo>
                  <a:pt x="4049" y="3886"/>
                  <a:pt x="4049" y="3886"/>
                  <a:pt x="4049" y="3886"/>
                </a:cubicBezTo>
                <a:cubicBezTo>
                  <a:pt x="4055" y="3886"/>
                  <a:pt x="4055" y="3886"/>
                  <a:pt x="4055" y="3886"/>
                </a:cubicBezTo>
                <a:cubicBezTo>
                  <a:pt x="4060" y="3886"/>
                  <a:pt x="4060" y="3886"/>
                  <a:pt x="4060" y="3886"/>
                </a:cubicBezTo>
                <a:cubicBezTo>
                  <a:pt x="4067" y="3886"/>
                  <a:pt x="4074" y="3886"/>
                  <a:pt x="4081" y="3886"/>
                </a:cubicBezTo>
                <a:cubicBezTo>
                  <a:pt x="4095" y="3886"/>
                  <a:pt x="4109" y="3886"/>
                  <a:pt x="4123" y="3886"/>
                </a:cubicBezTo>
                <a:cubicBezTo>
                  <a:pt x="4133" y="3886"/>
                  <a:pt x="4133" y="3886"/>
                  <a:pt x="4133" y="3886"/>
                </a:cubicBezTo>
                <a:cubicBezTo>
                  <a:pt x="4143" y="3887"/>
                  <a:pt x="4143" y="3887"/>
                  <a:pt x="4143" y="3887"/>
                </a:cubicBezTo>
                <a:cubicBezTo>
                  <a:pt x="4149" y="3888"/>
                  <a:pt x="4156" y="3888"/>
                  <a:pt x="4162" y="3889"/>
                </a:cubicBezTo>
                <a:cubicBezTo>
                  <a:pt x="4175" y="3890"/>
                  <a:pt x="4187" y="3891"/>
                  <a:pt x="4199" y="3893"/>
                </a:cubicBezTo>
                <a:cubicBezTo>
                  <a:pt x="4206" y="3895"/>
                  <a:pt x="4214" y="3899"/>
                  <a:pt x="4223" y="3903"/>
                </a:cubicBezTo>
                <a:cubicBezTo>
                  <a:pt x="4232" y="3908"/>
                  <a:pt x="4242" y="3912"/>
                  <a:pt x="4252" y="3917"/>
                </a:cubicBezTo>
                <a:cubicBezTo>
                  <a:pt x="4272" y="3926"/>
                  <a:pt x="4290" y="3935"/>
                  <a:pt x="4306" y="3941"/>
                </a:cubicBezTo>
                <a:cubicBezTo>
                  <a:pt x="4334" y="3944"/>
                  <a:pt x="4363" y="3945"/>
                  <a:pt x="4393" y="3946"/>
                </a:cubicBezTo>
                <a:cubicBezTo>
                  <a:pt x="4420" y="3948"/>
                  <a:pt x="4447" y="3948"/>
                  <a:pt x="4475" y="3948"/>
                </a:cubicBezTo>
                <a:cubicBezTo>
                  <a:pt x="4503" y="3948"/>
                  <a:pt x="4532" y="3948"/>
                  <a:pt x="4561" y="3947"/>
                </a:cubicBezTo>
                <a:cubicBezTo>
                  <a:pt x="4576" y="3947"/>
                  <a:pt x="4591" y="3946"/>
                  <a:pt x="4606" y="3946"/>
                </a:cubicBezTo>
                <a:cubicBezTo>
                  <a:pt x="4622" y="3945"/>
                  <a:pt x="4637" y="3945"/>
                  <a:pt x="4652" y="3944"/>
                </a:cubicBezTo>
                <a:cubicBezTo>
                  <a:pt x="4774" y="3937"/>
                  <a:pt x="4905" y="3925"/>
                  <a:pt x="5027" y="3910"/>
                </a:cubicBezTo>
                <a:cubicBezTo>
                  <a:pt x="5057" y="3906"/>
                  <a:pt x="5086" y="3892"/>
                  <a:pt x="5112" y="3874"/>
                </a:cubicBezTo>
                <a:cubicBezTo>
                  <a:pt x="5138" y="3856"/>
                  <a:pt x="5161" y="3833"/>
                  <a:pt x="5181" y="3811"/>
                </a:cubicBezTo>
                <a:cubicBezTo>
                  <a:pt x="5219" y="3767"/>
                  <a:pt x="5243" y="3725"/>
                  <a:pt x="5243" y="3725"/>
                </a:cubicBezTo>
                <a:cubicBezTo>
                  <a:pt x="5274" y="3694"/>
                  <a:pt x="5304" y="3633"/>
                  <a:pt x="5274" y="3602"/>
                </a:cubicBezTo>
                <a:cubicBezTo>
                  <a:pt x="5212" y="3586"/>
                  <a:pt x="5057" y="3586"/>
                  <a:pt x="5057" y="3525"/>
                </a:cubicBezTo>
                <a:cubicBezTo>
                  <a:pt x="5057" y="3510"/>
                  <a:pt x="5088" y="3509"/>
                  <a:pt x="5119" y="3509"/>
                </a:cubicBezTo>
                <a:cubicBezTo>
                  <a:pt x="5119" y="3503"/>
                  <a:pt x="5120" y="3496"/>
                  <a:pt x="5121" y="3489"/>
                </a:cubicBezTo>
                <a:cubicBezTo>
                  <a:pt x="5122" y="3490"/>
                  <a:pt x="5122" y="3490"/>
                  <a:pt x="5122" y="3490"/>
                </a:cubicBezTo>
                <a:cubicBezTo>
                  <a:pt x="5122" y="3492"/>
                  <a:pt x="5122" y="3492"/>
                  <a:pt x="5122" y="3492"/>
                </a:cubicBezTo>
                <a:cubicBezTo>
                  <a:pt x="5122" y="3493"/>
                  <a:pt x="5123" y="3494"/>
                  <a:pt x="5123" y="3496"/>
                </a:cubicBezTo>
                <a:cubicBezTo>
                  <a:pt x="5125" y="3498"/>
                  <a:pt x="5123" y="3500"/>
                  <a:pt x="5123" y="3501"/>
                </a:cubicBezTo>
                <a:cubicBezTo>
                  <a:pt x="5122" y="3503"/>
                  <a:pt x="5122" y="3503"/>
                  <a:pt x="5122" y="3503"/>
                </a:cubicBezTo>
                <a:cubicBezTo>
                  <a:pt x="5121" y="3504"/>
                  <a:pt x="5121" y="3504"/>
                  <a:pt x="5121" y="3504"/>
                </a:cubicBezTo>
                <a:cubicBezTo>
                  <a:pt x="5122" y="3505"/>
                  <a:pt x="5122" y="3505"/>
                  <a:pt x="5122" y="3505"/>
                </a:cubicBezTo>
                <a:cubicBezTo>
                  <a:pt x="5122" y="3506"/>
                  <a:pt x="5123" y="3507"/>
                  <a:pt x="5124" y="3508"/>
                </a:cubicBezTo>
                <a:cubicBezTo>
                  <a:pt x="5124" y="3509"/>
                  <a:pt x="5124" y="3509"/>
                  <a:pt x="5124" y="3509"/>
                </a:cubicBezTo>
                <a:cubicBezTo>
                  <a:pt x="5125" y="3509"/>
                  <a:pt x="5125" y="3509"/>
                  <a:pt x="5125" y="3509"/>
                </a:cubicBezTo>
                <a:cubicBezTo>
                  <a:pt x="5125" y="3510"/>
                  <a:pt x="5125" y="3510"/>
                  <a:pt x="5125" y="3510"/>
                </a:cubicBezTo>
                <a:cubicBezTo>
                  <a:pt x="5127" y="3511"/>
                  <a:pt x="5127" y="3511"/>
                  <a:pt x="5127" y="3511"/>
                </a:cubicBezTo>
                <a:cubicBezTo>
                  <a:pt x="5131" y="3514"/>
                  <a:pt x="5135" y="3516"/>
                  <a:pt x="5140" y="3519"/>
                </a:cubicBezTo>
                <a:cubicBezTo>
                  <a:pt x="5144" y="3522"/>
                  <a:pt x="5149" y="3524"/>
                  <a:pt x="5153" y="3526"/>
                </a:cubicBezTo>
                <a:cubicBezTo>
                  <a:pt x="5163" y="3531"/>
                  <a:pt x="5163" y="3531"/>
                  <a:pt x="5163" y="3531"/>
                </a:cubicBezTo>
                <a:cubicBezTo>
                  <a:pt x="5175" y="3537"/>
                  <a:pt x="5175" y="3537"/>
                  <a:pt x="5175" y="3537"/>
                </a:cubicBezTo>
                <a:cubicBezTo>
                  <a:pt x="5183" y="3540"/>
                  <a:pt x="5191" y="3544"/>
                  <a:pt x="5199" y="3547"/>
                </a:cubicBezTo>
                <a:cubicBezTo>
                  <a:pt x="5211" y="3552"/>
                  <a:pt x="5211" y="3552"/>
                  <a:pt x="5211" y="3552"/>
                </a:cubicBezTo>
                <a:cubicBezTo>
                  <a:pt x="5227" y="3558"/>
                  <a:pt x="5227" y="3558"/>
                  <a:pt x="5227" y="3558"/>
                </a:cubicBezTo>
                <a:cubicBezTo>
                  <a:pt x="5240" y="3563"/>
                  <a:pt x="5252" y="3567"/>
                  <a:pt x="5264" y="3572"/>
                </a:cubicBezTo>
                <a:cubicBezTo>
                  <a:pt x="5277" y="3577"/>
                  <a:pt x="5290" y="3581"/>
                  <a:pt x="5303" y="3585"/>
                </a:cubicBezTo>
                <a:cubicBezTo>
                  <a:pt x="5319" y="3590"/>
                  <a:pt x="5335" y="3594"/>
                  <a:pt x="5351" y="3599"/>
                </a:cubicBezTo>
                <a:cubicBezTo>
                  <a:pt x="5362" y="3602"/>
                  <a:pt x="5362" y="3602"/>
                  <a:pt x="5362" y="3602"/>
                </a:cubicBezTo>
                <a:cubicBezTo>
                  <a:pt x="5365" y="3602"/>
                  <a:pt x="5365" y="3602"/>
                  <a:pt x="5366" y="3602"/>
                </a:cubicBezTo>
                <a:cubicBezTo>
                  <a:pt x="5368" y="3602"/>
                  <a:pt x="5368" y="3602"/>
                  <a:pt x="5368" y="3602"/>
                </a:cubicBezTo>
                <a:cubicBezTo>
                  <a:pt x="5371" y="3603"/>
                  <a:pt x="5374" y="3603"/>
                  <a:pt x="5377" y="3603"/>
                </a:cubicBezTo>
                <a:cubicBezTo>
                  <a:pt x="5390" y="3604"/>
                  <a:pt x="5402" y="3605"/>
                  <a:pt x="5414" y="3605"/>
                </a:cubicBezTo>
                <a:cubicBezTo>
                  <a:pt x="5437" y="3605"/>
                  <a:pt x="5473" y="3569"/>
                  <a:pt x="5503" y="3532"/>
                </a:cubicBezTo>
                <a:cubicBezTo>
                  <a:pt x="5533" y="3496"/>
                  <a:pt x="5558" y="3460"/>
                  <a:pt x="5558" y="3460"/>
                </a:cubicBezTo>
                <a:cubicBezTo>
                  <a:pt x="5565" y="3451"/>
                  <a:pt x="5574" y="3440"/>
                  <a:pt x="5583" y="3427"/>
                </a:cubicBezTo>
                <a:cubicBezTo>
                  <a:pt x="5691" y="3439"/>
                  <a:pt x="5799" y="3449"/>
                  <a:pt x="5908" y="3456"/>
                </a:cubicBezTo>
                <a:cubicBezTo>
                  <a:pt x="5798" y="3430"/>
                  <a:pt x="5708" y="3399"/>
                  <a:pt x="5608" y="3382"/>
                </a:cubicBezTo>
                <a:cubicBezTo>
                  <a:pt x="5613" y="3370"/>
                  <a:pt x="5616" y="3359"/>
                  <a:pt x="5616" y="3349"/>
                </a:cubicBezTo>
                <a:cubicBezTo>
                  <a:pt x="5600" y="3327"/>
                  <a:pt x="5545" y="3307"/>
                  <a:pt x="5568" y="3249"/>
                </a:cubicBezTo>
                <a:cubicBezTo>
                  <a:pt x="5574" y="3235"/>
                  <a:pt x="5585" y="3239"/>
                  <a:pt x="5596" y="3243"/>
                </a:cubicBezTo>
                <a:cubicBezTo>
                  <a:pt x="5620" y="3185"/>
                  <a:pt x="5701" y="3083"/>
                  <a:pt x="5712" y="3087"/>
                </a:cubicBezTo>
                <a:cubicBezTo>
                  <a:pt x="5726" y="3073"/>
                  <a:pt x="5768" y="3045"/>
                  <a:pt x="5805" y="3021"/>
                </a:cubicBezTo>
                <a:cubicBezTo>
                  <a:pt x="5807" y="3021"/>
                  <a:pt x="5807" y="3021"/>
                  <a:pt x="5807" y="3021"/>
                </a:cubicBezTo>
                <a:cubicBezTo>
                  <a:pt x="5815" y="3019"/>
                  <a:pt x="5824" y="3017"/>
                  <a:pt x="5834" y="3017"/>
                </a:cubicBezTo>
                <a:cubicBezTo>
                  <a:pt x="5837" y="3017"/>
                  <a:pt x="5839" y="3017"/>
                  <a:pt x="5842" y="3017"/>
                </a:cubicBezTo>
                <a:cubicBezTo>
                  <a:pt x="5845" y="3018"/>
                  <a:pt x="5847" y="3018"/>
                  <a:pt x="5850" y="3019"/>
                </a:cubicBezTo>
                <a:cubicBezTo>
                  <a:pt x="5853" y="3020"/>
                  <a:pt x="5856" y="3022"/>
                  <a:pt x="5859" y="3023"/>
                </a:cubicBezTo>
                <a:cubicBezTo>
                  <a:pt x="5860" y="3024"/>
                  <a:pt x="5862" y="3025"/>
                  <a:pt x="5863" y="3026"/>
                </a:cubicBezTo>
                <a:cubicBezTo>
                  <a:pt x="5865" y="3027"/>
                  <a:pt x="5867" y="3029"/>
                  <a:pt x="5868" y="3030"/>
                </a:cubicBezTo>
                <a:cubicBezTo>
                  <a:pt x="5870" y="3031"/>
                  <a:pt x="5871" y="3034"/>
                  <a:pt x="5873" y="3035"/>
                </a:cubicBezTo>
                <a:cubicBezTo>
                  <a:pt x="5875" y="3038"/>
                  <a:pt x="5875" y="3038"/>
                  <a:pt x="5875" y="3038"/>
                </a:cubicBezTo>
                <a:cubicBezTo>
                  <a:pt x="5876" y="3040"/>
                  <a:pt x="5876" y="3040"/>
                  <a:pt x="5876" y="3040"/>
                </a:cubicBezTo>
                <a:cubicBezTo>
                  <a:pt x="5877" y="3042"/>
                  <a:pt x="5877" y="3042"/>
                  <a:pt x="5877" y="3042"/>
                </a:cubicBezTo>
                <a:cubicBezTo>
                  <a:pt x="5879" y="3045"/>
                  <a:pt x="5880" y="3048"/>
                  <a:pt x="5881" y="3051"/>
                </a:cubicBezTo>
                <a:cubicBezTo>
                  <a:pt x="5882" y="3053"/>
                  <a:pt x="5883" y="3057"/>
                  <a:pt x="5883" y="3061"/>
                </a:cubicBezTo>
                <a:cubicBezTo>
                  <a:pt x="5884" y="3065"/>
                  <a:pt x="5884" y="3068"/>
                  <a:pt x="5884" y="3072"/>
                </a:cubicBezTo>
                <a:cubicBezTo>
                  <a:pt x="5884" y="3076"/>
                  <a:pt x="5884" y="3080"/>
                  <a:pt x="5883" y="3083"/>
                </a:cubicBezTo>
                <a:cubicBezTo>
                  <a:pt x="5881" y="3091"/>
                  <a:pt x="5879" y="3097"/>
                  <a:pt x="5876" y="3103"/>
                </a:cubicBezTo>
                <a:cubicBezTo>
                  <a:pt x="5873" y="3109"/>
                  <a:pt x="5870" y="3114"/>
                  <a:pt x="5865" y="3119"/>
                </a:cubicBezTo>
                <a:cubicBezTo>
                  <a:pt x="5863" y="3122"/>
                  <a:pt x="5861" y="3124"/>
                  <a:pt x="5859" y="3126"/>
                </a:cubicBezTo>
                <a:cubicBezTo>
                  <a:pt x="5857" y="3128"/>
                  <a:pt x="5854" y="3130"/>
                  <a:pt x="5855" y="3130"/>
                </a:cubicBezTo>
                <a:cubicBezTo>
                  <a:pt x="5855" y="3132"/>
                  <a:pt x="5855" y="3134"/>
                  <a:pt x="5856" y="3136"/>
                </a:cubicBezTo>
                <a:cubicBezTo>
                  <a:pt x="5854" y="3152"/>
                  <a:pt x="5870" y="3174"/>
                  <a:pt x="5895" y="3198"/>
                </a:cubicBezTo>
                <a:cubicBezTo>
                  <a:pt x="5898" y="3201"/>
                  <a:pt x="5901" y="3204"/>
                  <a:pt x="5904" y="3207"/>
                </a:cubicBezTo>
                <a:cubicBezTo>
                  <a:pt x="5906" y="3209"/>
                  <a:pt x="5906" y="3209"/>
                  <a:pt x="5906" y="3209"/>
                </a:cubicBezTo>
                <a:cubicBezTo>
                  <a:pt x="5906" y="3209"/>
                  <a:pt x="5906" y="3209"/>
                  <a:pt x="5906" y="3209"/>
                </a:cubicBezTo>
                <a:cubicBezTo>
                  <a:pt x="5912" y="3207"/>
                  <a:pt x="5912" y="3207"/>
                  <a:pt x="5912" y="3207"/>
                </a:cubicBezTo>
                <a:cubicBezTo>
                  <a:pt x="5919" y="3204"/>
                  <a:pt x="5926" y="3200"/>
                  <a:pt x="5934" y="3195"/>
                </a:cubicBezTo>
                <a:cubicBezTo>
                  <a:pt x="5941" y="3191"/>
                  <a:pt x="5948" y="3186"/>
                  <a:pt x="5954" y="3180"/>
                </a:cubicBezTo>
                <a:cubicBezTo>
                  <a:pt x="5961" y="3175"/>
                  <a:pt x="5967" y="3169"/>
                  <a:pt x="5974" y="3162"/>
                </a:cubicBezTo>
                <a:cubicBezTo>
                  <a:pt x="5980" y="3156"/>
                  <a:pt x="5985" y="3149"/>
                  <a:pt x="5991" y="3141"/>
                </a:cubicBezTo>
                <a:cubicBezTo>
                  <a:pt x="5996" y="3132"/>
                  <a:pt x="6002" y="3122"/>
                  <a:pt x="6006" y="3112"/>
                </a:cubicBezTo>
                <a:cubicBezTo>
                  <a:pt x="6008" y="3107"/>
                  <a:pt x="6010" y="3102"/>
                  <a:pt x="6012" y="3097"/>
                </a:cubicBezTo>
                <a:cubicBezTo>
                  <a:pt x="6014" y="3091"/>
                  <a:pt x="6015" y="3087"/>
                  <a:pt x="6016" y="3081"/>
                </a:cubicBezTo>
                <a:cubicBezTo>
                  <a:pt x="6019" y="3071"/>
                  <a:pt x="6020" y="3060"/>
                  <a:pt x="6021" y="3049"/>
                </a:cubicBezTo>
                <a:cubicBezTo>
                  <a:pt x="6021" y="3043"/>
                  <a:pt x="6021" y="3039"/>
                  <a:pt x="6021" y="3035"/>
                </a:cubicBezTo>
                <a:cubicBezTo>
                  <a:pt x="6021" y="3030"/>
                  <a:pt x="6021" y="3025"/>
                  <a:pt x="6021" y="3021"/>
                </a:cubicBezTo>
                <a:close/>
                <a:moveTo>
                  <a:pt x="5043" y="1210"/>
                </a:moveTo>
                <a:cubicBezTo>
                  <a:pt x="5042" y="1209"/>
                  <a:pt x="5042" y="1209"/>
                  <a:pt x="5042" y="1209"/>
                </a:cubicBezTo>
                <a:cubicBezTo>
                  <a:pt x="5042" y="1209"/>
                  <a:pt x="5042" y="1209"/>
                  <a:pt x="5043" y="1209"/>
                </a:cubicBezTo>
                <a:cubicBezTo>
                  <a:pt x="5043" y="1210"/>
                  <a:pt x="5043" y="1210"/>
                  <a:pt x="5043" y="1210"/>
                </a:cubicBezTo>
                <a:close/>
                <a:moveTo>
                  <a:pt x="5025" y="1203"/>
                </a:moveTo>
                <a:cubicBezTo>
                  <a:pt x="5030" y="1205"/>
                  <a:pt x="5034" y="1206"/>
                  <a:pt x="5038" y="1208"/>
                </a:cubicBezTo>
                <a:cubicBezTo>
                  <a:pt x="5033" y="1207"/>
                  <a:pt x="5025" y="1209"/>
                  <a:pt x="5016" y="1211"/>
                </a:cubicBezTo>
                <a:cubicBezTo>
                  <a:pt x="5016" y="1207"/>
                  <a:pt x="5019" y="1204"/>
                  <a:pt x="5025" y="1203"/>
                </a:cubicBezTo>
                <a:close/>
                <a:moveTo>
                  <a:pt x="4360" y="705"/>
                </a:moveTo>
                <a:cubicBezTo>
                  <a:pt x="4359" y="711"/>
                  <a:pt x="4363" y="722"/>
                  <a:pt x="4367" y="733"/>
                </a:cubicBezTo>
                <a:cubicBezTo>
                  <a:pt x="4362" y="719"/>
                  <a:pt x="4362" y="719"/>
                  <a:pt x="4356" y="704"/>
                </a:cubicBezTo>
                <a:cubicBezTo>
                  <a:pt x="4357" y="708"/>
                  <a:pt x="4357" y="711"/>
                  <a:pt x="4358" y="713"/>
                </a:cubicBezTo>
                <a:cubicBezTo>
                  <a:pt x="4358" y="715"/>
                  <a:pt x="4358" y="717"/>
                  <a:pt x="4358" y="718"/>
                </a:cubicBezTo>
                <a:cubicBezTo>
                  <a:pt x="4358" y="720"/>
                  <a:pt x="4357" y="720"/>
                  <a:pt x="4355" y="719"/>
                </a:cubicBezTo>
                <a:cubicBezTo>
                  <a:pt x="4353" y="718"/>
                  <a:pt x="4349" y="715"/>
                  <a:pt x="4351" y="723"/>
                </a:cubicBezTo>
                <a:cubicBezTo>
                  <a:pt x="4346" y="711"/>
                  <a:pt x="4345" y="709"/>
                  <a:pt x="4342" y="701"/>
                </a:cubicBezTo>
                <a:cubicBezTo>
                  <a:pt x="4348" y="701"/>
                  <a:pt x="4353" y="702"/>
                  <a:pt x="4360" y="705"/>
                </a:cubicBezTo>
                <a:close/>
                <a:moveTo>
                  <a:pt x="4341" y="710"/>
                </a:moveTo>
                <a:cubicBezTo>
                  <a:pt x="4339" y="706"/>
                  <a:pt x="4338" y="703"/>
                  <a:pt x="4338" y="701"/>
                </a:cubicBezTo>
                <a:cubicBezTo>
                  <a:pt x="4339" y="701"/>
                  <a:pt x="4340" y="701"/>
                  <a:pt x="4341" y="701"/>
                </a:cubicBezTo>
                <a:cubicBezTo>
                  <a:pt x="4342" y="704"/>
                  <a:pt x="4343" y="706"/>
                  <a:pt x="4343" y="707"/>
                </a:cubicBezTo>
                <a:cubicBezTo>
                  <a:pt x="4343" y="708"/>
                  <a:pt x="4342" y="708"/>
                  <a:pt x="4341" y="707"/>
                </a:cubicBezTo>
                <a:cubicBezTo>
                  <a:pt x="4340" y="706"/>
                  <a:pt x="4339" y="702"/>
                  <a:pt x="4341" y="71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9" name="文本框 48"/>
          <p:cNvSpPr txBox="1"/>
          <p:nvPr/>
        </p:nvSpPr>
        <p:spPr>
          <a:xfrm>
            <a:off x="4309315" y="396757"/>
            <a:ext cx="35733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>
                <a:solidFill>
                  <a:srgbClr val="F5912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添加您的标题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5805715" y="1025074"/>
            <a:ext cx="580571" cy="0"/>
          </a:xfrm>
          <a:prstGeom prst="line">
            <a:avLst/>
          </a:prstGeom>
          <a:ln>
            <a:solidFill>
              <a:srgbClr val="F591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1178448"/>
            <a:ext cx="12192000" cy="3842006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1204686" y="2685142"/>
            <a:ext cx="2481943" cy="1843314"/>
          </a:xfrm>
          <a:custGeom>
            <a:avLst/>
            <a:gdLst>
              <a:gd name="connsiteX0" fmla="*/ 0 w 2481943"/>
              <a:gd name="connsiteY0" fmla="*/ 0 h 1843314"/>
              <a:gd name="connsiteX1" fmla="*/ 2481943 w 2481943"/>
              <a:gd name="connsiteY1" fmla="*/ 0 h 1843314"/>
              <a:gd name="connsiteX2" fmla="*/ 2481943 w 2481943"/>
              <a:gd name="connsiteY2" fmla="*/ 1843314 h 1843314"/>
              <a:gd name="connsiteX3" fmla="*/ 0 w 2481943"/>
              <a:gd name="connsiteY3" fmla="*/ 1843314 h 1843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81943" h="1843314">
                <a:moveTo>
                  <a:pt x="0" y="0"/>
                </a:moveTo>
                <a:lnTo>
                  <a:pt x="2481943" y="0"/>
                </a:lnTo>
                <a:lnTo>
                  <a:pt x="2481943" y="1843314"/>
                </a:lnTo>
                <a:lnTo>
                  <a:pt x="0" y="1843314"/>
                </a:lnTo>
                <a:close/>
              </a:path>
            </a:pathLst>
          </a:cu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4826001" y="2685142"/>
            <a:ext cx="2481943" cy="1843314"/>
          </a:xfrm>
          <a:custGeom>
            <a:avLst/>
            <a:gdLst>
              <a:gd name="connsiteX0" fmla="*/ 0 w 2481943"/>
              <a:gd name="connsiteY0" fmla="*/ 0 h 1843314"/>
              <a:gd name="connsiteX1" fmla="*/ 2481943 w 2481943"/>
              <a:gd name="connsiteY1" fmla="*/ 0 h 1843314"/>
              <a:gd name="connsiteX2" fmla="*/ 2481943 w 2481943"/>
              <a:gd name="connsiteY2" fmla="*/ 1843314 h 1843314"/>
              <a:gd name="connsiteX3" fmla="*/ 0 w 2481943"/>
              <a:gd name="connsiteY3" fmla="*/ 1843314 h 1843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81943" h="1843314">
                <a:moveTo>
                  <a:pt x="0" y="0"/>
                </a:moveTo>
                <a:lnTo>
                  <a:pt x="2481943" y="0"/>
                </a:lnTo>
                <a:lnTo>
                  <a:pt x="2481943" y="1843314"/>
                </a:lnTo>
                <a:lnTo>
                  <a:pt x="0" y="1843314"/>
                </a:lnTo>
                <a:close/>
              </a:path>
            </a:pathLst>
          </a:cu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8432802" y="2685142"/>
            <a:ext cx="2481943" cy="1843314"/>
          </a:xfrm>
          <a:custGeom>
            <a:avLst/>
            <a:gdLst>
              <a:gd name="connsiteX0" fmla="*/ 0 w 2481943"/>
              <a:gd name="connsiteY0" fmla="*/ 0 h 1843314"/>
              <a:gd name="connsiteX1" fmla="*/ 2481943 w 2481943"/>
              <a:gd name="connsiteY1" fmla="*/ 0 h 1843314"/>
              <a:gd name="connsiteX2" fmla="*/ 2481943 w 2481943"/>
              <a:gd name="connsiteY2" fmla="*/ 1843314 h 1843314"/>
              <a:gd name="connsiteX3" fmla="*/ 0 w 2481943"/>
              <a:gd name="connsiteY3" fmla="*/ 1843314 h 1843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81943" h="1843314">
                <a:moveTo>
                  <a:pt x="0" y="0"/>
                </a:moveTo>
                <a:lnTo>
                  <a:pt x="2481943" y="0"/>
                </a:lnTo>
                <a:lnTo>
                  <a:pt x="2481943" y="1843314"/>
                </a:lnTo>
                <a:lnTo>
                  <a:pt x="0" y="1843314"/>
                </a:lnTo>
                <a:close/>
              </a:path>
            </a:pathLst>
          </a:custGeom>
        </p:spPr>
      </p:pic>
      <p:sp>
        <p:nvSpPr>
          <p:cNvPr id="19" name="矩形: 圆角 18"/>
          <p:cNvSpPr/>
          <p:nvPr/>
        </p:nvSpPr>
        <p:spPr>
          <a:xfrm>
            <a:off x="1636448" y="5213076"/>
            <a:ext cx="1618418" cy="447580"/>
          </a:xfrm>
          <a:prstGeom prst="roundRect">
            <a:avLst>
              <a:gd name="adj" fmla="val 50000"/>
            </a:avLst>
          </a:prstGeom>
          <a:solidFill>
            <a:srgbClr val="E9562B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海边</a:t>
            </a:r>
          </a:p>
        </p:txBody>
      </p:sp>
      <p:sp>
        <p:nvSpPr>
          <p:cNvPr id="20" name="矩形: 圆角 19"/>
          <p:cNvSpPr/>
          <p:nvPr/>
        </p:nvSpPr>
        <p:spPr>
          <a:xfrm>
            <a:off x="5257763" y="5213076"/>
            <a:ext cx="1618418" cy="447580"/>
          </a:xfrm>
          <a:prstGeom prst="roundRect">
            <a:avLst>
              <a:gd name="adj" fmla="val 50000"/>
            </a:avLst>
          </a:prstGeom>
          <a:solidFill>
            <a:srgbClr val="37AA7B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雪山</a:t>
            </a:r>
          </a:p>
        </p:txBody>
      </p:sp>
      <p:sp>
        <p:nvSpPr>
          <p:cNvPr id="21" name="矩形: 圆角 20"/>
          <p:cNvSpPr/>
          <p:nvPr/>
        </p:nvSpPr>
        <p:spPr>
          <a:xfrm>
            <a:off x="8864564" y="5213076"/>
            <a:ext cx="1618418" cy="447580"/>
          </a:xfrm>
          <a:prstGeom prst="roundRect">
            <a:avLst>
              <a:gd name="adj" fmla="val 50000"/>
            </a:avLst>
          </a:prstGeom>
          <a:solidFill>
            <a:srgbClr val="F59120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沙漠</a:t>
            </a:r>
          </a:p>
        </p:txBody>
      </p:sp>
    </p:spTree>
  </p:cSld>
  <p:clrMapOvr>
    <a:masterClrMapping/>
  </p:clrMapOvr>
  <p:transition advTm="3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A6ED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Freeform 6"/>
          <p:cNvSpPr/>
          <p:nvPr/>
        </p:nvSpPr>
        <p:spPr bwMode="auto">
          <a:xfrm>
            <a:off x="2531384" y="5817074"/>
            <a:ext cx="19050" cy="4049"/>
          </a:xfrm>
          <a:custGeom>
            <a:avLst/>
            <a:gdLst>
              <a:gd name="T0" fmla="*/ 0 w 12"/>
              <a:gd name="T1" fmla="*/ 3 h 3"/>
              <a:gd name="T2" fmla="*/ 12 w 12"/>
              <a:gd name="T3" fmla="*/ 0 h 3"/>
              <a:gd name="T4" fmla="*/ 12 w 12"/>
              <a:gd name="T5" fmla="*/ 0 h 3"/>
              <a:gd name="T6" fmla="*/ 0 w 12"/>
              <a:gd name="T7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" h="3">
                <a:moveTo>
                  <a:pt x="0" y="3"/>
                </a:moveTo>
                <a:lnTo>
                  <a:pt x="12" y="0"/>
                </a:lnTo>
                <a:lnTo>
                  <a:pt x="12" y="0"/>
                </a:lnTo>
                <a:lnTo>
                  <a:pt x="0" y="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6" name="Freeform 42"/>
          <p:cNvSpPr/>
          <p:nvPr/>
        </p:nvSpPr>
        <p:spPr bwMode="auto">
          <a:xfrm>
            <a:off x="-1768394" y="449250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" name="Freeform 5"/>
          <p:cNvSpPr>
            <a:spLocks noEditPoints="1"/>
          </p:cNvSpPr>
          <p:nvPr/>
        </p:nvSpPr>
        <p:spPr bwMode="auto">
          <a:xfrm>
            <a:off x="-712391" y="-684620"/>
            <a:ext cx="13680745" cy="7709534"/>
          </a:xfrm>
          <a:custGeom>
            <a:avLst/>
            <a:gdLst>
              <a:gd name="T0" fmla="*/ 5995 w 6021"/>
              <a:gd name="T1" fmla="*/ 2925 h 4063"/>
              <a:gd name="T2" fmla="*/ 5862 w 6021"/>
              <a:gd name="T3" fmla="*/ 2482 h 4063"/>
              <a:gd name="T4" fmla="*/ 5803 w 6021"/>
              <a:gd name="T5" fmla="*/ 2440 h 4063"/>
              <a:gd name="T6" fmla="*/ 5694 w 6021"/>
              <a:gd name="T7" fmla="*/ 2388 h 4063"/>
              <a:gd name="T8" fmla="*/ 5697 w 6021"/>
              <a:gd name="T9" fmla="*/ 2270 h 4063"/>
              <a:gd name="T10" fmla="*/ 5739 w 6021"/>
              <a:gd name="T11" fmla="*/ 2096 h 4063"/>
              <a:gd name="T12" fmla="*/ 5441 w 6021"/>
              <a:gd name="T13" fmla="*/ 1401 h 4063"/>
              <a:gd name="T14" fmla="*/ 5210 w 6021"/>
              <a:gd name="T15" fmla="*/ 1227 h 4063"/>
              <a:gd name="T16" fmla="*/ 4985 w 6021"/>
              <a:gd name="T17" fmla="*/ 1176 h 4063"/>
              <a:gd name="T18" fmla="*/ 4694 w 6021"/>
              <a:gd name="T19" fmla="*/ 432 h 4063"/>
              <a:gd name="T20" fmla="*/ 4607 w 6021"/>
              <a:gd name="T21" fmla="*/ 409 h 4063"/>
              <a:gd name="T22" fmla="*/ 4412 w 6021"/>
              <a:gd name="T23" fmla="*/ 380 h 4063"/>
              <a:gd name="T24" fmla="*/ 4266 w 6021"/>
              <a:gd name="T25" fmla="*/ 597 h 4063"/>
              <a:gd name="T26" fmla="*/ 3401 w 6021"/>
              <a:gd name="T27" fmla="*/ 410 h 4063"/>
              <a:gd name="T28" fmla="*/ 2404 w 6021"/>
              <a:gd name="T29" fmla="*/ 18 h 4063"/>
              <a:gd name="T30" fmla="*/ 2024 w 6021"/>
              <a:gd name="T31" fmla="*/ 25 h 4063"/>
              <a:gd name="T32" fmla="*/ 1906 w 6021"/>
              <a:gd name="T33" fmla="*/ 301 h 4063"/>
              <a:gd name="T34" fmla="*/ 1698 w 6021"/>
              <a:gd name="T35" fmla="*/ 629 h 4063"/>
              <a:gd name="T36" fmla="*/ 1686 w 6021"/>
              <a:gd name="T37" fmla="*/ 636 h 4063"/>
              <a:gd name="T38" fmla="*/ 1612 w 6021"/>
              <a:gd name="T39" fmla="*/ 672 h 4063"/>
              <a:gd name="T40" fmla="*/ 1614 w 6021"/>
              <a:gd name="T41" fmla="*/ 800 h 4063"/>
              <a:gd name="T42" fmla="*/ 1371 w 6021"/>
              <a:gd name="T43" fmla="*/ 1075 h 4063"/>
              <a:gd name="T44" fmla="*/ 1228 w 6021"/>
              <a:gd name="T45" fmla="*/ 1029 h 4063"/>
              <a:gd name="T46" fmla="*/ 827 w 6021"/>
              <a:gd name="T47" fmla="*/ 1038 h 4063"/>
              <a:gd name="T48" fmla="*/ 765 w 6021"/>
              <a:gd name="T49" fmla="*/ 1090 h 4063"/>
              <a:gd name="T50" fmla="*/ 478 w 6021"/>
              <a:gd name="T51" fmla="*/ 1520 h 4063"/>
              <a:gd name="T52" fmla="*/ 453 w 6021"/>
              <a:gd name="T53" fmla="*/ 1633 h 4063"/>
              <a:gd name="T54" fmla="*/ 347 w 6021"/>
              <a:gd name="T55" fmla="*/ 1918 h 4063"/>
              <a:gd name="T56" fmla="*/ 114 w 6021"/>
              <a:gd name="T57" fmla="*/ 2236 h 4063"/>
              <a:gd name="T58" fmla="*/ 391 w 6021"/>
              <a:gd name="T59" fmla="*/ 2098 h 4063"/>
              <a:gd name="T60" fmla="*/ 334 w 6021"/>
              <a:gd name="T61" fmla="*/ 2415 h 4063"/>
              <a:gd name="T62" fmla="*/ 206 w 6021"/>
              <a:gd name="T63" fmla="*/ 2560 h 4063"/>
              <a:gd name="T64" fmla="*/ 52 w 6021"/>
              <a:gd name="T65" fmla="*/ 2947 h 4063"/>
              <a:gd name="T66" fmla="*/ 335 w 6021"/>
              <a:gd name="T67" fmla="*/ 2624 h 4063"/>
              <a:gd name="T68" fmla="*/ 381 w 6021"/>
              <a:gd name="T69" fmla="*/ 2630 h 4063"/>
              <a:gd name="T70" fmla="*/ 75 w 6021"/>
              <a:gd name="T71" fmla="*/ 2952 h 4063"/>
              <a:gd name="T72" fmla="*/ 173 w 6021"/>
              <a:gd name="T73" fmla="*/ 3255 h 4063"/>
              <a:gd name="T74" fmla="*/ 767 w 6021"/>
              <a:gd name="T75" fmla="*/ 3517 h 4063"/>
              <a:gd name="T76" fmla="*/ 1241 w 6021"/>
              <a:gd name="T77" fmla="*/ 3658 h 4063"/>
              <a:gd name="T78" fmla="*/ 1880 w 6021"/>
              <a:gd name="T79" fmla="*/ 3639 h 4063"/>
              <a:gd name="T80" fmla="*/ 2151 w 6021"/>
              <a:gd name="T81" fmla="*/ 3612 h 4063"/>
              <a:gd name="T82" fmla="*/ 1960 w 6021"/>
              <a:gd name="T83" fmla="*/ 3737 h 4063"/>
              <a:gd name="T84" fmla="*/ 1707 w 6021"/>
              <a:gd name="T85" fmla="*/ 3856 h 4063"/>
              <a:gd name="T86" fmla="*/ 1962 w 6021"/>
              <a:gd name="T87" fmla="*/ 3862 h 4063"/>
              <a:gd name="T88" fmla="*/ 1850 w 6021"/>
              <a:gd name="T89" fmla="*/ 3986 h 4063"/>
              <a:gd name="T90" fmla="*/ 1776 w 6021"/>
              <a:gd name="T91" fmla="*/ 4033 h 4063"/>
              <a:gd name="T92" fmla="*/ 1783 w 6021"/>
              <a:gd name="T93" fmla="*/ 4042 h 4063"/>
              <a:gd name="T94" fmla="*/ 1915 w 6021"/>
              <a:gd name="T95" fmla="*/ 3985 h 4063"/>
              <a:gd name="T96" fmla="*/ 2575 w 6021"/>
              <a:gd name="T97" fmla="*/ 4050 h 4063"/>
              <a:gd name="T98" fmla="*/ 3129 w 6021"/>
              <a:gd name="T99" fmla="*/ 4040 h 4063"/>
              <a:gd name="T100" fmla="*/ 3447 w 6021"/>
              <a:gd name="T101" fmla="*/ 4014 h 4063"/>
              <a:gd name="T102" fmla="*/ 3813 w 6021"/>
              <a:gd name="T103" fmla="*/ 3920 h 4063"/>
              <a:gd name="T104" fmla="*/ 4005 w 6021"/>
              <a:gd name="T105" fmla="*/ 3888 h 4063"/>
              <a:gd name="T106" fmla="*/ 4143 w 6021"/>
              <a:gd name="T107" fmla="*/ 3887 h 4063"/>
              <a:gd name="T108" fmla="*/ 5112 w 6021"/>
              <a:gd name="T109" fmla="*/ 3874 h 4063"/>
              <a:gd name="T110" fmla="*/ 5121 w 6021"/>
              <a:gd name="T111" fmla="*/ 3504 h 4063"/>
              <a:gd name="T112" fmla="*/ 5211 w 6021"/>
              <a:gd name="T113" fmla="*/ 3552 h 4063"/>
              <a:gd name="T114" fmla="*/ 5583 w 6021"/>
              <a:gd name="T115" fmla="*/ 3427 h 4063"/>
              <a:gd name="T116" fmla="*/ 5859 w 6021"/>
              <a:gd name="T117" fmla="*/ 3023 h 4063"/>
              <a:gd name="T118" fmla="*/ 5865 w 6021"/>
              <a:gd name="T119" fmla="*/ 3119 h 4063"/>
              <a:gd name="T120" fmla="*/ 5991 w 6021"/>
              <a:gd name="T121" fmla="*/ 3141 h 4063"/>
              <a:gd name="T122" fmla="*/ 5038 w 6021"/>
              <a:gd name="T123" fmla="*/ 1208 h 4063"/>
              <a:gd name="T124" fmla="*/ 4341 w 6021"/>
              <a:gd name="T125" fmla="*/ 710 h 40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021" h="4063">
                <a:moveTo>
                  <a:pt x="6021" y="3021"/>
                </a:moveTo>
                <a:cubicBezTo>
                  <a:pt x="6021" y="3016"/>
                  <a:pt x="6020" y="3011"/>
                  <a:pt x="6019" y="3007"/>
                </a:cubicBezTo>
                <a:cubicBezTo>
                  <a:pt x="6019" y="3003"/>
                  <a:pt x="6018" y="2999"/>
                  <a:pt x="6017" y="2994"/>
                </a:cubicBezTo>
                <a:cubicBezTo>
                  <a:pt x="6016" y="2987"/>
                  <a:pt x="6015" y="2980"/>
                  <a:pt x="6013" y="2973"/>
                </a:cubicBezTo>
                <a:cubicBezTo>
                  <a:pt x="6011" y="2967"/>
                  <a:pt x="6011" y="2967"/>
                  <a:pt x="6011" y="2967"/>
                </a:cubicBezTo>
                <a:cubicBezTo>
                  <a:pt x="6010" y="2965"/>
                  <a:pt x="6010" y="2965"/>
                  <a:pt x="6010" y="2965"/>
                </a:cubicBezTo>
                <a:cubicBezTo>
                  <a:pt x="6009" y="2963"/>
                  <a:pt x="6009" y="2963"/>
                  <a:pt x="6009" y="2963"/>
                </a:cubicBezTo>
                <a:cubicBezTo>
                  <a:pt x="6009" y="2960"/>
                  <a:pt x="6008" y="2957"/>
                  <a:pt x="6007" y="2955"/>
                </a:cubicBezTo>
                <a:cubicBezTo>
                  <a:pt x="6005" y="2949"/>
                  <a:pt x="6003" y="2943"/>
                  <a:pt x="6001" y="2938"/>
                </a:cubicBezTo>
                <a:cubicBezTo>
                  <a:pt x="6000" y="2936"/>
                  <a:pt x="6000" y="2935"/>
                  <a:pt x="5999" y="2934"/>
                </a:cubicBezTo>
                <a:cubicBezTo>
                  <a:pt x="5998" y="2931"/>
                  <a:pt x="5998" y="2931"/>
                  <a:pt x="5998" y="2931"/>
                </a:cubicBezTo>
                <a:cubicBezTo>
                  <a:pt x="5995" y="2925"/>
                  <a:pt x="5995" y="2925"/>
                  <a:pt x="5995" y="2925"/>
                </a:cubicBezTo>
                <a:cubicBezTo>
                  <a:pt x="5994" y="2920"/>
                  <a:pt x="5991" y="2916"/>
                  <a:pt x="5990" y="2912"/>
                </a:cubicBezTo>
                <a:cubicBezTo>
                  <a:pt x="5988" y="2908"/>
                  <a:pt x="5986" y="2905"/>
                  <a:pt x="5985" y="2901"/>
                </a:cubicBezTo>
                <a:cubicBezTo>
                  <a:pt x="5982" y="2896"/>
                  <a:pt x="5982" y="2896"/>
                  <a:pt x="5982" y="2896"/>
                </a:cubicBezTo>
                <a:cubicBezTo>
                  <a:pt x="5980" y="2893"/>
                  <a:pt x="5980" y="2893"/>
                  <a:pt x="5980" y="2893"/>
                </a:cubicBezTo>
                <a:cubicBezTo>
                  <a:pt x="5979" y="2891"/>
                  <a:pt x="5979" y="2891"/>
                  <a:pt x="5979" y="2891"/>
                </a:cubicBezTo>
                <a:cubicBezTo>
                  <a:pt x="5978" y="2888"/>
                  <a:pt x="5976" y="2885"/>
                  <a:pt x="5974" y="2882"/>
                </a:cubicBezTo>
                <a:cubicBezTo>
                  <a:pt x="5971" y="2875"/>
                  <a:pt x="5968" y="2870"/>
                  <a:pt x="5965" y="2864"/>
                </a:cubicBezTo>
                <a:cubicBezTo>
                  <a:pt x="5952" y="2842"/>
                  <a:pt x="5940" y="2824"/>
                  <a:pt x="5922" y="2804"/>
                </a:cubicBezTo>
                <a:cubicBezTo>
                  <a:pt x="5901" y="2795"/>
                  <a:pt x="5901" y="2795"/>
                  <a:pt x="5901" y="2795"/>
                </a:cubicBezTo>
                <a:cubicBezTo>
                  <a:pt x="5898" y="2728"/>
                  <a:pt x="5886" y="2661"/>
                  <a:pt x="5872" y="2634"/>
                </a:cubicBezTo>
                <a:cubicBezTo>
                  <a:pt x="5859" y="2596"/>
                  <a:pt x="5901" y="2562"/>
                  <a:pt x="5919" y="2519"/>
                </a:cubicBezTo>
                <a:cubicBezTo>
                  <a:pt x="5888" y="2524"/>
                  <a:pt x="5893" y="2477"/>
                  <a:pt x="5862" y="2482"/>
                </a:cubicBezTo>
                <a:cubicBezTo>
                  <a:pt x="5865" y="2475"/>
                  <a:pt x="5849" y="2461"/>
                  <a:pt x="5828" y="2447"/>
                </a:cubicBezTo>
                <a:cubicBezTo>
                  <a:pt x="5825" y="2445"/>
                  <a:pt x="5822" y="2443"/>
                  <a:pt x="5819" y="2441"/>
                </a:cubicBezTo>
                <a:cubicBezTo>
                  <a:pt x="5817" y="2440"/>
                  <a:pt x="5819" y="2440"/>
                  <a:pt x="5819" y="2440"/>
                </a:cubicBezTo>
                <a:cubicBezTo>
                  <a:pt x="5820" y="2440"/>
                  <a:pt x="5820" y="2440"/>
                  <a:pt x="5820" y="2440"/>
                </a:cubicBezTo>
                <a:cubicBezTo>
                  <a:pt x="5822" y="2439"/>
                  <a:pt x="5823" y="2438"/>
                  <a:pt x="5825" y="2438"/>
                </a:cubicBezTo>
                <a:cubicBezTo>
                  <a:pt x="5825" y="2437"/>
                  <a:pt x="5824" y="2436"/>
                  <a:pt x="5824" y="2435"/>
                </a:cubicBezTo>
                <a:cubicBezTo>
                  <a:pt x="5824" y="2435"/>
                  <a:pt x="5823" y="2435"/>
                  <a:pt x="5823" y="2435"/>
                </a:cubicBezTo>
                <a:cubicBezTo>
                  <a:pt x="5823" y="2434"/>
                  <a:pt x="5823" y="2434"/>
                  <a:pt x="5823" y="2434"/>
                </a:cubicBezTo>
                <a:cubicBezTo>
                  <a:pt x="5822" y="2434"/>
                  <a:pt x="5822" y="2434"/>
                  <a:pt x="5822" y="2434"/>
                </a:cubicBezTo>
                <a:cubicBezTo>
                  <a:pt x="5822" y="2434"/>
                  <a:pt x="5819" y="2437"/>
                  <a:pt x="5814" y="2439"/>
                </a:cubicBezTo>
                <a:cubicBezTo>
                  <a:pt x="5813" y="2440"/>
                  <a:pt x="5812" y="2440"/>
                  <a:pt x="5811" y="2440"/>
                </a:cubicBezTo>
                <a:cubicBezTo>
                  <a:pt x="5808" y="2440"/>
                  <a:pt x="5806" y="2440"/>
                  <a:pt x="5803" y="2440"/>
                </a:cubicBezTo>
                <a:cubicBezTo>
                  <a:pt x="5798" y="2439"/>
                  <a:pt x="5792" y="2437"/>
                  <a:pt x="5786" y="2434"/>
                </a:cubicBezTo>
                <a:cubicBezTo>
                  <a:pt x="5777" y="2429"/>
                  <a:pt x="5769" y="2443"/>
                  <a:pt x="5762" y="2457"/>
                </a:cubicBezTo>
                <a:cubicBezTo>
                  <a:pt x="5769" y="2443"/>
                  <a:pt x="5769" y="2443"/>
                  <a:pt x="5777" y="2429"/>
                </a:cubicBezTo>
                <a:cubicBezTo>
                  <a:pt x="5774" y="2432"/>
                  <a:pt x="5772" y="2434"/>
                  <a:pt x="5769" y="2435"/>
                </a:cubicBezTo>
                <a:cubicBezTo>
                  <a:pt x="5766" y="2436"/>
                  <a:pt x="5763" y="2436"/>
                  <a:pt x="5760" y="2436"/>
                </a:cubicBezTo>
                <a:cubicBezTo>
                  <a:pt x="5755" y="2435"/>
                  <a:pt x="5750" y="2432"/>
                  <a:pt x="5746" y="2429"/>
                </a:cubicBezTo>
                <a:cubicBezTo>
                  <a:pt x="5736" y="2423"/>
                  <a:pt x="5728" y="2414"/>
                  <a:pt x="5718" y="2418"/>
                </a:cubicBezTo>
                <a:cubicBezTo>
                  <a:pt x="5725" y="2404"/>
                  <a:pt x="5725" y="2404"/>
                  <a:pt x="5733" y="2390"/>
                </a:cubicBezTo>
                <a:cubicBezTo>
                  <a:pt x="5730" y="2391"/>
                  <a:pt x="5728" y="2392"/>
                  <a:pt x="5725" y="2392"/>
                </a:cubicBezTo>
                <a:cubicBezTo>
                  <a:pt x="5722" y="2393"/>
                  <a:pt x="5719" y="2393"/>
                  <a:pt x="5717" y="2393"/>
                </a:cubicBezTo>
                <a:cubicBezTo>
                  <a:pt x="5711" y="2393"/>
                  <a:pt x="5706" y="2392"/>
                  <a:pt x="5701" y="2390"/>
                </a:cubicBezTo>
                <a:cubicBezTo>
                  <a:pt x="5699" y="2390"/>
                  <a:pt x="5696" y="2389"/>
                  <a:pt x="5694" y="2388"/>
                </a:cubicBezTo>
                <a:cubicBezTo>
                  <a:pt x="5692" y="2387"/>
                  <a:pt x="5689" y="2386"/>
                  <a:pt x="5687" y="2385"/>
                </a:cubicBezTo>
                <a:cubicBezTo>
                  <a:pt x="5682" y="2383"/>
                  <a:pt x="5677" y="2380"/>
                  <a:pt x="5672" y="2377"/>
                </a:cubicBezTo>
                <a:cubicBezTo>
                  <a:pt x="5662" y="2372"/>
                  <a:pt x="5652" y="2366"/>
                  <a:pt x="5642" y="2362"/>
                </a:cubicBezTo>
                <a:cubicBezTo>
                  <a:pt x="5633" y="2358"/>
                  <a:pt x="5623" y="2355"/>
                  <a:pt x="5612" y="2355"/>
                </a:cubicBezTo>
                <a:cubicBezTo>
                  <a:pt x="5619" y="2341"/>
                  <a:pt x="5619" y="2341"/>
                  <a:pt x="5625" y="2327"/>
                </a:cubicBezTo>
                <a:cubicBezTo>
                  <a:pt x="5622" y="2326"/>
                  <a:pt x="5620" y="2325"/>
                  <a:pt x="5618" y="2324"/>
                </a:cubicBezTo>
                <a:cubicBezTo>
                  <a:pt x="5616" y="2324"/>
                  <a:pt x="5615" y="2323"/>
                  <a:pt x="5613" y="2322"/>
                </a:cubicBezTo>
                <a:cubicBezTo>
                  <a:pt x="5610" y="2321"/>
                  <a:pt x="5607" y="2319"/>
                  <a:pt x="5605" y="2317"/>
                </a:cubicBezTo>
                <a:cubicBezTo>
                  <a:pt x="5604" y="2317"/>
                  <a:pt x="5604" y="2317"/>
                  <a:pt x="5604" y="2317"/>
                </a:cubicBezTo>
                <a:cubicBezTo>
                  <a:pt x="5628" y="2315"/>
                  <a:pt x="5648" y="2308"/>
                  <a:pt x="5664" y="2299"/>
                </a:cubicBezTo>
                <a:cubicBezTo>
                  <a:pt x="5673" y="2294"/>
                  <a:pt x="5681" y="2288"/>
                  <a:pt x="5687" y="2281"/>
                </a:cubicBezTo>
                <a:cubicBezTo>
                  <a:pt x="5691" y="2277"/>
                  <a:pt x="5694" y="2274"/>
                  <a:pt x="5697" y="2270"/>
                </a:cubicBezTo>
                <a:cubicBezTo>
                  <a:pt x="5698" y="2268"/>
                  <a:pt x="5698" y="2268"/>
                  <a:pt x="5698" y="2268"/>
                </a:cubicBezTo>
                <a:cubicBezTo>
                  <a:pt x="5703" y="2265"/>
                  <a:pt x="5703" y="2265"/>
                  <a:pt x="5703" y="2265"/>
                </a:cubicBezTo>
                <a:cubicBezTo>
                  <a:pt x="5713" y="2257"/>
                  <a:pt x="5713" y="2257"/>
                  <a:pt x="5713" y="2257"/>
                </a:cubicBezTo>
                <a:cubicBezTo>
                  <a:pt x="5721" y="2251"/>
                  <a:pt x="5728" y="2246"/>
                  <a:pt x="5736" y="2240"/>
                </a:cubicBezTo>
                <a:cubicBezTo>
                  <a:pt x="5743" y="2233"/>
                  <a:pt x="5750" y="2227"/>
                  <a:pt x="5758" y="2220"/>
                </a:cubicBezTo>
                <a:cubicBezTo>
                  <a:pt x="5761" y="2217"/>
                  <a:pt x="5765" y="2213"/>
                  <a:pt x="5768" y="2210"/>
                </a:cubicBezTo>
                <a:cubicBezTo>
                  <a:pt x="5773" y="2205"/>
                  <a:pt x="5773" y="2205"/>
                  <a:pt x="5773" y="2205"/>
                </a:cubicBezTo>
                <a:cubicBezTo>
                  <a:pt x="5776" y="2203"/>
                  <a:pt x="5776" y="2203"/>
                  <a:pt x="5776" y="2203"/>
                </a:cubicBezTo>
                <a:cubicBezTo>
                  <a:pt x="5777" y="2201"/>
                  <a:pt x="5777" y="2201"/>
                  <a:pt x="5777" y="2201"/>
                </a:cubicBezTo>
                <a:cubicBezTo>
                  <a:pt x="5778" y="2201"/>
                  <a:pt x="5778" y="2201"/>
                  <a:pt x="5778" y="2201"/>
                </a:cubicBezTo>
                <a:cubicBezTo>
                  <a:pt x="5782" y="2194"/>
                  <a:pt x="5784" y="2189"/>
                  <a:pt x="5786" y="2184"/>
                </a:cubicBezTo>
                <a:cubicBezTo>
                  <a:pt x="5789" y="2173"/>
                  <a:pt x="5761" y="2135"/>
                  <a:pt x="5739" y="2096"/>
                </a:cubicBezTo>
                <a:cubicBezTo>
                  <a:pt x="5716" y="2057"/>
                  <a:pt x="5697" y="2019"/>
                  <a:pt x="5697" y="2019"/>
                </a:cubicBezTo>
                <a:cubicBezTo>
                  <a:pt x="5690" y="2004"/>
                  <a:pt x="5680" y="1983"/>
                  <a:pt x="5669" y="1963"/>
                </a:cubicBezTo>
                <a:cubicBezTo>
                  <a:pt x="5658" y="1942"/>
                  <a:pt x="5647" y="1922"/>
                  <a:pt x="5636" y="1909"/>
                </a:cubicBezTo>
                <a:cubicBezTo>
                  <a:pt x="5628" y="1905"/>
                  <a:pt x="5617" y="1907"/>
                  <a:pt x="5604" y="1903"/>
                </a:cubicBezTo>
                <a:cubicBezTo>
                  <a:pt x="5591" y="1900"/>
                  <a:pt x="5573" y="1892"/>
                  <a:pt x="5554" y="1867"/>
                </a:cubicBezTo>
                <a:cubicBezTo>
                  <a:pt x="5545" y="1855"/>
                  <a:pt x="5552" y="1850"/>
                  <a:pt x="5558" y="1846"/>
                </a:cubicBezTo>
                <a:cubicBezTo>
                  <a:pt x="5540" y="1821"/>
                  <a:pt x="5518" y="1779"/>
                  <a:pt x="5503" y="1743"/>
                </a:cubicBezTo>
                <a:cubicBezTo>
                  <a:pt x="5488" y="1706"/>
                  <a:pt x="5480" y="1675"/>
                  <a:pt x="5485" y="1672"/>
                </a:cubicBezTo>
                <a:cubicBezTo>
                  <a:pt x="5481" y="1656"/>
                  <a:pt x="5481" y="1621"/>
                  <a:pt x="5485" y="1586"/>
                </a:cubicBezTo>
                <a:cubicBezTo>
                  <a:pt x="5489" y="1550"/>
                  <a:pt x="5497" y="1515"/>
                  <a:pt x="5497" y="1499"/>
                </a:cubicBezTo>
                <a:cubicBezTo>
                  <a:pt x="5500" y="1485"/>
                  <a:pt x="5491" y="1464"/>
                  <a:pt x="5474" y="1439"/>
                </a:cubicBezTo>
                <a:cubicBezTo>
                  <a:pt x="5466" y="1427"/>
                  <a:pt x="5454" y="1414"/>
                  <a:pt x="5441" y="1401"/>
                </a:cubicBezTo>
                <a:cubicBezTo>
                  <a:pt x="5428" y="1388"/>
                  <a:pt x="5414" y="1376"/>
                  <a:pt x="5398" y="1364"/>
                </a:cubicBezTo>
                <a:cubicBezTo>
                  <a:pt x="5403" y="1353"/>
                  <a:pt x="5382" y="1341"/>
                  <a:pt x="5361" y="1331"/>
                </a:cubicBezTo>
                <a:cubicBezTo>
                  <a:pt x="5361" y="1330"/>
                  <a:pt x="5355" y="1329"/>
                  <a:pt x="5346" y="1328"/>
                </a:cubicBezTo>
                <a:cubicBezTo>
                  <a:pt x="5328" y="1318"/>
                  <a:pt x="5309" y="1308"/>
                  <a:pt x="5291" y="1301"/>
                </a:cubicBezTo>
                <a:cubicBezTo>
                  <a:pt x="5260" y="1287"/>
                  <a:pt x="5230" y="1279"/>
                  <a:pt x="5208" y="1277"/>
                </a:cubicBezTo>
                <a:cubicBezTo>
                  <a:pt x="5208" y="1276"/>
                  <a:pt x="5208" y="1275"/>
                  <a:pt x="5208" y="1275"/>
                </a:cubicBezTo>
                <a:cubicBezTo>
                  <a:pt x="5208" y="1269"/>
                  <a:pt x="5208" y="1269"/>
                  <a:pt x="5208" y="1269"/>
                </a:cubicBezTo>
                <a:cubicBezTo>
                  <a:pt x="5208" y="1262"/>
                  <a:pt x="5208" y="1262"/>
                  <a:pt x="5208" y="1262"/>
                </a:cubicBezTo>
                <a:cubicBezTo>
                  <a:pt x="5208" y="1257"/>
                  <a:pt x="5209" y="1253"/>
                  <a:pt x="5209" y="1248"/>
                </a:cubicBezTo>
                <a:cubicBezTo>
                  <a:pt x="5210" y="1234"/>
                  <a:pt x="5210" y="1234"/>
                  <a:pt x="5210" y="1234"/>
                </a:cubicBezTo>
                <a:cubicBezTo>
                  <a:pt x="5210" y="1231"/>
                  <a:pt x="5210" y="1231"/>
                  <a:pt x="5210" y="1231"/>
                </a:cubicBezTo>
                <a:cubicBezTo>
                  <a:pt x="5210" y="1227"/>
                  <a:pt x="5210" y="1227"/>
                  <a:pt x="5210" y="1227"/>
                </a:cubicBezTo>
                <a:cubicBezTo>
                  <a:pt x="5210" y="1218"/>
                  <a:pt x="5210" y="1218"/>
                  <a:pt x="5210" y="1218"/>
                </a:cubicBezTo>
                <a:cubicBezTo>
                  <a:pt x="5210" y="1206"/>
                  <a:pt x="5209" y="1195"/>
                  <a:pt x="5208" y="1183"/>
                </a:cubicBezTo>
                <a:cubicBezTo>
                  <a:pt x="5207" y="1180"/>
                  <a:pt x="5207" y="1177"/>
                  <a:pt x="5206" y="1175"/>
                </a:cubicBezTo>
                <a:cubicBezTo>
                  <a:pt x="5206" y="1172"/>
                  <a:pt x="5205" y="1168"/>
                  <a:pt x="5204" y="1164"/>
                </a:cubicBezTo>
                <a:cubicBezTo>
                  <a:pt x="5202" y="1158"/>
                  <a:pt x="5200" y="1151"/>
                  <a:pt x="5197" y="1144"/>
                </a:cubicBezTo>
                <a:cubicBezTo>
                  <a:pt x="5192" y="1131"/>
                  <a:pt x="5185" y="1118"/>
                  <a:pt x="5175" y="1106"/>
                </a:cubicBezTo>
                <a:cubicBezTo>
                  <a:pt x="5166" y="1137"/>
                  <a:pt x="5138" y="1162"/>
                  <a:pt x="5158" y="1184"/>
                </a:cubicBezTo>
                <a:cubicBezTo>
                  <a:pt x="5153" y="1184"/>
                  <a:pt x="5146" y="1185"/>
                  <a:pt x="5140" y="1186"/>
                </a:cubicBezTo>
                <a:cubicBezTo>
                  <a:pt x="5137" y="1181"/>
                  <a:pt x="5135" y="1176"/>
                  <a:pt x="5132" y="1172"/>
                </a:cubicBezTo>
                <a:cubicBezTo>
                  <a:pt x="5119" y="1188"/>
                  <a:pt x="5101" y="1190"/>
                  <a:pt x="5085" y="1191"/>
                </a:cubicBezTo>
                <a:cubicBezTo>
                  <a:pt x="5073" y="1192"/>
                  <a:pt x="5062" y="1193"/>
                  <a:pt x="5053" y="1199"/>
                </a:cubicBezTo>
                <a:cubicBezTo>
                  <a:pt x="5031" y="1192"/>
                  <a:pt x="5008" y="1184"/>
                  <a:pt x="4985" y="1176"/>
                </a:cubicBezTo>
                <a:cubicBezTo>
                  <a:pt x="4975" y="1147"/>
                  <a:pt x="4963" y="1106"/>
                  <a:pt x="4953" y="1071"/>
                </a:cubicBezTo>
                <a:cubicBezTo>
                  <a:pt x="4943" y="1034"/>
                  <a:pt x="4935" y="1004"/>
                  <a:pt x="4937" y="1003"/>
                </a:cubicBezTo>
                <a:cubicBezTo>
                  <a:pt x="4933" y="988"/>
                  <a:pt x="4928" y="957"/>
                  <a:pt x="4920" y="926"/>
                </a:cubicBezTo>
                <a:cubicBezTo>
                  <a:pt x="4914" y="895"/>
                  <a:pt x="4906" y="865"/>
                  <a:pt x="4900" y="850"/>
                </a:cubicBezTo>
                <a:cubicBezTo>
                  <a:pt x="4896" y="827"/>
                  <a:pt x="4858" y="767"/>
                  <a:pt x="4824" y="706"/>
                </a:cubicBezTo>
                <a:cubicBezTo>
                  <a:pt x="4806" y="675"/>
                  <a:pt x="4788" y="645"/>
                  <a:pt x="4775" y="619"/>
                </a:cubicBezTo>
                <a:cubicBezTo>
                  <a:pt x="4762" y="593"/>
                  <a:pt x="4752" y="572"/>
                  <a:pt x="4747" y="561"/>
                </a:cubicBezTo>
                <a:cubicBezTo>
                  <a:pt x="4741" y="547"/>
                  <a:pt x="4734" y="529"/>
                  <a:pt x="4726" y="509"/>
                </a:cubicBezTo>
                <a:cubicBezTo>
                  <a:pt x="4718" y="489"/>
                  <a:pt x="4709" y="467"/>
                  <a:pt x="4700" y="446"/>
                </a:cubicBezTo>
                <a:cubicBezTo>
                  <a:pt x="4702" y="450"/>
                  <a:pt x="4702" y="449"/>
                  <a:pt x="4702" y="448"/>
                </a:cubicBezTo>
                <a:cubicBezTo>
                  <a:pt x="4701" y="446"/>
                  <a:pt x="4701" y="442"/>
                  <a:pt x="4699" y="439"/>
                </a:cubicBezTo>
                <a:cubicBezTo>
                  <a:pt x="4695" y="432"/>
                  <a:pt x="4692" y="424"/>
                  <a:pt x="4694" y="432"/>
                </a:cubicBezTo>
                <a:cubicBezTo>
                  <a:pt x="4691" y="425"/>
                  <a:pt x="4688" y="418"/>
                  <a:pt x="4685" y="413"/>
                </a:cubicBezTo>
                <a:cubicBezTo>
                  <a:pt x="4679" y="408"/>
                  <a:pt x="4674" y="406"/>
                  <a:pt x="4671" y="407"/>
                </a:cubicBezTo>
                <a:cubicBezTo>
                  <a:pt x="4671" y="407"/>
                  <a:pt x="4671" y="407"/>
                  <a:pt x="4671" y="409"/>
                </a:cubicBezTo>
                <a:cubicBezTo>
                  <a:pt x="4671" y="410"/>
                  <a:pt x="4672" y="412"/>
                  <a:pt x="4671" y="415"/>
                </a:cubicBezTo>
                <a:cubicBezTo>
                  <a:pt x="4671" y="419"/>
                  <a:pt x="4669" y="423"/>
                  <a:pt x="4664" y="425"/>
                </a:cubicBezTo>
                <a:cubicBezTo>
                  <a:pt x="4661" y="426"/>
                  <a:pt x="4665" y="440"/>
                  <a:pt x="4670" y="455"/>
                </a:cubicBezTo>
                <a:cubicBezTo>
                  <a:pt x="4665" y="440"/>
                  <a:pt x="4665" y="440"/>
                  <a:pt x="4661" y="426"/>
                </a:cubicBezTo>
                <a:cubicBezTo>
                  <a:pt x="4664" y="441"/>
                  <a:pt x="4662" y="441"/>
                  <a:pt x="4658" y="440"/>
                </a:cubicBezTo>
                <a:cubicBezTo>
                  <a:pt x="4654" y="439"/>
                  <a:pt x="4650" y="437"/>
                  <a:pt x="4650" y="445"/>
                </a:cubicBezTo>
                <a:cubicBezTo>
                  <a:pt x="4645" y="430"/>
                  <a:pt x="4645" y="430"/>
                  <a:pt x="4641" y="415"/>
                </a:cubicBezTo>
                <a:cubicBezTo>
                  <a:pt x="4641" y="447"/>
                  <a:pt x="4624" y="420"/>
                  <a:pt x="4616" y="438"/>
                </a:cubicBezTo>
                <a:cubicBezTo>
                  <a:pt x="4611" y="424"/>
                  <a:pt x="4611" y="424"/>
                  <a:pt x="4607" y="409"/>
                </a:cubicBezTo>
                <a:cubicBezTo>
                  <a:pt x="4604" y="410"/>
                  <a:pt x="4600" y="411"/>
                  <a:pt x="4597" y="410"/>
                </a:cubicBezTo>
                <a:cubicBezTo>
                  <a:pt x="4594" y="409"/>
                  <a:pt x="4591" y="406"/>
                  <a:pt x="4588" y="398"/>
                </a:cubicBezTo>
                <a:cubicBezTo>
                  <a:pt x="4583" y="384"/>
                  <a:pt x="4583" y="384"/>
                  <a:pt x="4578" y="369"/>
                </a:cubicBezTo>
                <a:cubicBezTo>
                  <a:pt x="4566" y="357"/>
                  <a:pt x="4562" y="390"/>
                  <a:pt x="4551" y="361"/>
                </a:cubicBezTo>
                <a:cubicBezTo>
                  <a:pt x="4557" y="376"/>
                  <a:pt x="4557" y="376"/>
                  <a:pt x="4562" y="390"/>
                </a:cubicBezTo>
                <a:cubicBezTo>
                  <a:pt x="4548" y="395"/>
                  <a:pt x="4535" y="395"/>
                  <a:pt x="4521" y="394"/>
                </a:cubicBezTo>
                <a:cubicBezTo>
                  <a:pt x="4514" y="393"/>
                  <a:pt x="4508" y="392"/>
                  <a:pt x="4501" y="391"/>
                </a:cubicBezTo>
                <a:cubicBezTo>
                  <a:pt x="4497" y="390"/>
                  <a:pt x="4494" y="389"/>
                  <a:pt x="4491" y="389"/>
                </a:cubicBezTo>
                <a:cubicBezTo>
                  <a:pt x="4485" y="385"/>
                  <a:pt x="4485" y="385"/>
                  <a:pt x="4485" y="385"/>
                </a:cubicBezTo>
                <a:cubicBezTo>
                  <a:pt x="4472" y="373"/>
                  <a:pt x="4461" y="367"/>
                  <a:pt x="4451" y="365"/>
                </a:cubicBezTo>
                <a:cubicBezTo>
                  <a:pt x="4440" y="363"/>
                  <a:pt x="4431" y="365"/>
                  <a:pt x="4424" y="370"/>
                </a:cubicBezTo>
                <a:cubicBezTo>
                  <a:pt x="4420" y="373"/>
                  <a:pt x="4416" y="376"/>
                  <a:pt x="4412" y="380"/>
                </a:cubicBezTo>
                <a:cubicBezTo>
                  <a:pt x="4408" y="384"/>
                  <a:pt x="4405" y="388"/>
                  <a:pt x="4401" y="393"/>
                </a:cubicBezTo>
                <a:cubicBezTo>
                  <a:pt x="4394" y="402"/>
                  <a:pt x="4388" y="413"/>
                  <a:pt x="4382" y="423"/>
                </a:cubicBezTo>
                <a:cubicBezTo>
                  <a:pt x="4378" y="425"/>
                  <a:pt x="4386" y="455"/>
                  <a:pt x="4402" y="482"/>
                </a:cubicBezTo>
                <a:cubicBezTo>
                  <a:pt x="4389" y="487"/>
                  <a:pt x="4389" y="487"/>
                  <a:pt x="4389" y="487"/>
                </a:cubicBezTo>
                <a:cubicBezTo>
                  <a:pt x="4381" y="490"/>
                  <a:pt x="4404" y="531"/>
                  <a:pt x="4396" y="535"/>
                </a:cubicBezTo>
                <a:cubicBezTo>
                  <a:pt x="4387" y="559"/>
                  <a:pt x="4373" y="575"/>
                  <a:pt x="4357" y="586"/>
                </a:cubicBezTo>
                <a:cubicBezTo>
                  <a:pt x="4353" y="589"/>
                  <a:pt x="4349" y="592"/>
                  <a:pt x="4345" y="594"/>
                </a:cubicBezTo>
                <a:cubicBezTo>
                  <a:pt x="4341" y="596"/>
                  <a:pt x="4336" y="599"/>
                  <a:pt x="4331" y="601"/>
                </a:cubicBezTo>
                <a:cubicBezTo>
                  <a:pt x="4322" y="605"/>
                  <a:pt x="4312" y="608"/>
                  <a:pt x="4303" y="611"/>
                </a:cubicBezTo>
                <a:cubicBezTo>
                  <a:pt x="4300" y="612"/>
                  <a:pt x="4297" y="613"/>
                  <a:pt x="4294" y="614"/>
                </a:cubicBezTo>
                <a:cubicBezTo>
                  <a:pt x="4288" y="607"/>
                  <a:pt x="4283" y="602"/>
                  <a:pt x="4278" y="599"/>
                </a:cubicBezTo>
                <a:cubicBezTo>
                  <a:pt x="4275" y="597"/>
                  <a:pt x="4270" y="597"/>
                  <a:pt x="4266" y="597"/>
                </a:cubicBezTo>
                <a:cubicBezTo>
                  <a:pt x="4261" y="598"/>
                  <a:pt x="4257" y="599"/>
                  <a:pt x="4253" y="601"/>
                </a:cubicBezTo>
                <a:cubicBezTo>
                  <a:pt x="4245" y="605"/>
                  <a:pt x="4238" y="612"/>
                  <a:pt x="4232" y="620"/>
                </a:cubicBezTo>
                <a:cubicBezTo>
                  <a:pt x="4230" y="623"/>
                  <a:pt x="4229" y="625"/>
                  <a:pt x="4227" y="627"/>
                </a:cubicBezTo>
                <a:cubicBezTo>
                  <a:pt x="4225" y="629"/>
                  <a:pt x="4222" y="632"/>
                  <a:pt x="4220" y="635"/>
                </a:cubicBezTo>
                <a:cubicBezTo>
                  <a:pt x="4216" y="640"/>
                  <a:pt x="4212" y="645"/>
                  <a:pt x="4208" y="650"/>
                </a:cubicBezTo>
                <a:cubicBezTo>
                  <a:pt x="4206" y="651"/>
                  <a:pt x="4206" y="654"/>
                  <a:pt x="4206" y="660"/>
                </a:cubicBezTo>
                <a:cubicBezTo>
                  <a:pt x="4201" y="666"/>
                  <a:pt x="4195" y="672"/>
                  <a:pt x="4190" y="679"/>
                </a:cubicBezTo>
                <a:cubicBezTo>
                  <a:pt x="4197" y="680"/>
                  <a:pt x="4205" y="682"/>
                  <a:pt x="4212" y="684"/>
                </a:cubicBezTo>
                <a:cubicBezTo>
                  <a:pt x="4213" y="686"/>
                  <a:pt x="4213" y="688"/>
                  <a:pt x="4214" y="690"/>
                </a:cubicBezTo>
                <a:cubicBezTo>
                  <a:pt x="4030" y="614"/>
                  <a:pt x="3839" y="555"/>
                  <a:pt x="3656" y="496"/>
                </a:cubicBezTo>
                <a:cubicBezTo>
                  <a:pt x="3598" y="477"/>
                  <a:pt x="3540" y="458"/>
                  <a:pt x="3485" y="439"/>
                </a:cubicBezTo>
                <a:cubicBezTo>
                  <a:pt x="3457" y="429"/>
                  <a:pt x="3429" y="420"/>
                  <a:pt x="3401" y="410"/>
                </a:cubicBezTo>
                <a:cubicBezTo>
                  <a:pt x="3387" y="405"/>
                  <a:pt x="3373" y="400"/>
                  <a:pt x="3359" y="395"/>
                </a:cubicBezTo>
                <a:cubicBezTo>
                  <a:pt x="3346" y="389"/>
                  <a:pt x="3333" y="384"/>
                  <a:pt x="3320" y="379"/>
                </a:cubicBezTo>
                <a:cubicBezTo>
                  <a:pt x="3293" y="369"/>
                  <a:pt x="3267" y="358"/>
                  <a:pt x="3241" y="347"/>
                </a:cubicBezTo>
                <a:cubicBezTo>
                  <a:pt x="3228" y="342"/>
                  <a:pt x="3215" y="336"/>
                  <a:pt x="3203" y="331"/>
                </a:cubicBezTo>
                <a:cubicBezTo>
                  <a:pt x="3190" y="325"/>
                  <a:pt x="3177" y="319"/>
                  <a:pt x="3164" y="313"/>
                </a:cubicBezTo>
                <a:cubicBezTo>
                  <a:pt x="3136" y="301"/>
                  <a:pt x="3109" y="288"/>
                  <a:pt x="3082" y="275"/>
                </a:cubicBezTo>
                <a:cubicBezTo>
                  <a:pt x="3054" y="261"/>
                  <a:pt x="3027" y="248"/>
                  <a:pt x="2999" y="234"/>
                </a:cubicBezTo>
                <a:cubicBezTo>
                  <a:pt x="2974" y="212"/>
                  <a:pt x="2924" y="167"/>
                  <a:pt x="2897" y="145"/>
                </a:cubicBezTo>
                <a:cubicBezTo>
                  <a:pt x="2840" y="120"/>
                  <a:pt x="2779" y="97"/>
                  <a:pt x="2713" y="79"/>
                </a:cubicBezTo>
                <a:cubicBezTo>
                  <a:pt x="2680" y="70"/>
                  <a:pt x="2647" y="61"/>
                  <a:pt x="2613" y="54"/>
                </a:cubicBezTo>
                <a:cubicBezTo>
                  <a:pt x="2579" y="46"/>
                  <a:pt x="2544" y="39"/>
                  <a:pt x="2509" y="33"/>
                </a:cubicBezTo>
                <a:cubicBezTo>
                  <a:pt x="2475" y="27"/>
                  <a:pt x="2439" y="22"/>
                  <a:pt x="2404" y="18"/>
                </a:cubicBezTo>
                <a:cubicBezTo>
                  <a:pt x="2386" y="16"/>
                  <a:pt x="2369" y="14"/>
                  <a:pt x="2352" y="12"/>
                </a:cubicBezTo>
                <a:cubicBezTo>
                  <a:pt x="2334" y="10"/>
                  <a:pt x="2317" y="8"/>
                  <a:pt x="2299" y="7"/>
                </a:cubicBezTo>
                <a:cubicBezTo>
                  <a:pt x="2264" y="5"/>
                  <a:pt x="2230" y="3"/>
                  <a:pt x="2196" y="1"/>
                </a:cubicBezTo>
                <a:cubicBezTo>
                  <a:pt x="2188" y="1"/>
                  <a:pt x="2179" y="0"/>
                  <a:pt x="2171" y="0"/>
                </a:cubicBezTo>
                <a:cubicBezTo>
                  <a:pt x="2167" y="0"/>
                  <a:pt x="2163" y="0"/>
                  <a:pt x="2160" y="0"/>
                </a:cubicBezTo>
                <a:cubicBezTo>
                  <a:pt x="2156" y="0"/>
                  <a:pt x="2152" y="0"/>
                  <a:pt x="2149" y="0"/>
                </a:cubicBezTo>
                <a:cubicBezTo>
                  <a:pt x="2134" y="0"/>
                  <a:pt x="2119" y="0"/>
                  <a:pt x="2105" y="0"/>
                </a:cubicBezTo>
                <a:cubicBezTo>
                  <a:pt x="2091" y="0"/>
                  <a:pt x="2076" y="3"/>
                  <a:pt x="2063" y="8"/>
                </a:cubicBezTo>
                <a:cubicBezTo>
                  <a:pt x="2056" y="10"/>
                  <a:pt x="2049" y="13"/>
                  <a:pt x="2042" y="16"/>
                </a:cubicBezTo>
                <a:cubicBezTo>
                  <a:pt x="2039" y="17"/>
                  <a:pt x="2035" y="19"/>
                  <a:pt x="2032" y="20"/>
                </a:cubicBezTo>
                <a:cubicBezTo>
                  <a:pt x="2027" y="23"/>
                  <a:pt x="2027" y="23"/>
                  <a:pt x="2027" y="23"/>
                </a:cubicBezTo>
                <a:cubicBezTo>
                  <a:pt x="2024" y="25"/>
                  <a:pt x="2024" y="25"/>
                  <a:pt x="2024" y="25"/>
                </a:cubicBezTo>
                <a:cubicBezTo>
                  <a:pt x="2021" y="26"/>
                  <a:pt x="2021" y="26"/>
                  <a:pt x="2021" y="26"/>
                </a:cubicBezTo>
                <a:cubicBezTo>
                  <a:pt x="1985" y="39"/>
                  <a:pt x="1952" y="58"/>
                  <a:pt x="1926" y="78"/>
                </a:cubicBezTo>
                <a:cubicBezTo>
                  <a:pt x="1874" y="118"/>
                  <a:pt x="1845" y="159"/>
                  <a:pt x="1845" y="159"/>
                </a:cubicBezTo>
                <a:cubicBezTo>
                  <a:pt x="1841" y="161"/>
                  <a:pt x="1841" y="161"/>
                  <a:pt x="1841" y="161"/>
                </a:cubicBezTo>
                <a:cubicBezTo>
                  <a:pt x="1838" y="164"/>
                  <a:pt x="1838" y="164"/>
                  <a:pt x="1838" y="164"/>
                </a:cubicBezTo>
                <a:cubicBezTo>
                  <a:pt x="1836" y="166"/>
                  <a:pt x="1834" y="168"/>
                  <a:pt x="1832" y="171"/>
                </a:cubicBezTo>
                <a:cubicBezTo>
                  <a:pt x="1828" y="175"/>
                  <a:pt x="1825" y="180"/>
                  <a:pt x="1821" y="185"/>
                </a:cubicBezTo>
                <a:cubicBezTo>
                  <a:pt x="1814" y="195"/>
                  <a:pt x="1808" y="207"/>
                  <a:pt x="1803" y="218"/>
                </a:cubicBezTo>
                <a:cubicBezTo>
                  <a:pt x="1795" y="241"/>
                  <a:pt x="1793" y="264"/>
                  <a:pt x="1807" y="280"/>
                </a:cubicBezTo>
                <a:cubicBezTo>
                  <a:pt x="1814" y="282"/>
                  <a:pt x="1822" y="284"/>
                  <a:pt x="1832" y="286"/>
                </a:cubicBezTo>
                <a:cubicBezTo>
                  <a:pt x="1842" y="289"/>
                  <a:pt x="1855" y="291"/>
                  <a:pt x="1867" y="293"/>
                </a:cubicBezTo>
                <a:cubicBezTo>
                  <a:pt x="1880" y="296"/>
                  <a:pt x="1893" y="299"/>
                  <a:pt x="1906" y="301"/>
                </a:cubicBezTo>
                <a:cubicBezTo>
                  <a:pt x="1919" y="305"/>
                  <a:pt x="1932" y="308"/>
                  <a:pt x="1945" y="312"/>
                </a:cubicBezTo>
                <a:cubicBezTo>
                  <a:pt x="1957" y="316"/>
                  <a:pt x="1969" y="321"/>
                  <a:pt x="1980" y="325"/>
                </a:cubicBezTo>
                <a:cubicBezTo>
                  <a:pt x="1989" y="330"/>
                  <a:pt x="1996" y="334"/>
                  <a:pt x="2003" y="340"/>
                </a:cubicBezTo>
                <a:cubicBezTo>
                  <a:pt x="2015" y="350"/>
                  <a:pt x="2022" y="363"/>
                  <a:pt x="2020" y="378"/>
                </a:cubicBezTo>
                <a:cubicBezTo>
                  <a:pt x="2019" y="385"/>
                  <a:pt x="2012" y="388"/>
                  <a:pt x="2001" y="389"/>
                </a:cubicBezTo>
                <a:cubicBezTo>
                  <a:pt x="1995" y="389"/>
                  <a:pt x="1989" y="389"/>
                  <a:pt x="1983" y="388"/>
                </a:cubicBezTo>
                <a:cubicBezTo>
                  <a:pt x="1979" y="388"/>
                  <a:pt x="1976" y="388"/>
                  <a:pt x="1973" y="387"/>
                </a:cubicBezTo>
                <a:cubicBezTo>
                  <a:pt x="1969" y="387"/>
                  <a:pt x="1965" y="387"/>
                  <a:pt x="1961" y="386"/>
                </a:cubicBezTo>
                <a:cubicBezTo>
                  <a:pt x="1956" y="417"/>
                  <a:pt x="1925" y="459"/>
                  <a:pt x="1895" y="494"/>
                </a:cubicBezTo>
                <a:cubicBezTo>
                  <a:pt x="1863" y="530"/>
                  <a:pt x="1832" y="559"/>
                  <a:pt x="1817" y="558"/>
                </a:cubicBezTo>
                <a:cubicBezTo>
                  <a:pt x="1809" y="566"/>
                  <a:pt x="1790" y="578"/>
                  <a:pt x="1766" y="592"/>
                </a:cubicBezTo>
                <a:cubicBezTo>
                  <a:pt x="1745" y="603"/>
                  <a:pt x="1722" y="616"/>
                  <a:pt x="1698" y="629"/>
                </a:cubicBezTo>
                <a:cubicBezTo>
                  <a:pt x="1681" y="628"/>
                  <a:pt x="1662" y="627"/>
                  <a:pt x="1639" y="625"/>
                </a:cubicBezTo>
                <a:cubicBezTo>
                  <a:pt x="1639" y="625"/>
                  <a:pt x="1639" y="625"/>
                  <a:pt x="1639" y="625"/>
                </a:cubicBezTo>
                <a:cubicBezTo>
                  <a:pt x="1730" y="632"/>
                  <a:pt x="1664" y="627"/>
                  <a:pt x="1685" y="628"/>
                </a:cubicBezTo>
                <a:cubicBezTo>
                  <a:pt x="1685" y="628"/>
                  <a:pt x="1685" y="628"/>
                  <a:pt x="1685" y="628"/>
                </a:cubicBezTo>
                <a:cubicBezTo>
                  <a:pt x="1685" y="629"/>
                  <a:pt x="1685" y="629"/>
                  <a:pt x="1685" y="629"/>
                </a:cubicBezTo>
                <a:cubicBezTo>
                  <a:pt x="1685" y="629"/>
                  <a:pt x="1685" y="629"/>
                  <a:pt x="1685" y="629"/>
                </a:cubicBezTo>
                <a:cubicBezTo>
                  <a:pt x="1685" y="629"/>
                  <a:pt x="1685" y="629"/>
                  <a:pt x="1685" y="629"/>
                </a:cubicBezTo>
                <a:cubicBezTo>
                  <a:pt x="1685" y="630"/>
                  <a:pt x="1685" y="630"/>
                  <a:pt x="1685" y="630"/>
                </a:cubicBezTo>
                <a:cubicBezTo>
                  <a:pt x="1686" y="631"/>
                  <a:pt x="1686" y="631"/>
                  <a:pt x="1686" y="631"/>
                </a:cubicBezTo>
                <a:cubicBezTo>
                  <a:pt x="1686" y="631"/>
                  <a:pt x="1687" y="632"/>
                  <a:pt x="1687" y="633"/>
                </a:cubicBezTo>
                <a:cubicBezTo>
                  <a:pt x="1688" y="633"/>
                  <a:pt x="1688" y="634"/>
                  <a:pt x="1689" y="634"/>
                </a:cubicBezTo>
                <a:cubicBezTo>
                  <a:pt x="1688" y="635"/>
                  <a:pt x="1687" y="635"/>
                  <a:pt x="1686" y="636"/>
                </a:cubicBezTo>
                <a:cubicBezTo>
                  <a:pt x="1682" y="635"/>
                  <a:pt x="1682" y="635"/>
                  <a:pt x="1682" y="635"/>
                </a:cubicBezTo>
                <a:cubicBezTo>
                  <a:pt x="1676" y="637"/>
                  <a:pt x="1670" y="639"/>
                  <a:pt x="1665" y="641"/>
                </a:cubicBezTo>
                <a:cubicBezTo>
                  <a:pt x="1659" y="643"/>
                  <a:pt x="1653" y="646"/>
                  <a:pt x="1648" y="648"/>
                </a:cubicBezTo>
                <a:cubicBezTo>
                  <a:pt x="1642" y="650"/>
                  <a:pt x="1638" y="653"/>
                  <a:pt x="1634" y="655"/>
                </a:cubicBezTo>
                <a:cubicBezTo>
                  <a:pt x="1633" y="657"/>
                  <a:pt x="1631" y="658"/>
                  <a:pt x="1629" y="659"/>
                </a:cubicBezTo>
                <a:cubicBezTo>
                  <a:pt x="1627" y="661"/>
                  <a:pt x="1627" y="661"/>
                  <a:pt x="1627" y="661"/>
                </a:cubicBezTo>
                <a:cubicBezTo>
                  <a:pt x="1626" y="662"/>
                  <a:pt x="1624" y="662"/>
                  <a:pt x="1623" y="663"/>
                </a:cubicBezTo>
                <a:cubicBezTo>
                  <a:pt x="1619" y="666"/>
                  <a:pt x="1615" y="668"/>
                  <a:pt x="1611" y="670"/>
                </a:cubicBezTo>
                <a:cubicBezTo>
                  <a:pt x="1611" y="671"/>
                  <a:pt x="1611" y="672"/>
                  <a:pt x="1611" y="672"/>
                </a:cubicBezTo>
                <a:cubicBezTo>
                  <a:pt x="1614" y="672"/>
                  <a:pt x="1611" y="672"/>
                  <a:pt x="1612" y="672"/>
                </a:cubicBezTo>
                <a:cubicBezTo>
                  <a:pt x="1612" y="672"/>
                  <a:pt x="1612" y="672"/>
                  <a:pt x="1612" y="672"/>
                </a:cubicBezTo>
                <a:cubicBezTo>
                  <a:pt x="1612" y="672"/>
                  <a:pt x="1612" y="672"/>
                  <a:pt x="1612" y="672"/>
                </a:cubicBezTo>
                <a:cubicBezTo>
                  <a:pt x="1612" y="672"/>
                  <a:pt x="1612" y="672"/>
                  <a:pt x="1612" y="672"/>
                </a:cubicBezTo>
                <a:cubicBezTo>
                  <a:pt x="1612" y="673"/>
                  <a:pt x="1612" y="673"/>
                  <a:pt x="1612" y="673"/>
                </a:cubicBezTo>
                <a:cubicBezTo>
                  <a:pt x="1612" y="674"/>
                  <a:pt x="1612" y="674"/>
                  <a:pt x="1612" y="674"/>
                </a:cubicBezTo>
                <a:cubicBezTo>
                  <a:pt x="1612" y="674"/>
                  <a:pt x="1612" y="674"/>
                  <a:pt x="1612" y="674"/>
                </a:cubicBezTo>
                <a:cubicBezTo>
                  <a:pt x="1612" y="674"/>
                  <a:pt x="1612" y="674"/>
                  <a:pt x="1612" y="674"/>
                </a:cubicBezTo>
                <a:cubicBezTo>
                  <a:pt x="1612" y="674"/>
                  <a:pt x="1612" y="674"/>
                  <a:pt x="1612" y="674"/>
                </a:cubicBezTo>
                <a:cubicBezTo>
                  <a:pt x="1612" y="674"/>
                  <a:pt x="1612" y="674"/>
                  <a:pt x="1612" y="674"/>
                </a:cubicBezTo>
                <a:cubicBezTo>
                  <a:pt x="1612" y="674"/>
                  <a:pt x="1612" y="674"/>
                  <a:pt x="1612" y="674"/>
                </a:cubicBezTo>
                <a:cubicBezTo>
                  <a:pt x="1614" y="735"/>
                  <a:pt x="1616" y="816"/>
                  <a:pt x="1616" y="799"/>
                </a:cubicBezTo>
                <a:cubicBezTo>
                  <a:pt x="1616" y="799"/>
                  <a:pt x="1616" y="799"/>
                  <a:pt x="1616" y="799"/>
                </a:cubicBezTo>
                <a:cubicBezTo>
                  <a:pt x="1615" y="799"/>
                  <a:pt x="1615" y="799"/>
                  <a:pt x="1615" y="799"/>
                </a:cubicBezTo>
                <a:cubicBezTo>
                  <a:pt x="1614" y="800"/>
                  <a:pt x="1614" y="800"/>
                  <a:pt x="1614" y="800"/>
                </a:cubicBezTo>
                <a:cubicBezTo>
                  <a:pt x="1614" y="808"/>
                  <a:pt x="1615" y="816"/>
                  <a:pt x="1615" y="823"/>
                </a:cubicBezTo>
                <a:cubicBezTo>
                  <a:pt x="1622" y="805"/>
                  <a:pt x="1628" y="786"/>
                  <a:pt x="1636" y="767"/>
                </a:cubicBezTo>
                <a:cubicBezTo>
                  <a:pt x="1663" y="896"/>
                  <a:pt x="1663" y="896"/>
                  <a:pt x="1663" y="896"/>
                </a:cubicBezTo>
                <a:cubicBezTo>
                  <a:pt x="1679" y="912"/>
                  <a:pt x="1696" y="927"/>
                  <a:pt x="1713" y="942"/>
                </a:cubicBezTo>
                <a:cubicBezTo>
                  <a:pt x="1727" y="952"/>
                  <a:pt x="1727" y="952"/>
                  <a:pt x="1727" y="952"/>
                </a:cubicBezTo>
                <a:cubicBezTo>
                  <a:pt x="1731" y="956"/>
                  <a:pt x="1734" y="959"/>
                  <a:pt x="1738" y="963"/>
                </a:cubicBezTo>
                <a:cubicBezTo>
                  <a:pt x="1746" y="969"/>
                  <a:pt x="1753" y="976"/>
                  <a:pt x="1760" y="982"/>
                </a:cubicBezTo>
                <a:cubicBezTo>
                  <a:pt x="1768" y="988"/>
                  <a:pt x="1775" y="994"/>
                  <a:pt x="1782" y="999"/>
                </a:cubicBezTo>
                <a:cubicBezTo>
                  <a:pt x="1785" y="1001"/>
                  <a:pt x="1787" y="1003"/>
                  <a:pt x="1789" y="1005"/>
                </a:cubicBezTo>
                <a:cubicBezTo>
                  <a:pt x="1751" y="1007"/>
                  <a:pt x="1713" y="1009"/>
                  <a:pt x="1675" y="1012"/>
                </a:cubicBezTo>
                <a:cubicBezTo>
                  <a:pt x="1596" y="1019"/>
                  <a:pt x="1521" y="1030"/>
                  <a:pt x="1450" y="1043"/>
                </a:cubicBezTo>
                <a:cubicBezTo>
                  <a:pt x="1421" y="1048"/>
                  <a:pt x="1395" y="1060"/>
                  <a:pt x="1371" y="1075"/>
                </a:cubicBezTo>
                <a:cubicBezTo>
                  <a:pt x="1360" y="1082"/>
                  <a:pt x="1349" y="1091"/>
                  <a:pt x="1338" y="1100"/>
                </a:cubicBezTo>
                <a:cubicBezTo>
                  <a:pt x="1336" y="1102"/>
                  <a:pt x="1333" y="1104"/>
                  <a:pt x="1330" y="1107"/>
                </a:cubicBezTo>
                <a:cubicBezTo>
                  <a:pt x="1327" y="1110"/>
                  <a:pt x="1327" y="1110"/>
                  <a:pt x="1327" y="1110"/>
                </a:cubicBezTo>
                <a:cubicBezTo>
                  <a:pt x="1326" y="1111"/>
                  <a:pt x="1326" y="1112"/>
                  <a:pt x="1326" y="1113"/>
                </a:cubicBezTo>
                <a:cubicBezTo>
                  <a:pt x="1325" y="1115"/>
                  <a:pt x="1325" y="1118"/>
                  <a:pt x="1324" y="1120"/>
                </a:cubicBezTo>
                <a:cubicBezTo>
                  <a:pt x="1323" y="1121"/>
                  <a:pt x="1322" y="1123"/>
                  <a:pt x="1321" y="1124"/>
                </a:cubicBezTo>
                <a:cubicBezTo>
                  <a:pt x="1320" y="1125"/>
                  <a:pt x="1319" y="1126"/>
                  <a:pt x="1319" y="1127"/>
                </a:cubicBezTo>
                <a:cubicBezTo>
                  <a:pt x="1309" y="1117"/>
                  <a:pt x="1297" y="1109"/>
                  <a:pt x="1284" y="1107"/>
                </a:cubicBezTo>
                <a:cubicBezTo>
                  <a:pt x="1259" y="1117"/>
                  <a:pt x="1241" y="1124"/>
                  <a:pt x="1215" y="1136"/>
                </a:cubicBezTo>
                <a:cubicBezTo>
                  <a:pt x="1200" y="1109"/>
                  <a:pt x="1200" y="1109"/>
                  <a:pt x="1200" y="1109"/>
                </a:cubicBezTo>
                <a:cubicBezTo>
                  <a:pt x="1219" y="1100"/>
                  <a:pt x="1252" y="1102"/>
                  <a:pt x="1263" y="1082"/>
                </a:cubicBezTo>
                <a:cubicBezTo>
                  <a:pt x="1265" y="1064"/>
                  <a:pt x="1226" y="1046"/>
                  <a:pt x="1228" y="1029"/>
                </a:cubicBezTo>
                <a:cubicBezTo>
                  <a:pt x="1237" y="1025"/>
                  <a:pt x="1247" y="1021"/>
                  <a:pt x="1249" y="1004"/>
                </a:cubicBezTo>
                <a:cubicBezTo>
                  <a:pt x="1222" y="1014"/>
                  <a:pt x="1191" y="1044"/>
                  <a:pt x="1153" y="1045"/>
                </a:cubicBezTo>
                <a:cubicBezTo>
                  <a:pt x="1145" y="1041"/>
                  <a:pt x="1136" y="1036"/>
                  <a:pt x="1127" y="1030"/>
                </a:cubicBezTo>
                <a:cubicBezTo>
                  <a:pt x="1118" y="1023"/>
                  <a:pt x="1109" y="1015"/>
                  <a:pt x="1101" y="1001"/>
                </a:cubicBezTo>
                <a:cubicBezTo>
                  <a:pt x="1095" y="1007"/>
                  <a:pt x="1089" y="1011"/>
                  <a:pt x="1083" y="1015"/>
                </a:cubicBezTo>
                <a:cubicBezTo>
                  <a:pt x="1076" y="1018"/>
                  <a:pt x="1069" y="1022"/>
                  <a:pt x="1062" y="1024"/>
                </a:cubicBezTo>
                <a:cubicBezTo>
                  <a:pt x="1047" y="1028"/>
                  <a:pt x="1031" y="1031"/>
                  <a:pt x="1013" y="1030"/>
                </a:cubicBezTo>
                <a:cubicBezTo>
                  <a:pt x="978" y="1030"/>
                  <a:pt x="936" y="1022"/>
                  <a:pt x="890" y="1009"/>
                </a:cubicBezTo>
                <a:cubicBezTo>
                  <a:pt x="881" y="1005"/>
                  <a:pt x="872" y="1007"/>
                  <a:pt x="861" y="1012"/>
                </a:cubicBezTo>
                <a:cubicBezTo>
                  <a:pt x="855" y="1015"/>
                  <a:pt x="850" y="1019"/>
                  <a:pt x="844" y="1023"/>
                </a:cubicBezTo>
                <a:cubicBezTo>
                  <a:pt x="841" y="1025"/>
                  <a:pt x="839" y="1027"/>
                  <a:pt x="836" y="1030"/>
                </a:cubicBezTo>
                <a:cubicBezTo>
                  <a:pt x="833" y="1032"/>
                  <a:pt x="830" y="1034"/>
                  <a:pt x="827" y="1038"/>
                </a:cubicBezTo>
                <a:cubicBezTo>
                  <a:pt x="819" y="1045"/>
                  <a:pt x="812" y="1052"/>
                  <a:pt x="805" y="1060"/>
                </a:cubicBezTo>
                <a:cubicBezTo>
                  <a:pt x="795" y="1072"/>
                  <a:pt x="795" y="1072"/>
                  <a:pt x="795" y="1072"/>
                </a:cubicBezTo>
                <a:cubicBezTo>
                  <a:pt x="790" y="1078"/>
                  <a:pt x="790" y="1078"/>
                  <a:pt x="790" y="1078"/>
                </a:cubicBezTo>
                <a:cubicBezTo>
                  <a:pt x="788" y="1079"/>
                  <a:pt x="788" y="1079"/>
                  <a:pt x="788" y="1079"/>
                </a:cubicBezTo>
                <a:cubicBezTo>
                  <a:pt x="788" y="1080"/>
                  <a:pt x="787" y="1080"/>
                  <a:pt x="787" y="1081"/>
                </a:cubicBezTo>
                <a:cubicBezTo>
                  <a:pt x="787" y="1081"/>
                  <a:pt x="787" y="1081"/>
                  <a:pt x="787" y="1081"/>
                </a:cubicBezTo>
                <a:cubicBezTo>
                  <a:pt x="786" y="1082"/>
                  <a:pt x="785" y="1082"/>
                  <a:pt x="784" y="1083"/>
                </a:cubicBezTo>
                <a:cubicBezTo>
                  <a:pt x="777" y="1085"/>
                  <a:pt x="777" y="1085"/>
                  <a:pt x="777" y="1085"/>
                </a:cubicBezTo>
                <a:cubicBezTo>
                  <a:pt x="770" y="1088"/>
                  <a:pt x="770" y="1088"/>
                  <a:pt x="770" y="1088"/>
                </a:cubicBezTo>
                <a:cubicBezTo>
                  <a:pt x="767" y="1089"/>
                  <a:pt x="767" y="1089"/>
                  <a:pt x="767" y="1089"/>
                </a:cubicBezTo>
                <a:cubicBezTo>
                  <a:pt x="765" y="1090"/>
                  <a:pt x="765" y="1090"/>
                  <a:pt x="765" y="1090"/>
                </a:cubicBezTo>
                <a:cubicBezTo>
                  <a:pt x="765" y="1090"/>
                  <a:pt x="765" y="1090"/>
                  <a:pt x="765" y="1090"/>
                </a:cubicBezTo>
                <a:cubicBezTo>
                  <a:pt x="768" y="1086"/>
                  <a:pt x="760" y="1095"/>
                  <a:pt x="761" y="1094"/>
                </a:cubicBezTo>
                <a:cubicBezTo>
                  <a:pt x="761" y="1094"/>
                  <a:pt x="761" y="1094"/>
                  <a:pt x="761" y="1094"/>
                </a:cubicBezTo>
                <a:cubicBezTo>
                  <a:pt x="761" y="1094"/>
                  <a:pt x="761" y="1094"/>
                  <a:pt x="761" y="1094"/>
                </a:cubicBezTo>
                <a:cubicBezTo>
                  <a:pt x="759" y="1095"/>
                  <a:pt x="759" y="1095"/>
                  <a:pt x="759" y="1095"/>
                </a:cubicBezTo>
                <a:cubicBezTo>
                  <a:pt x="747" y="1103"/>
                  <a:pt x="735" y="1111"/>
                  <a:pt x="723" y="1121"/>
                </a:cubicBezTo>
                <a:cubicBezTo>
                  <a:pt x="711" y="1130"/>
                  <a:pt x="699" y="1141"/>
                  <a:pt x="687" y="1151"/>
                </a:cubicBezTo>
                <a:cubicBezTo>
                  <a:pt x="681" y="1157"/>
                  <a:pt x="676" y="1163"/>
                  <a:pt x="670" y="1168"/>
                </a:cubicBezTo>
                <a:cubicBezTo>
                  <a:pt x="661" y="1177"/>
                  <a:pt x="661" y="1177"/>
                  <a:pt x="661" y="1177"/>
                </a:cubicBezTo>
                <a:cubicBezTo>
                  <a:pt x="653" y="1186"/>
                  <a:pt x="653" y="1186"/>
                  <a:pt x="653" y="1186"/>
                </a:cubicBezTo>
                <a:cubicBezTo>
                  <a:pt x="608" y="1236"/>
                  <a:pt x="566" y="1299"/>
                  <a:pt x="532" y="1372"/>
                </a:cubicBezTo>
                <a:cubicBezTo>
                  <a:pt x="515" y="1408"/>
                  <a:pt x="500" y="1448"/>
                  <a:pt x="487" y="1489"/>
                </a:cubicBezTo>
                <a:cubicBezTo>
                  <a:pt x="484" y="1499"/>
                  <a:pt x="481" y="1510"/>
                  <a:pt x="478" y="1520"/>
                </a:cubicBezTo>
                <a:cubicBezTo>
                  <a:pt x="473" y="1536"/>
                  <a:pt x="473" y="1536"/>
                  <a:pt x="473" y="1536"/>
                </a:cubicBezTo>
                <a:cubicBezTo>
                  <a:pt x="469" y="1557"/>
                  <a:pt x="469" y="1557"/>
                  <a:pt x="469" y="1557"/>
                </a:cubicBezTo>
                <a:cubicBezTo>
                  <a:pt x="465" y="1578"/>
                  <a:pt x="465" y="1578"/>
                  <a:pt x="465" y="1578"/>
                </a:cubicBezTo>
                <a:cubicBezTo>
                  <a:pt x="461" y="1599"/>
                  <a:pt x="461" y="1599"/>
                  <a:pt x="461" y="1599"/>
                </a:cubicBezTo>
                <a:cubicBezTo>
                  <a:pt x="459" y="1603"/>
                  <a:pt x="458" y="1607"/>
                  <a:pt x="456" y="1611"/>
                </a:cubicBezTo>
                <a:cubicBezTo>
                  <a:pt x="454" y="1614"/>
                  <a:pt x="454" y="1614"/>
                  <a:pt x="454" y="1614"/>
                </a:cubicBezTo>
                <a:cubicBezTo>
                  <a:pt x="454" y="1615"/>
                  <a:pt x="454" y="1615"/>
                  <a:pt x="454" y="1615"/>
                </a:cubicBezTo>
                <a:cubicBezTo>
                  <a:pt x="453" y="1616"/>
                  <a:pt x="453" y="1616"/>
                  <a:pt x="453" y="1616"/>
                </a:cubicBezTo>
                <a:cubicBezTo>
                  <a:pt x="453" y="1616"/>
                  <a:pt x="453" y="1616"/>
                  <a:pt x="453" y="1616"/>
                </a:cubicBezTo>
                <a:cubicBezTo>
                  <a:pt x="453" y="1613"/>
                  <a:pt x="453" y="1646"/>
                  <a:pt x="453" y="1632"/>
                </a:cubicBezTo>
                <a:cubicBezTo>
                  <a:pt x="453" y="1632"/>
                  <a:pt x="453" y="1632"/>
                  <a:pt x="453" y="1632"/>
                </a:cubicBezTo>
                <a:cubicBezTo>
                  <a:pt x="453" y="1633"/>
                  <a:pt x="453" y="1633"/>
                  <a:pt x="453" y="1633"/>
                </a:cubicBezTo>
                <a:cubicBezTo>
                  <a:pt x="450" y="1643"/>
                  <a:pt x="450" y="1643"/>
                  <a:pt x="450" y="1643"/>
                </a:cubicBezTo>
                <a:cubicBezTo>
                  <a:pt x="448" y="1650"/>
                  <a:pt x="446" y="1656"/>
                  <a:pt x="444" y="1663"/>
                </a:cubicBezTo>
                <a:cubicBezTo>
                  <a:pt x="440" y="1677"/>
                  <a:pt x="436" y="1691"/>
                  <a:pt x="432" y="1705"/>
                </a:cubicBezTo>
                <a:cubicBezTo>
                  <a:pt x="428" y="1720"/>
                  <a:pt x="423" y="1735"/>
                  <a:pt x="418" y="1749"/>
                </a:cubicBezTo>
                <a:cubicBezTo>
                  <a:pt x="414" y="1764"/>
                  <a:pt x="409" y="1780"/>
                  <a:pt x="404" y="1796"/>
                </a:cubicBezTo>
                <a:cubicBezTo>
                  <a:pt x="397" y="1804"/>
                  <a:pt x="387" y="1817"/>
                  <a:pt x="376" y="1831"/>
                </a:cubicBezTo>
                <a:cubicBezTo>
                  <a:pt x="366" y="1845"/>
                  <a:pt x="356" y="1858"/>
                  <a:pt x="350" y="1869"/>
                </a:cubicBezTo>
                <a:cubicBezTo>
                  <a:pt x="349" y="1876"/>
                  <a:pt x="348" y="1884"/>
                  <a:pt x="347" y="1892"/>
                </a:cubicBezTo>
                <a:cubicBezTo>
                  <a:pt x="347" y="1896"/>
                  <a:pt x="347" y="1900"/>
                  <a:pt x="347" y="1904"/>
                </a:cubicBezTo>
                <a:cubicBezTo>
                  <a:pt x="346" y="1910"/>
                  <a:pt x="346" y="1910"/>
                  <a:pt x="346" y="1910"/>
                </a:cubicBezTo>
                <a:cubicBezTo>
                  <a:pt x="346" y="1911"/>
                  <a:pt x="346" y="1912"/>
                  <a:pt x="347" y="1914"/>
                </a:cubicBezTo>
                <a:cubicBezTo>
                  <a:pt x="347" y="1918"/>
                  <a:pt x="347" y="1918"/>
                  <a:pt x="347" y="1918"/>
                </a:cubicBezTo>
                <a:cubicBezTo>
                  <a:pt x="348" y="1940"/>
                  <a:pt x="351" y="1963"/>
                  <a:pt x="356" y="1986"/>
                </a:cubicBezTo>
                <a:cubicBezTo>
                  <a:pt x="356" y="1987"/>
                  <a:pt x="356" y="1987"/>
                  <a:pt x="356" y="1987"/>
                </a:cubicBezTo>
                <a:cubicBezTo>
                  <a:pt x="356" y="1987"/>
                  <a:pt x="356" y="1987"/>
                  <a:pt x="356" y="1987"/>
                </a:cubicBezTo>
                <a:cubicBezTo>
                  <a:pt x="356" y="1988"/>
                  <a:pt x="356" y="1988"/>
                  <a:pt x="356" y="1988"/>
                </a:cubicBezTo>
                <a:cubicBezTo>
                  <a:pt x="356" y="1989"/>
                  <a:pt x="356" y="1989"/>
                  <a:pt x="356" y="1989"/>
                </a:cubicBezTo>
                <a:cubicBezTo>
                  <a:pt x="356" y="1992"/>
                  <a:pt x="356" y="1992"/>
                  <a:pt x="356" y="1992"/>
                </a:cubicBezTo>
                <a:cubicBezTo>
                  <a:pt x="356" y="1994"/>
                  <a:pt x="356" y="1994"/>
                  <a:pt x="356" y="1994"/>
                </a:cubicBezTo>
                <a:cubicBezTo>
                  <a:pt x="342" y="2001"/>
                  <a:pt x="328" y="2009"/>
                  <a:pt x="314" y="2017"/>
                </a:cubicBezTo>
                <a:cubicBezTo>
                  <a:pt x="280" y="2036"/>
                  <a:pt x="243" y="2060"/>
                  <a:pt x="205" y="2090"/>
                </a:cubicBezTo>
                <a:cubicBezTo>
                  <a:pt x="167" y="2120"/>
                  <a:pt x="128" y="2157"/>
                  <a:pt x="92" y="2201"/>
                </a:cubicBezTo>
                <a:cubicBezTo>
                  <a:pt x="56" y="2245"/>
                  <a:pt x="23" y="2296"/>
                  <a:pt x="0" y="2350"/>
                </a:cubicBezTo>
                <a:cubicBezTo>
                  <a:pt x="36" y="2302"/>
                  <a:pt x="77" y="2268"/>
                  <a:pt x="114" y="2236"/>
                </a:cubicBezTo>
                <a:cubicBezTo>
                  <a:pt x="152" y="2205"/>
                  <a:pt x="187" y="2177"/>
                  <a:pt x="219" y="2141"/>
                </a:cubicBezTo>
                <a:cubicBezTo>
                  <a:pt x="229" y="2152"/>
                  <a:pt x="251" y="2175"/>
                  <a:pt x="268" y="2162"/>
                </a:cubicBezTo>
                <a:cubicBezTo>
                  <a:pt x="283" y="2153"/>
                  <a:pt x="296" y="2145"/>
                  <a:pt x="309" y="2136"/>
                </a:cubicBezTo>
                <a:cubicBezTo>
                  <a:pt x="322" y="2128"/>
                  <a:pt x="335" y="2120"/>
                  <a:pt x="348" y="2112"/>
                </a:cubicBezTo>
                <a:cubicBezTo>
                  <a:pt x="354" y="2108"/>
                  <a:pt x="360" y="2104"/>
                  <a:pt x="366" y="2100"/>
                </a:cubicBezTo>
                <a:cubicBezTo>
                  <a:pt x="375" y="2095"/>
                  <a:pt x="375" y="2095"/>
                  <a:pt x="375" y="2095"/>
                </a:cubicBezTo>
                <a:cubicBezTo>
                  <a:pt x="377" y="2093"/>
                  <a:pt x="380" y="2092"/>
                  <a:pt x="383" y="2090"/>
                </a:cubicBezTo>
                <a:cubicBezTo>
                  <a:pt x="384" y="2090"/>
                  <a:pt x="385" y="2089"/>
                  <a:pt x="385" y="2089"/>
                </a:cubicBezTo>
                <a:cubicBezTo>
                  <a:pt x="386" y="2089"/>
                  <a:pt x="386" y="2090"/>
                  <a:pt x="386" y="2090"/>
                </a:cubicBezTo>
                <a:cubicBezTo>
                  <a:pt x="387" y="2092"/>
                  <a:pt x="389" y="2094"/>
                  <a:pt x="390" y="2096"/>
                </a:cubicBezTo>
                <a:cubicBezTo>
                  <a:pt x="391" y="2097"/>
                  <a:pt x="391" y="2097"/>
                  <a:pt x="391" y="2097"/>
                </a:cubicBezTo>
                <a:cubicBezTo>
                  <a:pt x="391" y="2097"/>
                  <a:pt x="391" y="2097"/>
                  <a:pt x="391" y="2098"/>
                </a:cubicBezTo>
                <a:cubicBezTo>
                  <a:pt x="393" y="2101"/>
                  <a:pt x="393" y="2101"/>
                  <a:pt x="393" y="2101"/>
                </a:cubicBezTo>
                <a:cubicBezTo>
                  <a:pt x="397" y="2108"/>
                  <a:pt x="397" y="2108"/>
                  <a:pt x="397" y="2108"/>
                </a:cubicBezTo>
                <a:cubicBezTo>
                  <a:pt x="401" y="2115"/>
                  <a:pt x="405" y="2121"/>
                  <a:pt x="409" y="2127"/>
                </a:cubicBezTo>
                <a:cubicBezTo>
                  <a:pt x="403" y="2135"/>
                  <a:pt x="398" y="2144"/>
                  <a:pt x="392" y="2152"/>
                </a:cubicBezTo>
                <a:cubicBezTo>
                  <a:pt x="386" y="2162"/>
                  <a:pt x="380" y="2172"/>
                  <a:pt x="374" y="2181"/>
                </a:cubicBezTo>
                <a:cubicBezTo>
                  <a:pt x="369" y="2192"/>
                  <a:pt x="363" y="2202"/>
                  <a:pt x="357" y="2212"/>
                </a:cubicBezTo>
                <a:cubicBezTo>
                  <a:pt x="349" y="2219"/>
                  <a:pt x="363" y="2248"/>
                  <a:pt x="393" y="2264"/>
                </a:cubicBezTo>
                <a:cubicBezTo>
                  <a:pt x="385" y="2271"/>
                  <a:pt x="377" y="2277"/>
                  <a:pt x="370" y="2284"/>
                </a:cubicBezTo>
                <a:cubicBezTo>
                  <a:pt x="353" y="2298"/>
                  <a:pt x="395" y="2325"/>
                  <a:pt x="378" y="2340"/>
                </a:cubicBezTo>
                <a:cubicBezTo>
                  <a:pt x="374" y="2350"/>
                  <a:pt x="369" y="2360"/>
                  <a:pt x="363" y="2370"/>
                </a:cubicBezTo>
                <a:cubicBezTo>
                  <a:pt x="357" y="2381"/>
                  <a:pt x="351" y="2391"/>
                  <a:pt x="344" y="2401"/>
                </a:cubicBezTo>
                <a:cubicBezTo>
                  <a:pt x="341" y="2406"/>
                  <a:pt x="338" y="2410"/>
                  <a:pt x="334" y="2415"/>
                </a:cubicBezTo>
                <a:cubicBezTo>
                  <a:pt x="323" y="2429"/>
                  <a:pt x="323" y="2429"/>
                  <a:pt x="323" y="2429"/>
                </a:cubicBezTo>
                <a:cubicBezTo>
                  <a:pt x="316" y="2439"/>
                  <a:pt x="308" y="2449"/>
                  <a:pt x="300" y="2458"/>
                </a:cubicBezTo>
                <a:cubicBezTo>
                  <a:pt x="284" y="2476"/>
                  <a:pt x="266" y="2497"/>
                  <a:pt x="248" y="2516"/>
                </a:cubicBezTo>
                <a:cubicBezTo>
                  <a:pt x="241" y="2523"/>
                  <a:pt x="241" y="2523"/>
                  <a:pt x="241" y="2523"/>
                </a:cubicBezTo>
                <a:cubicBezTo>
                  <a:pt x="238" y="2527"/>
                  <a:pt x="238" y="2527"/>
                  <a:pt x="238" y="2527"/>
                </a:cubicBezTo>
                <a:cubicBezTo>
                  <a:pt x="236" y="2528"/>
                  <a:pt x="236" y="2528"/>
                  <a:pt x="236" y="2528"/>
                </a:cubicBezTo>
                <a:cubicBezTo>
                  <a:pt x="230" y="2535"/>
                  <a:pt x="230" y="2535"/>
                  <a:pt x="230" y="2535"/>
                </a:cubicBezTo>
                <a:cubicBezTo>
                  <a:pt x="220" y="2545"/>
                  <a:pt x="220" y="2545"/>
                  <a:pt x="220" y="2545"/>
                </a:cubicBezTo>
                <a:cubicBezTo>
                  <a:pt x="210" y="2555"/>
                  <a:pt x="210" y="2555"/>
                  <a:pt x="210" y="2555"/>
                </a:cubicBezTo>
                <a:cubicBezTo>
                  <a:pt x="208" y="2558"/>
                  <a:pt x="208" y="2558"/>
                  <a:pt x="208" y="2558"/>
                </a:cubicBezTo>
                <a:cubicBezTo>
                  <a:pt x="207" y="2559"/>
                  <a:pt x="207" y="2559"/>
                  <a:pt x="207" y="2559"/>
                </a:cubicBezTo>
                <a:cubicBezTo>
                  <a:pt x="206" y="2560"/>
                  <a:pt x="206" y="2560"/>
                  <a:pt x="206" y="2560"/>
                </a:cubicBezTo>
                <a:cubicBezTo>
                  <a:pt x="206" y="2560"/>
                  <a:pt x="206" y="2560"/>
                  <a:pt x="205" y="2561"/>
                </a:cubicBezTo>
                <a:cubicBezTo>
                  <a:pt x="193" y="2575"/>
                  <a:pt x="193" y="2575"/>
                  <a:pt x="193" y="2575"/>
                </a:cubicBezTo>
                <a:cubicBezTo>
                  <a:pt x="176" y="2595"/>
                  <a:pt x="160" y="2615"/>
                  <a:pt x="145" y="2635"/>
                </a:cubicBezTo>
                <a:cubicBezTo>
                  <a:pt x="133" y="2652"/>
                  <a:pt x="121" y="2670"/>
                  <a:pt x="109" y="2688"/>
                </a:cubicBezTo>
                <a:cubicBezTo>
                  <a:pt x="103" y="2696"/>
                  <a:pt x="98" y="2706"/>
                  <a:pt x="93" y="2715"/>
                </a:cubicBezTo>
                <a:cubicBezTo>
                  <a:pt x="87" y="2725"/>
                  <a:pt x="82" y="2734"/>
                  <a:pt x="77" y="2744"/>
                </a:cubicBezTo>
                <a:cubicBezTo>
                  <a:pt x="67" y="2763"/>
                  <a:pt x="58" y="2783"/>
                  <a:pt x="50" y="2803"/>
                </a:cubicBezTo>
                <a:cubicBezTo>
                  <a:pt x="17" y="2884"/>
                  <a:pt x="2" y="2973"/>
                  <a:pt x="7" y="3054"/>
                </a:cubicBezTo>
                <a:cubicBezTo>
                  <a:pt x="13" y="3034"/>
                  <a:pt x="21" y="3015"/>
                  <a:pt x="28" y="2998"/>
                </a:cubicBezTo>
                <a:cubicBezTo>
                  <a:pt x="30" y="2994"/>
                  <a:pt x="32" y="2989"/>
                  <a:pt x="34" y="2985"/>
                </a:cubicBezTo>
                <a:cubicBezTo>
                  <a:pt x="36" y="2981"/>
                  <a:pt x="38" y="2976"/>
                  <a:pt x="40" y="2972"/>
                </a:cubicBezTo>
                <a:cubicBezTo>
                  <a:pt x="44" y="2964"/>
                  <a:pt x="48" y="2955"/>
                  <a:pt x="52" y="2947"/>
                </a:cubicBezTo>
                <a:cubicBezTo>
                  <a:pt x="56" y="2939"/>
                  <a:pt x="60" y="2930"/>
                  <a:pt x="63" y="2922"/>
                </a:cubicBezTo>
                <a:cubicBezTo>
                  <a:pt x="67" y="2913"/>
                  <a:pt x="71" y="2905"/>
                  <a:pt x="74" y="2896"/>
                </a:cubicBezTo>
                <a:cubicBezTo>
                  <a:pt x="77" y="2887"/>
                  <a:pt x="80" y="2878"/>
                  <a:pt x="82" y="2869"/>
                </a:cubicBezTo>
                <a:cubicBezTo>
                  <a:pt x="85" y="2859"/>
                  <a:pt x="87" y="2850"/>
                  <a:pt x="89" y="2839"/>
                </a:cubicBezTo>
                <a:cubicBezTo>
                  <a:pt x="104" y="2844"/>
                  <a:pt x="135" y="2855"/>
                  <a:pt x="142" y="2837"/>
                </a:cubicBezTo>
                <a:cubicBezTo>
                  <a:pt x="156" y="2811"/>
                  <a:pt x="171" y="2784"/>
                  <a:pt x="185" y="2758"/>
                </a:cubicBezTo>
                <a:cubicBezTo>
                  <a:pt x="192" y="2744"/>
                  <a:pt x="200" y="2732"/>
                  <a:pt x="208" y="2720"/>
                </a:cubicBezTo>
                <a:cubicBezTo>
                  <a:pt x="215" y="2708"/>
                  <a:pt x="223" y="2697"/>
                  <a:pt x="231" y="2685"/>
                </a:cubicBezTo>
                <a:cubicBezTo>
                  <a:pt x="241" y="2673"/>
                  <a:pt x="251" y="2661"/>
                  <a:pt x="262" y="2650"/>
                </a:cubicBezTo>
                <a:cubicBezTo>
                  <a:pt x="267" y="2644"/>
                  <a:pt x="272" y="2639"/>
                  <a:pt x="278" y="2635"/>
                </a:cubicBezTo>
                <a:cubicBezTo>
                  <a:pt x="283" y="2630"/>
                  <a:pt x="290" y="2624"/>
                  <a:pt x="291" y="2624"/>
                </a:cubicBezTo>
                <a:cubicBezTo>
                  <a:pt x="304" y="2620"/>
                  <a:pt x="318" y="2620"/>
                  <a:pt x="335" y="2624"/>
                </a:cubicBezTo>
                <a:cubicBezTo>
                  <a:pt x="337" y="2625"/>
                  <a:pt x="340" y="2625"/>
                  <a:pt x="343" y="2626"/>
                </a:cubicBezTo>
                <a:cubicBezTo>
                  <a:pt x="344" y="2627"/>
                  <a:pt x="346" y="2627"/>
                  <a:pt x="347" y="2628"/>
                </a:cubicBezTo>
                <a:cubicBezTo>
                  <a:pt x="350" y="2628"/>
                  <a:pt x="350" y="2628"/>
                  <a:pt x="350" y="2628"/>
                </a:cubicBezTo>
                <a:cubicBezTo>
                  <a:pt x="350" y="2628"/>
                  <a:pt x="350" y="2628"/>
                  <a:pt x="350" y="2628"/>
                </a:cubicBezTo>
                <a:cubicBezTo>
                  <a:pt x="349" y="2629"/>
                  <a:pt x="357" y="2621"/>
                  <a:pt x="354" y="2625"/>
                </a:cubicBezTo>
                <a:cubicBezTo>
                  <a:pt x="354" y="2625"/>
                  <a:pt x="354" y="2625"/>
                  <a:pt x="354" y="2625"/>
                </a:cubicBezTo>
                <a:cubicBezTo>
                  <a:pt x="354" y="2625"/>
                  <a:pt x="354" y="2625"/>
                  <a:pt x="354" y="2625"/>
                </a:cubicBezTo>
                <a:cubicBezTo>
                  <a:pt x="354" y="2625"/>
                  <a:pt x="354" y="2625"/>
                  <a:pt x="354" y="2625"/>
                </a:cubicBezTo>
                <a:cubicBezTo>
                  <a:pt x="354" y="2625"/>
                  <a:pt x="354" y="2625"/>
                  <a:pt x="354" y="2625"/>
                </a:cubicBezTo>
                <a:cubicBezTo>
                  <a:pt x="355" y="2625"/>
                  <a:pt x="355" y="2625"/>
                  <a:pt x="355" y="2625"/>
                </a:cubicBezTo>
                <a:cubicBezTo>
                  <a:pt x="356" y="2625"/>
                  <a:pt x="356" y="2625"/>
                  <a:pt x="356" y="2625"/>
                </a:cubicBezTo>
                <a:cubicBezTo>
                  <a:pt x="364" y="2627"/>
                  <a:pt x="372" y="2629"/>
                  <a:pt x="381" y="2630"/>
                </a:cubicBezTo>
                <a:cubicBezTo>
                  <a:pt x="397" y="2633"/>
                  <a:pt x="414" y="2632"/>
                  <a:pt x="426" y="2620"/>
                </a:cubicBezTo>
                <a:cubicBezTo>
                  <a:pt x="426" y="2620"/>
                  <a:pt x="426" y="2620"/>
                  <a:pt x="426" y="2620"/>
                </a:cubicBezTo>
                <a:cubicBezTo>
                  <a:pt x="402" y="2645"/>
                  <a:pt x="402" y="2645"/>
                  <a:pt x="402" y="2645"/>
                </a:cubicBezTo>
                <a:cubicBezTo>
                  <a:pt x="412" y="2652"/>
                  <a:pt x="429" y="2666"/>
                  <a:pt x="436" y="2672"/>
                </a:cubicBezTo>
                <a:cubicBezTo>
                  <a:pt x="427" y="2676"/>
                  <a:pt x="413" y="2674"/>
                  <a:pt x="398" y="2672"/>
                </a:cubicBezTo>
                <a:cubicBezTo>
                  <a:pt x="393" y="2703"/>
                  <a:pt x="370" y="2746"/>
                  <a:pt x="345" y="2781"/>
                </a:cubicBezTo>
                <a:cubicBezTo>
                  <a:pt x="320" y="2816"/>
                  <a:pt x="293" y="2843"/>
                  <a:pt x="282" y="2841"/>
                </a:cubicBezTo>
                <a:cubicBezTo>
                  <a:pt x="275" y="2848"/>
                  <a:pt x="259" y="2859"/>
                  <a:pt x="238" y="2870"/>
                </a:cubicBezTo>
                <a:cubicBezTo>
                  <a:pt x="218" y="2882"/>
                  <a:pt x="193" y="2894"/>
                  <a:pt x="167" y="2906"/>
                </a:cubicBezTo>
                <a:cubicBezTo>
                  <a:pt x="156" y="2910"/>
                  <a:pt x="146" y="2914"/>
                  <a:pt x="136" y="2917"/>
                </a:cubicBezTo>
                <a:cubicBezTo>
                  <a:pt x="126" y="2921"/>
                  <a:pt x="117" y="2925"/>
                  <a:pt x="109" y="2929"/>
                </a:cubicBezTo>
                <a:cubicBezTo>
                  <a:pt x="93" y="2937"/>
                  <a:pt x="81" y="2946"/>
                  <a:pt x="75" y="2952"/>
                </a:cubicBezTo>
                <a:cubicBezTo>
                  <a:pt x="53" y="2961"/>
                  <a:pt x="48" y="2989"/>
                  <a:pt x="55" y="3026"/>
                </a:cubicBezTo>
                <a:cubicBezTo>
                  <a:pt x="56" y="3044"/>
                  <a:pt x="59" y="3064"/>
                  <a:pt x="62" y="3085"/>
                </a:cubicBezTo>
                <a:cubicBezTo>
                  <a:pt x="62" y="3090"/>
                  <a:pt x="63" y="3095"/>
                  <a:pt x="64" y="3101"/>
                </a:cubicBezTo>
                <a:cubicBezTo>
                  <a:pt x="64" y="3104"/>
                  <a:pt x="65" y="3106"/>
                  <a:pt x="65" y="3109"/>
                </a:cubicBezTo>
                <a:cubicBezTo>
                  <a:pt x="65" y="3111"/>
                  <a:pt x="66" y="3112"/>
                  <a:pt x="67" y="3114"/>
                </a:cubicBezTo>
                <a:cubicBezTo>
                  <a:pt x="69" y="3119"/>
                  <a:pt x="69" y="3119"/>
                  <a:pt x="69" y="3119"/>
                </a:cubicBezTo>
                <a:cubicBezTo>
                  <a:pt x="76" y="3131"/>
                  <a:pt x="83" y="3144"/>
                  <a:pt x="91" y="3157"/>
                </a:cubicBezTo>
                <a:cubicBezTo>
                  <a:pt x="104" y="3175"/>
                  <a:pt x="119" y="3192"/>
                  <a:pt x="134" y="3209"/>
                </a:cubicBezTo>
                <a:cubicBezTo>
                  <a:pt x="140" y="3216"/>
                  <a:pt x="140" y="3216"/>
                  <a:pt x="140" y="3216"/>
                </a:cubicBezTo>
                <a:cubicBezTo>
                  <a:pt x="145" y="3222"/>
                  <a:pt x="145" y="3222"/>
                  <a:pt x="145" y="3222"/>
                </a:cubicBezTo>
                <a:cubicBezTo>
                  <a:pt x="155" y="3233"/>
                  <a:pt x="155" y="3233"/>
                  <a:pt x="155" y="3233"/>
                </a:cubicBezTo>
                <a:cubicBezTo>
                  <a:pt x="161" y="3241"/>
                  <a:pt x="167" y="3248"/>
                  <a:pt x="173" y="3255"/>
                </a:cubicBezTo>
                <a:cubicBezTo>
                  <a:pt x="186" y="3269"/>
                  <a:pt x="198" y="3281"/>
                  <a:pt x="209" y="3292"/>
                </a:cubicBezTo>
                <a:cubicBezTo>
                  <a:pt x="221" y="3303"/>
                  <a:pt x="232" y="3312"/>
                  <a:pt x="241" y="3318"/>
                </a:cubicBezTo>
                <a:cubicBezTo>
                  <a:pt x="284" y="3356"/>
                  <a:pt x="228" y="3394"/>
                  <a:pt x="220" y="3440"/>
                </a:cubicBezTo>
                <a:cubicBezTo>
                  <a:pt x="245" y="3436"/>
                  <a:pt x="262" y="3446"/>
                  <a:pt x="279" y="3457"/>
                </a:cubicBezTo>
                <a:cubicBezTo>
                  <a:pt x="296" y="3467"/>
                  <a:pt x="313" y="3477"/>
                  <a:pt x="339" y="3473"/>
                </a:cubicBezTo>
                <a:cubicBezTo>
                  <a:pt x="338" y="3477"/>
                  <a:pt x="346" y="3482"/>
                  <a:pt x="361" y="3487"/>
                </a:cubicBezTo>
                <a:cubicBezTo>
                  <a:pt x="375" y="3492"/>
                  <a:pt x="394" y="3498"/>
                  <a:pt x="417" y="3503"/>
                </a:cubicBezTo>
                <a:cubicBezTo>
                  <a:pt x="461" y="3514"/>
                  <a:pt x="515" y="3524"/>
                  <a:pt x="551" y="3528"/>
                </a:cubicBezTo>
                <a:cubicBezTo>
                  <a:pt x="551" y="3528"/>
                  <a:pt x="577" y="3515"/>
                  <a:pt x="649" y="3523"/>
                </a:cubicBezTo>
                <a:cubicBezTo>
                  <a:pt x="673" y="3525"/>
                  <a:pt x="674" y="3509"/>
                  <a:pt x="676" y="3494"/>
                </a:cubicBezTo>
                <a:cubicBezTo>
                  <a:pt x="674" y="3509"/>
                  <a:pt x="674" y="3509"/>
                  <a:pt x="673" y="3525"/>
                </a:cubicBezTo>
                <a:cubicBezTo>
                  <a:pt x="699" y="3496"/>
                  <a:pt x="742" y="3530"/>
                  <a:pt x="767" y="3517"/>
                </a:cubicBezTo>
                <a:cubicBezTo>
                  <a:pt x="766" y="3532"/>
                  <a:pt x="766" y="3532"/>
                  <a:pt x="764" y="3548"/>
                </a:cubicBezTo>
                <a:cubicBezTo>
                  <a:pt x="813" y="3521"/>
                  <a:pt x="857" y="3555"/>
                  <a:pt x="905" y="3543"/>
                </a:cubicBezTo>
                <a:cubicBezTo>
                  <a:pt x="903" y="3559"/>
                  <a:pt x="903" y="3559"/>
                  <a:pt x="902" y="3574"/>
                </a:cubicBezTo>
                <a:cubicBezTo>
                  <a:pt x="914" y="3575"/>
                  <a:pt x="925" y="3576"/>
                  <a:pt x="934" y="3579"/>
                </a:cubicBezTo>
                <a:cubicBezTo>
                  <a:pt x="942" y="3581"/>
                  <a:pt x="948" y="3585"/>
                  <a:pt x="947" y="3593"/>
                </a:cubicBezTo>
                <a:cubicBezTo>
                  <a:pt x="946" y="3608"/>
                  <a:pt x="946" y="3608"/>
                  <a:pt x="945" y="3624"/>
                </a:cubicBezTo>
                <a:cubicBezTo>
                  <a:pt x="967" y="3641"/>
                  <a:pt x="1015" y="3613"/>
                  <a:pt x="1012" y="3643"/>
                </a:cubicBezTo>
                <a:cubicBezTo>
                  <a:pt x="1014" y="3628"/>
                  <a:pt x="1014" y="3628"/>
                  <a:pt x="1015" y="3613"/>
                </a:cubicBezTo>
                <a:cubicBezTo>
                  <a:pt x="1060" y="3616"/>
                  <a:pt x="1100" y="3622"/>
                  <a:pt x="1137" y="3630"/>
                </a:cubicBezTo>
                <a:cubicBezTo>
                  <a:pt x="1155" y="3634"/>
                  <a:pt x="1173" y="3639"/>
                  <a:pt x="1190" y="3643"/>
                </a:cubicBezTo>
                <a:cubicBezTo>
                  <a:pt x="1199" y="3646"/>
                  <a:pt x="1208" y="3648"/>
                  <a:pt x="1216" y="3651"/>
                </a:cubicBezTo>
                <a:cubicBezTo>
                  <a:pt x="1224" y="3653"/>
                  <a:pt x="1232" y="3655"/>
                  <a:pt x="1241" y="3658"/>
                </a:cubicBezTo>
                <a:cubicBezTo>
                  <a:pt x="1284" y="3675"/>
                  <a:pt x="1330" y="3687"/>
                  <a:pt x="1378" y="3695"/>
                </a:cubicBezTo>
                <a:cubicBezTo>
                  <a:pt x="1427" y="3703"/>
                  <a:pt x="1477" y="3707"/>
                  <a:pt x="1528" y="3708"/>
                </a:cubicBezTo>
                <a:cubicBezTo>
                  <a:pt x="1541" y="3708"/>
                  <a:pt x="1554" y="3708"/>
                  <a:pt x="1566" y="3708"/>
                </a:cubicBezTo>
                <a:cubicBezTo>
                  <a:pt x="1579" y="3708"/>
                  <a:pt x="1591" y="3708"/>
                  <a:pt x="1604" y="3708"/>
                </a:cubicBezTo>
                <a:cubicBezTo>
                  <a:pt x="1617" y="3707"/>
                  <a:pt x="1630" y="3707"/>
                  <a:pt x="1642" y="3706"/>
                </a:cubicBezTo>
                <a:cubicBezTo>
                  <a:pt x="1654" y="3706"/>
                  <a:pt x="1665" y="3705"/>
                  <a:pt x="1677" y="3704"/>
                </a:cubicBezTo>
                <a:cubicBezTo>
                  <a:pt x="1689" y="3703"/>
                  <a:pt x="1700" y="3702"/>
                  <a:pt x="1712" y="3702"/>
                </a:cubicBezTo>
                <a:cubicBezTo>
                  <a:pt x="1723" y="3701"/>
                  <a:pt x="1734" y="3700"/>
                  <a:pt x="1745" y="3699"/>
                </a:cubicBezTo>
                <a:cubicBezTo>
                  <a:pt x="1765" y="3697"/>
                  <a:pt x="1786" y="3695"/>
                  <a:pt x="1806" y="3693"/>
                </a:cubicBezTo>
                <a:cubicBezTo>
                  <a:pt x="1823" y="3694"/>
                  <a:pt x="1844" y="3666"/>
                  <a:pt x="1831" y="3633"/>
                </a:cubicBezTo>
                <a:cubicBezTo>
                  <a:pt x="1840" y="3634"/>
                  <a:pt x="1847" y="3635"/>
                  <a:pt x="1855" y="3636"/>
                </a:cubicBezTo>
                <a:cubicBezTo>
                  <a:pt x="1864" y="3637"/>
                  <a:pt x="1872" y="3638"/>
                  <a:pt x="1880" y="3639"/>
                </a:cubicBezTo>
                <a:cubicBezTo>
                  <a:pt x="1888" y="3640"/>
                  <a:pt x="1893" y="3638"/>
                  <a:pt x="1897" y="3634"/>
                </a:cubicBezTo>
                <a:cubicBezTo>
                  <a:pt x="1901" y="3631"/>
                  <a:pt x="1904" y="3625"/>
                  <a:pt x="1907" y="3620"/>
                </a:cubicBezTo>
                <a:cubicBezTo>
                  <a:pt x="1912" y="3609"/>
                  <a:pt x="1918" y="3598"/>
                  <a:pt x="1933" y="3601"/>
                </a:cubicBezTo>
                <a:cubicBezTo>
                  <a:pt x="1940" y="3600"/>
                  <a:pt x="1947" y="3599"/>
                  <a:pt x="1954" y="3598"/>
                </a:cubicBezTo>
                <a:cubicBezTo>
                  <a:pt x="1961" y="3597"/>
                  <a:pt x="1968" y="3597"/>
                  <a:pt x="1975" y="3597"/>
                </a:cubicBezTo>
                <a:cubicBezTo>
                  <a:pt x="1982" y="3597"/>
                  <a:pt x="1990" y="3597"/>
                  <a:pt x="1997" y="3597"/>
                </a:cubicBezTo>
                <a:cubicBezTo>
                  <a:pt x="2008" y="3597"/>
                  <a:pt x="2008" y="3597"/>
                  <a:pt x="2008" y="3597"/>
                </a:cubicBezTo>
                <a:cubicBezTo>
                  <a:pt x="2013" y="3597"/>
                  <a:pt x="2013" y="3597"/>
                  <a:pt x="2013" y="3597"/>
                </a:cubicBezTo>
                <a:cubicBezTo>
                  <a:pt x="2016" y="3597"/>
                  <a:pt x="2016" y="3597"/>
                  <a:pt x="2016" y="3597"/>
                </a:cubicBezTo>
                <a:cubicBezTo>
                  <a:pt x="2019" y="3597"/>
                  <a:pt x="2019" y="3597"/>
                  <a:pt x="2019" y="3597"/>
                </a:cubicBezTo>
                <a:cubicBezTo>
                  <a:pt x="2055" y="3600"/>
                  <a:pt x="2091" y="3603"/>
                  <a:pt x="2126" y="3608"/>
                </a:cubicBezTo>
                <a:cubicBezTo>
                  <a:pt x="2135" y="3609"/>
                  <a:pt x="2143" y="3611"/>
                  <a:pt x="2151" y="3612"/>
                </a:cubicBezTo>
                <a:cubicBezTo>
                  <a:pt x="2176" y="3616"/>
                  <a:pt x="2176" y="3616"/>
                  <a:pt x="2176" y="3616"/>
                </a:cubicBezTo>
                <a:cubicBezTo>
                  <a:pt x="2193" y="3619"/>
                  <a:pt x="2209" y="3622"/>
                  <a:pt x="2225" y="3626"/>
                </a:cubicBezTo>
                <a:cubicBezTo>
                  <a:pt x="2242" y="3629"/>
                  <a:pt x="2258" y="3633"/>
                  <a:pt x="2274" y="3637"/>
                </a:cubicBezTo>
                <a:cubicBezTo>
                  <a:pt x="2278" y="3638"/>
                  <a:pt x="2282" y="3639"/>
                  <a:pt x="2286" y="3640"/>
                </a:cubicBezTo>
                <a:cubicBezTo>
                  <a:pt x="2287" y="3641"/>
                  <a:pt x="2287" y="3642"/>
                  <a:pt x="2287" y="3643"/>
                </a:cubicBezTo>
                <a:cubicBezTo>
                  <a:pt x="2294" y="3642"/>
                  <a:pt x="2294" y="3642"/>
                  <a:pt x="2294" y="3642"/>
                </a:cubicBezTo>
                <a:cubicBezTo>
                  <a:pt x="2304" y="3644"/>
                  <a:pt x="2314" y="3647"/>
                  <a:pt x="2323" y="3649"/>
                </a:cubicBezTo>
                <a:cubicBezTo>
                  <a:pt x="2333" y="3652"/>
                  <a:pt x="2343" y="3654"/>
                  <a:pt x="2353" y="3657"/>
                </a:cubicBezTo>
                <a:cubicBezTo>
                  <a:pt x="2354" y="3662"/>
                  <a:pt x="2354" y="3662"/>
                  <a:pt x="2354" y="3662"/>
                </a:cubicBezTo>
                <a:cubicBezTo>
                  <a:pt x="2252" y="3681"/>
                  <a:pt x="2252" y="3681"/>
                  <a:pt x="2252" y="3681"/>
                </a:cubicBezTo>
                <a:cubicBezTo>
                  <a:pt x="2218" y="3686"/>
                  <a:pt x="2185" y="3694"/>
                  <a:pt x="2151" y="3700"/>
                </a:cubicBezTo>
                <a:cubicBezTo>
                  <a:pt x="1960" y="3737"/>
                  <a:pt x="1960" y="3737"/>
                  <a:pt x="1960" y="3737"/>
                </a:cubicBezTo>
                <a:cubicBezTo>
                  <a:pt x="1963" y="3752"/>
                  <a:pt x="1967" y="3767"/>
                  <a:pt x="1997" y="3761"/>
                </a:cubicBezTo>
                <a:cubicBezTo>
                  <a:pt x="1990" y="3763"/>
                  <a:pt x="1983" y="3764"/>
                  <a:pt x="1976" y="3765"/>
                </a:cubicBezTo>
                <a:cubicBezTo>
                  <a:pt x="1969" y="3767"/>
                  <a:pt x="1962" y="3768"/>
                  <a:pt x="1955" y="3769"/>
                </a:cubicBezTo>
                <a:cubicBezTo>
                  <a:pt x="1942" y="3771"/>
                  <a:pt x="1928" y="3773"/>
                  <a:pt x="1915" y="3776"/>
                </a:cubicBezTo>
                <a:cubicBezTo>
                  <a:pt x="1902" y="3780"/>
                  <a:pt x="1888" y="3783"/>
                  <a:pt x="1875" y="3787"/>
                </a:cubicBezTo>
                <a:cubicBezTo>
                  <a:pt x="1862" y="3791"/>
                  <a:pt x="1849" y="3797"/>
                  <a:pt x="1835" y="3802"/>
                </a:cubicBezTo>
                <a:cubicBezTo>
                  <a:pt x="1815" y="3810"/>
                  <a:pt x="1815" y="3810"/>
                  <a:pt x="1815" y="3810"/>
                </a:cubicBezTo>
                <a:cubicBezTo>
                  <a:pt x="1794" y="3819"/>
                  <a:pt x="1794" y="3819"/>
                  <a:pt x="1794" y="3819"/>
                </a:cubicBezTo>
                <a:cubicBezTo>
                  <a:pt x="1779" y="3825"/>
                  <a:pt x="1765" y="3832"/>
                  <a:pt x="1750" y="3838"/>
                </a:cubicBezTo>
                <a:cubicBezTo>
                  <a:pt x="1743" y="3841"/>
                  <a:pt x="1735" y="3844"/>
                  <a:pt x="1728" y="3847"/>
                </a:cubicBezTo>
                <a:cubicBezTo>
                  <a:pt x="1724" y="3849"/>
                  <a:pt x="1720" y="3850"/>
                  <a:pt x="1716" y="3852"/>
                </a:cubicBezTo>
                <a:cubicBezTo>
                  <a:pt x="1707" y="3856"/>
                  <a:pt x="1707" y="3856"/>
                  <a:pt x="1707" y="3856"/>
                </a:cubicBezTo>
                <a:cubicBezTo>
                  <a:pt x="1700" y="3859"/>
                  <a:pt x="1693" y="3863"/>
                  <a:pt x="1687" y="3866"/>
                </a:cubicBezTo>
                <a:cubicBezTo>
                  <a:pt x="1680" y="3869"/>
                  <a:pt x="1674" y="3872"/>
                  <a:pt x="1666" y="3875"/>
                </a:cubicBezTo>
                <a:cubicBezTo>
                  <a:pt x="1659" y="3879"/>
                  <a:pt x="1652" y="3882"/>
                  <a:pt x="1645" y="3885"/>
                </a:cubicBezTo>
                <a:cubicBezTo>
                  <a:pt x="1638" y="3889"/>
                  <a:pt x="1632" y="3892"/>
                  <a:pt x="1625" y="3896"/>
                </a:cubicBezTo>
                <a:cubicBezTo>
                  <a:pt x="1612" y="3907"/>
                  <a:pt x="1616" y="3922"/>
                  <a:pt x="1636" y="3933"/>
                </a:cubicBezTo>
                <a:cubicBezTo>
                  <a:pt x="1655" y="3944"/>
                  <a:pt x="1702" y="3947"/>
                  <a:pt x="1745" y="3941"/>
                </a:cubicBezTo>
                <a:cubicBezTo>
                  <a:pt x="1758" y="3936"/>
                  <a:pt x="1770" y="3932"/>
                  <a:pt x="1782" y="3928"/>
                </a:cubicBezTo>
                <a:cubicBezTo>
                  <a:pt x="1794" y="3923"/>
                  <a:pt x="1805" y="3919"/>
                  <a:pt x="1816" y="3915"/>
                </a:cubicBezTo>
                <a:cubicBezTo>
                  <a:pt x="1834" y="3907"/>
                  <a:pt x="1852" y="3899"/>
                  <a:pt x="1870" y="3892"/>
                </a:cubicBezTo>
                <a:cubicBezTo>
                  <a:pt x="1885" y="3886"/>
                  <a:pt x="1898" y="3881"/>
                  <a:pt x="1913" y="3876"/>
                </a:cubicBezTo>
                <a:cubicBezTo>
                  <a:pt x="1921" y="3873"/>
                  <a:pt x="1929" y="3871"/>
                  <a:pt x="1937" y="3868"/>
                </a:cubicBezTo>
                <a:cubicBezTo>
                  <a:pt x="1945" y="3866"/>
                  <a:pt x="1953" y="3864"/>
                  <a:pt x="1962" y="3862"/>
                </a:cubicBezTo>
                <a:cubicBezTo>
                  <a:pt x="1970" y="3892"/>
                  <a:pt x="1970" y="3892"/>
                  <a:pt x="1970" y="3892"/>
                </a:cubicBezTo>
                <a:cubicBezTo>
                  <a:pt x="1947" y="3896"/>
                  <a:pt x="1919" y="3902"/>
                  <a:pt x="1892" y="3911"/>
                </a:cubicBezTo>
                <a:cubicBezTo>
                  <a:pt x="1885" y="3913"/>
                  <a:pt x="1878" y="3915"/>
                  <a:pt x="1869" y="3919"/>
                </a:cubicBezTo>
                <a:cubicBezTo>
                  <a:pt x="1865" y="3921"/>
                  <a:pt x="1861" y="3922"/>
                  <a:pt x="1856" y="3924"/>
                </a:cubicBezTo>
                <a:cubicBezTo>
                  <a:pt x="1852" y="3926"/>
                  <a:pt x="1847" y="3928"/>
                  <a:pt x="1843" y="3930"/>
                </a:cubicBezTo>
                <a:cubicBezTo>
                  <a:pt x="1839" y="3932"/>
                  <a:pt x="1834" y="3934"/>
                  <a:pt x="1830" y="3936"/>
                </a:cubicBezTo>
                <a:cubicBezTo>
                  <a:pt x="1825" y="3938"/>
                  <a:pt x="1821" y="3941"/>
                  <a:pt x="1816" y="3943"/>
                </a:cubicBezTo>
                <a:cubicBezTo>
                  <a:pt x="1807" y="3947"/>
                  <a:pt x="1799" y="3952"/>
                  <a:pt x="1791" y="3957"/>
                </a:cubicBezTo>
                <a:cubicBezTo>
                  <a:pt x="1783" y="3964"/>
                  <a:pt x="1785" y="3969"/>
                  <a:pt x="1791" y="3972"/>
                </a:cubicBezTo>
                <a:cubicBezTo>
                  <a:pt x="1795" y="3974"/>
                  <a:pt x="1800" y="3975"/>
                  <a:pt x="1805" y="3976"/>
                </a:cubicBezTo>
                <a:cubicBezTo>
                  <a:pt x="1810" y="3977"/>
                  <a:pt x="1815" y="3978"/>
                  <a:pt x="1821" y="3979"/>
                </a:cubicBezTo>
                <a:cubicBezTo>
                  <a:pt x="1832" y="3981"/>
                  <a:pt x="1843" y="3983"/>
                  <a:pt x="1850" y="3986"/>
                </a:cubicBezTo>
                <a:cubicBezTo>
                  <a:pt x="1853" y="3988"/>
                  <a:pt x="1855" y="3990"/>
                  <a:pt x="1855" y="3992"/>
                </a:cubicBezTo>
                <a:cubicBezTo>
                  <a:pt x="1856" y="3994"/>
                  <a:pt x="1855" y="3997"/>
                  <a:pt x="1851" y="4001"/>
                </a:cubicBezTo>
                <a:cubicBezTo>
                  <a:pt x="1842" y="4004"/>
                  <a:pt x="1833" y="4008"/>
                  <a:pt x="1824" y="4012"/>
                </a:cubicBezTo>
                <a:cubicBezTo>
                  <a:pt x="1817" y="4014"/>
                  <a:pt x="1817" y="4014"/>
                  <a:pt x="1817" y="4014"/>
                </a:cubicBezTo>
                <a:cubicBezTo>
                  <a:pt x="1810" y="4017"/>
                  <a:pt x="1810" y="4017"/>
                  <a:pt x="1810" y="4017"/>
                </a:cubicBezTo>
                <a:cubicBezTo>
                  <a:pt x="1805" y="4019"/>
                  <a:pt x="1800" y="4021"/>
                  <a:pt x="1795" y="4024"/>
                </a:cubicBezTo>
                <a:cubicBezTo>
                  <a:pt x="1790" y="4026"/>
                  <a:pt x="1785" y="4028"/>
                  <a:pt x="1780" y="4031"/>
                </a:cubicBezTo>
                <a:cubicBezTo>
                  <a:pt x="1778" y="4032"/>
                  <a:pt x="1778" y="4032"/>
                  <a:pt x="1778" y="4032"/>
                </a:cubicBezTo>
                <a:cubicBezTo>
                  <a:pt x="1777" y="4032"/>
                  <a:pt x="1777" y="4032"/>
                  <a:pt x="1777" y="4032"/>
                </a:cubicBezTo>
                <a:cubicBezTo>
                  <a:pt x="1777" y="4032"/>
                  <a:pt x="1777" y="4032"/>
                  <a:pt x="1777" y="4032"/>
                </a:cubicBezTo>
                <a:cubicBezTo>
                  <a:pt x="1776" y="4032"/>
                  <a:pt x="1776" y="4032"/>
                  <a:pt x="1776" y="4032"/>
                </a:cubicBezTo>
                <a:cubicBezTo>
                  <a:pt x="1776" y="4033"/>
                  <a:pt x="1776" y="4033"/>
                  <a:pt x="1776" y="4033"/>
                </a:cubicBezTo>
                <a:cubicBezTo>
                  <a:pt x="1776" y="4033"/>
                  <a:pt x="1782" y="4031"/>
                  <a:pt x="1779" y="4032"/>
                </a:cubicBezTo>
                <a:cubicBezTo>
                  <a:pt x="1779" y="4032"/>
                  <a:pt x="1779" y="4032"/>
                  <a:pt x="1779" y="4032"/>
                </a:cubicBezTo>
                <a:cubicBezTo>
                  <a:pt x="1779" y="4032"/>
                  <a:pt x="1779" y="4032"/>
                  <a:pt x="1779" y="4032"/>
                </a:cubicBezTo>
                <a:cubicBezTo>
                  <a:pt x="1777" y="4033"/>
                  <a:pt x="1777" y="4033"/>
                  <a:pt x="1777" y="4033"/>
                </a:cubicBezTo>
                <a:cubicBezTo>
                  <a:pt x="1775" y="4034"/>
                  <a:pt x="1773" y="4035"/>
                  <a:pt x="1772" y="4036"/>
                </a:cubicBezTo>
                <a:cubicBezTo>
                  <a:pt x="1765" y="4041"/>
                  <a:pt x="1759" y="4046"/>
                  <a:pt x="1753" y="4052"/>
                </a:cubicBezTo>
                <a:cubicBezTo>
                  <a:pt x="1758" y="4050"/>
                  <a:pt x="1764" y="4048"/>
                  <a:pt x="1769" y="4046"/>
                </a:cubicBezTo>
                <a:cubicBezTo>
                  <a:pt x="1772" y="4045"/>
                  <a:pt x="1774" y="4045"/>
                  <a:pt x="1777" y="4044"/>
                </a:cubicBezTo>
                <a:cubicBezTo>
                  <a:pt x="1781" y="4042"/>
                  <a:pt x="1781" y="4042"/>
                  <a:pt x="1781" y="4042"/>
                </a:cubicBezTo>
                <a:cubicBezTo>
                  <a:pt x="1782" y="4042"/>
                  <a:pt x="1782" y="4042"/>
                  <a:pt x="1782" y="4042"/>
                </a:cubicBezTo>
                <a:cubicBezTo>
                  <a:pt x="1783" y="4042"/>
                  <a:pt x="1783" y="4042"/>
                  <a:pt x="1783" y="4042"/>
                </a:cubicBezTo>
                <a:cubicBezTo>
                  <a:pt x="1783" y="4042"/>
                  <a:pt x="1783" y="4042"/>
                  <a:pt x="1783" y="4042"/>
                </a:cubicBezTo>
                <a:cubicBezTo>
                  <a:pt x="1783" y="4041"/>
                  <a:pt x="1783" y="4041"/>
                  <a:pt x="1783" y="4041"/>
                </a:cubicBezTo>
                <a:cubicBezTo>
                  <a:pt x="1783" y="4041"/>
                  <a:pt x="1784" y="4041"/>
                  <a:pt x="1783" y="4041"/>
                </a:cubicBezTo>
                <a:cubicBezTo>
                  <a:pt x="1783" y="4041"/>
                  <a:pt x="1783" y="4041"/>
                  <a:pt x="1783" y="4041"/>
                </a:cubicBezTo>
                <a:cubicBezTo>
                  <a:pt x="1783" y="4042"/>
                  <a:pt x="1783" y="4042"/>
                  <a:pt x="1783" y="4042"/>
                </a:cubicBezTo>
                <a:cubicBezTo>
                  <a:pt x="1782" y="4042"/>
                  <a:pt x="1781" y="4042"/>
                  <a:pt x="1780" y="4042"/>
                </a:cubicBezTo>
                <a:cubicBezTo>
                  <a:pt x="1780" y="4042"/>
                  <a:pt x="1780" y="4042"/>
                  <a:pt x="1780" y="4042"/>
                </a:cubicBezTo>
                <a:cubicBezTo>
                  <a:pt x="1783" y="4041"/>
                  <a:pt x="1783" y="4041"/>
                  <a:pt x="1783" y="4041"/>
                </a:cubicBezTo>
                <a:cubicBezTo>
                  <a:pt x="1791" y="4038"/>
                  <a:pt x="1799" y="4035"/>
                  <a:pt x="1807" y="4032"/>
                </a:cubicBezTo>
                <a:cubicBezTo>
                  <a:pt x="1816" y="4029"/>
                  <a:pt x="1824" y="4026"/>
                  <a:pt x="1831" y="4023"/>
                </a:cubicBezTo>
                <a:cubicBezTo>
                  <a:pt x="1845" y="4017"/>
                  <a:pt x="1861" y="4010"/>
                  <a:pt x="1873" y="4005"/>
                </a:cubicBezTo>
                <a:cubicBezTo>
                  <a:pt x="1884" y="3999"/>
                  <a:pt x="1896" y="3994"/>
                  <a:pt x="1908" y="3988"/>
                </a:cubicBezTo>
                <a:cubicBezTo>
                  <a:pt x="1915" y="3985"/>
                  <a:pt x="1915" y="3985"/>
                  <a:pt x="1915" y="3985"/>
                </a:cubicBezTo>
                <a:cubicBezTo>
                  <a:pt x="1917" y="3984"/>
                  <a:pt x="1919" y="3983"/>
                  <a:pt x="1921" y="3982"/>
                </a:cubicBezTo>
                <a:cubicBezTo>
                  <a:pt x="1932" y="3977"/>
                  <a:pt x="1932" y="3977"/>
                  <a:pt x="1932" y="3977"/>
                </a:cubicBezTo>
                <a:cubicBezTo>
                  <a:pt x="1939" y="3974"/>
                  <a:pt x="1947" y="3972"/>
                  <a:pt x="1955" y="3969"/>
                </a:cubicBezTo>
                <a:cubicBezTo>
                  <a:pt x="1962" y="3967"/>
                  <a:pt x="1970" y="3965"/>
                  <a:pt x="1978" y="3964"/>
                </a:cubicBezTo>
                <a:cubicBezTo>
                  <a:pt x="1985" y="3963"/>
                  <a:pt x="1993" y="3963"/>
                  <a:pt x="2000" y="3963"/>
                </a:cubicBezTo>
                <a:cubicBezTo>
                  <a:pt x="2002" y="3963"/>
                  <a:pt x="2003" y="3963"/>
                  <a:pt x="2004" y="3963"/>
                </a:cubicBezTo>
                <a:cubicBezTo>
                  <a:pt x="2005" y="3963"/>
                  <a:pt x="2006" y="3963"/>
                  <a:pt x="2007" y="3963"/>
                </a:cubicBezTo>
                <a:cubicBezTo>
                  <a:pt x="2010" y="3963"/>
                  <a:pt x="2010" y="3963"/>
                  <a:pt x="2010" y="3963"/>
                </a:cubicBezTo>
                <a:cubicBezTo>
                  <a:pt x="2043" y="3972"/>
                  <a:pt x="2077" y="3981"/>
                  <a:pt x="2083" y="4012"/>
                </a:cubicBezTo>
                <a:cubicBezTo>
                  <a:pt x="2157" y="3989"/>
                  <a:pt x="2226" y="3984"/>
                  <a:pt x="2291" y="3991"/>
                </a:cubicBezTo>
                <a:cubicBezTo>
                  <a:pt x="2354" y="3999"/>
                  <a:pt x="2411" y="4020"/>
                  <a:pt x="2462" y="4050"/>
                </a:cubicBezTo>
                <a:cubicBezTo>
                  <a:pt x="2480" y="4063"/>
                  <a:pt x="2524" y="4059"/>
                  <a:pt x="2575" y="4050"/>
                </a:cubicBezTo>
                <a:cubicBezTo>
                  <a:pt x="2601" y="4044"/>
                  <a:pt x="2624" y="4041"/>
                  <a:pt x="2648" y="4037"/>
                </a:cubicBezTo>
                <a:cubicBezTo>
                  <a:pt x="2671" y="4037"/>
                  <a:pt x="2695" y="4038"/>
                  <a:pt x="2718" y="4038"/>
                </a:cubicBezTo>
                <a:cubicBezTo>
                  <a:pt x="2728" y="4038"/>
                  <a:pt x="2728" y="4038"/>
                  <a:pt x="2728" y="4038"/>
                </a:cubicBezTo>
                <a:cubicBezTo>
                  <a:pt x="2739" y="4038"/>
                  <a:pt x="2739" y="4038"/>
                  <a:pt x="2739" y="4038"/>
                </a:cubicBezTo>
                <a:cubicBezTo>
                  <a:pt x="2761" y="4039"/>
                  <a:pt x="2761" y="4039"/>
                  <a:pt x="2761" y="4039"/>
                </a:cubicBezTo>
                <a:cubicBezTo>
                  <a:pt x="2775" y="4039"/>
                  <a:pt x="2790" y="4039"/>
                  <a:pt x="2804" y="4039"/>
                </a:cubicBezTo>
                <a:cubicBezTo>
                  <a:pt x="2818" y="4040"/>
                  <a:pt x="2833" y="4040"/>
                  <a:pt x="2847" y="4040"/>
                </a:cubicBezTo>
                <a:cubicBezTo>
                  <a:pt x="2869" y="4040"/>
                  <a:pt x="2869" y="4040"/>
                  <a:pt x="2869" y="4040"/>
                </a:cubicBezTo>
                <a:cubicBezTo>
                  <a:pt x="2892" y="4040"/>
                  <a:pt x="2892" y="4040"/>
                  <a:pt x="2892" y="4040"/>
                </a:cubicBezTo>
                <a:cubicBezTo>
                  <a:pt x="2922" y="4041"/>
                  <a:pt x="2952" y="4041"/>
                  <a:pt x="2982" y="4041"/>
                </a:cubicBezTo>
                <a:cubicBezTo>
                  <a:pt x="3015" y="4041"/>
                  <a:pt x="3047" y="4041"/>
                  <a:pt x="3079" y="4041"/>
                </a:cubicBezTo>
                <a:cubicBezTo>
                  <a:pt x="3129" y="4040"/>
                  <a:pt x="3129" y="4040"/>
                  <a:pt x="3129" y="4040"/>
                </a:cubicBezTo>
                <a:cubicBezTo>
                  <a:pt x="3154" y="4040"/>
                  <a:pt x="3154" y="4040"/>
                  <a:pt x="3154" y="4040"/>
                </a:cubicBezTo>
                <a:cubicBezTo>
                  <a:pt x="3167" y="4040"/>
                  <a:pt x="3167" y="4040"/>
                  <a:pt x="3167" y="4040"/>
                </a:cubicBezTo>
                <a:cubicBezTo>
                  <a:pt x="3178" y="4040"/>
                  <a:pt x="3178" y="4040"/>
                  <a:pt x="3178" y="4040"/>
                </a:cubicBezTo>
                <a:cubicBezTo>
                  <a:pt x="3189" y="4039"/>
                  <a:pt x="3189" y="4039"/>
                  <a:pt x="3189" y="4039"/>
                </a:cubicBezTo>
                <a:cubicBezTo>
                  <a:pt x="3200" y="4039"/>
                  <a:pt x="3200" y="4039"/>
                  <a:pt x="3200" y="4039"/>
                </a:cubicBezTo>
                <a:cubicBezTo>
                  <a:pt x="3210" y="4039"/>
                  <a:pt x="3210" y="4039"/>
                  <a:pt x="3210" y="4039"/>
                </a:cubicBezTo>
                <a:cubicBezTo>
                  <a:pt x="3224" y="4039"/>
                  <a:pt x="3224" y="4039"/>
                  <a:pt x="3224" y="4039"/>
                </a:cubicBezTo>
                <a:cubicBezTo>
                  <a:pt x="3237" y="4039"/>
                  <a:pt x="3237" y="4039"/>
                  <a:pt x="3237" y="4039"/>
                </a:cubicBezTo>
                <a:cubicBezTo>
                  <a:pt x="3245" y="4038"/>
                  <a:pt x="3245" y="4038"/>
                  <a:pt x="3245" y="4038"/>
                </a:cubicBezTo>
                <a:cubicBezTo>
                  <a:pt x="3253" y="4038"/>
                  <a:pt x="3253" y="4038"/>
                  <a:pt x="3253" y="4038"/>
                </a:cubicBezTo>
                <a:cubicBezTo>
                  <a:pt x="3265" y="4038"/>
                  <a:pt x="3275" y="4037"/>
                  <a:pt x="3289" y="4036"/>
                </a:cubicBezTo>
                <a:cubicBezTo>
                  <a:pt x="3332" y="4033"/>
                  <a:pt x="3386" y="4027"/>
                  <a:pt x="3447" y="4014"/>
                </a:cubicBezTo>
                <a:cubicBezTo>
                  <a:pt x="3441" y="4015"/>
                  <a:pt x="3436" y="4017"/>
                  <a:pt x="3431" y="4018"/>
                </a:cubicBezTo>
                <a:cubicBezTo>
                  <a:pt x="3462" y="4012"/>
                  <a:pt x="3493" y="4006"/>
                  <a:pt x="3524" y="3999"/>
                </a:cubicBezTo>
                <a:cubicBezTo>
                  <a:pt x="3551" y="3993"/>
                  <a:pt x="3577" y="3986"/>
                  <a:pt x="3603" y="3979"/>
                </a:cubicBezTo>
                <a:cubicBezTo>
                  <a:pt x="3607" y="3978"/>
                  <a:pt x="3609" y="3977"/>
                  <a:pt x="3612" y="3976"/>
                </a:cubicBezTo>
                <a:cubicBezTo>
                  <a:pt x="3620" y="3974"/>
                  <a:pt x="3620" y="3974"/>
                  <a:pt x="3620" y="3974"/>
                </a:cubicBezTo>
                <a:cubicBezTo>
                  <a:pt x="3624" y="3973"/>
                  <a:pt x="3624" y="3973"/>
                  <a:pt x="3624" y="3973"/>
                </a:cubicBezTo>
                <a:cubicBezTo>
                  <a:pt x="3636" y="3973"/>
                  <a:pt x="3647" y="3972"/>
                  <a:pt x="3658" y="3972"/>
                </a:cubicBezTo>
                <a:cubicBezTo>
                  <a:pt x="3669" y="3973"/>
                  <a:pt x="3681" y="3966"/>
                  <a:pt x="3688" y="3954"/>
                </a:cubicBezTo>
                <a:cubicBezTo>
                  <a:pt x="3700" y="3950"/>
                  <a:pt x="3713" y="3946"/>
                  <a:pt x="3726" y="3943"/>
                </a:cubicBezTo>
                <a:cubicBezTo>
                  <a:pt x="3736" y="3939"/>
                  <a:pt x="3742" y="3938"/>
                  <a:pt x="3749" y="3936"/>
                </a:cubicBezTo>
                <a:cubicBezTo>
                  <a:pt x="3770" y="3931"/>
                  <a:pt x="3770" y="3931"/>
                  <a:pt x="3770" y="3931"/>
                </a:cubicBezTo>
                <a:cubicBezTo>
                  <a:pt x="3784" y="3927"/>
                  <a:pt x="3799" y="3924"/>
                  <a:pt x="3813" y="3920"/>
                </a:cubicBezTo>
                <a:cubicBezTo>
                  <a:pt x="3842" y="3913"/>
                  <a:pt x="3868" y="3907"/>
                  <a:pt x="3901" y="3900"/>
                </a:cubicBezTo>
                <a:cubicBezTo>
                  <a:pt x="3917" y="3897"/>
                  <a:pt x="3932" y="3894"/>
                  <a:pt x="3948" y="3891"/>
                </a:cubicBezTo>
                <a:cubicBezTo>
                  <a:pt x="3972" y="3886"/>
                  <a:pt x="3972" y="3886"/>
                  <a:pt x="3972" y="3886"/>
                </a:cubicBezTo>
                <a:cubicBezTo>
                  <a:pt x="3984" y="3884"/>
                  <a:pt x="3984" y="3884"/>
                  <a:pt x="3984" y="3884"/>
                </a:cubicBezTo>
                <a:cubicBezTo>
                  <a:pt x="3987" y="3883"/>
                  <a:pt x="3987" y="3883"/>
                  <a:pt x="3987" y="3883"/>
                </a:cubicBezTo>
                <a:cubicBezTo>
                  <a:pt x="3987" y="3883"/>
                  <a:pt x="3987" y="3883"/>
                  <a:pt x="3987" y="3883"/>
                </a:cubicBezTo>
                <a:cubicBezTo>
                  <a:pt x="3987" y="3883"/>
                  <a:pt x="3987" y="3883"/>
                  <a:pt x="3988" y="3883"/>
                </a:cubicBezTo>
                <a:cubicBezTo>
                  <a:pt x="3988" y="3883"/>
                  <a:pt x="3988" y="3883"/>
                  <a:pt x="3988" y="3883"/>
                </a:cubicBezTo>
                <a:cubicBezTo>
                  <a:pt x="3990" y="3884"/>
                  <a:pt x="3990" y="3884"/>
                  <a:pt x="3990" y="3884"/>
                </a:cubicBezTo>
                <a:cubicBezTo>
                  <a:pt x="3992" y="3884"/>
                  <a:pt x="3994" y="3885"/>
                  <a:pt x="3996" y="3885"/>
                </a:cubicBezTo>
                <a:cubicBezTo>
                  <a:pt x="3998" y="3886"/>
                  <a:pt x="4000" y="3887"/>
                  <a:pt x="4002" y="3887"/>
                </a:cubicBezTo>
                <a:cubicBezTo>
                  <a:pt x="4005" y="3888"/>
                  <a:pt x="4005" y="3888"/>
                  <a:pt x="4005" y="3888"/>
                </a:cubicBezTo>
                <a:cubicBezTo>
                  <a:pt x="4005" y="3888"/>
                  <a:pt x="4005" y="3888"/>
                  <a:pt x="4005" y="3888"/>
                </a:cubicBezTo>
                <a:cubicBezTo>
                  <a:pt x="4005" y="3888"/>
                  <a:pt x="4005" y="3888"/>
                  <a:pt x="4006" y="3888"/>
                </a:cubicBezTo>
                <a:cubicBezTo>
                  <a:pt x="4009" y="3888"/>
                  <a:pt x="4009" y="3888"/>
                  <a:pt x="4009" y="3888"/>
                </a:cubicBezTo>
                <a:cubicBezTo>
                  <a:pt x="4014" y="3888"/>
                  <a:pt x="4014" y="3888"/>
                  <a:pt x="4014" y="3888"/>
                </a:cubicBezTo>
                <a:cubicBezTo>
                  <a:pt x="4022" y="3887"/>
                  <a:pt x="4030" y="3887"/>
                  <a:pt x="4037" y="3887"/>
                </a:cubicBezTo>
                <a:cubicBezTo>
                  <a:pt x="4049" y="3886"/>
                  <a:pt x="4049" y="3886"/>
                  <a:pt x="4049" y="3886"/>
                </a:cubicBezTo>
                <a:cubicBezTo>
                  <a:pt x="4055" y="3886"/>
                  <a:pt x="4055" y="3886"/>
                  <a:pt x="4055" y="3886"/>
                </a:cubicBezTo>
                <a:cubicBezTo>
                  <a:pt x="4060" y="3886"/>
                  <a:pt x="4060" y="3886"/>
                  <a:pt x="4060" y="3886"/>
                </a:cubicBezTo>
                <a:cubicBezTo>
                  <a:pt x="4067" y="3886"/>
                  <a:pt x="4074" y="3886"/>
                  <a:pt x="4081" y="3886"/>
                </a:cubicBezTo>
                <a:cubicBezTo>
                  <a:pt x="4095" y="3886"/>
                  <a:pt x="4109" y="3886"/>
                  <a:pt x="4123" y="3886"/>
                </a:cubicBezTo>
                <a:cubicBezTo>
                  <a:pt x="4133" y="3886"/>
                  <a:pt x="4133" y="3886"/>
                  <a:pt x="4133" y="3886"/>
                </a:cubicBezTo>
                <a:cubicBezTo>
                  <a:pt x="4143" y="3887"/>
                  <a:pt x="4143" y="3887"/>
                  <a:pt x="4143" y="3887"/>
                </a:cubicBezTo>
                <a:cubicBezTo>
                  <a:pt x="4149" y="3888"/>
                  <a:pt x="4156" y="3888"/>
                  <a:pt x="4162" y="3889"/>
                </a:cubicBezTo>
                <a:cubicBezTo>
                  <a:pt x="4175" y="3890"/>
                  <a:pt x="4187" y="3891"/>
                  <a:pt x="4199" y="3893"/>
                </a:cubicBezTo>
                <a:cubicBezTo>
                  <a:pt x="4206" y="3895"/>
                  <a:pt x="4214" y="3899"/>
                  <a:pt x="4223" y="3903"/>
                </a:cubicBezTo>
                <a:cubicBezTo>
                  <a:pt x="4232" y="3908"/>
                  <a:pt x="4242" y="3912"/>
                  <a:pt x="4252" y="3917"/>
                </a:cubicBezTo>
                <a:cubicBezTo>
                  <a:pt x="4272" y="3926"/>
                  <a:pt x="4290" y="3935"/>
                  <a:pt x="4306" y="3941"/>
                </a:cubicBezTo>
                <a:cubicBezTo>
                  <a:pt x="4334" y="3944"/>
                  <a:pt x="4363" y="3945"/>
                  <a:pt x="4393" y="3946"/>
                </a:cubicBezTo>
                <a:cubicBezTo>
                  <a:pt x="4420" y="3948"/>
                  <a:pt x="4447" y="3948"/>
                  <a:pt x="4475" y="3948"/>
                </a:cubicBezTo>
                <a:cubicBezTo>
                  <a:pt x="4503" y="3948"/>
                  <a:pt x="4532" y="3948"/>
                  <a:pt x="4561" y="3947"/>
                </a:cubicBezTo>
                <a:cubicBezTo>
                  <a:pt x="4576" y="3947"/>
                  <a:pt x="4591" y="3946"/>
                  <a:pt x="4606" y="3946"/>
                </a:cubicBezTo>
                <a:cubicBezTo>
                  <a:pt x="4622" y="3945"/>
                  <a:pt x="4637" y="3945"/>
                  <a:pt x="4652" y="3944"/>
                </a:cubicBezTo>
                <a:cubicBezTo>
                  <a:pt x="4774" y="3937"/>
                  <a:pt x="4905" y="3925"/>
                  <a:pt x="5027" y="3910"/>
                </a:cubicBezTo>
                <a:cubicBezTo>
                  <a:pt x="5057" y="3906"/>
                  <a:pt x="5086" y="3892"/>
                  <a:pt x="5112" y="3874"/>
                </a:cubicBezTo>
                <a:cubicBezTo>
                  <a:pt x="5138" y="3856"/>
                  <a:pt x="5161" y="3833"/>
                  <a:pt x="5181" y="3811"/>
                </a:cubicBezTo>
                <a:cubicBezTo>
                  <a:pt x="5219" y="3767"/>
                  <a:pt x="5243" y="3725"/>
                  <a:pt x="5243" y="3725"/>
                </a:cubicBezTo>
                <a:cubicBezTo>
                  <a:pt x="5274" y="3694"/>
                  <a:pt x="5304" y="3633"/>
                  <a:pt x="5274" y="3602"/>
                </a:cubicBezTo>
                <a:cubicBezTo>
                  <a:pt x="5212" y="3586"/>
                  <a:pt x="5057" y="3586"/>
                  <a:pt x="5057" y="3525"/>
                </a:cubicBezTo>
                <a:cubicBezTo>
                  <a:pt x="5057" y="3510"/>
                  <a:pt x="5088" y="3509"/>
                  <a:pt x="5119" y="3509"/>
                </a:cubicBezTo>
                <a:cubicBezTo>
                  <a:pt x="5119" y="3503"/>
                  <a:pt x="5120" y="3496"/>
                  <a:pt x="5121" y="3489"/>
                </a:cubicBezTo>
                <a:cubicBezTo>
                  <a:pt x="5122" y="3490"/>
                  <a:pt x="5122" y="3490"/>
                  <a:pt x="5122" y="3490"/>
                </a:cubicBezTo>
                <a:cubicBezTo>
                  <a:pt x="5122" y="3492"/>
                  <a:pt x="5122" y="3492"/>
                  <a:pt x="5122" y="3492"/>
                </a:cubicBezTo>
                <a:cubicBezTo>
                  <a:pt x="5122" y="3493"/>
                  <a:pt x="5123" y="3494"/>
                  <a:pt x="5123" y="3496"/>
                </a:cubicBezTo>
                <a:cubicBezTo>
                  <a:pt x="5125" y="3498"/>
                  <a:pt x="5123" y="3500"/>
                  <a:pt x="5123" y="3501"/>
                </a:cubicBezTo>
                <a:cubicBezTo>
                  <a:pt x="5122" y="3503"/>
                  <a:pt x="5122" y="3503"/>
                  <a:pt x="5122" y="3503"/>
                </a:cubicBezTo>
                <a:cubicBezTo>
                  <a:pt x="5121" y="3504"/>
                  <a:pt x="5121" y="3504"/>
                  <a:pt x="5121" y="3504"/>
                </a:cubicBezTo>
                <a:cubicBezTo>
                  <a:pt x="5122" y="3505"/>
                  <a:pt x="5122" y="3505"/>
                  <a:pt x="5122" y="3505"/>
                </a:cubicBezTo>
                <a:cubicBezTo>
                  <a:pt x="5122" y="3506"/>
                  <a:pt x="5123" y="3507"/>
                  <a:pt x="5124" y="3508"/>
                </a:cubicBezTo>
                <a:cubicBezTo>
                  <a:pt x="5124" y="3509"/>
                  <a:pt x="5124" y="3509"/>
                  <a:pt x="5124" y="3509"/>
                </a:cubicBezTo>
                <a:cubicBezTo>
                  <a:pt x="5125" y="3509"/>
                  <a:pt x="5125" y="3509"/>
                  <a:pt x="5125" y="3509"/>
                </a:cubicBezTo>
                <a:cubicBezTo>
                  <a:pt x="5125" y="3510"/>
                  <a:pt x="5125" y="3510"/>
                  <a:pt x="5125" y="3510"/>
                </a:cubicBezTo>
                <a:cubicBezTo>
                  <a:pt x="5127" y="3511"/>
                  <a:pt x="5127" y="3511"/>
                  <a:pt x="5127" y="3511"/>
                </a:cubicBezTo>
                <a:cubicBezTo>
                  <a:pt x="5131" y="3514"/>
                  <a:pt x="5135" y="3516"/>
                  <a:pt x="5140" y="3519"/>
                </a:cubicBezTo>
                <a:cubicBezTo>
                  <a:pt x="5144" y="3522"/>
                  <a:pt x="5149" y="3524"/>
                  <a:pt x="5153" y="3526"/>
                </a:cubicBezTo>
                <a:cubicBezTo>
                  <a:pt x="5163" y="3531"/>
                  <a:pt x="5163" y="3531"/>
                  <a:pt x="5163" y="3531"/>
                </a:cubicBezTo>
                <a:cubicBezTo>
                  <a:pt x="5175" y="3537"/>
                  <a:pt x="5175" y="3537"/>
                  <a:pt x="5175" y="3537"/>
                </a:cubicBezTo>
                <a:cubicBezTo>
                  <a:pt x="5183" y="3540"/>
                  <a:pt x="5191" y="3544"/>
                  <a:pt x="5199" y="3547"/>
                </a:cubicBezTo>
                <a:cubicBezTo>
                  <a:pt x="5211" y="3552"/>
                  <a:pt x="5211" y="3552"/>
                  <a:pt x="5211" y="3552"/>
                </a:cubicBezTo>
                <a:cubicBezTo>
                  <a:pt x="5227" y="3558"/>
                  <a:pt x="5227" y="3558"/>
                  <a:pt x="5227" y="3558"/>
                </a:cubicBezTo>
                <a:cubicBezTo>
                  <a:pt x="5240" y="3563"/>
                  <a:pt x="5252" y="3567"/>
                  <a:pt x="5264" y="3572"/>
                </a:cubicBezTo>
                <a:cubicBezTo>
                  <a:pt x="5277" y="3577"/>
                  <a:pt x="5290" y="3581"/>
                  <a:pt x="5303" y="3585"/>
                </a:cubicBezTo>
                <a:cubicBezTo>
                  <a:pt x="5319" y="3590"/>
                  <a:pt x="5335" y="3594"/>
                  <a:pt x="5351" y="3599"/>
                </a:cubicBezTo>
                <a:cubicBezTo>
                  <a:pt x="5362" y="3602"/>
                  <a:pt x="5362" y="3602"/>
                  <a:pt x="5362" y="3602"/>
                </a:cubicBezTo>
                <a:cubicBezTo>
                  <a:pt x="5365" y="3602"/>
                  <a:pt x="5365" y="3602"/>
                  <a:pt x="5366" y="3602"/>
                </a:cubicBezTo>
                <a:cubicBezTo>
                  <a:pt x="5368" y="3602"/>
                  <a:pt x="5368" y="3602"/>
                  <a:pt x="5368" y="3602"/>
                </a:cubicBezTo>
                <a:cubicBezTo>
                  <a:pt x="5371" y="3603"/>
                  <a:pt x="5374" y="3603"/>
                  <a:pt x="5377" y="3603"/>
                </a:cubicBezTo>
                <a:cubicBezTo>
                  <a:pt x="5390" y="3604"/>
                  <a:pt x="5402" y="3605"/>
                  <a:pt x="5414" y="3605"/>
                </a:cubicBezTo>
                <a:cubicBezTo>
                  <a:pt x="5437" y="3605"/>
                  <a:pt x="5473" y="3569"/>
                  <a:pt x="5503" y="3532"/>
                </a:cubicBezTo>
                <a:cubicBezTo>
                  <a:pt x="5533" y="3496"/>
                  <a:pt x="5558" y="3460"/>
                  <a:pt x="5558" y="3460"/>
                </a:cubicBezTo>
                <a:cubicBezTo>
                  <a:pt x="5565" y="3451"/>
                  <a:pt x="5574" y="3440"/>
                  <a:pt x="5583" y="3427"/>
                </a:cubicBezTo>
                <a:cubicBezTo>
                  <a:pt x="5691" y="3439"/>
                  <a:pt x="5799" y="3449"/>
                  <a:pt x="5908" y="3456"/>
                </a:cubicBezTo>
                <a:cubicBezTo>
                  <a:pt x="5798" y="3430"/>
                  <a:pt x="5708" y="3399"/>
                  <a:pt x="5608" y="3382"/>
                </a:cubicBezTo>
                <a:cubicBezTo>
                  <a:pt x="5613" y="3370"/>
                  <a:pt x="5616" y="3359"/>
                  <a:pt x="5616" y="3349"/>
                </a:cubicBezTo>
                <a:cubicBezTo>
                  <a:pt x="5600" y="3327"/>
                  <a:pt x="5545" y="3307"/>
                  <a:pt x="5568" y="3249"/>
                </a:cubicBezTo>
                <a:cubicBezTo>
                  <a:pt x="5574" y="3235"/>
                  <a:pt x="5585" y="3239"/>
                  <a:pt x="5596" y="3243"/>
                </a:cubicBezTo>
                <a:cubicBezTo>
                  <a:pt x="5620" y="3185"/>
                  <a:pt x="5701" y="3083"/>
                  <a:pt x="5712" y="3087"/>
                </a:cubicBezTo>
                <a:cubicBezTo>
                  <a:pt x="5726" y="3073"/>
                  <a:pt x="5768" y="3045"/>
                  <a:pt x="5805" y="3021"/>
                </a:cubicBezTo>
                <a:cubicBezTo>
                  <a:pt x="5807" y="3021"/>
                  <a:pt x="5807" y="3021"/>
                  <a:pt x="5807" y="3021"/>
                </a:cubicBezTo>
                <a:cubicBezTo>
                  <a:pt x="5815" y="3019"/>
                  <a:pt x="5824" y="3017"/>
                  <a:pt x="5834" y="3017"/>
                </a:cubicBezTo>
                <a:cubicBezTo>
                  <a:pt x="5837" y="3017"/>
                  <a:pt x="5839" y="3017"/>
                  <a:pt x="5842" y="3017"/>
                </a:cubicBezTo>
                <a:cubicBezTo>
                  <a:pt x="5845" y="3018"/>
                  <a:pt x="5847" y="3018"/>
                  <a:pt x="5850" y="3019"/>
                </a:cubicBezTo>
                <a:cubicBezTo>
                  <a:pt x="5853" y="3020"/>
                  <a:pt x="5856" y="3022"/>
                  <a:pt x="5859" y="3023"/>
                </a:cubicBezTo>
                <a:cubicBezTo>
                  <a:pt x="5860" y="3024"/>
                  <a:pt x="5862" y="3025"/>
                  <a:pt x="5863" y="3026"/>
                </a:cubicBezTo>
                <a:cubicBezTo>
                  <a:pt x="5865" y="3027"/>
                  <a:pt x="5867" y="3029"/>
                  <a:pt x="5868" y="3030"/>
                </a:cubicBezTo>
                <a:cubicBezTo>
                  <a:pt x="5870" y="3031"/>
                  <a:pt x="5871" y="3034"/>
                  <a:pt x="5873" y="3035"/>
                </a:cubicBezTo>
                <a:cubicBezTo>
                  <a:pt x="5875" y="3038"/>
                  <a:pt x="5875" y="3038"/>
                  <a:pt x="5875" y="3038"/>
                </a:cubicBezTo>
                <a:cubicBezTo>
                  <a:pt x="5876" y="3040"/>
                  <a:pt x="5876" y="3040"/>
                  <a:pt x="5876" y="3040"/>
                </a:cubicBezTo>
                <a:cubicBezTo>
                  <a:pt x="5877" y="3042"/>
                  <a:pt x="5877" y="3042"/>
                  <a:pt x="5877" y="3042"/>
                </a:cubicBezTo>
                <a:cubicBezTo>
                  <a:pt x="5879" y="3045"/>
                  <a:pt x="5880" y="3048"/>
                  <a:pt x="5881" y="3051"/>
                </a:cubicBezTo>
                <a:cubicBezTo>
                  <a:pt x="5882" y="3053"/>
                  <a:pt x="5883" y="3057"/>
                  <a:pt x="5883" y="3061"/>
                </a:cubicBezTo>
                <a:cubicBezTo>
                  <a:pt x="5884" y="3065"/>
                  <a:pt x="5884" y="3068"/>
                  <a:pt x="5884" y="3072"/>
                </a:cubicBezTo>
                <a:cubicBezTo>
                  <a:pt x="5884" y="3076"/>
                  <a:pt x="5884" y="3080"/>
                  <a:pt x="5883" y="3083"/>
                </a:cubicBezTo>
                <a:cubicBezTo>
                  <a:pt x="5881" y="3091"/>
                  <a:pt x="5879" y="3097"/>
                  <a:pt x="5876" y="3103"/>
                </a:cubicBezTo>
                <a:cubicBezTo>
                  <a:pt x="5873" y="3109"/>
                  <a:pt x="5870" y="3114"/>
                  <a:pt x="5865" y="3119"/>
                </a:cubicBezTo>
                <a:cubicBezTo>
                  <a:pt x="5863" y="3122"/>
                  <a:pt x="5861" y="3124"/>
                  <a:pt x="5859" y="3126"/>
                </a:cubicBezTo>
                <a:cubicBezTo>
                  <a:pt x="5857" y="3128"/>
                  <a:pt x="5854" y="3130"/>
                  <a:pt x="5855" y="3130"/>
                </a:cubicBezTo>
                <a:cubicBezTo>
                  <a:pt x="5855" y="3132"/>
                  <a:pt x="5855" y="3134"/>
                  <a:pt x="5856" y="3136"/>
                </a:cubicBezTo>
                <a:cubicBezTo>
                  <a:pt x="5854" y="3152"/>
                  <a:pt x="5870" y="3174"/>
                  <a:pt x="5895" y="3198"/>
                </a:cubicBezTo>
                <a:cubicBezTo>
                  <a:pt x="5898" y="3201"/>
                  <a:pt x="5901" y="3204"/>
                  <a:pt x="5904" y="3207"/>
                </a:cubicBezTo>
                <a:cubicBezTo>
                  <a:pt x="5906" y="3209"/>
                  <a:pt x="5906" y="3209"/>
                  <a:pt x="5906" y="3209"/>
                </a:cubicBezTo>
                <a:cubicBezTo>
                  <a:pt x="5906" y="3209"/>
                  <a:pt x="5906" y="3209"/>
                  <a:pt x="5906" y="3209"/>
                </a:cubicBezTo>
                <a:cubicBezTo>
                  <a:pt x="5912" y="3207"/>
                  <a:pt x="5912" y="3207"/>
                  <a:pt x="5912" y="3207"/>
                </a:cubicBezTo>
                <a:cubicBezTo>
                  <a:pt x="5919" y="3204"/>
                  <a:pt x="5926" y="3200"/>
                  <a:pt x="5934" y="3195"/>
                </a:cubicBezTo>
                <a:cubicBezTo>
                  <a:pt x="5941" y="3191"/>
                  <a:pt x="5948" y="3186"/>
                  <a:pt x="5954" y="3180"/>
                </a:cubicBezTo>
                <a:cubicBezTo>
                  <a:pt x="5961" y="3175"/>
                  <a:pt x="5967" y="3169"/>
                  <a:pt x="5974" y="3162"/>
                </a:cubicBezTo>
                <a:cubicBezTo>
                  <a:pt x="5980" y="3156"/>
                  <a:pt x="5985" y="3149"/>
                  <a:pt x="5991" y="3141"/>
                </a:cubicBezTo>
                <a:cubicBezTo>
                  <a:pt x="5996" y="3132"/>
                  <a:pt x="6002" y="3122"/>
                  <a:pt x="6006" y="3112"/>
                </a:cubicBezTo>
                <a:cubicBezTo>
                  <a:pt x="6008" y="3107"/>
                  <a:pt x="6010" y="3102"/>
                  <a:pt x="6012" y="3097"/>
                </a:cubicBezTo>
                <a:cubicBezTo>
                  <a:pt x="6014" y="3091"/>
                  <a:pt x="6015" y="3087"/>
                  <a:pt x="6016" y="3081"/>
                </a:cubicBezTo>
                <a:cubicBezTo>
                  <a:pt x="6019" y="3071"/>
                  <a:pt x="6020" y="3060"/>
                  <a:pt x="6021" y="3049"/>
                </a:cubicBezTo>
                <a:cubicBezTo>
                  <a:pt x="6021" y="3043"/>
                  <a:pt x="6021" y="3039"/>
                  <a:pt x="6021" y="3035"/>
                </a:cubicBezTo>
                <a:cubicBezTo>
                  <a:pt x="6021" y="3030"/>
                  <a:pt x="6021" y="3025"/>
                  <a:pt x="6021" y="3021"/>
                </a:cubicBezTo>
                <a:close/>
                <a:moveTo>
                  <a:pt x="5043" y="1210"/>
                </a:moveTo>
                <a:cubicBezTo>
                  <a:pt x="5042" y="1209"/>
                  <a:pt x="5042" y="1209"/>
                  <a:pt x="5042" y="1209"/>
                </a:cubicBezTo>
                <a:cubicBezTo>
                  <a:pt x="5042" y="1209"/>
                  <a:pt x="5042" y="1209"/>
                  <a:pt x="5043" y="1209"/>
                </a:cubicBezTo>
                <a:cubicBezTo>
                  <a:pt x="5043" y="1210"/>
                  <a:pt x="5043" y="1210"/>
                  <a:pt x="5043" y="1210"/>
                </a:cubicBezTo>
                <a:close/>
                <a:moveTo>
                  <a:pt x="5025" y="1203"/>
                </a:moveTo>
                <a:cubicBezTo>
                  <a:pt x="5030" y="1205"/>
                  <a:pt x="5034" y="1206"/>
                  <a:pt x="5038" y="1208"/>
                </a:cubicBezTo>
                <a:cubicBezTo>
                  <a:pt x="5033" y="1207"/>
                  <a:pt x="5025" y="1209"/>
                  <a:pt x="5016" y="1211"/>
                </a:cubicBezTo>
                <a:cubicBezTo>
                  <a:pt x="5016" y="1207"/>
                  <a:pt x="5019" y="1204"/>
                  <a:pt x="5025" y="1203"/>
                </a:cubicBezTo>
                <a:close/>
                <a:moveTo>
                  <a:pt x="4360" y="705"/>
                </a:moveTo>
                <a:cubicBezTo>
                  <a:pt x="4359" y="711"/>
                  <a:pt x="4363" y="722"/>
                  <a:pt x="4367" y="733"/>
                </a:cubicBezTo>
                <a:cubicBezTo>
                  <a:pt x="4362" y="719"/>
                  <a:pt x="4362" y="719"/>
                  <a:pt x="4356" y="704"/>
                </a:cubicBezTo>
                <a:cubicBezTo>
                  <a:pt x="4357" y="708"/>
                  <a:pt x="4357" y="711"/>
                  <a:pt x="4358" y="713"/>
                </a:cubicBezTo>
                <a:cubicBezTo>
                  <a:pt x="4358" y="715"/>
                  <a:pt x="4358" y="717"/>
                  <a:pt x="4358" y="718"/>
                </a:cubicBezTo>
                <a:cubicBezTo>
                  <a:pt x="4358" y="720"/>
                  <a:pt x="4357" y="720"/>
                  <a:pt x="4355" y="719"/>
                </a:cubicBezTo>
                <a:cubicBezTo>
                  <a:pt x="4353" y="718"/>
                  <a:pt x="4349" y="715"/>
                  <a:pt x="4351" y="723"/>
                </a:cubicBezTo>
                <a:cubicBezTo>
                  <a:pt x="4346" y="711"/>
                  <a:pt x="4345" y="709"/>
                  <a:pt x="4342" y="701"/>
                </a:cubicBezTo>
                <a:cubicBezTo>
                  <a:pt x="4348" y="701"/>
                  <a:pt x="4353" y="702"/>
                  <a:pt x="4360" y="705"/>
                </a:cubicBezTo>
                <a:close/>
                <a:moveTo>
                  <a:pt x="4341" y="710"/>
                </a:moveTo>
                <a:cubicBezTo>
                  <a:pt x="4339" y="706"/>
                  <a:pt x="4338" y="703"/>
                  <a:pt x="4338" y="701"/>
                </a:cubicBezTo>
                <a:cubicBezTo>
                  <a:pt x="4339" y="701"/>
                  <a:pt x="4340" y="701"/>
                  <a:pt x="4341" y="701"/>
                </a:cubicBezTo>
                <a:cubicBezTo>
                  <a:pt x="4342" y="704"/>
                  <a:pt x="4343" y="706"/>
                  <a:pt x="4343" y="707"/>
                </a:cubicBezTo>
                <a:cubicBezTo>
                  <a:pt x="4343" y="708"/>
                  <a:pt x="4342" y="708"/>
                  <a:pt x="4341" y="707"/>
                </a:cubicBezTo>
                <a:cubicBezTo>
                  <a:pt x="4340" y="706"/>
                  <a:pt x="4339" y="702"/>
                  <a:pt x="4341" y="71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9" name="文本框 48"/>
          <p:cNvSpPr txBox="1"/>
          <p:nvPr/>
        </p:nvSpPr>
        <p:spPr>
          <a:xfrm>
            <a:off x="4309315" y="396757"/>
            <a:ext cx="35733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>
                <a:solidFill>
                  <a:srgbClr val="F5912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添加您的标题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5805715" y="1025074"/>
            <a:ext cx="580571" cy="0"/>
          </a:xfrm>
          <a:prstGeom prst="line">
            <a:avLst/>
          </a:prstGeom>
          <a:ln>
            <a:solidFill>
              <a:srgbClr val="F591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102062" y="1988459"/>
            <a:ext cx="4283454" cy="3955160"/>
          </a:xfrm>
          <a:prstGeom prst="rect">
            <a:avLst/>
          </a:prstGeom>
        </p:spPr>
      </p:pic>
      <p:sp>
        <p:nvSpPr>
          <p:cNvPr id="13" name="Shape 2838"/>
          <p:cNvSpPr/>
          <p:nvPr/>
        </p:nvSpPr>
        <p:spPr>
          <a:xfrm>
            <a:off x="6223049" y="2205007"/>
            <a:ext cx="990243" cy="990244"/>
          </a:xfrm>
          <a:prstGeom prst="ellipse">
            <a:avLst/>
          </a:prstGeom>
          <a:solidFill>
            <a:srgbClr val="E9562B"/>
          </a:solidFill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</a:pPr>
            <a:r>
              <a:rPr lang="en-US" altLang="zh-CN" sz="2400" b="0" i="0" u="none" strike="noStrike" cap="none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  <a:sym typeface="Helvetica Neue Light"/>
              </a:rPr>
              <a:t>01</a:t>
            </a:r>
            <a:endParaRPr sz="2400" b="0" i="0" u="none" strike="noStrike" cap="none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elvetica Neue Light"/>
              <a:sym typeface="Helvetica Neue Light"/>
            </a:endParaRPr>
          </a:p>
        </p:txBody>
      </p:sp>
      <p:sp>
        <p:nvSpPr>
          <p:cNvPr id="14" name="Shape 2838"/>
          <p:cNvSpPr/>
          <p:nvPr/>
        </p:nvSpPr>
        <p:spPr>
          <a:xfrm>
            <a:off x="8893678" y="2205007"/>
            <a:ext cx="990243" cy="990244"/>
          </a:xfrm>
          <a:prstGeom prst="ellipse">
            <a:avLst/>
          </a:prstGeom>
          <a:solidFill>
            <a:srgbClr val="F59120"/>
          </a:solidFill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</a:pPr>
            <a:r>
              <a:rPr lang="en-US" altLang="zh-CN" sz="2400" b="0" i="0" u="none" strike="noStrike" cap="none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  <a:sym typeface="Helvetica Neue Light"/>
              </a:rPr>
              <a:t>02</a:t>
            </a:r>
            <a:endParaRPr sz="2400" b="0" i="0" u="none" strike="noStrike" cap="none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elvetica Neue Light"/>
              <a:sym typeface="Helvetica Neue Light"/>
            </a:endParaRPr>
          </a:p>
        </p:txBody>
      </p:sp>
      <p:sp>
        <p:nvSpPr>
          <p:cNvPr id="15" name="Shape 2838"/>
          <p:cNvSpPr/>
          <p:nvPr/>
        </p:nvSpPr>
        <p:spPr>
          <a:xfrm>
            <a:off x="6223049" y="4054230"/>
            <a:ext cx="990243" cy="990244"/>
          </a:xfrm>
          <a:prstGeom prst="ellipse">
            <a:avLst/>
          </a:prstGeom>
          <a:solidFill>
            <a:srgbClr val="37AA7B"/>
          </a:solidFill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</a:pPr>
            <a:r>
              <a:rPr lang="en-US" altLang="zh-CN" sz="2400" b="0" i="0" u="none" strike="noStrike" cap="none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  <a:sym typeface="Helvetica Neue Light"/>
              </a:rPr>
              <a:t>03</a:t>
            </a:r>
            <a:endParaRPr sz="2400" b="0" i="0" u="none" strike="noStrike" cap="none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elvetica Neue Light"/>
              <a:sym typeface="Helvetica Neue Light"/>
            </a:endParaRPr>
          </a:p>
        </p:txBody>
      </p:sp>
      <p:sp>
        <p:nvSpPr>
          <p:cNvPr id="16" name="Shape 2838"/>
          <p:cNvSpPr/>
          <p:nvPr/>
        </p:nvSpPr>
        <p:spPr>
          <a:xfrm>
            <a:off x="8893678" y="4054230"/>
            <a:ext cx="990243" cy="990244"/>
          </a:xfrm>
          <a:prstGeom prst="ellipse">
            <a:avLst/>
          </a:prstGeom>
          <a:solidFill>
            <a:srgbClr val="C666A7"/>
          </a:solidFill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</a:pPr>
            <a:r>
              <a:rPr lang="en-US" altLang="zh-CN" sz="2400" b="0" i="0" u="none" strike="noStrike" cap="none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  <a:sym typeface="Helvetica Neue Light"/>
              </a:rPr>
              <a:t>04</a:t>
            </a:r>
            <a:endParaRPr sz="2400" b="0" i="0" u="none" strike="noStrike" cap="none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elvetica Neue Light"/>
              <a:sym typeface="Helvetica Neue Light"/>
            </a:endParaRPr>
          </a:p>
        </p:txBody>
      </p:sp>
    </p:spTree>
  </p:cSld>
  <p:clrMapOvr>
    <a:masterClrMapping/>
  </p:clrMapOvr>
  <p:transition advTm="3000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儿童暑假生活主题ppt模板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147</Words>
  <Application>Microsoft Office PowerPoint</Application>
  <PresentationFormat>宽屏</PresentationFormat>
  <Paragraphs>70</Paragraphs>
  <Slides>16</Slides>
  <Notes>16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3" baseType="lpstr">
      <vt:lpstr>Helvetica Neue Light</vt:lpstr>
      <vt:lpstr>等线</vt:lpstr>
      <vt:lpstr>等线 Light</vt:lpstr>
      <vt:lpstr>华文细黑</vt:lpstr>
      <vt:lpstr>微软雅黑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26</cp:revision>
  <dcterms:created xsi:type="dcterms:W3CDTF">2017-08-22T03:58:00Z</dcterms:created>
  <dcterms:modified xsi:type="dcterms:W3CDTF">2021-01-04T15:49:13Z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