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7" autoAdjust="0"/>
    <p:restoredTop sz="86677" autoAdjust="0"/>
  </p:normalViewPr>
  <p:slideViewPr>
    <p:cSldViewPr snapToGrid="0">
      <p:cViewPr varScale="1">
        <p:scale>
          <a:sx n="100" d="100"/>
          <a:sy n="100" d="100"/>
        </p:scale>
        <p:origin x="714"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150E0-CF3C-4F17-BAA2-C7C97C0E6125}"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B38DB-537B-4BBB-A6F4-D7DAA81E0C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4B38DB-537B-4BBB-A6F4-D7DAA81E0CE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BE8A25C2-0D90-49F6-A6F7-37F3A8FEBF51}"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33FA373F-394D-4945-AF55-FC857FB1A5F7}"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C336808-C6CB-44B4-BF21-3C39EB82FE4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EE17EA78-AA5F-4596-931F-3C2566596B9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579EEE61-6411-42CC-8D36-97057DBDD0A4}"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171F78C7-5B58-4FD3-AEDE-11D4B538233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B36D8F85-41A6-4DD6-AA48-706EFF37D0B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E8C1E830-39BD-4A39-972B-045F25C6D7F9}"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FD3613FA-6C4F-4BC8-80C3-97D4E0B0577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EA1FF93D-368C-4FD9-83EF-188054E1D84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71F497D5-1B80-4FC8-A26B-046D2A69E69E}"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7852C80A-9F45-462E-87CE-685426BA618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7852C80A-9F45-462E-87CE-685426BA618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32743BDE-53BB-490A-9323-FFE6A02950B1}"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4B38DB-537B-4BBB-A6F4-D7DAA81E0CE5}"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F5BB81E4-0A06-4620-BC78-D7BDAEFF8EF9}"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416C38D1-B2BE-413E-AA30-76D6C8A318A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156A9249-D617-4CC2-9D80-860C6969B6E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156A9249-D617-4CC2-9D80-860C6969B6E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9431" y="1"/>
            <a:ext cx="9134569" cy="5145618"/>
          </a:xfrm>
          <a:prstGeom prst="rect">
            <a:avLst/>
          </a:prstGeom>
        </p:spPr>
      </p:pic>
      <p:sp>
        <p:nvSpPr>
          <p:cNvPr id="6" name="圆角矩形 5"/>
          <p:cNvSpPr/>
          <p:nvPr userDrawn="1"/>
        </p:nvSpPr>
        <p:spPr>
          <a:xfrm>
            <a:off x="139700" y="631724"/>
            <a:ext cx="8890000" cy="4410176"/>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
        <p:nvSpPr>
          <p:cNvPr id="4" name="文本框 3"/>
          <p:cNvSpPr txBox="1"/>
          <p:nvPr userDrawn="1"/>
        </p:nvSpPr>
        <p:spPr>
          <a:xfrm>
            <a:off x="290286" y="108504"/>
            <a:ext cx="3775393" cy="523220"/>
          </a:xfrm>
          <a:prstGeom prst="rect">
            <a:avLst/>
          </a:prstGeom>
          <a:noFill/>
        </p:spPr>
        <p:txBody>
          <a:bodyPr wrap="none" rtlCol="0">
            <a:spAutoFit/>
          </a:bodyPr>
          <a:lstStyle/>
          <a:p>
            <a:r>
              <a:rPr lang="zh-CN" altLang="en-US" sz="2800" b="1" dirty="0"/>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
        <p:nvSpPr>
          <p:cNvPr id="4" name="文本框 3"/>
          <p:cNvSpPr txBox="1"/>
          <p:nvPr userDrawn="1"/>
        </p:nvSpPr>
        <p:spPr>
          <a:xfrm>
            <a:off x="290286" y="108504"/>
            <a:ext cx="3775393" cy="523220"/>
          </a:xfrm>
          <a:prstGeom prst="rect">
            <a:avLst/>
          </a:prstGeom>
          <a:noFill/>
        </p:spPr>
        <p:txBody>
          <a:bodyPr wrap="none" rtlCol="0">
            <a:spAutoFit/>
          </a:bodyPr>
          <a:lstStyle/>
          <a:p>
            <a:r>
              <a:rPr lang="zh-CN" altLang="en-US" sz="2800" b="1" dirty="0"/>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t="94815"/>
          <a:stretch>
            <a:fillRect/>
          </a:stretch>
        </p:blipFill>
        <p:spPr>
          <a:xfrm>
            <a:off x="0" y="4876800"/>
            <a:ext cx="9144000" cy="266700"/>
          </a:xfrm>
          <a:prstGeom prst="rect">
            <a:avLst/>
          </a:prstGeom>
        </p:spPr>
      </p:pic>
      <p:pic>
        <p:nvPicPr>
          <p:cNvPr id="3" name="图片 2"/>
          <p:cNvPicPr>
            <a:picLocks noChangeAspect="1"/>
          </p:cNvPicPr>
          <p:nvPr userDrawn="1"/>
        </p:nvPicPr>
        <p:blipFill rotWithShape="1">
          <a:blip r:embed="rId3" cstate="email"/>
          <a:srcRect t="54691" b="30917"/>
          <a:stretch>
            <a:fillRect/>
          </a:stretch>
        </p:blipFill>
        <p:spPr>
          <a:xfrm>
            <a:off x="0" y="0"/>
            <a:ext cx="9144000" cy="740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2021/1/4</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9144000" cy="5158922"/>
          </a:xfrm>
          <a:prstGeom prst="rect">
            <a:avLst/>
          </a:prstGeom>
        </p:spPr>
      </p:pic>
      <p:pic>
        <p:nvPicPr>
          <p:cNvPr id="4" name="图片 3"/>
          <p:cNvPicPr>
            <a:picLocks noChangeAspect="1"/>
          </p:cNvPicPr>
          <p:nvPr/>
        </p:nvPicPr>
        <p:blipFill>
          <a:blip r:embed="rId4" cstate="email"/>
          <a:stretch>
            <a:fillRect/>
          </a:stretch>
        </p:blipFill>
        <p:spPr>
          <a:xfrm>
            <a:off x="435125" y="2461482"/>
            <a:ext cx="6698950" cy="2682018"/>
          </a:xfrm>
          <a:prstGeom prst="rect">
            <a:avLst/>
          </a:prstGeom>
        </p:spPr>
      </p:pic>
      <p:sp>
        <p:nvSpPr>
          <p:cNvPr id="6" name="文本框 5"/>
          <p:cNvSpPr txBox="1"/>
          <p:nvPr/>
        </p:nvSpPr>
        <p:spPr>
          <a:xfrm>
            <a:off x="4184601" y="1409700"/>
            <a:ext cx="4262705" cy="584775"/>
          </a:xfrm>
          <a:prstGeom prst="rect">
            <a:avLst/>
          </a:prstGeom>
          <a:noFill/>
        </p:spPr>
        <p:txBody>
          <a:bodyPr wrap="none" rtlCol="0">
            <a:spAutoFit/>
          </a:bodyPr>
          <a:lstStyle/>
          <a:p>
            <a:r>
              <a:rPr lang="zh-CN" altLang="en-US" sz="3200" b="1" dirty="0">
                <a:latin typeface="+mj-ea"/>
                <a:ea typeface="+mj-ea"/>
              </a:rPr>
              <a:t>校园儿童安全</a:t>
            </a:r>
            <a:r>
              <a:rPr lang="en-US" altLang="zh-CN" sz="3200" b="1" dirty="0">
                <a:latin typeface="+mj-ea"/>
                <a:ea typeface="+mj-ea"/>
              </a:rPr>
              <a:t>PPT</a:t>
            </a:r>
            <a:r>
              <a:rPr lang="zh-CN" altLang="en-US" sz="3200" b="1" dirty="0">
                <a:latin typeface="+mj-ea"/>
                <a:ea typeface="+mj-ea"/>
              </a:rPr>
              <a:t>模板</a:t>
            </a:r>
          </a:p>
        </p:txBody>
      </p:sp>
      <p:sp>
        <p:nvSpPr>
          <p:cNvPr id="15" name="文本框 14"/>
          <p:cNvSpPr txBox="1"/>
          <p:nvPr/>
        </p:nvSpPr>
        <p:spPr>
          <a:xfrm>
            <a:off x="6069732" y="2138316"/>
            <a:ext cx="2395207" cy="646331"/>
          </a:xfrm>
          <a:prstGeom prst="rect">
            <a:avLst/>
          </a:prstGeom>
          <a:noFill/>
        </p:spPr>
        <p:txBody>
          <a:bodyPr wrap="none" rtlCol="0">
            <a:spAutoFit/>
          </a:bodyPr>
          <a:lstStyle/>
          <a:p>
            <a:r>
              <a:rPr lang="zh-CN" altLang="en-US" sz="1800"/>
              <a:t>汇报人：</a:t>
            </a:r>
            <a:r>
              <a:rPr lang="en-US" altLang="zh-CN" sz="1800"/>
              <a:t>xiazaii</a:t>
            </a:r>
          </a:p>
          <a:p>
            <a:r>
              <a:rPr lang="zh-CN" altLang="en-US" sz="1800"/>
              <a:t>汇报时间：</a:t>
            </a:r>
            <a:r>
              <a:rPr lang="en-US" altLang="zh-CN" sz="1800"/>
              <a:t>XX</a:t>
            </a:r>
            <a:r>
              <a:rPr lang="zh-CN" altLang="en-US" sz="1800"/>
              <a:t>年 </a:t>
            </a:r>
            <a:r>
              <a:rPr lang="en-US" altLang="zh-CN" sz="1800"/>
              <a:t>XX</a:t>
            </a:r>
            <a:r>
              <a:rPr lang="zh-CN" altLang="en-US" sz="1800"/>
              <a:t>月</a:t>
            </a:r>
            <a:endParaRPr lang="zh-CN" alt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66063" y="945719"/>
            <a:ext cx="7465709" cy="10571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0590">
              <a:defRPr/>
            </a:pPr>
            <a:endParaRPr lang="zh-CN" altLang="en-US" sz="2350" kern="0">
              <a:solidFill>
                <a:srgbClr val="262626">
                  <a:lumMod val="90000"/>
                  <a:lumOff val="10000"/>
                </a:srgbClr>
              </a:solidFill>
              <a:latin typeface="Calibri" panose="020F0502020204030204"/>
              <a:ea typeface="微软雅黑" panose="020B0503020204020204" charset="-122"/>
            </a:endParaRPr>
          </a:p>
        </p:txBody>
      </p:sp>
      <p:grpSp>
        <p:nvGrpSpPr>
          <p:cNvPr id="2" name="组合 3"/>
          <p:cNvGrpSpPr/>
          <p:nvPr/>
        </p:nvGrpSpPr>
        <p:grpSpPr bwMode="auto">
          <a:xfrm>
            <a:off x="1049679" y="1026349"/>
            <a:ext cx="1746976" cy="903351"/>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20000"/>
                </a:lnSpc>
                <a:defRPr/>
              </a:pPr>
              <a:endParaRPr lang="zh-CN" altLang="en-US" sz="1410" b="1">
                <a:solidFill>
                  <a:prstClr val="white"/>
                </a:solidFill>
                <a:latin typeface="微软雅黑" panose="020B0503020204020204" charset="-122"/>
                <a:ea typeface="微软雅黑" panose="020B050302020402020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10590">
                <a:lnSpc>
                  <a:spcPct val="120000"/>
                </a:lnSpc>
                <a:defRPr/>
              </a:pPr>
              <a:endParaRPr lang="en-US" sz="1410" kern="0" dirty="0">
                <a:solidFill>
                  <a:sysClr val="windowText" lastClr="000000"/>
                </a:solidFill>
                <a:latin typeface="微软雅黑" panose="020B0503020204020204" charset="-122"/>
                <a:ea typeface="微软雅黑" panose="020B0503020204020204" charset="-122"/>
              </a:endParaRPr>
            </a:p>
          </p:txBody>
        </p:sp>
        <p:sp>
          <p:nvSpPr>
            <p:cNvPr id="17436" name="TextBox 6"/>
            <p:cNvSpPr txBox="1">
              <a:spLocks noChangeArrowheads="1"/>
            </p:cNvSpPr>
            <p:nvPr/>
          </p:nvSpPr>
          <p:spPr bwMode="auto">
            <a:xfrm>
              <a:off x="1403648" y="1609635"/>
              <a:ext cx="1224138" cy="58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lnSpc>
                  <a:spcPct val="120000"/>
                </a:lnSpc>
                <a:spcBef>
                  <a:spcPct val="0"/>
                </a:spcBef>
                <a:spcAft>
                  <a:spcPct val="0"/>
                </a:spcAft>
              </a:pPr>
              <a:r>
                <a:rPr lang="zh-CN" altLang="en-US" sz="2070" b="1">
                  <a:solidFill>
                    <a:prstClr val="white"/>
                  </a:solidFill>
                  <a:latin typeface="微软雅黑" panose="020B0503020204020204" charset="-122"/>
                </a:rPr>
                <a:t>标题</a:t>
              </a:r>
            </a:p>
          </p:txBody>
        </p:sp>
      </p:grpSp>
      <p:sp>
        <p:nvSpPr>
          <p:cNvPr id="8" name="文本框 58"/>
          <p:cNvSpPr txBox="1"/>
          <p:nvPr/>
        </p:nvSpPr>
        <p:spPr>
          <a:xfrm>
            <a:off x="2981804" y="1130869"/>
            <a:ext cx="4897505" cy="771720"/>
          </a:xfrm>
          <a:prstGeom prst="rect">
            <a:avLst/>
          </a:prstGeom>
          <a:noFill/>
        </p:spPr>
        <p:txBody>
          <a:bodyPr lIns="93315" tIns="46658" rIns="93315" bIns="46658">
            <a:spAutoFit/>
          </a:bodyPr>
          <a:lstStyle/>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p:txBody>
      </p:sp>
      <p:sp>
        <p:nvSpPr>
          <p:cNvPr id="9" name="圆角矩形 8"/>
          <p:cNvSpPr/>
          <p:nvPr/>
        </p:nvSpPr>
        <p:spPr>
          <a:xfrm>
            <a:off x="966063" y="2219370"/>
            <a:ext cx="7465709" cy="10571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0590">
              <a:defRPr/>
            </a:pPr>
            <a:endParaRPr lang="zh-CN" altLang="en-US" sz="2350" kern="0">
              <a:solidFill>
                <a:srgbClr val="262626">
                  <a:lumMod val="90000"/>
                  <a:lumOff val="10000"/>
                </a:srgbClr>
              </a:solidFill>
              <a:latin typeface="Calibri" panose="020F0502020204030204"/>
              <a:ea typeface="微软雅黑" panose="020B0503020204020204" charset="-122"/>
            </a:endParaRPr>
          </a:p>
        </p:txBody>
      </p:sp>
      <p:sp>
        <p:nvSpPr>
          <p:cNvPr id="10" name="文本框 58"/>
          <p:cNvSpPr txBox="1"/>
          <p:nvPr/>
        </p:nvSpPr>
        <p:spPr>
          <a:xfrm>
            <a:off x="2981804" y="2382122"/>
            <a:ext cx="4897505" cy="771720"/>
          </a:xfrm>
          <a:prstGeom prst="rect">
            <a:avLst/>
          </a:prstGeom>
          <a:noFill/>
        </p:spPr>
        <p:txBody>
          <a:bodyPr lIns="93315" tIns="46658" rIns="93315" bIns="46658">
            <a:spAutoFit/>
          </a:bodyPr>
          <a:lstStyle/>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p:txBody>
      </p:sp>
      <p:sp>
        <p:nvSpPr>
          <p:cNvPr id="11" name="圆角矩形 10"/>
          <p:cNvSpPr/>
          <p:nvPr/>
        </p:nvSpPr>
        <p:spPr>
          <a:xfrm>
            <a:off x="966063" y="3510937"/>
            <a:ext cx="7465709" cy="1055652"/>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0590">
              <a:defRPr/>
            </a:pPr>
            <a:endParaRPr lang="zh-CN" altLang="en-US" sz="2350" kern="0">
              <a:solidFill>
                <a:srgbClr val="262626">
                  <a:lumMod val="90000"/>
                  <a:lumOff val="10000"/>
                </a:srgbClr>
              </a:solidFill>
              <a:latin typeface="Calibri" panose="020F0502020204030204"/>
              <a:ea typeface="微软雅黑" panose="020B0503020204020204" charset="-122"/>
            </a:endParaRPr>
          </a:p>
        </p:txBody>
      </p:sp>
      <p:sp>
        <p:nvSpPr>
          <p:cNvPr id="12" name="文本框 58"/>
          <p:cNvSpPr txBox="1"/>
          <p:nvPr/>
        </p:nvSpPr>
        <p:spPr>
          <a:xfrm>
            <a:off x="2981804" y="3670703"/>
            <a:ext cx="4897505" cy="771720"/>
          </a:xfrm>
          <a:prstGeom prst="rect">
            <a:avLst/>
          </a:prstGeom>
          <a:noFill/>
        </p:spPr>
        <p:txBody>
          <a:bodyPr lIns="93315" tIns="46658" rIns="93315" bIns="46658">
            <a:spAutoFit/>
          </a:bodyPr>
          <a:lstStyle/>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262626">
                    <a:lumMod val="75000"/>
                    <a:lumOff val="25000"/>
                  </a:srgbClr>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262626">
                  <a:lumMod val="75000"/>
                  <a:lumOff val="25000"/>
                </a:srgbClr>
              </a:solidFill>
              <a:latin typeface="微软雅黑" panose="020B0503020204020204" charset="-122"/>
              <a:ea typeface="微软雅黑" panose="020B0503020204020204" charset="-122"/>
            </a:endParaRPr>
          </a:p>
        </p:txBody>
      </p:sp>
      <p:grpSp>
        <p:nvGrpSpPr>
          <p:cNvPr id="4" name="组合 12"/>
          <p:cNvGrpSpPr/>
          <p:nvPr/>
        </p:nvGrpSpPr>
        <p:grpSpPr bwMode="auto">
          <a:xfrm>
            <a:off x="1049679" y="2297013"/>
            <a:ext cx="1746976" cy="901858"/>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20000"/>
                  </a:lnSpc>
                  <a:defRPr/>
                </a:pPr>
                <a:endParaRPr lang="zh-CN" altLang="en-US" sz="1410" b="1">
                  <a:solidFill>
                    <a:prstClr val="white"/>
                  </a:solidFill>
                  <a:latin typeface="微软雅黑" panose="020B0503020204020204" charset="-122"/>
                  <a:ea typeface="微软雅黑" panose="020B0503020204020204" charset="-122"/>
                </a:endParaRPr>
              </a:p>
            </p:txBody>
          </p:sp>
          <p:sp>
            <p:nvSpPr>
              <p:cNvPr id="17431" name="TextBox 17"/>
              <p:cNvSpPr txBox="1">
                <a:spLocks noChangeArrowheads="1"/>
              </p:cNvSpPr>
              <p:nvPr/>
            </p:nvSpPr>
            <p:spPr bwMode="auto">
              <a:xfrm>
                <a:off x="1403648" y="1609636"/>
                <a:ext cx="1224138" cy="58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lnSpc>
                    <a:spcPct val="120000"/>
                  </a:lnSpc>
                  <a:spcBef>
                    <a:spcPct val="0"/>
                  </a:spcBef>
                  <a:spcAft>
                    <a:spcPct val="0"/>
                  </a:spcAft>
                </a:pPr>
                <a:r>
                  <a:rPr lang="zh-CN" altLang="en-US" sz="2070" b="1">
                    <a:solidFill>
                      <a:prstClr val="white"/>
                    </a:solidFill>
                    <a:latin typeface="微软雅黑" panose="020B0503020204020204" charset="-122"/>
                  </a:rPr>
                  <a:t>标题</a:t>
                </a: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10590">
                <a:lnSpc>
                  <a:spcPct val="120000"/>
                </a:lnSpc>
                <a:defRPr/>
              </a:pPr>
              <a:endParaRPr lang="da-DK" sz="1410" kern="0" dirty="0">
                <a:solidFill>
                  <a:sysClr val="windowText" lastClr="000000"/>
                </a:solidFill>
                <a:latin typeface="微软雅黑" panose="020B0503020204020204" charset="-122"/>
                <a:ea typeface="微软雅黑" panose="020B050302020402020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10590">
                <a:lnSpc>
                  <a:spcPct val="120000"/>
                </a:lnSpc>
                <a:defRPr/>
              </a:pPr>
              <a:endParaRPr lang="da-DK" sz="1410" kern="0" dirty="0">
                <a:solidFill>
                  <a:sysClr val="windowText" lastClr="000000"/>
                </a:solidFill>
                <a:latin typeface="微软雅黑" panose="020B0503020204020204" charset="-122"/>
                <a:ea typeface="微软雅黑" panose="020B0503020204020204" charset="-122"/>
              </a:endParaRPr>
            </a:p>
          </p:txBody>
        </p:sp>
      </p:grpSp>
      <p:grpSp>
        <p:nvGrpSpPr>
          <p:cNvPr id="14" name="组合 18"/>
          <p:cNvGrpSpPr/>
          <p:nvPr/>
        </p:nvGrpSpPr>
        <p:grpSpPr bwMode="auto">
          <a:xfrm>
            <a:off x="1049679" y="3588580"/>
            <a:ext cx="1746976" cy="901858"/>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20000"/>
                  </a:lnSpc>
                  <a:defRPr/>
                </a:pPr>
                <a:endParaRPr lang="zh-CN" altLang="en-US" sz="1410" b="1">
                  <a:solidFill>
                    <a:prstClr val="white"/>
                  </a:solidFill>
                  <a:latin typeface="微软雅黑" panose="020B0503020204020204" charset="-122"/>
                  <a:ea typeface="微软雅黑" panose="020B0503020204020204" charset="-122"/>
                </a:endParaRPr>
              </a:p>
            </p:txBody>
          </p:sp>
          <p:sp>
            <p:nvSpPr>
              <p:cNvPr id="17424" name="TextBox 22"/>
              <p:cNvSpPr txBox="1">
                <a:spLocks noChangeArrowheads="1"/>
              </p:cNvSpPr>
              <p:nvPr/>
            </p:nvSpPr>
            <p:spPr bwMode="auto">
              <a:xfrm>
                <a:off x="1403648" y="1609636"/>
                <a:ext cx="1224138" cy="58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lnSpc>
                    <a:spcPct val="120000"/>
                  </a:lnSpc>
                  <a:spcBef>
                    <a:spcPct val="0"/>
                  </a:spcBef>
                  <a:spcAft>
                    <a:spcPct val="0"/>
                  </a:spcAft>
                </a:pPr>
                <a:r>
                  <a:rPr lang="zh-CN" altLang="en-US" sz="2070" b="1">
                    <a:solidFill>
                      <a:prstClr val="white"/>
                    </a:solidFill>
                    <a:latin typeface="微软雅黑" panose="020B0503020204020204" charset="-122"/>
                  </a:rPr>
                  <a:t>标题</a:t>
                </a: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10590">
                <a:lnSpc>
                  <a:spcPct val="120000"/>
                </a:lnSpc>
                <a:defRPr/>
              </a:pPr>
              <a:endParaRPr lang="en-US" sz="1410" kern="0" dirty="0">
                <a:solidFill>
                  <a:sysClr val="windowText" lastClr="000000"/>
                </a:solidFill>
                <a:latin typeface="微软雅黑" panose="020B0503020204020204" charset="-122"/>
                <a:ea typeface="微软雅黑" panose="020B0503020204020204" charset="-122"/>
              </a:endParaRPr>
            </a:p>
          </p:txBody>
        </p:sp>
      </p:grpSp>
      <p:sp>
        <p:nvSpPr>
          <p:cNvPr id="23"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24" name="组合 23"/>
          <p:cNvGrpSpPr/>
          <p:nvPr/>
        </p:nvGrpSpPr>
        <p:grpSpPr>
          <a:xfrm>
            <a:off x="331635" y="679277"/>
            <a:ext cx="8682581" cy="63818"/>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26" name="直接连接符 25"/>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1" y="305046"/>
            <a:ext cx="603004" cy="332759"/>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0" name="五边形 2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3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950"/>
                            </p:stCondLst>
                            <p:childTnLst>
                              <p:par>
                                <p:cTn id="33" presetID="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3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22" presetClass="entr" presetSubtype="8"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245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3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22" presetClass="entr" presetSubtype="8" fill="hold" grpId="0" nodeType="withEffect">
                                  <p:stCondLst>
                                    <p:cond delay="60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23"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p:nvPr/>
        </p:nvGrpSpPr>
        <p:grpSpPr bwMode="auto">
          <a:xfrm>
            <a:off x="3014257" y="1796064"/>
            <a:ext cx="2629423" cy="2595080"/>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fontAlgn="base">
                <a:lnSpc>
                  <a:spcPct val="120000"/>
                </a:lnSpc>
                <a:spcBef>
                  <a:spcPts val="595"/>
                </a:spcBef>
                <a:spcAft>
                  <a:spcPts val="595"/>
                </a:spcAft>
                <a:defRPr/>
              </a:pPr>
              <a:endParaRPr lang="en-US" sz="2820" kern="0" dirty="0">
                <a:solidFill>
                  <a:srgbClr val="5A5959"/>
                </a:solidFill>
                <a:latin typeface="Impact" panose="020B0806030902050204" pitchFamily="34" charset="0"/>
                <a:ea typeface="微软雅黑" panose="020B0503020204020204" charset="-122"/>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590">
                <a:defRPr/>
              </a:pPr>
              <a:r>
                <a:rPr lang="zh-CN" altLang="en-US" sz="1785" kern="0" dirty="0">
                  <a:solidFill>
                    <a:srgbClr val="5A5959"/>
                  </a:solidFill>
                  <a:latin typeface="Calibri" panose="020F0502020204030204"/>
                  <a:ea typeface="微软雅黑" panose="020B0503020204020204" charset="-122"/>
                </a:rPr>
                <a:t>单击此处添加文本</a:t>
              </a:r>
              <a:endParaRPr lang="en-US" sz="1785" kern="0" dirty="0">
                <a:solidFill>
                  <a:srgbClr val="5A5959"/>
                </a:solidFill>
                <a:latin typeface="Calibri" panose="020F0502020204030204"/>
                <a:ea typeface="微软雅黑" panose="020B0503020204020204" charset="-122"/>
              </a:endParaRPr>
            </a:p>
          </p:txBody>
        </p:sp>
      </p:grpSp>
      <p:grpSp>
        <p:nvGrpSpPr>
          <p:cNvPr id="3" name="组合 55"/>
          <p:cNvGrpSpPr/>
          <p:nvPr/>
        </p:nvGrpSpPr>
        <p:grpSpPr bwMode="auto">
          <a:xfrm>
            <a:off x="5328627" y="1319751"/>
            <a:ext cx="1790277" cy="176788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fontAlgn="base">
                <a:lnSpc>
                  <a:spcPct val="120000"/>
                </a:lnSpc>
                <a:spcBef>
                  <a:spcPts val="595"/>
                </a:spcBef>
                <a:spcAft>
                  <a:spcPts val="595"/>
                </a:spcAft>
                <a:defRPr/>
              </a:pPr>
              <a:endParaRPr lang="en-US" sz="2820" kern="0" dirty="0">
                <a:solidFill>
                  <a:srgbClr val="5A5959"/>
                </a:solidFill>
                <a:latin typeface="Impact" panose="020B0806030902050204" pitchFamily="34" charset="0"/>
                <a:ea typeface="微软雅黑" panose="020B0503020204020204" charset="-122"/>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a:defRPr/>
              </a:pPr>
              <a:r>
                <a:rPr lang="zh-CN" altLang="en-US" sz="1225" kern="0" dirty="0">
                  <a:solidFill>
                    <a:srgbClr val="5A5959"/>
                  </a:solidFill>
                  <a:latin typeface="Calibri" panose="020F0502020204030204"/>
                  <a:ea typeface="微软雅黑" panose="020B0503020204020204" charset="-122"/>
                </a:rPr>
                <a:t>单击此处添加文本</a:t>
              </a:r>
              <a:endParaRPr lang="en-US" altLang="zh-CN" sz="1225" kern="0" dirty="0">
                <a:solidFill>
                  <a:srgbClr val="5A5959"/>
                </a:solidFill>
                <a:latin typeface="Calibri" panose="020F0502020204030204"/>
                <a:ea typeface="微软雅黑" panose="020B0503020204020204" charset="-122"/>
              </a:endParaRPr>
            </a:p>
          </p:txBody>
        </p:sp>
      </p:grpSp>
      <p:grpSp>
        <p:nvGrpSpPr>
          <p:cNvPr id="4" name="组合 58"/>
          <p:cNvGrpSpPr/>
          <p:nvPr/>
        </p:nvGrpSpPr>
        <p:grpSpPr bwMode="auto">
          <a:xfrm>
            <a:off x="1083625" y="1584037"/>
            <a:ext cx="2075467" cy="2054563"/>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fontAlgn="base">
                <a:lnSpc>
                  <a:spcPct val="120000"/>
                </a:lnSpc>
                <a:spcBef>
                  <a:spcPts val="595"/>
                </a:spcBef>
                <a:spcAft>
                  <a:spcPts val="595"/>
                </a:spcAft>
                <a:defRPr/>
              </a:pPr>
              <a:endParaRPr lang="en-US" sz="2820" kern="0" dirty="0">
                <a:solidFill>
                  <a:srgbClr val="5A5959"/>
                </a:solidFill>
                <a:latin typeface="Impact" panose="020B0806030902050204" pitchFamily="34" charset="0"/>
                <a:ea typeface="微软雅黑" panose="020B0503020204020204" charset="-122"/>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defRPr/>
              </a:pPr>
              <a:r>
                <a:rPr lang="zh-CN" altLang="en-US" sz="1410" kern="0" dirty="0">
                  <a:solidFill>
                    <a:srgbClr val="5A5959"/>
                  </a:solidFill>
                  <a:latin typeface="Calibri" panose="020F0502020204030204"/>
                  <a:ea typeface="微软雅黑" panose="020B0503020204020204" charset="-122"/>
                </a:rPr>
                <a:t>单击此处添加文本</a:t>
              </a:r>
              <a:endParaRPr lang="en-US" sz="1410" kern="0" dirty="0">
                <a:solidFill>
                  <a:srgbClr val="5A5959"/>
                </a:solidFill>
                <a:latin typeface="Calibri" panose="020F0502020204030204"/>
                <a:ea typeface="微软雅黑" panose="020B0503020204020204" charset="-122"/>
              </a:endParaRPr>
            </a:p>
          </p:txBody>
        </p:sp>
      </p:grpSp>
      <p:sp>
        <p:nvSpPr>
          <p:cNvPr id="62" name="Freeform 10"/>
          <p:cNvSpPr/>
          <p:nvPr/>
        </p:nvSpPr>
        <p:spPr bwMode="auto">
          <a:xfrm>
            <a:off x="1686855" y="4388157"/>
            <a:ext cx="4924381" cy="334464"/>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91028" tIns="45514" rIns="91028" bIns="455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590" fontAlgn="base">
              <a:spcBef>
                <a:spcPct val="0"/>
              </a:spcBef>
              <a:spcAft>
                <a:spcPct val="0"/>
              </a:spcAft>
              <a:defRPr/>
            </a:pPr>
            <a:endParaRPr lang="en-US" sz="1410" kern="0" dirty="0">
              <a:solidFill>
                <a:sysClr val="window" lastClr="FFFFFF"/>
              </a:solidFill>
              <a:latin typeface="微软雅黑" panose="020B0503020204020204" charset="-122"/>
              <a:ea typeface="微软雅黑" panose="020B0503020204020204" charset="-122"/>
            </a:endParaRPr>
          </a:p>
        </p:txBody>
      </p:sp>
      <p:sp>
        <p:nvSpPr>
          <p:cNvPr id="63" name="TextBox 53"/>
          <p:cNvSpPr txBox="1">
            <a:spLocks noChangeArrowheads="1"/>
          </p:cNvSpPr>
          <p:nvPr/>
        </p:nvSpPr>
        <p:spPr bwMode="auto">
          <a:xfrm>
            <a:off x="1141858" y="1218218"/>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410" b="1">
                <a:solidFill>
                  <a:srgbClr val="5A5959"/>
                </a:solidFill>
                <a:latin typeface="微软雅黑" panose="020B0503020204020204" charset="-122"/>
                <a:ea typeface="宋体" panose="02010600030101010101" pitchFamily="2" charset="-122"/>
              </a:rPr>
              <a:t>单击添加标题</a:t>
            </a:r>
            <a:endParaRPr lang="zh-CN" altLang="en-US" sz="1975">
              <a:solidFill>
                <a:srgbClr val="5A5959"/>
              </a:solidFill>
              <a:ea typeface="宋体" panose="02010600030101010101" pitchFamily="2" charset="-122"/>
            </a:endParaRPr>
          </a:p>
        </p:txBody>
      </p:sp>
      <p:sp>
        <p:nvSpPr>
          <p:cNvPr id="64" name="TextBox 53"/>
          <p:cNvSpPr txBox="1">
            <a:spLocks noChangeArrowheads="1"/>
          </p:cNvSpPr>
          <p:nvPr/>
        </p:nvSpPr>
        <p:spPr bwMode="auto">
          <a:xfrm>
            <a:off x="3374105" y="1451148"/>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410" b="1">
                <a:solidFill>
                  <a:srgbClr val="5A5959"/>
                </a:solidFill>
                <a:latin typeface="微软雅黑" panose="020B0503020204020204" charset="-122"/>
                <a:ea typeface="宋体" panose="02010600030101010101" pitchFamily="2" charset="-122"/>
              </a:rPr>
              <a:t>单击添加标题</a:t>
            </a:r>
            <a:endParaRPr lang="zh-CN" altLang="en-US" sz="1975">
              <a:solidFill>
                <a:srgbClr val="5A5959"/>
              </a:solidFill>
              <a:ea typeface="宋体" panose="02010600030101010101" pitchFamily="2" charset="-122"/>
            </a:endParaRPr>
          </a:p>
        </p:txBody>
      </p:sp>
      <p:sp>
        <p:nvSpPr>
          <p:cNvPr id="65" name="TextBox 53"/>
          <p:cNvSpPr txBox="1">
            <a:spLocks noChangeArrowheads="1"/>
          </p:cNvSpPr>
          <p:nvPr/>
        </p:nvSpPr>
        <p:spPr bwMode="auto">
          <a:xfrm>
            <a:off x="6903892" y="1787104"/>
            <a:ext cx="1511059"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410" b="1">
                <a:solidFill>
                  <a:srgbClr val="5A5959"/>
                </a:solidFill>
                <a:latin typeface="微软雅黑" panose="020B0503020204020204" charset="-122"/>
                <a:ea typeface="宋体" panose="02010600030101010101" pitchFamily="2" charset="-122"/>
              </a:rPr>
              <a:t>单击添加标题</a:t>
            </a:r>
            <a:endParaRPr lang="zh-CN" altLang="en-US" sz="1975">
              <a:solidFill>
                <a:srgbClr val="5A5959"/>
              </a:solidFill>
              <a:ea typeface="宋体" panose="02010600030101010101" pitchFamily="2" charset="-122"/>
            </a:endParaRPr>
          </a:p>
        </p:txBody>
      </p:sp>
      <p:grpSp>
        <p:nvGrpSpPr>
          <p:cNvPr id="5" name="组合 65"/>
          <p:cNvGrpSpPr/>
          <p:nvPr/>
        </p:nvGrpSpPr>
        <p:grpSpPr bwMode="auto">
          <a:xfrm>
            <a:off x="6830728" y="2230568"/>
            <a:ext cx="1657387" cy="1639470"/>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fontAlgn="base">
                <a:lnSpc>
                  <a:spcPct val="120000"/>
                </a:lnSpc>
                <a:spcBef>
                  <a:spcPts val="595"/>
                </a:spcBef>
                <a:spcAft>
                  <a:spcPts val="595"/>
                </a:spcAft>
                <a:defRPr/>
              </a:pPr>
              <a:endParaRPr lang="en-US" sz="2820" kern="0" dirty="0">
                <a:solidFill>
                  <a:srgbClr val="5A5959"/>
                </a:solidFill>
                <a:latin typeface="Impact" panose="020B0806030902050204" pitchFamily="34" charset="0"/>
                <a:ea typeface="微软雅黑" panose="020B0503020204020204" charset="-122"/>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defRPr/>
              </a:pPr>
              <a:r>
                <a:rPr lang="zh-CN" altLang="en-US" sz="1410" kern="0" dirty="0">
                  <a:solidFill>
                    <a:srgbClr val="5A5959"/>
                  </a:solidFill>
                  <a:latin typeface="Calibri" panose="020F0502020204030204"/>
                  <a:ea typeface="微软雅黑" panose="020B0503020204020204" charset="-122"/>
                </a:rPr>
                <a:t>单击此处添加文本</a:t>
              </a:r>
              <a:endParaRPr lang="en-US" sz="1410" kern="0" dirty="0">
                <a:solidFill>
                  <a:srgbClr val="5A5959"/>
                </a:solidFill>
                <a:latin typeface="Calibri" panose="020F0502020204030204"/>
                <a:ea typeface="微软雅黑" panose="020B0503020204020204" charset="-122"/>
              </a:endParaRPr>
            </a:p>
          </p:txBody>
        </p:sp>
      </p:grpSp>
      <p:sp>
        <p:nvSpPr>
          <p:cNvPr id="69" name="TextBox 53"/>
          <p:cNvSpPr txBox="1">
            <a:spLocks noChangeArrowheads="1"/>
          </p:cNvSpPr>
          <p:nvPr/>
        </p:nvSpPr>
        <p:spPr bwMode="auto">
          <a:xfrm>
            <a:off x="5328627" y="953931"/>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410" b="1">
                <a:solidFill>
                  <a:srgbClr val="5A5959"/>
                </a:solidFill>
                <a:latin typeface="微软雅黑" panose="020B0503020204020204" charset="-122"/>
                <a:ea typeface="宋体" panose="02010600030101010101" pitchFamily="2" charset="-122"/>
              </a:rPr>
              <a:t>单击添加标题</a:t>
            </a:r>
            <a:endParaRPr lang="zh-CN" altLang="en-US" sz="1975">
              <a:solidFill>
                <a:srgbClr val="5A5959"/>
              </a:solidFill>
              <a:ea typeface="宋体" panose="02010600030101010101" pitchFamily="2" charset="-122"/>
            </a:endParaRPr>
          </a:p>
        </p:txBody>
      </p:sp>
      <p:sp>
        <p:nvSpPr>
          <p:cNvPr id="19"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20" name="组合 19"/>
          <p:cNvGrpSpPr/>
          <p:nvPr/>
        </p:nvGrpSpPr>
        <p:grpSpPr>
          <a:xfrm>
            <a:off x="331635" y="679277"/>
            <a:ext cx="8682581" cy="63818"/>
            <a:chOff x="288133" y="483063"/>
            <a:chExt cx="8772740" cy="64666"/>
          </a:xfrm>
        </p:grpSpPr>
        <p:sp>
          <p:nvSpPr>
            <p:cNvPr id="21" name="任意多边形 2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22" name="直接连接符 21"/>
            <p:cNvCxnSpPr>
              <a:stCxn id="2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1" y="305046"/>
            <a:ext cx="603004" cy="332759"/>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6" name="五边形 2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9"/>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950"/>
                            </p:stCondLst>
                            <p:childTnLst>
                              <p:par>
                                <p:cTn id="35" presetID="1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p:tgtEl>
                                          <p:spTgt spid="62"/>
                                        </p:tgtEl>
                                        <p:attrNameLst>
                                          <p:attrName>ppt_x</p:attrName>
                                        </p:attrNameLst>
                                      </p:cBhvr>
                                      <p:tavLst>
                                        <p:tav tm="0">
                                          <p:val>
                                            <p:strVal val="#ppt_x-#ppt_w*1.125000"/>
                                          </p:val>
                                        </p:tav>
                                        <p:tav tm="100000">
                                          <p:val>
                                            <p:strVal val="#ppt_x"/>
                                          </p:val>
                                        </p:tav>
                                      </p:tavLst>
                                    </p:anim>
                                    <p:animEffect transition="in" filter="wipe(right)">
                                      <p:cBhvr>
                                        <p:cTn id="38" dur="500"/>
                                        <p:tgtEl>
                                          <p:spTgt spid="62"/>
                                        </p:tgtEl>
                                      </p:cBhvr>
                                    </p:animEffect>
                                  </p:childTnLst>
                                </p:cTn>
                              </p:par>
                            </p:childTnLst>
                          </p:cTn>
                        </p:par>
                        <p:par>
                          <p:cTn id="39" fill="hold">
                            <p:stCondLst>
                              <p:cond delay="2450"/>
                            </p:stCondLst>
                            <p:childTnLst>
                              <p:par>
                                <p:cTn id="40" presetID="8" presetClass="emph" presetSubtype="0" fill="hold" nodeType="afterEffect">
                                  <p:stCondLst>
                                    <p:cond delay="0"/>
                                  </p:stCondLst>
                                  <p:childTnLst>
                                    <p:animRot by="21600000">
                                      <p:cBhvr>
                                        <p:cTn id="41" dur="2000" fill="hold"/>
                                        <p:tgtEl>
                                          <p:spTgt spid="2"/>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4"/>
                                        </p:tgtEl>
                                        <p:attrNameLst>
                                          <p:attrName>r</p:attrName>
                                        </p:attrNameLst>
                                      </p:cBhvr>
                                    </p:animRot>
                                  </p:childTnLst>
                                </p:cTn>
                              </p:par>
                              <p:par>
                                <p:cTn id="44" presetID="8" presetClass="emph" presetSubtype="0" fill="hold" nodeType="withEffect">
                                  <p:stCondLst>
                                    <p:cond delay="0"/>
                                  </p:stCondLst>
                                  <p:childTnLst>
                                    <p:animRot by="21600000">
                                      <p:cBhvr>
                                        <p:cTn id="45" dur="1000" fill="hold"/>
                                        <p:tgtEl>
                                          <p:spTgt spid="3"/>
                                        </p:tgtEl>
                                        <p:attrNameLst>
                                          <p:attrName>r</p:attrName>
                                        </p:attrNameLst>
                                      </p:cBhvr>
                                    </p:animRot>
                                  </p:childTnLst>
                                </p:cTn>
                              </p:par>
                              <p:par>
                                <p:cTn id="46" presetID="8" presetClass="emph" presetSubtype="0" fill="hold" nodeType="withEffect">
                                  <p:stCondLst>
                                    <p:cond delay="0"/>
                                  </p:stCondLst>
                                  <p:childTnLst>
                                    <p:animRot by="21600000">
                                      <p:cBhvr>
                                        <p:cTn id="47" dur="1500" fill="hold"/>
                                        <p:tgtEl>
                                          <p:spTgt spid="5"/>
                                        </p:tgtEl>
                                        <p:attrNameLst>
                                          <p:attrName>r</p:attrName>
                                        </p:attrNameLst>
                                      </p:cBhvr>
                                    </p:animRot>
                                  </p:childTnLst>
                                </p:cTn>
                              </p:par>
                              <p:par>
                                <p:cTn id="48" presetID="42" presetClass="entr" presetSubtype="0" fill="hold" grpId="0"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10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3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P spid="19"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3903073" y="-1053597"/>
            <a:ext cx="1381156" cy="7676242"/>
          </a:xfrm>
          <a:prstGeom prst="downArrow">
            <a:avLst>
              <a:gd name="adj1" fmla="val 49065"/>
              <a:gd name="adj2" fmla="val 448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1028" tIns="45514" rIns="91028" bIns="45514"/>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grpSp>
        <p:nvGrpSpPr>
          <p:cNvPr id="2" name="组合 59"/>
          <p:cNvGrpSpPr/>
          <p:nvPr/>
        </p:nvGrpSpPr>
        <p:grpSpPr bwMode="auto">
          <a:xfrm>
            <a:off x="2589108" y="2059603"/>
            <a:ext cx="1702182" cy="1520018"/>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sp>
            <p:nvSpPr>
              <p:cNvPr id="18462"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975" b="1">
                  <a:solidFill>
                    <a:prstClr val="white"/>
                  </a:solidFill>
                  <a:latin typeface="微软雅黑" panose="020B0503020204020204" charset="-122"/>
                </a:rPr>
                <a:t>写入文本</a:t>
              </a:r>
            </a:p>
          </p:txBody>
        </p:sp>
      </p:grpSp>
      <p:grpSp>
        <p:nvGrpSpPr>
          <p:cNvPr id="4" name="组合 64"/>
          <p:cNvGrpSpPr/>
          <p:nvPr/>
        </p:nvGrpSpPr>
        <p:grpSpPr bwMode="auto">
          <a:xfrm>
            <a:off x="4291289" y="2059603"/>
            <a:ext cx="1702182" cy="1520018"/>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sp>
            <p:nvSpPr>
              <p:cNvPr id="69" name="Oval 8"/>
              <p:cNvSpPr>
                <a:spLocks noChangeArrowheads="1"/>
              </p:cNvSpPr>
              <p:nvPr/>
            </p:nvSpPr>
            <p:spPr bwMode="auto">
              <a:xfrm>
                <a:off x="1946" y="2493"/>
                <a:ext cx="1556" cy="1555"/>
              </a:xfrm>
              <a:prstGeom prst="ellipse">
                <a:avLst/>
              </a:prstGeom>
              <a:solidFill>
                <a:schemeClr val="accent3"/>
              </a:solidFill>
              <a:ln w="38100">
                <a:solidFill>
                  <a:srgbClr val="FFFFFF"/>
                </a:solidFill>
                <a:round/>
              </a:ln>
            </p:spPr>
            <p:txBody>
              <a:bodyPr/>
              <a:lstStyle/>
              <a:p>
                <a:pPr defTabSz="910590">
                  <a:defRPr/>
                </a:pPr>
                <a:endParaRPr lang="zh-CN" altLang="en-US" sz="1975">
                  <a:solidFill>
                    <a:prstClr val="white"/>
                  </a:solidFill>
                  <a:latin typeface="微软雅黑" panose="020B0503020204020204" charset="-122"/>
                  <a:ea typeface="微软雅黑" panose="020B050302020402020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975" b="1">
                  <a:solidFill>
                    <a:prstClr val="white"/>
                  </a:solidFill>
                  <a:latin typeface="微软雅黑" panose="020B0503020204020204" charset="-122"/>
                </a:rPr>
                <a:t>写入文本</a:t>
              </a:r>
            </a:p>
          </p:txBody>
        </p:sp>
      </p:grpSp>
      <p:grpSp>
        <p:nvGrpSpPr>
          <p:cNvPr id="6" name="组合 69"/>
          <p:cNvGrpSpPr/>
          <p:nvPr/>
        </p:nvGrpSpPr>
        <p:grpSpPr bwMode="auto">
          <a:xfrm>
            <a:off x="6009896" y="2059603"/>
            <a:ext cx="1702182" cy="1520018"/>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sp>
            <p:nvSpPr>
              <p:cNvPr id="74" name="Oval 8"/>
              <p:cNvSpPr>
                <a:spLocks noChangeArrowheads="1"/>
              </p:cNvSpPr>
              <p:nvPr/>
            </p:nvSpPr>
            <p:spPr bwMode="auto">
              <a:xfrm>
                <a:off x="1946" y="2493"/>
                <a:ext cx="1556" cy="1555"/>
              </a:xfrm>
              <a:prstGeom prst="ellipse">
                <a:avLst/>
              </a:prstGeom>
              <a:solidFill>
                <a:schemeClr val="accent4"/>
              </a:solidFill>
              <a:ln w="38100">
                <a:solidFill>
                  <a:srgbClr val="FFFFFF"/>
                </a:solidFill>
                <a:round/>
              </a:ln>
            </p:spPr>
            <p:txBody>
              <a:bodyPr/>
              <a:lstStyle/>
              <a:p>
                <a:pPr defTabSz="910590">
                  <a:defRPr/>
                </a:pPr>
                <a:endParaRPr lang="zh-CN" altLang="en-US" sz="1975">
                  <a:solidFill>
                    <a:prstClr val="white"/>
                  </a:solidFill>
                  <a:latin typeface="微软雅黑" panose="020B0503020204020204" charset="-122"/>
                  <a:ea typeface="微软雅黑" panose="020B050302020402020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975" b="1">
                  <a:solidFill>
                    <a:prstClr val="white"/>
                  </a:solidFill>
                  <a:latin typeface="微软雅黑" panose="020B0503020204020204" charset="-122"/>
                </a:rPr>
                <a:t>写入文本</a:t>
              </a:r>
            </a:p>
          </p:txBody>
        </p:sp>
      </p:grpSp>
      <p:grpSp>
        <p:nvGrpSpPr>
          <p:cNvPr id="8" name="组合 40"/>
          <p:cNvGrpSpPr/>
          <p:nvPr/>
        </p:nvGrpSpPr>
        <p:grpSpPr bwMode="auto">
          <a:xfrm>
            <a:off x="925748" y="2059603"/>
            <a:ext cx="1702182" cy="1520018"/>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sp>
            <p:nvSpPr>
              <p:cNvPr id="18450" name="Oval 8"/>
              <p:cNvSpPr>
                <a:spLocks noChangeArrowheads="1"/>
              </p:cNvSpPr>
              <p:nvPr/>
            </p:nvSpPr>
            <p:spPr bwMode="auto">
              <a:xfrm>
                <a:off x="1946" y="2493"/>
                <a:ext cx="1556" cy="1556"/>
              </a:xfrm>
              <a:prstGeom prst="ellipse">
                <a:avLst/>
              </a:prstGeom>
              <a:solidFill>
                <a:schemeClr val="bg2"/>
              </a:solidFill>
              <a:ln w="38100">
                <a:solidFill>
                  <a:srgbClr val="FFFFFF"/>
                </a:solidFill>
                <a:round/>
              </a:ln>
            </p:spPr>
            <p:txBody>
              <a:bodyPr/>
              <a:lstStyle/>
              <a:p>
                <a:pPr defTabSz="909320" fontAlgn="base">
                  <a:spcBef>
                    <a:spcPct val="0"/>
                  </a:spcBef>
                  <a:spcAft>
                    <a:spcPct val="0"/>
                  </a:spcAft>
                </a:pPr>
                <a:endParaRPr lang="zh-CN" altLang="en-US" sz="1975">
                  <a:solidFill>
                    <a:prstClr val="white"/>
                  </a:solidFill>
                  <a:latin typeface="微软雅黑" panose="020B0503020204020204" charset="-122"/>
                  <a:ea typeface="微软雅黑" panose="020B050302020402020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1975" b="1">
                  <a:solidFill>
                    <a:prstClr val="white"/>
                  </a:solidFill>
                  <a:latin typeface="微软雅黑" panose="020B0503020204020204" charset="-122"/>
                </a:rPr>
                <a:t>写入文本</a:t>
              </a:r>
            </a:p>
          </p:txBody>
        </p:sp>
      </p:grpSp>
      <p:sp>
        <p:nvSpPr>
          <p:cNvPr id="80" name="矩形标注 79"/>
          <p:cNvSpPr/>
          <p:nvPr/>
        </p:nvSpPr>
        <p:spPr>
          <a:xfrm>
            <a:off x="2922079" y="3854360"/>
            <a:ext cx="1476717" cy="44794"/>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785">
              <a:solidFill>
                <a:prstClr val="black">
                  <a:lumMod val="85000"/>
                  <a:lumOff val="15000"/>
                </a:prstClr>
              </a:solidFill>
              <a:latin typeface="Arial" panose="020B0604020202020204"/>
              <a:ea typeface="微软雅黑" panose="020B0503020204020204" charset="-122"/>
            </a:endParaRPr>
          </a:p>
        </p:txBody>
      </p:sp>
      <p:sp>
        <p:nvSpPr>
          <p:cNvPr id="81" name="矩形标注 80"/>
          <p:cNvSpPr/>
          <p:nvPr/>
        </p:nvSpPr>
        <p:spPr>
          <a:xfrm>
            <a:off x="1230349" y="1716181"/>
            <a:ext cx="1584224" cy="64206"/>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785">
              <a:solidFill>
                <a:prstClr val="black">
                  <a:lumMod val="85000"/>
                  <a:lumOff val="15000"/>
                </a:prstClr>
              </a:solidFill>
              <a:latin typeface="Arial" panose="020B0604020202020204"/>
              <a:ea typeface="微软雅黑" panose="020B0503020204020204" charset="-122"/>
            </a:endParaRPr>
          </a:p>
        </p:txBody>
      </p:sp>
      <p:sp>
        <p:nvSpPr>
          <p:cNvPr id="82" name="Rectangle 28"/>
          <p:cNvSpPr>
            <a:spLocks noChangeArrowheads="1"/>
          </p:cNvSpPr>
          <p:nvPr/>
        </p:nvSpPr>
        <p:spPr bwMode="auto">
          <a:xfrm>
            <a:off x="2901175" y="3891689"/>
            <a:ext cx="1475224" cy="543579"/>
          </a:xfrm>
          <a:prstGeom prst="rect">
            <a:avLst/>
          </a:prstGeom>
          <a:noFill/>
          <a:ln>
            <a:noFill/>
          </a:ln>
        </p:spPr>
        <p:txBody>
          <a:bodyPr lIns="91028" tIns="45514" rIns="91028" bIns="45514">
            <a:spAutoFit/>
          </a:bodyPr>
          <a:lstStyle/>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p:txBody>
      </p:sp>
      <p:sp>
        <p:nvSpPr>
          <p:cNvPr id="83" name="Rectangle 28"/>
          <p:cNvSpPr>
            <a:spLocks noChangeArrowheads="1"/>
          </p:cNvSpPr>
          <p:nvPr/>
        </p:nvSpPr>
        <p:spPr bwMode="auto">
          <a:xfrm>
            <a:off x="1297541" y="1180144"/>
            <a:ext cx="1475224" cy="543579"/>
          </a:xfrm>
          <a:prstGeom prst="rect">
            <a:avLst/>
          </a:prstGeom>
          <a:noFill/>
          <a:ln>
            <a:noFill/>
          </a:ln>
        </p:spPr>
        <p:txBody>
          <a:bodyPr lIns="91028" tIns="45514" rIns="91028" bIns="45514">
            <a:spAutoFit/>
          </a:bodyPr>
          <a:lstStyle/>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p:txBody>
      </p:sp>
      <p:sp>
        <p:nvSpPr>
          <p:cNvPr id="84" name="矩形标注 83"/>
          <p:cNvSpPr/>
          <p:nvPr/>
        </p:nvSpPr>
        <p:spPr>
          <a:xfrm>
            <a:off x="4542137" y="1716181"/>
            <a:ext cx="1585717" cy="64206"/>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785">
              <a:solidFill>
                <a:prstClr val="black">
                  <a:lumMod val="85000"/>
                  <a:lumOff val="15000"/>
                </a:prstClr>
              </a:solidFill>
              <a:latin typeface="Arial" panose="020B0604020202020204"/>
              <a:ea typeface="微软雅黑" panose="020B0503020204020204" charset="-122"/>
            </a:endParaRPr>
          </a:p>
        </p:txBody>
      </p:sp>
      <p:sp>
        <p:nvSpPr>
          <p:cNvPr id="85" name="Rectangle 28"/>
          <p:cNvSpPr>
            <a:spLocks noChangeArrowheads="1"/>
          </p:cNvSpPr>
          <p:nvPr/>
        </p:nvSpPr>
        <p:spPr bwMode="auto">
          <a:xfrm>
            <a:off x="4609329" y="1180144"/>
            <a:ext cx="1475224" cy="543579"/>
          </a:xfrm>
          <a:prstGeom prst="rect">
            <a:avLst/>
          </a:prstGeom>
          <a:noFill/>
          <a:ln>
            <a:noFill/>
          </a:ln>
        </p:spPr>
        <p:txBody>
          <a:bodyPr lIns="91028" tIns="45514" rIns="91028" bIns="45514">
            <a:spAutoFit/>
          </a:bodyPr>
          <a:lstStyle/>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p:txBody>
      </p:sp>
      <p:sp>
        <p:nvSpPr>
          <p:cNvPr id="86" name="矩形标注 85"/>
          <p:cNvSpPr/>
          <p:nvPr/>
        </p:nvSpPr>
        <p:spPr>
          <a:xfrm>
            <a:off x="6377209" y="3854360"/>
            <a:ext cx="1478210" cy="4479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785">
              <a:solidFill>
                <a:prstClr val="black">
                  <a:lumMod val="85000"/>
                  <a:lumOff val="15000"/>
                </a:prstClr>
              </a:solidFill>
              <a:latin typeface="Arial" panose="020B0604020202020204"/>
              <a:ea typeface="微软雅黑" panose="020B0503020204020204" charset="-122"/>
            </a:endParaRPr>
          </a:p>
        </p:txBody>
      </p:sp>
      <p:sp>
        <p:nvSpPr>
          <p:cNvPr id="87" name="Rectangle 28"/>
          <p:cNvSpPr>
            <a:spLocks noChangeArrowheads="1"/>
          </p:cNvSpPr>
          <p:nvPr/>
        </p:nvSpPr>
        <p:spPr bwMode="auto">
          <a:xfrm>
            <a:off x="6357798" y="3891689"/>
            <a:ext cx="1475224" cy="543579"/>
          </a:xfrm>
          <a:prstGeom prst="rect">
            <a:avLst/>
          </a:prstGeom>
          <a:noFill/>
          <a:ln>
            <a:noFill/>
          </a:ln>
        </p:spPr>
        <p:txBody>
          <a:bodyPr lIns="91028" tIns="45514" rIns="91028" bIns="45514">
            <a:spAutoFit/>
          </a:bodyPr>
          <a:lstStyle/>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prstClr val="black">
                    <a:lumMod val="85000"/>
                    <a:lumOff val="15000"/>
                  </a:prstClr>
                </a:solidFill>
                <a:latin typeface="微软雅黑" panose="020B0503020204020204" charset="-122"/>
                <a:ea typeface="微软雅黑" panose="020B0503020204020204" charset="-122"/>
              </a:rPr>
              <a:t>单击此处添加文字</a:t>
            </a:r>
          </a:p>
        </p:txBody>
      </p:sp>
      <p:sp>
        <p:nvSpPr>
          <p:cNvPr id="31"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32" name="组合 31"/>
          <p:cNvGrpSpPr/>
          <p:nvPr/>
        </p:nvGrpSpPr>
        <p:grpSpPr>
          <a:xfrm>
            <a:off x="331635" y="679277"/>
            <a:ext cx="8682581" cy="63818"/>
            <a:chOff x="288133" y="483063"/>
            <a:chExt cx="8772740" cy="64666"/>
          </a:xfrm>
        </p:grpSpPr>
        <p:sp>
          <p:nvSpPr>
            <p:cNvPr id="33" name="任意多边形 3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34" name="直接连接符 33"/>
            <p:cNvCxnSpPr>
              <a:stCxn id="3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1" y="305046"/>
            <a:ext cx="603004" cy="332759"/>
            <a:chOff x="0" y="252065"/>
            <a:chExt cx="641111" cy="392113"/>
          </a:xfrm>
        </p:grpSpPr>
        <p:sp>
          <p:nvSpPr>
            <p:cNvPr id="36"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8" name="五边形 3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145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25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2450"/>
                            </p:stCondLst>
                            <p:childTnLst>
                              <p:par>
                                <p:cTn id="50" presetID="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ppt_x"/>
                                          </p:val>
                                        </p:tav>
                                        <p:tav tm="100000">
                                          <p:val>
                                            <p:strVal val="#ppt_x"/>
                                          </p:val>
                                        </p:tav>
                                      </p:tavLst>
                                    </p:anim>
                                    <p:anim calcmode="lin" valueType="num">
                                      <p:cBhvr additive="base">
                                        <p:cTn id="53" dur="500" fill="hold"/>
                                        <p:tgtEl>
                                          <p:spTgt spid="81"/>
                                        </p:tgtEl>
                                        <p:attrNameLst>
                                          <p:attrName>ppt_y</p:attrName>
                                        </p:attrNameLst>
                                      </p:cBhvr>
                                      <p:tavLst>
                                        <p:tav tm="0">
                                          <p:val>
                                            <p:strVal val="0-#ppt_h/2"/>
                                          </p:val>
                                        </p:tav>
                                        <p:tav tm="100000">
                                          <p:val>
                                            <p:strVal val="#ppt_y"/>
                                          </p:val>
                                        </p:tav>
                                      </p:tavLst>
                                    </p:anim>
                                  </p:childTnLst>
                                </p:cTn>
                              </p:par>
                            </p:childTnLst>
                          </p:cTn>
                        </p:par>
                        <p:par>
                          <p:cTn id="54" fill="hold">
                            <p:stCondLst>
                              <p:cond delay="2950"/>
                            </p:stCondLst>
                            <p:childTnLst>
                              <p:par>
                                <p:cTn id="55" presetID="32" presetClass="emph" presetSubtype="0" fill="hold" grpId="1" nodeType="afterEffect">
                                  <p:stCondLst>
                                    <p:cond delay="0"/>
                                  </p:stCondLst>
                                  <p:childTnLst>
                                    <p:animRot by="120000">
                                      <p:cBhvr>
                                        <p:cTn id="56" dur="50" fill="hold">
                                          <p:stCondLst>
                                            <p:cond delay="0"/>
                                          </p:stCondLst>
                                        </p:cTn>
                                        <p:tgtEl>
                                          <p:spTgt spid="81"/>
                                        </p:tgtEl>
                                        <p:attrNameLst>
                                          <p:attrName>r</p:attrName>
                                        </p:attrNameLst>
                                      </p:cBhvr>
                                    </p:animRot>
                                    <p:animRot by="-240000">
                                      <p:cBhvr>
                                        <p:cTn id="57" dur="100" fill="hold">
                                          <p:stCondLst>
                                            <p:cond delay="100"/>
                                          </p:stCondLst>
                                        </p:cTn>
                                        <p:tgtEl>
                                          <p:spTgt spid="81"/>
                                        </p:tgtEl>
                                        <p:attrNameLst>
                                          <p:attrName>r</p:attrName>
                                        </p:attrNameLst>
                                      </p:cBhvr>
                                    </p:animRot>
                                    <p:animRot by="240000">
                                      <p:cBhvr>
                                        <p:cTn id="58" dur="100" fill="hold">
                                          <p:stCondLst>
                                            <p:cond delay="200"/>
                                          </p:stCondLst>
                                        </p:cTn>
                                        <p:tgtEl>
                                          <p:spTgt spid="81"/>
                                        </p:tgtEl>
                                        <p:attrNameLst>
                                          <p:attrName>r</p:attrName>
                                        </p:attrNameLst>
                                      </p:cBhvr>
                                    </p:animRot>
                                    <p:animRot by="-240000">
                                      <p:cBhvr>
                                        <p:cTn id="59" dur="100" fill="hold">
                                          <p:stCondLst>
                                            <p:cond delay="300"/>
                                          </p:stCondLst>
                                        </p:cTn>
                                        <p:tgtEl>
                                          <p:spTgt spid="81"/>
                                        </p:tgtEl>
                                        <p:attrNameLst>
                                          <p:attrName>r</p:attrName>
                                        </p:attrNameLst>
                                      </p:cBhvr>
                                    </p:animRot>
                                    <p:animRot by="120000">
                                      <p:cBhvr>
                                        <p:cTn id="60" dur="100" fill="hold">
                                          <p:stCondLst>
                                            <p:cond delay="400"/>
                                          </p:stCondLst>
                                        </p:cTn>
                                        <p:tgtEl>
                                          <p:spTgt spid="81"/>
                                        </p:tgtEl>
                                        <p:attrNameLst>
                                          <p:attrName>r</p:attrName>
                                        </p:attrNameLst>
                                      </p:cBhvr>
                                    </p:animRot>
                                  </p:childTnLst>
                                </p:cTn>
                              </p:par>
                            </p:childTnLst>
                          </p:cTn>
                        </p:par>
                        <p:par>
                          <p:cTn id="61" fill="hold">
                            <p:stCondLst>
                              <p:cond delay="3450"/>
                            </p:stCondLst>
                            <p:childTnLst>
                              <p:par>
                                <p:cTn id="62" presetID="18" presetClass="entr" presetSubtype="9"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strips(upLeft)">
                                      <p:cBhvr>
                                        <p:cTn id="64" dur="500"/>
                                        <p:tgtEl>
                                          <p:spTgt spid="83"/>
                                        </p:tgtEl>
                                      </p:cBhvr>
                                    </p:animEffect>
                                  </p:childTnLst>
                                </p:cTn>
                              </p:par>
                            </p:childTnLst>
                          </p:cTn>
                        </p:par>
                        <p:par>
                          <p:cTn id="65" fill="hold">
                            <p:stCondLst>
                              <p:cond delay="3950"/>
                            </p:stCondLst>
                            <p:childTnLst>
                              <p:par>
                                <p:cTn id="66" presetID="2" presetClass="entr" presetSubtype="4"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500" fill="hold"/>
                                        <p:tgtEl>
                                          <p:spTgt spid="80"/>
                                        </p:tgtEl>
                                        <p:attrNameLst>
                                          <p:attrName>ppt_x</p:attrName>
                                        </p:attrNameLst>
                                      </p:cBhvr>
                                      <p:tavLst>
                                        <p:tav tm="0">
                                          <p:val>
                                            <p:strVal val="#ppt_x"/>
                                          </p:val>
                                        </p:tav>
                                        <p:tav tm="100000">
                                          <p:val>
                                            <p:strVal val="#ppt_x"/>
                                          </p:val>
                                        </p:tav>
                                      </p:tavLst>
                                    </p:anim>
                                    <p:anim calcmode="lin" valueType="num">
                                      <p:cBhvr additive="base">
                                        <p:cTn id="69" dur="500" fill="hold"/>
                                        <p:tgtEl>
                                          <p:spTgt spid="80"/>
                                        </p:tgtEl>
                                        <p:attrNameLst>
                                          <p:attrName>ppt_y</p:attrName>
                                        </p:attrNameLst>
                                      </p:cBhvr>
                                      <p:tavLst>
                                        <p:tav tm="0">
                                          <p:val>
                                            <p:strVal val="1+#ppt_h/2"/>
                                          </p:val>
                                        </p:tav>
                                        <p:tav tm="100000">
                                          <p:val>
                                            <p:strVal val="#ppt_y"/>
                                          </p:val>
                                        </p:tav>
                                      </p:tavLst>
                                    </p:anim>
                                  </p:childTnLst>
                                </p:cTn>
                              </p:par>
                            </p:childTnLst>
                          </p:cTn>
                        </p:par>
                        <p:par>
                          <p:cTn id="70" fill="hold">
                            <p:stCondLst>
                              <p:cond delay="4450"/>
                            </p:stCondLst>
                            <p:childTnLst>
                              <p:par>
                                <p:cTn id="71" presetID="32" presetClass="emph" presetSubtype="0" fill="hold" grpId="1" nodeType="afterEffect">
                                  <p:stCondLst>
                                    <p:cond delay="0"/>
                                  </p:stCondLst>
                                  <p:childTnLst>
                                    <p:animRot by="120000">
                                      <p:cBhvr>
                                        <p:cTn id="72" dur="50" fill="hold">
                                          <p:stCondLst>
                                            <p:cond delay="0"/>
                                          </p:stCondLst>
                                        </p:cTn>
                                        <p:tgtEl>
                                          <p:spTgt spid="80"/>
                                        </p:tgtEl>
                                        <p:attrNameLst>
                                          <p:attrName>r</p:attrName>
                                        </p:attrNameLst>
                                      </p:cBhvr>
                                    </p:animRot>
                                    <p:animRot by="-240000">
                                      <p:cBhvr>
                                        <p:cTn id="73" dur="100" fill="hold">
                                          <p:stCondLst>
                                            <p:cond delay="100"/>
                                          </p:stCondLst>
                                        </p:cTn>
                                        <p:tgtEl>
                                          <p:spTgt spid="80"/>
                                        </p:tgtEl>
                                        <p:attrNameLst>
                                          <p:attrName>r</p:attrName>
                                        </p:attrNameLst>
                                      </p:cBhvr>
                                    </p:animRot>
                                    <p:animRot by="240000">
                                      <p:cBhvr>
                                        <p:cTn id="74" dur="100" fill="hold">
                                          <p:stCondLst>
                                            <p:cond delay="200"/>
                                          </p:stCondLst>
                                        </p:cTn>
                                        <p:tgtEl>
                                          <p:spTgt spid="80"/>
                                        </p:tgtEl>
                                        <p:attrNameLst>
                                          <p:attrName>r</p:attrName>
                                        </p:attrNameLst>
                                      </p:cBhvr>
                                    </p:animRot>
                                    <p:animRot by="-240000">
                                      <p:cBhvr>
                                        <p:cTn id="75" dur="100" fill="hold">
                                          <p:stCondLst>
                                            <p:cond delay="300"/>
                                          </p:stCondLst>
                                        </p:cTn>
                                        <p:tgtEl>
                                          <p:spTgt spid="80"/>
                                        </p:tgtEl>
                                        <p:attrNameLst>
                                          <p:attrName>r</p:attrName>
                                        </p:attrNameLst>
                                      </p:cBhvr>
                                    </p:animRot>
                                    <p:animRot by="120000">
                                      <p:cBhvr>
                                        <p:cTn id="76" dur="100" fill="hold">
                                          <p:stCondLst>
                                            <p:cond delay="400"/>
                                          </p:stCondLst>
                                        </p:cTn>
                                        <p:tgtEl>
                                          <p:spTgt spid="80"/>
                                        </p:tgtEl>
                                        <p:attrNameLst>
                                          <p:attrName>r</p:attrName>
                                        </p:attrNameLst>
                                      </p:cBhvr>
                                    </p:animRot>
                                  </p:childTnLst>
                                </p:cTn>
                              </p:par>
                            </p:childTnLst>
                          </p:cTn>
                        </p:par>
                        <p:par>
                          <p:cTn id="77" fill="hold">
                            <p:stCondLst>
                              <p:cond delay="4950"/>
                            </p:stCondLst>
                            <p:childTnLst>
                              <p:par>
                                <p:cTn id="78" presetID="18" presetClass="entr" presetSubtype="9"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strips(upLeft)">
                                      <p:cBhvr>
                                        <p:cTn id="80" dur="500"/>
                                        <p:tgtEl>
                                          <p:spTgt spid="82"/>
                                        </p:tgtEl>
                                      </p:cBhvr>
                                    </p:animEffect>
                                  </p:childTnLst>
                                </p:cTn>
                              </p:par>
                            </p:childTnLst>
                          </p:cTn>
                        </p:par>
                        <p:par>
                          <p:cTn id="81" fill="hold">
                            <p:stCondLst>
                              <p:cond delay="5450"/>
                            </p:stCondLst>
                            <p:childTnLst>
                              <p:par>
                                <p:cTn id="82" presetID="2" presetClass="entr" presetSubtype="1"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additive="base">
                                        <p:cTn id="84" dur="500" fill="hold"/>
                                        <p:tgtEl>
                                          <p:spTgt spid="84"/>
                                        </p:tgtEl>
                                        <p:attrNameLst>
                                          <p:attrName>ppt_x</p:attrName>
                                        </p:attrNameLst>
                                      </p:cBhvr>
                                      <p:tavLst>
                                        <p:tav tm="0">
                                          <p:val>
                                            <p:strVal val="#ppt_x"/>
                                          </p:val>
                                        </p:tav>
                                        <p:tav tm="100000">
                                          <p:val>
                                            <p:strVal val="#ppt_x"/>
                                          </p:val>
                                        </p:tav>
                                      </p:tavLst>
                                    </p:anim>
                                    <p:anim calcmode="lin" valueType="num">
                                      <p:cBhvr additive="base">
                                        <p:cTn id="85" dur="500" fill="hold"/>
                                        <p:tgtEl>
                                          <p:spTgt spid="84"/>
                                        </p:tgtEl>
                                        <p:attrNameLst>
                                          <p:attrName>ppt_y</p:attrName>
                                        </p:attrNameLst>
                                      </p:cBhvr>
                                      <p:tavLst>
                                        <p:tav tm="0">
                                          <p:val>
                                            <p:strVal val="0-#ppt_h/2"/>
                                          </p:val>
                                        </p:tav>
                                        <p:tav tm="100000">
                                          <p:val>
                                            <p:strVal val="#ppt_y"/>
                                          </p:val>
                                        </p:tav>
                                      </p:tavLst>
                                    </p:anim>
                                  </p:childTnLst>
                                </p:cTn>
                              </p:par>
                            </p:childTnLst>
                          </p:cTn>
                        </p:par>
                        <p:par>
                          <p:cTn id="86" fill="hold">
                            <p:stCondLst>
                              <p:cond delay="5950"/>
                            </p:stCondLst>
                            <p:childTnLst>
                              <p:par>
                                <p:cTn id="87" presetID="32" presetClass="emph" presetSubtype="0" fill="hold" grpId="1" nodeType="afterEffect">
                                  <p:stCondLst>
                                    <p:cond delay="0"/>
                                  </p:stCondLst>
                                  <p:childTnLst>
                                    <p:animRot by="120000">
                                      <p:cBhvr>
                                        <p:cTn id="88" dur="50" fill="hold">
                                          <p:stCondLst>
                                            <p:cond delay="0"/>
                                          </p:stCondLst>
                                        </p:cTn>
                                        <p:tgtEl>
                                          <p:spTgt spid="84"/>
                                        </p:tgtEl>
                                        <p:attrNameLst>
                                          <p:attrName>r</p:attrName>
                                        </p:attrNameLst>
                                      </p:cBhvr>
                                    </p:animRot>
                                    <p:animRot by="-240000">
                                      <p:cBhvr>
                                        <p:cTn id="89" dur="100" fill="hold">
                                          <p:stCondLst>
                                            <p:cond delay="100"/>
                                          </p:stCondLst>
                                        </p:cTn>
                                        <p:tgtEl>
                                          <p:spTgt spid="84"/>
                                        </p:tgtEl>
                                        <p:attrNameLst>
                                          <p:attrName>r</p:attrName>
                                        </p:attrNameLst>
                                      </p:cBhvr>
                                    </p:animRot>
                                    <p:animRot by="240000">
                                      <p:cBhvr>
                                        <p:cTn id="90" dur="100" fill="hold">
                                          <p:stCondLst>
                                            <p:cond delay="200"/>
                                          </p:stCondLst>
                                        </p:cTn>
                                        <p:tgtEl>
                                          <p:spTgt spid="84"/>
                                        </p:tgtEl>
                                        <p:attrNameLst>
                                          <p:attrName>r</p:attrName>
                                        </p:attrNameLst>
                                      </p:cBhvr>
                                    </p:animRot>
                                    <p:animRot by="-240000">
                                      <p:cBhvr>
                                        <p:cTn id="91" dur="100" fill="hold">
                                          <p:stCondLst>
                                            <p:cond delay="300"/>
                                          </p:stCondLst>
                                        </p:cTn>
                                        <p:tgtEl>
                                          <p:spTgt spid="84"/>
                                        </p:tgtEl>
                                        <p:attrNameLst>
                                          <p:attrName>r</p:attrName>
                                        </p:attrNameLst>
                                      </p:cBhvr>
                                    </p:animRot>
                                    <p:animRot by="120000">
                                      <p:cBhvr>
                                        <p:cTn id="92" dur="100" fill="hold">
                                          <p:stCondLst>
                                            <p:cond delay="400"/>
                                          </p:stCondLst>
                                        </p:cTn>
                                        <p:tgtEl>
                                          <p:spTgt spid="84"/>
                                        </p:tgtEl>
                                        <p:attrNameLst>
                                          <p:attrName>r</p:attrName>
                                        </p:attrNameLst>
                                      </p:cBhvr>
                                    </p:animRot>
                                  </p:childTnLst>
                                </p:cTn>
                              </p:par>
                            </p:childTnLst>
                          </p:cTn>
                        </p:par>
                        <p:par>
                          <p:cTn id="93" fill="hold">
                            <p:stCondLst>
                              <p:cond delay="6450"/>
                            </p:stCondLst>
                            <p:childTnLst>
                              <p:par>
                                <p:cTn id="94" presetID="18" presetClass="entr" presetSubtype="9" fill="hold" grpId="0" nodeType="after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strips(upLeft)">
                                      <p:cBhvr>
                                        <p:cTn id="96" dur="500"/>
                                        <p:tgtEl>
                                          <p:spTgt spid="85"/>
                                        </p:tgtEl>
                                      </p:cBhvr>
                                    </p:animEffect>
                                  </p:childTnLst>
                                </p:cTn>
                              </p:par>
                            </p:childTnLst>
                          </p:cTn>
                        </p:par>
                        <p:par>
                          <p:cTn id="97" fill="hold">
                            <p:stCondLst>
                              <p:cond delay="6950"/>
                            </p:stCondLst>
                            <p:childTnLst>
                              <p:par>
                                <p:cTn id="98" presetID="2" presetClass="entr" presetSubtype="4"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childTnLst>
                          </p:cTn>
                        </p:par>
                        <p:par>
                          <p:cTn id="102" fill="hold">
                            <p:stCondLst>
                              <p:cond delay="7450"/>
                            </p:stCondLst>
                            <p:childTnLst>
                              <p:par>
                                <p:cTn id="103" presetID="32" presetClass="emph" presetSubtype="0" fill="hold" grpId="1" nodeType="afterEffect">
                                  <p:stCondLst>
                                    <p:cond delay="0"/>
                                  </p:stCondLst>
                                  <p:childTnLst>
                                    <p:animRot by="120000">
                                      <p:cBhvr>
                                        <p:cTn id="104" dur="50" fill="hold">
                                          <p:stCondLst>
                                            <p:cond delay="0"/>
                                          </p:stCondLst>
                                        </p:cTn>
                                        <p:tgtEl>
                                          <p:spTgt spid="86"/>
                                        </p:tgtEl>
                                        <p:attrNameLst>
                                          <p:attrName>r</p:attrName>
                                        </p:attrNameLst>
                                      </p:cBhvr>
                                    </p:animRot>
                                    <p:animRot by="-240000">
                                      <p:cBhvr>
                                        <p:cTn id="105" dur="100" fill="hold">
                                          <p:stCondLst>
                                            <p:cond delay="100"/>
                                          </p:stCondLst>
                                        </p:cTn>
                                        <p:tgtEl>
                                          <p:spTgt spid="86"/>
                                        </p:tgtEl>
                                        <p:attrNameLst>
                                          <p:attrName>r</p:attrName>
                                        </p:attrNameLst>
                                      </p:cBhvr>
                                    </p:animRot>
                                    <p:animRot by="240000">
                                      <p:cBhvr>
                                        <p:cTn id="106" dur="100" fill="hold">
                                          <p:stCondLst>
                                            <p:cond delay="200"/>
                                          </p:stCondLst>
                                        </p:cTn>
                                        <p:tgtEl>
                                          <p:spTgt spid="86"/>
                                        </p:tgtEl>
                                        <p:attrNameLst>
                                          <p:attrName>r</p:attrName>
                                        </p:attrNameLst>
                                      </p:cBhvr>
                                    </p:animRot>
                                    <p:animRot by="-240000">
                                      <p:cBhvr>
                                        <p:cTn id="107" dur="100" fill="hold">
                                          <p:stCondLst>
                                            <p:cond delay="300"/>
                                          </p:stCondLst>
                                        </p:cTn>
                                        <p:tgtEl>
                                          <p:spTgt spid="86"/>
                                        </p:tgtEl>
                                        <p:attrNameLst>
                                          <p:attrName>r</p:attrName>
                                        </p:attrNameLst>
                                      </p:cBhvr>
                                    </p:animRot>
                                    <p:animRot by="120000">
                                      <p:cBhvr>
                                        <p:cTn id="108" dur="100" fill="hold">
                                          <p:stCondLst>
                                            <p:cond delay="400"/>
                                          </p:stCondLst>
                                        </p:cTn>
                                        <p:tgtEl>
                                          <p:spTgt spid="86"/>
                                        </p:tgtEl>
                                        <p:attrNameLst>
                                          <p:attrName>r</p:attrName>
                                        </p:attrNameLst>
                                      </p:cBhvr>
                                    </p:animRot>
                                  </p:childTnLst>
                                </p:cTn>
                              </p:par>
                            </p:childTnLst>
                          </p:cTn>
                        </p:par>
                        <p:par>
                          <p:cTn id="109" fill="hold">
                            <p:stCondLst>
                              <p:cond delay="7950"/>
                            </p:stCondLst>
                            <p:childTnLst>
                              <p:par>
                                <p:cTn id="110" presetID="18" presetClass="entr" presetSubtype="9" fill="hold" grpId="0"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strips(upLeft)">
                                      <p:cBhvr>
                                        <p:cTn id="112" dur="500"/>
                                        <p:tgtEl>
                                          <p:spTgt spid="87"/>
                                        </p:tgtEl>
                                      </p:cBhvr>
                                    </p:animEffect>
                                  </p:childTnLst>
                                </p:cTn>
                              </p:par>
                            </p:childTnLst>
                          </p:cTn>
                        </p:par>
                        <p:par>
                          <p:cTn id="113" fill="hold">
                            <p:stCondLst>
                              <p:cond delay="8450"/>
                            </p:stCondLst>
                            <p:childTnLst>
                              <p:par>
                                <p:cTn id="114" presetID="2" presetClass="exit" presetSubtype="2" fill="hold" grpId="1" nodeType="afterEffect">
                                  <p:stCondLst>
                                    <p:cond delay="0"/>
                                  </p:stCondLst>
                                  <p:childTnLst>
                                    <p:anim calcmode="lin" valueType="num">
                                      <p:cBhvr additive="base">
                                        <p:cTn id="115" dur="500"/>
                                        <p:tgtEl>
                                          <p:spTgt spid="59"/>
                                        </p:tgtEl>
                                        <p:attrNameLst>
                                          <p:attrName>ppt_x</p:attrName>
                                        </p:attrNameLst>
                                      </p:cBhvr>
                                      <p:tavLst>
                                        <p:tav tm="0">
                                          <p:val>
                                            <p:strVal val="ppt_x"/>
                                          </p:val>
                                        </p:tav>
                                        <p:tav tm="100000">
                                          <p:val>
                                            <p:strVal val="1+ppt_w/2"/>
                                          </p:val>
                                        </p:tav>
                                      </p:tavLst>
                                    </p:anim>
                                    <p:anim calcmode="lin" valueType="num">
                                      <p:cBhvr additive="base">
                                        <p:cTn id="116" dur="500"/>
                                        <p:tgtEl>
                                          <p:spTgt spid="59"/>
                                        </p:tgtEl>
                                        <p:attrNameLst>
                                          <p:attrName>ppt_y</p:attrName>
                                        </p:attrNameLst>
                                      </p:cBhvr>
                                      <p:tavLst>
                                        <p:tav tm="0">
                                          <p:val>
                                            <p:strVal val="ppt_y"/>
                                          </p:val>
                                        </p:tav>
                                        <p:tav tm="100000">
                                          <p:val>
                                            <p:strVal val="ppt_y"/>
                                          </p:val>
                                        </p:tav>
                                      </p:tavLst>
                                    </p:anim>
                                    <p:set>
                                      <p:cBhvr>
                                        <p:cTn id="117" dur="1" fill="hold">
                                          <p:stCondLst>
                                            <p:cond delay="499"/>
                                          </p:stCondLst>
                                        </p:cTn>
                                        <p:tgtEl>
                                          <p:spTgt spid="59"/>
                                        </p:tgtEl>
                                        <p:attrNameLst>
                                          <p:attrName>style.visibility</p:attrName>
                                        </p:attrNameLst>
                                      </p:cBhvr>
                                      <p:to>
                                        <p:strVal val="hidden"/>
                                      </p:to>
                                    </p:set>
                                  </p:childTnLst>
                                </p:cTn>
                              </p:par>
                            </p:childTnLst>
                          </p:cTn>
                        </p:par>
                        <p:par>
                          <p:cTn id="118" fill="hold">
                            <p:stCondLst>
                              <p:cond delay="8950"/>
                            </p:stCondLst>
                            <p:childTnLst>
                              <p:par>
                                <p:cTn id="119" presetID="52" presetClass="exit" presetSubtype="0" fill="hold" nodeType="afterEffect">
                                  <p:stCondLst>
                                    <p:cond delay="0"/>
                                  </p:stCondLst>
                                  <p:childTnLst>
                                    <p:animScale>
                                      <p:cBhvr>
                                        <p:cTn id="120"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1" dur="1000" accel="50000">
                                          <p:stCondLst>
                                            <p:cond delay="0"/>
                                          </p:stCondLst>
                                        </p:cTn>
                                        <p:tgtEl>
                                          <p:spTgt spid="8"/>
                                        </p:tgtEl>
                                        <p:attrNameLst>
                                          <p:attrName>ppt_x</p:attrName>
                                          <p:attrName>ppt_y</p:attrName>
                                        </p:attrNameLst>
                                      </p:cBhvr>
                                    </p:animMotion>
                                    <p:animEffect transition="out" filter="fade">
                                      <p:cBhvr>
                                        <p:cTn id="122" dur="1000"/>
                                        <p:tgtEl>
                                          <p:spTgt spid="8"/>
                                        </p:tgtEl>
                                      </p:cBhvr>
                                    </p:animEffect>
                                    <p:set>
                                      <p:cBhvr>
                                        <p:cTn id="123" dur="1" fill="hold">
                                          <p:stCondLst>
                                            <p:cond delay="999"/>
                                          </p:stCondLst>
                                        </p:cTn>
                                        <p:tgtEl>
                                          <p:spTgt spid="8"/>
                                        </p:tgtEl>
                                        <p:attrNameLst>
                                          <p:attrName>style.visibility</p:attrName>
                                        </p:attrNameLst>
                                      </p:cBhvr>
                                      <p:to>
                                        <p:strVal val="hidden"/>
                                      </p:to>
                                    </p:set>
                                  </p:childTnLst>
                                </p:cTn>
                              </p:par>
                              <p:par>
                                <p:cTn id="124" presetID="52" presetClass="exit" presetSubtype="0" fill="hold" nodeType="withEffect">
                                  <p:stCondLst>
                                    <p:cond delay="250"/>
                                  </p:stCondLst>
                                  <p:childTnLst>
                                    <p:animScale>
                                      <p:cBhvr>
                                        <p:cTn id="125"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6" dur="1000" accel="50000">
                                          <p:stCondLst>
                                            <p:cond delay="0"/>
                                          </p:stCondLst>
                                        </p:cTn>
                                        <p:tgtEl>
                                          <p:spTgt spid="2"/>
                                        </p:tgtEl>
                                        <p:attrNameLst>
                                          <p:attrName>ppt_x</p:attrName>
                                          <p:attrName>ppt_y</p:attrName>
                                        </p:attrNameLst>
                                      </p:cBhvr>
                                    </p:animMotion>
                                    <p:animEffect transition="out" filter="fade">
                                      <p:cBhvr>
                                        <p:cTn id="127" dur="1000"/>
                                        <p:tgtEl>
                                          <p:spTgt spid="2"/>
                                        </p:tgtEl>
                                      </p:cBhvr>
                                    </p:animEffect>
                                    <p:set>
                                      <p:cBhvr>
                                        <p:cTn id="128" dur="1" fill="hold">
                                          <p:stCondLst>
                                            <p:cond delay="999"/>
                                          </p:stCondLst>
                                        </p:cTn>
                                        <p:tgtEl>
                                          <p:spTgt spid="2"/>
                                        </p:tgtEl>
                                        <p:attrNameLst>
                                          <p:attrName>style.visibility</p:attrName>
                                        </p:attrNameLst>
                                      </p:cBhvr>
                                      <p:to>
                                        <p:strVal val="hidden"/>
                                      </p:to>
                                    </p:set>
                                  </p:childTnLst>
                                </p:cTn>
                              </p:par>
                              <p:par>
                                <p:cTn id="129" presetID="52" presetClass="exit" presetSubtype="0" fill="hold" nodeType="withEffect">
                                  <p:stCondLst>
                                    <p:cond delay="500"/>
                                  </p:stCondLst>
                                  <p:childTnLst>
                                    <p:animScale>
                                      <p:cBhvr>
                                        <p:cTn id="13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1" dur="1000" accel="50000">
                                          <p:stCondLst>
                                            <p:cond delay="0"/>
                                          </p:stCondLst>
                                        </p:cTn>
                                        <p:tgtEl>
                                          <p:spTgt spid="4"/>
                                        </p:tgtEl>
                                        <p:attrNameLst>
                                          <p:attrName>ppt_x</p:attrName>
                                          <p:attrName>ppt_y</p:attrName>
                                        </p:attrNameLst>
                                      </p:cBhvr>
                                    </p:animMotion>
                                    <p:animEffect transition="out" filter="fade">
                                      <p:cBhvr>
                                        <p:cTn id="132" dur="1000"/>
                                        <p:tgtEl>
                                          <p:spTgt spid="4"/>
                                        </p:tgtEl>
                                      </p:cBhvr>
                                    </p:animEffect>
                                    <p:set>
                                      <p:cBhvr>
                                        <p:cTn id="133" dur="1" fill="hold">
                                          <p:stCondLst>
                                            <p:cond delay="999"/>
                                          </p:stCondLst>
                                        </p:cTn>
                                        <p:tgtEl>
                                          <p:spTgt spid="4"/>
                                        </p:tgtEl>
                                        <p:attrNameLst>
                                          <p:attrName>style.visibility</p:attrName>
                                        </p:attrNameLst>
                                      </p:cBhvr>
                                      <p:to>
                                        <p:strVal val="hidden"/>
                                      </p:to>
                                    </p:set>
                                  </p:childTnLst>
                                </p:cTn>
                              </p:par>
                              <p:par>
                                <p:cTn id="134" presetID="52" presetClass="exit" presetSubtype="0" fill="hold" nodeType="withEffect">
                                  <p:stCondLst>
                                    <p:cond delay="750"/>
                                  </p:stCondLst>
                                  <p:childTnLst>
                                    <p:animScale>
                                      <p:cBhvr>
                                        <p:cTn id="135"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6" dur="1000" accel="50000">
                                          <p:stCondLst>
                                            <p:cond delay="0"/>
                                          </p:stCondLst>
                                        </p:cTn>
                                        <p:tgtEl>
                                          <p:spTgt spid="6"/>
                                        </p:tgtEl>
                                        <p:attrNameLst>
                                          <p:attrName>ppt_x</p:attrName>
                                          <p:attrName>ppt_y</p:attrName>
                                        </p:attrNameLst>
                                      </p:cBhvr>
                                    </p:animMotion>
                                    <p:animEffect transition="out" filter="fade">
                                      <p:cBhvr>
                                        <p:cTn id="137" dur="1000"/>
                                        <p:tgtEl>
                                          <p:spTgt spid="6"/>
                                        </p:tgtEl>
                                      </p:cBhvr>
                                    </p:animEffect>
                                    <p:set>
                                      <p:cBhvr>
                                        <p:cTn id="138" dur="1" fill="hold">
                                          <p:stCondLst>
                                            <p:cond delay="999"/>
                                          </p:stCondLst>
                                        </p:cTn>
                                        <p:tgtEl>
                                          <p:spTgt spid="6"/>
                                        </p:tgtEl>
                                        <p:attrNameLst>
                                          <p:attrName>style.visibility</p:attrName>
                                        </p:attrNameLst>
                                      </p:cBhvr>
                                      <p:to>
                                        <p:strVal val="hidden"/>
                                      </p:to>
                                    </p:set>
                                  </p:childTnLst>
                                </p:cTn>
                              </p:par>
                            </p:childTnLst>
                          </p:cTn>
                        </p:par>
                        <p:par>
                          <p:cTn id="139" fill="hold">
                            <p:stCondLst>
                              <p:cond delay="9950"/>
                            </p:stCondLst>
                            <p:childTnLst>
                              <p:par>
                                <p:cTn id="140" presetID="2" presetClass="exit" presetSubtype="4" fill="hold" grpId="2" nodeType="afterEffect">
                                  <p:stCondLst>
                                    <p:cond delay="0"/>
                                  </p:stCondLst>
                                  <p:childTnLst>
                                    <p:anim calcmode="lin" valueType="num">
                                      <p:cBhvr additive="base">
                                        <p:cTn id="141" dur="500"/>
                                        <p:tgtEl>
                                          <p:spTgt spid="81"/>
                                        </p:tgtEl>
                                        <p:attrNameLst>
                                          <p:attrName>ppt_x</p:attrName>
                                        </p:attrNameLst>
                                      </p:cBhvr>
                                      <p:tavLst>
                                        <p:tav tm="0">
                                          <p:val>
                                            <p:strVal val="ppt_x"/>
                                          </p:val>
                                        </p:tav>
                                        <p:tav tm="100000">
                                          <p:val>
                                            <p:strVal val="ppt_x"/>
                                          </p:val>
                                        </p:tav>
                                      </p:tavLst>
                                    </p:anim>
                                    <p:anim calcmode="lin" valueType="num">
                                      <p:cBhvr additive="base">
                                        <p:cTn id="142" dur="500"/>
                                        <p:tgtEl>
                                          <p:spTgt spid="81"/>
                                        </p:tgtEl>
                                        <p:attrNameLst>
                                          <p:attrName>ppt_y</p:attrName>
                                        </p:attrNameLst>
                                      </p:cBhvr>
                                      <p:tavLst>
                                        <p:tav tm="0">
                                          <p:val>
                                            <p:strVal val="ppt_y"/>
                                          </p:val>
                                        </p:tav>
                                        <p:tav tm="100000">
                                          <p:val>
                                            <p:strVal val="1+ppt_h/2"/>
                                          </p:val>
                                        </p:tav>
                                      </p:tavLst>
                                    </p:anim>
                                    <p:set>
                                      <p:cBhvr>
                                        <p:cTn id="143" dur="1" fill="hold">
                                          <p:stCondLst>
                                            <p:cond delay="499"/>
                                          </p:stCondLst>
                                        </p:cTn>
                                        <p:tgtEl>
                                          <p:spTgt spid="81"/>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83"/>
                                        </p:tgtEl>
                                        <p:attrNameLst>
                                          <p:attrName>ppt_x</p:attrName>
                                        </p:attrNameLst>
                                      </p:cBhvr>
                                      <p:tavLst>
                                        <p:tav tm="0">
                                          <p:val>
                                            <p:strVal val="ppt_x"/>
                                          </p:val>
                                        </p:tav>
                                        <p:tav tm="100000">
                                          <p:val>
                                            <p:strVal val="ppt_x"/>
                                          </p:val>
                                        </p:tav>
                                      </p:tavLst>
                                    </p:anim>
                                    <p:anim calcmode="lin" valueType="num">
                                      <p:cBhvr additive="base">
                                        <p:cTn id="146" dur="500"/>
                                        <p:tgtEl>
                                          <p:spTgt spid="83"/>
                                        </p:tgtEl>
                                        <p:attrNameLst>
                                          <p:attrName>ppt_y</p:attrName>
                                        </p:attrNameLst>
                                      </p:cBhvr>
                                      <p:tavLst>
                                        <p:tav tm="0">
                                          <p:val>
                                            <p:strVal val="ppt_y"/>
                                          </p:val>
                                        </p:tav>
                                        <p:tav tm="100000">
                                          <p:val>
                                            <p:strVal val="1+ppt_h/2"/>
                                          </p:val>
                                        </p:tav>
                                      </p:tavLst>
                                    </p:anim>
                                    <p:set>
                                      <p:cBhvr>
                                        <p:cTn id="147" dur="1" fill="hold">
                                          <p:stCondLst>
                                            <p:cond delay="499"/>
                                          </p:stCondLst>
                                        </p:cTn>
                                        <p:tgtEl>
                                          <p:spTgt spid="83"/>
                                        </p:tgtEl>
                                        <p:attrNameLst>
                                          <p:attrName>style.visibility</p:attrName>
                                        </p:attrNameLst>
                                      </p:cBhvr>
                                      <p:to>
                                        <p:strVal val="hidden"/>
                                      </p:to>
                                    </p:set>
                                  </p:childTnLst>
                                </p:cTn>
                              </p:par>
                              <p:par>
                                <p:cTn id="148" presetID="2" presetClass="exit" presetSubtype="4" fill="hold" grpId="2" nodeType="withEffect">
                                  <p:stCondLst>
                                    <p:cond delay="0"/>
                                  </p:stCondLst>
                                  <p:childTnLst>
                                    <p:anim calcmode="lin" valueType="num">
                                      <p:cBhvr additive="base">
                                        <p:cTn id="149" dur="500"/>
                                        <p:tgtEl>
                                          <p:spTgt spid="84"/>
                                        </p:tgtEl>
                                        <p:attrNameLst>
                                          <p:attrName>ppt_x</p:attrName>
                                        </p:attrNameLst>
                                      </p:cBhvr>
                                      <p:tavLst>
                                        <p:tav tm="0">
                                          <p:val>
                                            <p:strVal val="ppt_x"/>
                                          </p:val>
                                        </p:tav>
                                        <p:tav tm="100000">
                                          <p:val>
                                            <p:strVal val="ppt_x"/>
                                          </p:val>
                                        </p:tav>
                                      </p:tavLst>
                                    </p:anim>
                                    <p:anim calcmode="lin" valueType="num">
                                      <p:cBhvr additive="base">
                                        <p:cTn id="150" dur="500"/>
                                        <p:tgtEl>
                                          <p:spTgt spid="84"/>
                                        </p:tgtEl>
                                        <p:attrNameLst>
                                          <p:attrName>ppt_y</p:attrName>
                                        </p:attrNameLst>
                                      </p:cBhvr>
                                      <p:tavLst>
                                        <p:tav tm="0">
                                          <p:val>
                                            <p:strVal val="ppt_y"/>
                                          </p:val>
                                        </p:tav>
                                        <p:tav tm="100000">
                                          <p:val>
                                            <p:strVal val="1+ppt_h/2"/>
                                          </p:val>
                                        </p:tav>
                                      </p:tavLst>
                                    </p:anim>
                                    <p:set>
                                      <p:cBhvr>
                                        <p:cTn id="151" dur="1" fill="hold">
                                          <p:stCondLst>
                                            <p:cond delay="499"/>
                                          </p:stCondLst>
                                        </p:cTn>
                                        <p:tgtEl>
                                          <p:spTgt spid="84"/>
                                        </p:tgtEl>
                                        <p:attrNameLst>
                                          <p:attrName>style.visibility</p:attrName>
                                        </p:attrNameLst>
                                      </p:cBhvr>
                                      <p:to>
                                        <p:strVal val="hidden"/>
                                      </p:to>
                                    </p:set>
                                  </p:childTnLst>
                                </p:cTn>
                              </p:par>
                              <p:par>
                                <p:cTn id="152" presetID="2" presetClass="exit" presetSubtype="4" fill="hold" grpId="1" nodeType="withEffect">
                                  <p:stCondLst>
                                    <p:cond delay="0"/>
                                  </p:stCondLst>
                                  <p:childTnLst>
                                    <p:anim calcmode="lin" valueType="num">
                                      <p:cBhvr additive="base">
                                        <p:cTn id="153" dur="500"/>
                                        <p:tgtEl>
                                          <p:spTgt spid="85"/>
                                        </p:tgtEl>
                                        <p:attrNameLst>
                                          <p:attrName>ppt_x</p:attrName>
                                        </p:attrNameLst>
                                      </p:cBhvr>
                                      <p:tavLst>
                                        <p:tav tm="0">
                                          <p:val>
                                            <p:strVal val="ppt_x"/>
                                          </p:val>
                                        </p:tav>
                                        <p:tav tm="100000">
                                          <p:val>
                                            <p:strVal val="ppt_x"/>
                                          </p:val>
                                        </p:tav>
                                      </p:tavLst>
                                    </p:anim>
                                    <p:anim calcmode="lin" valueType="num">
                                      <p:cBhvr additive="base">
                                        <p:cTn id="154" dur="500"/>
                                        <p:tgtEl>
                                          <p:spTgt spid="85"/>
                                        </p:tgtEl>
                                        <p:attrNameLst>
                                          <p:attrName>ppt_y</p:attrName>
                                        </p:attrNameLst>
                                      </p:cBhvr>
                                      <p:tavLst>
                                        <p:tav tm="0">
                                          <p:val>
                                            <p:strVal val="ppt_y"/>
                                          </p:val>
                                        </p:tav>
                                        <p:tav tm="100000">
                                          <p:val>
                                            <p:strVal val="1+ppt_h/2"/>
                                          </p:val>
                                        </p:tav>
                                      </p:tavLst>
                                    </p:anim>
                                    <p:set>
                                      <p:cBhvr>
                                        <p:cTn id="155" dur="1" fill="hold">
                                          <p:stCondLst>
                                            <p:cond delay="499"/>
                                          </p:stCondLst>
                                        </p:cTn>
                                        <p:tgtEl>
                                          <p:spTgt spid="85"/>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80"/>
                                        </p:tgtEl>
                                        <p:attrNameLst>
                                          <p:attrName>ppt_x</p:attrName>
                                        </p:attrNameLst>
                                      </p:cBhvr>
                                      <p:tavLst>
                                        <p:tav tm="0">
                                          <p:val>
                                            <p:strVal val="ppt_x"/>
                                          </p:val>
                                        </p:tav>
                                        <p:tav tm="100000">
                                          <p:val>
                                            <p:strVal val="ppt_x"/>
                                          </p:val>
                                        </p:tav>
                                      </p:tavLst>
                                    </p:anim>
                                    <p:anim calcmode="lin" valueType="num">
                                      <p:cBhvr additive="base">
                                        <p:cTn id="158" dur="500"/>
                                        <p:tgtEl>
                                          <p:spTgt spid="80"/>
                                        </p:tgtEl>
                                        <p:attrNameLst>
                                          <p:attrName>ppt_y</p:attrName>
                                        </p:attrNameLst>
                                      </p:cBhvr>
                                      <p:tavLst>
                                        <p:tav tm="0">
                                          <p:val>
                                            <p:strVal val="ppt_y"/>
                                          </p:val>
                                        </p:tav>
                                        <p:tav tm="100000">
                                          <p:val>
                                            <p:strVal val="0-ppt_h/2"/>
                                          </p:val>
                                        </p:tav>
                                      </p:tavLst>
                                    </p:anim>
                                    <p:set>
                                      <p:cBhvr>
                                        <p:cTn id="159" dur="1" fill="hold">
                                          <p:stCondLst>
                                            <p:cond delay="499"/>
                                          </p:stCondLst>
                                        </p:cTn>
                                        <p:tgtEl>
                                          <p:spTgt spid="80"/>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82"/>
                                        </p:tgtEl>
                                        <p:attrNameLst>
                                          <p:attrName>ppt_x</p:attrName>
                                        </p:attrNameLst>
                                      </p:cBhvr>
                                      <p:tavLst>
                                        <p:tav tm="0">
                                          <p:val>
                                            <p:strVal val="ppt_x"/>
                                          </p:val>
                                        </p:tav>
                                        <p:tav tm="100000">
                                          <p:val>
                                            <p:strVal val="ppt_x"/>
                                          </p:val>
                                        </p:tav>
                                      </p:tavLst>
                                    </p:anim>
                                    <p:anim calcmode="lin" valueType="num">
                                      <p:cBhvr additive="base">
                                        <p:cTn id="162" dur="500"/>
                                        <p:tgtEl>
                                          <p:spTgt spid="82"/>
                                        </p:tgtEl>
                                        <p:attrNameLst>
                                          <p:attrName>ppt_y</p:attrName>
                                        </p:attrNameLst>
                                      </p:cBhvr>
                                      <p:tavLst>
                                        <p:tav tm="0">
                                          <p:val>
                                            <p:strVal val="ppt_y"/>
                                          </p:val>
                                        </p:tav>
                                        <p:tav tm="100000">
                                          <p:val>
                                            <p:strVal val="0-ppt_h/2"/>
                                          </p:val>
                                        </p:tav>
                                      </p:tavLst>
                                    </p:anim>
                                    <p:set>
                                      <p:cBhvr>
                                        <p:cTn id="163" dur="1" fill="hold">
                                          <p:stCondLst>
                                            <p:cond delay="499"/>
                                          </p:stCondLst>
                                        </p:cTn>
                                        <p:tgtEl>
                                          <p:spTgt spid="82"/>
                                        </p:tgtEl>
                                        <p:attrNameLst>
                                          <p:attrName>style.visibility</p:attrName>
                                        </p:attrNameLst>
                                      </p:cBhvr>
                                      <p:to>
                                        <p:strVal val="hidden"/>
                                      </p:to>
                                    </p:set>
                                  </p:childTnLst>
                                </p:cTn>
                              </p:par>
                              <p:par>
                                <p:cTn id="164" presetID="2" presetClass="exit" presetSubtype="1" fill="hold" grpId="2" nodeType="withEffect">
                                  <p:stCondLst>
                                    <p:cond delay="0"/>
                                  </p:stCondLst>
                                  <p:childTnLst>
                                    <p:anim calcmode="lin" valueType="num">
                                      <p:cBhvr additive="base">
                                        <p:cTn id="165" dur="500"/>
                                        <p:tgtEl>
                                          <p:spTgt spid="86"/>
                                        </p:tgtEl>
                                        <p:attrNameLst>
                                          <p:attrName>ppt_x</p:attrName>
                                        </p:attrNameLst>
                                      </p:cBhvr>
                                      <p:tavLst>
                                        <p:tav tm="0">
                                          <p:val>
                                            <p:strVal val="ppt_x"/>
                                          </p:val>
                                        </p:tav>
                                        <p:tav tm="100000">
                                          <p:val>
                                            <p:strVal val="ppt_x"/>
                                          </p:val>
                                        </p:tav>
                                      </p:tavLst>
                                    </p:anim>
                                    <p:anim calcmode="lin" valueType="num">
                                      <p:cBhvr additive="base">
                                        <p:cTn id="166" dur="500"/>
                                        <p:tgtEl>
                                          <p:spTgt spid="86"/>
                                        </p:tgtEl>
                                        <p:attrNameLst>
                                          <p:attrName>ppt_y</p:attrName>
                                        </p:attrNameLst>
                                      </p:cBhvr>
                                      <p:tavLst>
                                        <p:tav tm="0">
                                          <p:val>
                                            <p:strVal val="ppt_y"/>
                                          </p:val>
                                        </p:tav>
                                        <p:tav tm="100000">
                                          <p:val>
                                            <p:strVal val="0-ppt_h/2"/>
                                          </p:val>
                                        </p:tav>
                                      </p:tavLst>
                                    </p:anim>
                                    <p:set>
                                      <p:cBhvr>
                                        <p:cTn id="167" dur="1" fill="hold">
                                          <p:stCondLst>
                                            <p:cond delay="499"/>
                                          </p:stCondLst>
                                        </p:cTn>
                                        <p:tgtEl>
                                          <p:spTgt spid="86"/>
                                        </p:tgtEl>
                                        <p:attrNameLst>
                                          <p:attrName>style.visibility</p:attrName>
                                        </p:attrNameLst>
                                      </p:cBhvr>
                                      <p:to>
                                        <p:strVal val="hidden"/>
                                      </p:to>
                                    </p:set>
                                  </p:childTnLst>
                                </p:cTn>
                              </p:par>
                              <p:par>
                                <p:cTn id="168" presetID="2" presetClass="exit" presetSubtype="1" fill="hold" grpId="1" nodeType="withEffect">
                                  <p:stCondLst>
                                    <p:cond delay="0"/>
                                  </p:stCondLst>
                                  <p:childTnLst>
                                    <p:anim calcmode="lin" valueType="num">
                                      <p:cBhvr additive="base">
                                        <p:cTn id="169" dur="500"/>
                                        <p:tgtEl>
                                          <p:spTgt spid="87"/>
                                        </p:tgtEl>
                                        <p:attrNameLst>
                                          <p:attrName>ppt_x</p:attrName>
                                        </p:attrNameLst>
                                      </p:cBhvr>
                                      <p:tavLst>
                                        <p:tav tm="0">
                                          <p:val>
                                            <p:strVal val="ppt_x"/>
                                          </p:val>
                                        </p:tav>
                                        <p:tav tm="100000">
                                          <p:val>
                                            <p:strVal val="ppt_x"/>
                                          </p:val>
                                        </p:tav>
                                      </p:tavLst>
                                    </p:anim>
                                    <p:anim calcmode="lin" valueType="num">
                                      <p:cBhvr additive="base">
                                        <p:cTn id="170" dur="500"/>
                                        <p:tgtEl>
                                          <p:spTgt spid="87"/>
                                        </p:tgtEl>
                                        <p:attrNameLst>
                                          <p:attrName>ppt_y</p:attrName>
                                        </p:attrNameLst>
                                      </p:cBhvr>
                                      <p:tavLst>
                                        <p:tav tm="0">
                                          <p:val>
                                            <p:strVal val="ppt_y"/>
                                          </p:val>
                                        </p:tav>
                                        <p:tav tm="100000">
                                          <p:val>
                                            <p:strVal val="0-ppt_h/2"/>
                                          </p:val>
                                        </p:tav>
                                      </p:tavLst>
                                    </p:anim>
                                    <p:set>
                                      <p:cBhvr>
                                        <p:cTn id="171"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P spid="3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6"/>
          <p:cNvSpPr/>
          <p:nvPr/>
        </p:nvSpPr>
        <p:spPr bwMode="auto">
          <a:xfrm flipH="1">
            <a:off x="6400655" y="3809541"/>
            <a:ext cx="606606" cy="189973"/>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lumMod val="65000"/>
                  <a:lumOff val="35000"/>
                </a:prstClr>
              </a:solidFill>
              <a:latin typeface="Arial" panose="020B0604020202020204" pitchFamily="34" charset="0"/>
              <a:ea typeface="宋体" panose="02010600030101010101" pitchFamily="2" charset="-122"/>
            </a:endParaRPr>
          </a:p>
        </p:txBody>
      </p:sp>
      <p:grpSp>
        <p:nvGrpSpPr>
          <p:cNvPr id="4" name="组合 3"/>
          <p:cNvGrpSpPr/>
          <p:nvPr/>
        </p:nvGrpSpPr>
        <p:grpSpPr>
          <a:xfrm>
            <a:off x="1000067" y="2720181"/>
            <a:ext cx="4857703" cy="768300"/>
            <a:chOff x="1063265" y="2858148"/>
            <a:chExt cx="5164683" cy="816852"/>
          </a:xfrm>
        </p:grpSpPr>
        <p:sp>
          <p:nvSpPr>
            <p:cNvPr id="302" name="Oval 10"/>
            <p:cNvSpPr>
              <a:spLocks noChangeArrowheads="1"/>
            </p:cNvSpPr>
            <p:nvPr/>
          </p:nvSpPr>
          <p:spPr bwMode="auto">
            <a:xfrm>
              <a:off x="1170950" y="2858148"/>
              <a:ext cx="157385" cy="137452"/>
            </a:xfrm>
            <a:prstGeom prst="ellipse">
              <a:avLst/>
            </a:pr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03" name="Picture 11"/>
            <p:cNvPicPr>
              <a:picLocks noChangeAspect="1" noChangeArrowheads="1"/>
            </p:cNvPicPr>
            <p:nvPr/>
          </p:nvPicPr>
          <p:blipFill>
            <a:blip r:embed="rId3" cstate="print"/>
            <a:srcRect/>
            <a:stretch>
              <a:fillRect/>
            </a:stretch>
          </p:blipFill>
          <p:spPr bwMode="auto">
            <a:xfrm>
              <a:off x="1315908" y="2964180"/>
              <a:ext cx="86974" cy="82472"/>
            </a:xfrm>
            <a:prstGeom prst="rect">
              <a:avLst/>
            </a:prstGeom>
            <a:noFill/>
            <a:ln w="9525">
              <a:noFill/>
              <a:miter lim="800000"/>
              <a:headEnd/>
              <a:tailEnd/>
            </a:ln>
          </p:spPr>
        </p:pic>
        <p:sp>
          <p:nvSpPr>
            <p:cNvPr id="304" name="Freeform 12"/>
            <p:cNvSpPr/>
            <p:nvPr/>
          </p:nvSpPr>
          <p:spPr bwMode="auto">
            <a:xfrm>
              <a:off x="1063265"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05" name="Oval 13"/>
            <p:cNvSpPr>
              <a:spLocks noChangeArrowheads="1"/>
            </p:cNvSpPr>
            <p:nvPr/>
          </p:nvSpPr>
          <p:spPr bwMode="auto">
            <a:xfrm>
              <a:off x="1709369" y="2858148"/>
              <a:ext cx="157385" cy="137452"/>
            </a:xfrm>
            <a:prstGeom prst="ellipse">
              <a:avLst/>
            </a:pr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06" name="Picture 14"/>
            <p:cNvPicPr>
              <a:picLocks noChangeAspect="1" noChangeArrowheads="1"/>
            </p:cNvPicPr>
            <p:nvPr/>
          </p:nvPicPr>
          <p:blipFill>
            <a:blip r:embed="rId4" cstate="print"/>
            <a:srcRect/>
            <a:stretch>
              <a:fillRect/>
            </a:stretch>
          </p:blipFill>
          <p:spPr bwMode="auto">
            <a:xfrm>
              <a:off x="1854328" y="2964180"/>
              <a:ext cx="86974" cy="82472"/>
            </a:xfrm>
            <a:prstGeom prst="rect">
              <a:avLst/>
            </a:prstGeom>
            <a:noFill/>
            <a:ln w="9525">
              <a:noFill/>
              <a:miter lim="800000"/>
              <a:headEnd/>
              <a:tailEnd/>
            </a:ln>
          </p:spPr>
        </p:pic>
        <p:sp>
          <p:nvSpPr>
            <p:cNvPr id="307" name="Freeform 15"/>
            <p:cNvSpPr/>
            <p:nvPr/>
          </p:nvSpPr>
          <p:spPr bwMode="auto">
            <a:xfrm>
              <a:off x="159340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08" name="Oval 16"/>
            <p:cNvSpPr>
              <a:spLocks noChangeArrowheads="1"/>
            </p:cNvSpPr>
            <p:nvPr/>
          </p:nvSpPr>
          <p:spPr bwMode="auto">
            <a:xfrm>
              <a:off x="2247788" y="2858148"/>
              <a:ext cx="144958" cy="137452"/>
            </a:xfrm>
            <a:prstGeom prst="ellipse">
              <a:avLst/>
            </a:pr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09" name="Picture 17"/>
            <p:cNvPicPr>
              <a:picLocks noChangeAspect="1" noChangeArrowheads="1"/>
            </p:cNvPicPr>
            <p:nvPr/>
          </p:nvPicPr>
          <p:blipFill>
            <a:blip r:embed="rId5" cstate="print"/>
            <a:srcRect/>
            <a:stretch>
              <a:fillRect/>
            </a:stretch>
          </p:blipFill>
          <p:spPr bwMode="auto">
            <a:xfrm>
              <a:off x="2388603" y="2964180"/>
              <a:ext cx="86974" cy="82472"/>
            </a:xfrm>
            <a:prstGeom prst="rect">
              <a:avLst/>
            </a:prstGeom>
            <a:noFill/>
            <a:ln w="9525">
              <a:noFill/>
              <a:miter lim="800000"/>
              <a:headEnd/>
              <a:tailEnd/>
            </a:ln>
          </p:spPr>
        </p:pic>
        <p:sp>
          <p:nvSpPr>
            <p:cNvPr id="310" name="Freeform 18"/>
            <p:cNvSpPr/>
            <p:nvPr/>
          </p:nvSpPr>
          <p:spPr bwMode="auto">
            <a:xfrm>
              <a:off x="213182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11" name="Oval 19"/>
            <p:cNvSpPr>
              <a:spLocks noChangeArrowheads="1"/>
            </p:cNvSpPr>
            <p:nvPr/>
          </p:nvSpPr>
          <p:spPr bwMode="auto">
            <a:xfrm>
              <a:off x="2765498" y="2858148"/>
              <a:ext cx="157385" cy="137452"/>
            </a:xfrm>
            <a:prstGeom prst="ellipse">
              <a:avLst/>
            </a:pr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12" name="Picture 20"/>
            <p:cNvPicPr>
              <a:picLocks noChangeAspect="1" noChangeArrowheads="1"/>
            </p:cNvPicPr>
            <p:nvPr/>
          </p:nvPicPr>
          <p:blipFill>
            <a:blip r:embed="rId5" cstate="print"/>
            <a:srcRect/>
            <a:stretch>
              <a:fillRect/>
            </a:stretch>
          </p:blipFill>
          <p:spPr bwMode="auto">
            <a:xfrm>
              <a:off x="2914600" y="2964180"/>
              <a:ext cx="86974" cy="82472"/>
            </a:xfrm>
            <a:prstGeom prst="rect">
              <a:avLst/>
            </a:prstGeom>
            <a:noFill/>
            <a:ln w="9525">
              <a:noFill/>
              <a:miter lim="800000"/>
              <a:headEnd/>
              <a:tailEnd/>
            </a:ln>
          </p:spPr>
        </p:pic>
        <p:sp>
          <p:nvSpPr>
            <p:cNvPr id="313" name="Freeform 21"/>
            <p:cNvSpPr/>
            <p:nvPr/>
          </p:nvSpPr>
          <p:spPr bwMode="auto">
            <a:xfrm>
              <a:off x="2657815" y="3015236"/>
              <a:ext cx="372751" cy="659764"/>
            </a:xfrm>
            <a:custGeom>
              <a:avLst/>
              <a:gdLst/>
              <a:ahLst/>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14" name="Oval 22"/>
            <p:cNvSpPr>
              <a:spLocks noChangeArrowheads="1"/>
            </p:cNvSpPr>
            <p:nvPr/>
          </p:nvSpPr>
          <p:spPr bwMode="auto">
            <a:xfrm>
              <a:off x="3303917" y="2858148"/>
              <a:ext cx="157385" cy="137452"/>
            </a:xfrm>
            <a:prstGeom prst="ellipse">
              <a:avLst/>
            </a:pr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15" name="Picture 23"/>
            <p:cNvPicPr>
              <a:picLocks noChangeAspect="1" noChangeArrowheads="1"/>
            </p:cNvPicPr>
            <p:nvPr/>
          </p:nvPicPr>
          <p:blipFill>
            <a:blip r:embed="rId6" cstate="print"/>
            <a:srcRect/>
            <a:stretch>
              <a:fillRect/>
            </a:stretch>
          </p:blipFill>
          <p:spPr bwMode="auto">
            <a:xfrm>
              <a:off x="3448876" y="2964180"/>
              <a:ext cx="86974" cy="82472"/>
            </a:xfrm>
            <a:prstGeom prst="rect">
              <a:avLst/>
            </a:prstGeom>
            <a:noFill/>
            <a:ln w="9525">
              <a:noFill/>
              <a:miter lim="800000"/>
              <a:headEnd/>
              <a:tailEnd/>
            </a:ln>
          </p:spPr>
        </p:pic>
        <p:sp>
          <p:nvSpPr>
            <p:cNvPr id="316" name="Freeform 24"/>
            <p:cNvSpPr/>
            <p:nvPr/>
          </p:nvSpPr>
          <p:spPr bwMode="auto">
            <a:xfrm>
              <a:off x="3196234"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17" name="Oval 25"/>
            <p:cNvSpPr>
              <a:spLocks noChangeArrowheads="1"/>
            </p:cNvSpPr>
            <p:nvPr/>
          </p:nvSpPr>
          <p:spPr bwMode="auto">
            <a:xfrm>
              <a:off x="3834054" y="2858148"/>
              <a:ext cx="144958" cy="137452"/>
            </a:xfrm>
            <a:prstGeom prst="ellipse">
              <a:avLst/>
            </a:pr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18" name="Picture 26"/>
            <p:cNvPicPr>
              <a:picLocks noChangeAspect="1" noChangeArrowheads="1"/>
            </p:cNvPicPr>
            <p:nvPr/>
          </p:nvPicPr>
          <p:blipFill>
            <a:blip r:embed="rId7" cstate="print"/>
            <a:srcRect/>
            <a:stretch>
              <a:fillRect/>
            </a:stretch>
          </p:blipFill>
          <p:spPr bwMode="auto">
            <a:xfrm>
              <a:off x="3970728" y="2964180"/>
              <a:ext cx="91118" cy="82472"/>
            </a:xfrm>
            <a:prstGeom prst="rect">
              <a:avLst/>
            </a:prstGeom>
            <a:noFill/>
            <a:ln w="9525">
              <a:noFill/>
              <a:miter lim="800000"/>
              <a:headEnd/>
              <a:tailEnd/>
            </a:ln>
          </p:spPr>
        </p:pic>
        <p:sp>
          <p:nvSpPr>
            <p:cNvPr id="319" name="Freeform 27"/>
            <p:cNvSpPr/>
            <p:nvPr/>
          </p:nvSpPr>
          <p:spPr bwMode="auto">
            <a:xfrm>
              <a:off x="3713946"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D9E021"/>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20" name="Oval 28"/>
            <p:cNvSpPr>
              <a:spLocks noChangeArrowheads="1"/>
            </p:cNvSpPr>
            <p:nvPr/>
          </p:nvSpPr>
          <p:spPr bwMode="auto">
            <a:xfrm>
              <a:off x="4360047" y="2858148"/>
              <a:ext cx="157385"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21" name="Picture 29"/>
            <p:cNvPicPr>
              <a:picLocks noChangeAspect="1" noChangeArrowheads="1"/>
            </p:cNvPicPr>
            <p:nvPr/>
          </p:nvPicPr>
          <p:blipFill>
            <a:blip r:embed="rId8" cstate="print"/>
            <a:srcRect/>
            <a:stretch>
              <a:fillRect/>
            </a:stretch>
          </p:blipFill>
          <p:spPr bwMode="auto">
            <a:xfrm>
              <a:off x="4509148" y="2964180"/>
              <a:ext cx="86974" cy="82472"/>
            </a:xfrm>
            <a:prstGeom prst="rect">
              <a:avLst/>
            </a:prstGeom>
            <a:noFill/>
            <a:ln w="9525">
              <a:noFill/>
              <a:miter lim="800000"/>
              <a:headEnd/>
              <a:tailEnd/>
            </a:ln>
          </p:spPr>
        </p:pic>
        <p:sp>
          <p:nvSpPr>
            <p:cNvPr id="322" name="Freeform 30"/>
            <p:cNvSpPr/>
            <p:nvPr/>
          </p:nvSpPr>
          <p:spPr bwMode="auto">
            <a:xfrm>
              <a:off x="4252365" y="3015236"/>
              <a:ext cx="372751"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23" name="Oval 31"/>
            <p:cNvSpPr>
              <a:spLocks noChangeArrowheads="1"/>
            </p:cNvSpPr>
            <p:nvPr/>
          </p:nvSpPr>
          <p:spPr bwMode="auto">
            <a:xfrm>
              <a:off x="4898466" y="2858148"/>
              <a:ext cx="157385"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24" name="Picture 32"/>
            <p:cNvPicPr>
              <a:picLocks noChangeAspect="1" noChangeArrowheads="1"/>
            </p:cNvPicPr>
            <p:nvPr/>
          </p:nvPicPr>
          <p:blipFill>
            <a:blip r:embed="rId9" cstate="print"/>
            <a:srcRect/>
            <a:stretch>
              <a:fillRect/>
            </a:stretch>
          </p:blipFill>
          <p:spPr bwMode="auto">
            <a:xfrm>
              <a:off x="5043428" y="2964180"/>
              <a:ext cx="86974" cy="82472"/>
            </a:xfrm>
            <a:prstGeom prst="rect">
              <a:avLst/>
            </a:prstGeom>
            <a:noFill/>
            <a:ln w="9525">
              <a:noFill/>
              <a:miter lim="800000"/>
              <a:headEnd/>
              <a:tailEnd/>
            </a:ln>
          </p:spPr>
        </p:pic>
        <p:sp>
          <p:nvSpPr>
            <p:cNvPr id="325" name="Freeform 33"/>
            <p:cNvSpPr/>
            <p:nvPr/>
          </p:nvSpPr>
          <p:spPr bwMode="auto">
            <a:xfrm>
              <a:off x="4790784" y="3015236"/>
              <a:ext cx="372751" cy="659764"/>
            </a:xfrm>
            <a:custGeom>
              <a:avLst/>
              <a:gdLst/>
              <a:ahLst/>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26" name="Oval 34"/>
            <p:cNvSpPr>
              <a:spLocks noChangeArrowheads="1"/>
            </p:cNvSpPr>
            <p:nvPr/>
          </p:nvSpPr>
          <p:spPr bwMode="auto">
            <a:xfrm>
              <a:off x="5428603" y="2858148"/>
              <a:ext cx="153242"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27" name="Picture 35"/>
            <p:cNvPicPr>
              <a:picLocks noChangeAspect="1" noChangeArrowheads="1"/>
            </p:cNvPicPr>
            <p:nvPr/>
          </p:nvPicPr>
          <p:blipFill>
            <a:blip r:embed="rId3" cstate="print"/>
            <a:srcRect/>
            <a:stretch>
              <a:fillRect/>
            </a:stretch>
          </p:blipFill>
          <p:spPr bwMode="auto">
            <a:xfrm>
              <a:off x="5569420" y="2964180"/>
              <a:ext cx="91118" cy="82472"/>
            </a:xfrm>
            <a:prstGeom prst="rect">
              <a:avLst/>
            </a:prstGeom>
            <a:noFill/>
            <a:ln w="9525">
              <a:noFill/>
              <a:miter lim="800000"/>
              <a:headEnd/>
              <a:tailEnd/>
            </a:ln>
          </p:spPr>
        </p:pic>
        <p:sp>
          <p:nvSpPr>
            <p:cNvPr id="328" name="Freeform 36"/>
            <p:cNvSpPr/>
            <p:nvPr/>
          </p:nvSpPr>
          <p:spPr bwMode="auto">
            <a:xfrm>
              <a:off x="5320921" y="3015236"/>
              <a:ext cx="368610"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29" name="Oval 37"/>
            <p:cNvSpPr>
              <a:spLocks noChangeArrowheads="1"/>
            </p:cNvSpPr>
            <p:nvPr/>
          </p:nvSpPr>
          <p:spPr bwMode="auto">
            <a:xfrm>
              <a:off x="5967022" y="2858148"/>
              <a:ext cx="144958"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30" name="Picture 38"/>
            <p:cNvPicPr>
              <a:picLocks noChangeAspect="1" noChangeArrowheads="1"/>
            </p:cNvPicPr>
            <p:nvPr/>
          </p:nvPicPr>
          <p:blipFill>
            <a:blip r:embed="rId10" cstate="print"/>
            <a:srcRect/>
            <a:stretch>
              <a:fillRect/>
            </a:stretch>
          </p:blipFill>
          <p:spPr bwMode="auto">
            <a:xfrm>
              <a:off x="6103700" y="2964180"/>
              <a:ext cx="91118" cy="82472"/>
            </a:xfrm>
            <a:prstGeom prst="rect">
              <a:avLst/>
            </a:prstGeom>
            <a:noFill/>
            <a:ln w="9525">
              <a:noFill/>
              <a:miter lim="800000"/>
              <a:headEnd/>
              <a:tailEnd/>
            </a:ln>
          </p:spPr>
        </p:pic>
        <p:sp>
          <p:nvSpPr>
            <p:cNvPr id="331" name="Freeform 39"/>
            <p:cNvSpPr/>
            <p:nvPr/>
          </p:nvSpPr>
          <p:spPr bwMode="auto">
            <a:xfrm>
              <a:off x="5846913"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5" name="组合 4"/>
          <p:cNvGrpSpPr/>
          <p:nvPr/>
        </p:nvGrpSpPr>
        <p:grpSpPr>
          <a:xfrm>
            <a:off x="918263" y="3540193"/>
            <a:ext cx="5013523" cy="672262"/>
            <a:chOff x="976292" y="3729980"/>
            <a:chExt cx="5330350" cy="714745"/>
          </a:xfrm>
        </p:grpSpPr>
        <p:sp>
          <p:nvSpPr>
            <p:cNvPr id="361" name="Freeform 70"/>
            <p:cNvSpPr/>
            <p:nvPr/>
          </p:nvSpPr>
          <p:spPr bwMode="auto">
            <a:xfrm>
              <a:off x="132833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2" name="Oval 71"/>
            <p:cNvSpPr>
              <a:spLocks noChangeArrowheads="1"/>
            </p:cNvSpPr>
            <p:nvPr/>
          </p:nvSpPr>
          <p:spPr bwMode="auto">
            <a:xfrm>
              <a:off x="1141957" y="3729980"/>
              <a:ext cx="144958" cy="137452"/>
            </a:xfrm>
            <a:prstGeom prst="ellipse">
              <a:avLst/>
            </a:pr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3" name="Freeform 72"/>
            <p:cNvSpPr/>
            <p:nvPr/>
          </p:nvSpPr>
          <p:spPr bwMode="auto">
            <a:xfrm>
              <a:off x="1320049" y="3839941"/>
              <a:ext cx="16567"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4" name="Freeform 73"/>
            <p:cNvSpPr/>
            <p:nvPr/>
          </p:nvSpPr>
          <p:spPr bwMode="auto">
            <a:xfrm>
              <a:off x="976292"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pic>
          <p:nvPicPr>
            <p:cNvPr id="365" name="Picture 74"/>
            <p:cNvPicPr>
              <a:picLocks noChangeAspect="1" noChangeArrowheads="1"/>
            </p:cNvPicPr>
            <p:nvPr/>
          </p:nvPicPr>
          <p:blipFill>
            <a:blip r:embed="rId11" cstate="print"/>
            <a:srcRect/>
            <a:stretch>
              <a:fillRect/>
            </a:stretch>
          </p:blipFill>
          <p:spPr bwMode="auto">
            <a:xfrm>
              <a:off x="1175091" y="3749616"/>
              <a:ext cx="91118" cy="86398"/>
            </a:xfrm>
            <a:prstGeom prst="rect">
              <a:avLst/>
            </a:prstGeom>
            <a:noFill/>
            <a:ln w="9525">
              <a:noFill/>
              <a:miter lim="800000"/>
              <a:headEnd/>
              <a:tailEnd/>
            </a:ln>
          </p:spPr>
        </p:pic>
        <p:sp>
          <p:nvSpPr>
            <p:cNvPr id="366" name="Freeform 75"/>
            <p:cNvSpPr/>
            <p:nvPr/>
          </p:nvSpPr>
          <p:spPr bwMode="auto">
            <a:xfrm>
              <a:off x="18667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7" name="Oval 76"/>
            <p:cNvSpPr>
              <a:spLocks noChangeArrowheads="1"/>
            </p:cNvSpPr>
            <p:nvPr/>
          </p:nvSpPr>
          <p:spPr bwMode="auto">
            <a:xfrm>
              <a:off x="1680376" y="3729980"/>
              <a:ext cx="144958" cy="137452"/>
            </a:xfrm>
            <a:prstGeom prst="ellipse">
              <a:avLst/>
            </a:pr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8" name="Freeform 77"/>
            <p:cNvSpPr/>
            <p:nvPr/>
          </p:nvSpPr>
          <p:spPr bwMode="auto">
            <a:xfrm>
              <a:off x="1854327"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9" name="Freeform 78"/>
            <p:cNvSpPr/>
            <p:nvPr/>
          </p:nvSpPr>
          <p:spPr bwMode="auto">
            <a:xfrm>
              <a:off x="1514711"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0" name="Line 79"/>
            <p:cNvSpPr>
              <a:spLocks noChangeShapeType="1"/>
            </p:cNvSpPr>
            <p:nvPr/>
          </p:nvSpPr>
          <p:spPr bwMode="auto">
            <a:xfrm>
              <a:off x="1746643"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1" name="Line 80"/>
            <p:cNvSpPr>
              <a:spLocks noChangeShapeType="1"/>
            </p:cNvSpPr>
            <p:nvPr/>
          </p:nvSpPr>
          <p:spPr bwMode="auto">
            <a:xfrm>
              <a:off x="1746643"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2" name="Freeform 81"/>
            <p:cNvSpPr/>
            <p:nvPr/>
          </p:nvSpPr>
          <p:spPr bwMode="auto">
            <a:xfrm>
              <a:off x="23927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3" name="Oval 82"/>
            <p:cNvSpPr>
              <a:spLocks noChangeArrowheads="1"/>
            </p:cNvSpPr>
            <p:nvPr/>
          </p:nvSpPr>
          <p:spPr bwMode="auto">
            <a:xfrm>
              <a:off x="2206371" y="3729980"/>
              <a:ext cx="157385" cy="137452"/>
            </a:xfrm>
            <a:prstGeom prst="ellipse">
              <a:avLst/>
            </a:pr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4" name="Freeform 83"/>
            <p:cNvSpPr/>
            <p:nvPr/>
          </p:nvSpPr>
          <p:spPr bwMode="auto">
            <a:xfrm>
              <a:off x="2392746"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5" name="Freeform 84"/>
            <p:cNvSpPr/>
            <p:nvPr/>
          </p:nvSpPr>
          <p:spPr bwMode="auto">
            <a:xfrm>
              <a:off x="2053128"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6" name="Line 85"/>
            <p:cNvSpPr>
              <a:spLocks noChangeShapeType="1"/>
            </p:cNvSpPr>
            <p:nvPr/>
          </p:nvSpPr>
          <p:spPr bwMode="auto">
            <a:xfrm>
              <a:off x="2285062"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7" name="Line 86"/>
            <p:cNvSpPr>
              <a:spLocks noChangeShapeType="1"/>
            </p:cNvSpPr>
            <p:nvPr/>
          </p:nvSpPr>
          <p:spPr bwMode="auto">
            <a:xfrm>
              <a:off x="2285062"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8" name="Freeform 87"/>
            <p:cNvSpPr/>
            <p:nvPr/>
          </p:nvSpPr>
          <p:spPr bwMode="auto">
            <a:xfrm>
              <a:off x="29228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9" name="Oval 88"/>
            <p:cNvSpPr>
              <a:spLocks noChangeArrowheads="1"/>
            </p:cNvSpPr>
            <p:nvPr/>
          </p:nvSpPr>
          <p:spPr bwMode="auto">
            <a:xfrm>
              <a:off x="2736507" y="3729980"/>
              <a:ext cx="157385" cy="137452"/>
            </a:xfrm>
            <a:prstGeom prst="ellipse">
              <a:avLst/>
            </a:pr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0" name="Freeform 89"/>
            <p:cNvSpPr/>
            <p:nvPr/>
          </p:nvSpPr>
          <p:spPr bwMode="auto">
            <a:xfrm>
              <a:off x="2922883"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1" name="Freeform 90"/>
            <p:cNvSpPr/>
            <p:nvPr/>
          </p:nvSpPr>
          <p:spPr bwMode="auto">
            <a:xfrm>
              <a:off x="2570839"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l="0" t="0" r="r" b="b"/>
              <a:pathLst>
                <a:path w="56" h="6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2" name="Line 91"/>
            <p:cNvSpPr>
              <a:spLocks noChangeShapeType="1"/>
            </p:cNvSpPr>
            <p:nvPr/>
          </p:nvSpPr>
          <p:spPr bwMode="auto">
            <a:xfrm>
              <a:off x="281519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3" name="Line 92"/>
            <p:cNvSpPr>
              <a:spLocks noChangeShapeType="1"/>
            </p:cNvSpPr>
            <p:nvPr/>
          </p:nvSpPr>
          <p:spPr bwMode="auto">
            <a:xfrm>
              <a:off x="281519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4" name="Freeform 93"/>
            <p:cNvSpPr/>
            <p:nvPr/>
          </p:nvSpPr>
          <p:spPr bwMode="auto">
            <a:xfrm>
              <a:off x="346130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5" name="Oval 94"/>
            <p:cNvSpPr>
              <a:spLocks noChangeArrowheads="1"/>
            </p:cNvSpPr>
            <p:nvPr/>
          </p:nvSpPr>
          <p:spPr bwMode="auto">
            <a:xfrm>
              <a:off x="3274927" y="3729980"/>
              <a:ext cx="144958" cy="137452"/>
            </a:xfrm>
            <a:prstGeom prst="ellipse">
              <a:avLst/>
            </a:pr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6" name="Freeform 95"/>
            <p:cNvSpPr/>
            <p:nvPr/>
          </p:nvSpPr>
          <p:spPr bwMode="auto">
            <a:xfrm>
              <a:off x="3448875"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7" name="Freeform 96"/>
            <p:cNvSpPr/>
            <p:nvPr/>
          </p:nvSpPr>
          <p:spPr bwMode="auto">
            <a:xfrm>
              <a:off x="3109259"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8" name="Line 97"/>
            <p:cNvSpPr>
              <a:spLocks noChangeShapeType="1"/>
            </p:cNvSpPr>
            <p:nvPr/>
          </p:nvSpPr>
          <p:spPr bwMode="auto">
            <a:xfrm>
              <a:off x="335361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9" name="Line 98"/>
            <p:cNvSpPr>
              <a:spLocks noChangeShapeType="1"/>
            </p:cNvSpPr>
            <p:nvPr/>
          </p:nvSpPr>
          <p:spPr bwMode="auto">
            <a:xfrm>
              <a:off x="335361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0" name="Freeform 99"/>
            <p:cNvSpPr/>
            <p:nvPr/>
          </p:nvSpPr>
          <p:spPr bwMode="auto">
            <a:xfrm>
              <a:off x="397901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1" name="Oval 100"/>
            <p:cNvSpPr>
              <a:spLocks noChangeArrowheads="1"/>
            </p:cNvSpPr>
            <p:nvPr/>
          </p:nvSpPr>
          <p:spPr bwMode="auto">
            <a:xfrm>
              <a:off x="3792635" y="3729980"/>
              <a:ext cx="157385"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2" name="Freeform 101"/>
            <p:cNvSpPr/>
            <p:nvPr/>
          </p:nvSpPr>
          <p:spPr bwMode="auto">
            <a:xfrm>
              <a:off x="3979011"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3" name="Freeform 102"/>
            <p:cNvSpPr/>
            <p:nvPr/>
          </p:nvSpPr>
          <p:spPr bwMode="auto">
            <a:xfrm>
              <a:off x="3635254"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4" name="Line 103"/>
            <p:cNvSpPr>
              <a:spLocks noChangeShapeType="1"/>
            </p:cNvSpPr>
            <p:nvPr/>
          </p:nvSpPr>
          <p:spPr bwMode="auto">
            <a:xfrm>
              <a:off x="3871327"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5" name="Line 104"/>
            <p:cNvSpPr>
              <a:spLocks noChangeShapeType="1"/>
            </p:cNvSpPr>
            <p:nvPr/>
          </p:nvSpPr>
          <p:spPr bwMode="auto">
            <a:xfrm>
              <a:off x="3871327"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6" name="Freeform 105"/>
            <p:cNvSpPr/>
            <p:nvPr/>
          </p:nvSpPr>
          <p:spPr bwMode="auto">
            <a:xfrm>
              <a:off x="4517432"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7" name="Oval 106"/>
            <p:cNvSpPr>
              <a:spLocks noChangeArrowheads="1"/>
            </p:cNvSpPr>
            <p:nvPr/>
          </p:nvSpPr>
          <p:spPr bwMode="auto">
            <a:xfrm>
              <a:off x="4331055" y="3729980"/>
              <a:ext cx="157385"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8" name="Freeform 107"/>
            <p:cNvSpPr/>
            <p:nvPr/>
          </p:nvSpPr>
          <p:spPr bwMode="auto">
            <a:xfrm>
              <a:off x="451743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9" name="Freeform 108"/>
            <p:cNvSpPr/>
            <p:nvPr/>
          </p:nvSpPr>
          <p:spPr bwMode="auto">
            <a:xfrm>
              <a:off x="4165388"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l="0" t="0" r="r" b="b"/>
              <a:pathLst>
                <a:path w="56" h="6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0" name="Line 109"/>
            <p:cNvSpPr>
              <a:spLocks noChangeShapeType="1"/>
            </p:cNvSpPr>
            <p:nvPr/>
          </p:nvSpPr>
          <p:spPr bwMode="auto">
            <a:xfrm>
              <a:off x="4409748"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1" name="Line 110"/>
            <p:cNvSpPr>
              <a:spLocks noChangeShapeType="1"/>
            </p:cNvSpPr>
            <p:nvPr/>
          </p:nvSpPr>
          <p:spPr bwMode="auto">
            <a:xfrm>
              <a:off x="4409748"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2" name="Freeform 111"/>
            <p:cNvSpPr/>
            <p:nvPr/>
          </p:nvSpPr>
          <p:spPr bwMode="auto">
            <a:xfrm>
              <a:off x="50558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3" name="Oval 112"/>
            <p:cNvSpPr>
              <a:spLocks noChangeArrowheads="1"/>
            </p:cNvSpPr>
            <p:nvPr/>
          </p:nvSpPr>
          <p:spPr bwMode="auto">
            <a:xfrm>
              <a:off x="4869475" y="3729980"/>
              <a:ext cx="144958"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4" name="Freeform 113"/>
            <p:cNvSpPr/>
            <p:nvPr/>
          </p:nvSpPr>
          <p:spPr bwMode="auto">
            <a:xfrm>
              <a:off x="5055851"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5" name="Freeform 114"/>
            <p:cNvSpPr/>
            <p:nvPr/>
          </p:nvSpPr>
          <p:spPr bwMode="auto">
            <a:xfrm>
              <a:off x="4703808"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l="0" t="0" r="r" b="b"/>
              <a:pathLst>
                <a:path w="55" h="66">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6" name="Line 115"/>
            <p:cNvSpPr>
              <a:spLocks noChangeShapeType="1"/>
            </p:cNvSpPr>
            <p:nvPr/>
          </p:nvSpPr>
          <p:spPr bwMode="auto">
            <a:xfrm>
              <a:off x="4948167"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7" name="Line 116"/>
            <p:cNvSpPr>
              <a:spLocks noChangeShapeType="1"/>
            </p:cNvSpPr>
            <p:nvPr/>
          </p:nvSpPr>
          <p:spPr bwMode="auto">
            <a:xfrm>
              <a:off x="4948167"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8" name="Freeform 117"/>
            <p:cNvSpPr/>
            <p:nvPr/>
          </p:nvSpPr>
          <p:spPr bwMode="auto">
            <a:xfrm>
              <a:off x="55818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9" name="Oval 118"/>
            <p:cNvSpPr>
              <a:spLocks noChangeArrowheads="1"/>
            </p:cNvSpPr>
            <p:nvPr/>
          </p:nvSpPr>
          <p:spPr bwMode="auto">
            <a:xfrm>
              <a:off x="5399612" y="3729980"/>
              <a:ext cx="144958"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0" name="Freeform 119"/>
            <p:cNvSpPr/>
            <p:nvPr/>
          </p:nvSpPr>
          <p:spPr bwMode="auto">
            <a:xfrm>
              <a:off x="5573562"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1" name="Freeform 120"/>
            <p:cNvSpPr/>
            <p:nvPr/>
          </p:nvSpPr>
          <p:spPr bwMode="auto">
            <a:xfrm>
              <a:off x="5229804"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2" name="Line 121"/>
            <p:cNvSpPr>
              <a:spLocks noChangeShapeType="1"/>
            </p:cNvSpPr>
            <p:nvPr/>
          </p:nvSpPr>
          <p:spPr bwMode="auto">
            <a:xfrm>
              <a:off x="546587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3" name="Line 122"/>
            <p:cNvSpPr>
              <a:spLocks noChangeShapeType="1"/>
            </p:cNvSpPr>
            <p:nvPr/>
          </p:nvSpPr>
          <p:spPr bwMode="auto">
            <a:xfrm>
              <a:off x="546587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4" name="Freeform 123"/>
            <p:cNvSpPr/>
            <p:nvPr/>
          </p:nvSpPr>
          <p:spPr bwMode="auto">
            <a:xfrm>
              <a:off x="61119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5" name="Oval 124"/>
            <p:cNvSpPr>
              <a:spLocks noChangeArrowheads="1"/>
            </p:cNvSpPr>
            <p:nvPr/>
          </p:nvSpPr>
          <p:spPr bwMode="auto">
            <a:xfrm>
              <a:off x="5925605" y="3729980"/>
              <a:ext cx="157385" cy="137452"/>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6" name="Freeform 125"/>
            <p:cNvSpPr/>
            <p:nvPr/>
          </p:nvSpPr>
          <p:spPr bwMode="auto">
            <a:xfrm>
              <a:off x="611198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7" name="Freeform 126"/>
            <p:cNvSpPr/>
            <p:nvPr/>
          </p:nvSpPr>
          <p:spPr bwMode="auto">
            <a:xfrm>
              <a:off x="5768223"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8" name="Line 127"/>
            <p:cNvSpPr>
              <a:spLocks noChangeShapeType="1"/>
            </p:cNvSpPr>
            <p:nvPr/>
          </p:nvSpPr>
          <p:spPr bwMode="auto">
            <a:xfrm>
              <a:off x="600429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9" name="Line 128"/>
            <p:cNvSpPr>
              <a:spLocks noChangeShapeType="1"/>
            </p:cNvSpPr>
            <p:nvPr/>
          </p:nvSpPr>
          <p:spPr bwMode="auto">
            <a:xfrm>
              <a:off x="6004299" y="3792814"/>
              <a:ext cx="4140" cy="3928"/>
            </a:xfrm>
            <a:prstGeom prst="line">
              <a:avLst/>
            </a:prstGeom>
            <a:no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420" name="组合 419"/>
          <p:cNvGrpSpPr/>
          <p:nvPr/>
        </p:nvGrpSpPr>
        <p:grpSpPr>
          <a:xfrm>
            <a:off x="7167334" y="1960128"/>
            <a:ext cx="926077" cy="688342"/>
            <a:chOff x="6906828" y="1851670"/>
            <a:chExt cx="833524" cy="653393"/>
          </a:xfrm>
        </p:grpSpPr>
        <p:sp>
          <p:nvSpPr>
            <p:cNvPr id="421" name="Freeform 9"/>
            <p:cNvSpPr/>
            <p:nvPr/>
          </p:nvSpPr>
          <p:spPr bwMode="auto">
            <a:xfrm>
              <a:off x="7000770" y="1851670"/>
              <a:ext cx="645641" cy="653393"/>
            </a:xfrm>
            <a:custGeom>
              <a:avLst/>
              <a:gdLst/>
              <a:ahLst/>
              <a:cxnLst>
                <a:cxn ang="0">
                  <a:pos x="0" y="95"/>
                </a:cxn>
                <a:cxn ang="0">
                  <a:pos x="11" y="107"/>
                </a:cxn>
                <a:cxn ang="0">
                  <a:pos x="95" y="107"/>
                </a:cxn>
                <a:cxn ang="0">
                  <a:pos x="106" y="95"/>
                </a:cxn>
                <a:cxn ang="0">
                  <a:pos x="106" y="12"/>
                </a:cxn>
                <a:cxn ang="0">
                  <a:pos x="95" y="0"/>
                </a:cxn>
                <a:cxn ang="0">
                  <a:pos x="11" y="0"/>
                </a:cxn>
                <a:cxn ang="0">
                  <a:pos x="0" y="12"/>
                </a:cxn>
                <a:cxn ang="0">
                  <a:pos x="0" y="95"/>
                </a:cxn>
              </a:cxnLst>
              <a:rect l="0" t="0" r="r" b="b"/>
              <a:pathLst>
                <a:path w="106" h="107">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29ABE2"/>
            </a:solidFill>
            <a:ln w="9525">
              <a:noFill/>
              <a:round/>
            </a:ln>
          </p:spPr>
          <p:txBody>
            <a:bodyPr vert="horz" wrap="square" lIns="86005" tIns="43002" rIns="86005" bIns="43002" numCol="1" anchor="t" anchorCtr="0" compatLnSpc="1"/>
            <a:lstStyle/>
            <a:p>
              <a:pPr defTabSz="909320" fontAlgn="base">
                <a:spcBef>
                  <a:spcPct val="0"/>
                </a:spcBef>
                <a:spcAft>
                  <a:spcPct val="0"/>
                </a:spcAft>
              </a:pPr>
              <a:endParaRPr lang="zh-CN" altLang="en-US" sz="1505">
                <a:solidFill>
                  <a:prstClr val="black"/>
                </a:solidFill>
                <a:latin typeface="Arial" panose="020B0604020202020204" pitchFamily="34" charset="0"/>
                <a:ea typeface="宋体" panose="02010600030101010101" pitchFamily="2" charset="-122"/>
              </a:endParaRPr>
            </a:p>
          </p:txBody>
        </p:sp>
        <p:sp>
          <p:nvSpPr>
            <p:cNvPr id="422" name="TextBox 421"/>
            <p:cNvSpPr txBox="1"/>
            <p:nvPr/>
          </p:nvSpPr>
          <p:spPr>
            <a:xfrm>
              <a:off x="6906828" y="1940332"/>
              <a:ext cx="833524" cy="541086"/>
            </a:xfrm>
            <a:prstGeom prst="rect">
              <a:avLst/>
            </a:prstGeom>
            <a:noFill/>
          </p:spPr>
          <p:txBody>
            <a:bodyPr wrap="square" rtlCol="0">
              <a:spAutoFit/>
            </a:bodyPr>
            <a:lstStyle/>
            <a:p>
              <a:pPr algn="ctr" defTabSz="909320" fontAlgn="base">
                <a:spcBef>
                  <a:spcPct val="0"/>
                </a:spcBef>
                <a:spcAft>
                  <a:spcPct val="0"/>
                </a:spcAft>
              </a:pPr>
              <a:r>
                <a:rPr lang="en-US" altLang="zh-CN" sz="3105" b="1" dirty="0">
                  <a:solidFill>
                    <a:prstClr val="white"/>
                  </a:solidFill>
                  <a:latin typeface="Arial" panose="020B0604020202020204" pitchFamily="34" charset="0"/>
                  <a:ea typeface="宋体" panose="02010600030101010101" pitchFamily="2" charset="-122"/>
                </a:rPr>
                <a:t>80</a:t>
              </a:r>
              <a:r>
                <a:rPr lang="en-US" altLang="zh-CN" sz="1785" b="1" dirty="0">
                  <a:solidFill>
                    <a:prstClr val="white"/>
                  </a:solidFill>
                  <a:latin typeface="Arial" panose="020B0604020202020204" pitchFamily="34" charset="0"/>
                  <a:ea typeface="宋体" panose="02010600030101010101" pitchFamily="2" charset="-122"/>
                </a:rPr>
                <a:t>%</a:t>
              </a:r>
              <a:endParaRPr lang="zh-CN" altLang="en-US" sz="1785" b="1" dirty="0">
                <a:solidFill>
                  <a:prstClr val="white"/>
                </a:solidFill>
                <a:latin typeface="Arial" panose="020B0604020202020204" pitchFamily="34" charset="0"/>
                <a:ea typeface="宋体" panose="02010600030101010101" pitchFamily="2" charset="-122"/>
              </a:endParaRPr>
            </a:p>
          </p:txBody>
        </p:sp>
      </p:grpSp>
      <p:grpSp>
        <p:nvGrpSpPr>
          <p:cNvPr id="423" name="组合 422"/>
          <p:cNvGrpSpPr/>
          <p:nvPr/>
        </p:nvGrpSpPr>
        <p:grpSpPr>
          <a:xfrm>
            <a:off x="7167334" y="2756653"/>
            <a:ext cx="926077" cy="688342"/>
            <a:chOff x="6906828" y="2571750"/>
            <a:chExt cx="833524" cy="653393"/>
          </a:xfrm>
        </p:grpSpPr>
        <p:sp>
          <p:nvSpPr>
            <p:cNvPr id="424" name="Freeform 7"/>
            <p:cNvSpPr/>
            <p:nvPr/>
          </p:nvSpPr>
          <p:spPr bwMode="auto">
            <a:xfrm>
              <a:off x="6998187" y="2571750"/>
              <a:ext cx="650806" cy="653393"/>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D9E021"/>
            </a:solidFill>
            <a:ln w="9525">
              <a:noFill/>
              <a:round/>
            </a:ln>
          </p:spPr>
          <p:txBody>
            <a:bodyPr vert="horz" wrap="square" lIns="86005" tIns="43002" rIns="86005" bIns="43002" numCol="1" anchor="t" anchorCtr="0" compatLnSpc="1"/>
            <a:lstStyle/>
            <a:p>
              <a:pPr defTabSz="909320" fontAlgn="base">
                <a:spcBef>
                  <a:spcPct val="0"/>
                </a:spcBef>
                <a:spcAft>
                  <a:spcPct val="0"/>
                </a:spcAft>
              </a:pPr>
              <a:endParaRPr lang="zh-CN" altLang="en-US" sz="1505">
                <a:solidFill>
                  <a:prstClr val="black"/>
                </a:solidFill>
                <a:latin typeface="Arial" panose="020B0604020202020204" pitchFamily="34" charset="0"/>
                <a:ea typeface="宋体" panose="02010600030101010101" pitchFamily="2" charset="-122"/>
              </a:endParaRPr>
            </a:p>
          </p:txBody>
        </p:sp>
        <p:sp>
          <p:nvSpPr>
            <p:cNvPr id="425" name="TextBox 424"/>
            <p:cNvSpPr txBox="1"/>
            <p:nvPr/>
          </p:nvSpPr>
          <p:spPr>
            <a:xfrm>
              <a:off x="6906828" y="2660412"/>
              <a:ext cx="833524" cy="541086"/>
            </a:xfrm>
            <a:prstGeom prst="rect">
              <a:avLst/>
            </a:prstGeom>
            <a:noFill/>
          </p:spPr>
          <p:txBody>
            <a:bodyPr wrap="square" rtlCol="0">
              <a:spAutoFit/>
            </a:bodyPr>
            <a:lstStyle/>
            <a:p>
              <a:pPr algn="ctr" defTabSz="909320" fontAlgn="base">
                <a:spcBef>
                  <a:spcPct val="0"/>
                </a:spcBef>
                <a:spcAft>
                  <a:spcPct val="0"/>
                </a:spcAft>
              </a:pPr>
              <a:r>
                <a:rPr lang="en-US" altLang="zh-CN" sz="3105" b="1" dirty="0">
                  <a:solidFill>
                    <a:prstClr val="white"/>
                  </a:solidFill>
                  <a:latin typeface="Arial" panose="020B0604020202020204" pitchFamily="34" charset="0"/>
                  <a:ea typeface="宋体" panose="02010600030101010101" pitchFamily="2" charset="-122"/>
                </a:rPr>
                <a:t>60</a:t>
              </a:r>
              <a:r>
                <a:rPr lang="en-US" altLang="zh-CN" sz="1785" b="1" dirty="0">
                  <a:solidFill>
                    <a:prstClr val="white"/>
                  </a:solidFill>
                  <a:latin typeface="Arial" panose="020B0604020202020204" pitchFamily="34" charset="0"/>
                  <a:ea typeface="宋体" panose="02010600030101010101" pitchFamily="2" charset="-122"/>
                </a:rPr>
                <a:t>%</a:t>
              </a:r>
              <a:endParaRPr lang="zh-CN" altLang="en-US" sz="1785" b="1" dirty="0">
                <a:solidFill>
                  <a:prstClr val="white"/>
                </a:solidFill>
                <a:latin typeface="Arial" panose="020B0604020202020204" pitchFamily="34" charset="0"/>
                <a:ea typeface="宋体" panose="02010600030101010101" pitchFamily="2" charset="-122"/>
              </a:endParaRPr>
            </a:p>
          </p:txBody>
        </p:sp>
      </p:grpSp>
      <p:grpSp>
        <p:nvGrpSpPr>
          <p:cNvPr id="426" name="组合 425"/>
          <p:cNvGrpSpPr/>
          <p:nvPr/>
        </p:nvGrpSpPr>
        <p:grpSpPr>
          <a:xfrm>
            <a:off x="7167334" y="3553177"/>
            <a:ext cx="926077" cy="688341"/>
            <a:chOff x="6906828" y="3363838"/>
            <a:chExt cx="833524" cy="653392"/>
          </a:xfrm>
        </p:grpSpPr>
        <p:sp>
          <p:nvSpPr>
            <p:cNvPr id="427" name="Freeform 8"/>
            <p:cNvSpPr/>
            <p:nvPr/>
          </p:nvSpPr>
          <p:spPr bwMode="auto">
            <a:xfrm>
              <a:off x="6998187" y="3363838"/>
              <a:ext cx="650806" cy="653392"/>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8CC63F"/>
            </a:solidFill>
            <a:ln w="9525">
              <a:noFill/>
              <a:round/>
            </a:ln>
          </p:spPr>
          <p:txBody>
            <a:bodyPr vert="horz" wrap="square" lIns="86005" tIns="43002" rIns="86005" bIns="43002" numCol="1" anchor="t" anchorCtr="0" compatLnSpc="1"/>
            <a:lstStyle/>
            <a:p>
              <a:pPr defTabSz="909320" fontAlgn="base">
                <a:spcBef>
                  <a:spcPct val="0"/>
                </a:spcBef>
                <a:spcAft>
                  <a:spcPct val="0"/>
                </a:spcAft>
              </a:pPr>
              <a:endParaRPr lang="zh-CN" altLang="en-US" sz="1505">
                <a:solidFill>
                  <a:prstClr val="black"/>
                </a:solidFill>
                <a:latin typeface="Arial" panose="020B0604020202020204" pitchFamily="34" charset="0"/>
                <a:ea typeface="宋体" panose="02010600030101010101" pitchFamily="2" charset="-122"/>
              </a:endParaRPr>
            </a:p>
          </p:txBody>
        </p:sp>
        <p:sp>
          <p:nvSpPr>
            <p:cNvPr id="428" name="TextBox 427"/>
            <p:cNvSpPr txBox="1"/>
            <p:nvPr/>
          </p:nvSpPr>
          <p:spPr>
            <a:xfrm>
              <a:off x="6906828" y="3452499"/>
              <a:ext cx="833524" cy="541086"/>
            </a:xfrm>
            <a:prstGeom prst="rect">
              <a:avLst/>
            </a:prstGeom>
            <a:noFill/>
          </p:spPr>
          <p:txBody>
            <a:bodyPr wrap="square" rtlCol="0">
              <a:spAutoFit/>
            </a:bodyPr>
            <a:lstStyle/>
            <a:p>
              <a:pPr algn="ctr" defTabSz="909320" fontAlgn="base">
                <a:spcBef>
                  <a:spcPct val="0"/>
                </a:spcBef>
                <a:spcAft>
                  <a:spcPct val="0"/>
                </a:spcAft>
              </a:pPr>
              <a:r>
                <a:rPr lang="en-US" altLang="zh-CN" sz="3105" b="1" dirty="0">
                  <a:solidFill>
                    <a:prstClr val="white"/>
                  </a:solidFill>
                  <a:latin typeface="Arial" panose="020B0604020202020204" pitchFamily="34" charset="0"/>
                  <a:ea typeface="宋体" panose="02010600030101010101" pitchFamily="2" charset="-122"/>
                </a:rPr>
                <a:t>50</a:t>
              </a:r>
              <a:r>
                <a:rPr lang="en-US" altLang="zh-CN" sz="1785" b="1" dirty="0">
                  <a:solidFill>
                    <a:prstClr val="white"/>
                  </a:solidFill>
                  <a:latin typeface="Arial" panose="020B0604020202020204" pitchFamily="34" charset="0"/>
                  <a:ea typeface="宋体" panose="02010600030101010101" pitchFamily="2" charset="-122"/>
                </a:rPr>
                <a:t>%</a:t>
              </a:r>
              <a:endParaRPr lang="zh-CN" altLang="en-US" sz="1785" b="1" dirty="0">
                <a:solidFill>
                  <a:prstClr val="white"/>
                </a:solidFill>
                <a:latin typeface="Arial" panose="020B0604020202020204" pitchFamily="34" charset="0"/>
                <a:ea typeface="宋体" panose="02010600030101010101" pitchFamily="2" charset="-122"/>
              </a:endParaRPr>
            </a:p>
          </p:txBody>
        </p:sp>
      </p:grpSp>
      <p:sp>
        <p:nvSpPr>
          <p:cNvPr id="429" name="矩形 1"/>
          <p:cNvSpPr>
            <a:spLocks noChangeArrowheads="1"/>
          </p:cNvSpPr>
          <p:nvPr/>
        </p:nvSpPr>
        <p:spPr bwMode="auto">
          <a:xfrm>
            <a:off x="2526955" y="878551"/>
            <a:ext cx="4075021" cy="79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693" tIns="49847" rIns="99693" bIns="498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09320" fontAlgn="base">
              <a:lnSpc>
                <a:spcPct val="150000"/>
              </a:lnSpc>
              <a:spcBef>
                <a:spcPct val="0"/>
              </a:spcBef>
              <a:spcAft>
                <a:spcPct val="0"/>
              </a:spcAft>
            </a:pPr>
            <a:r>
              <a:rPr lang="zh-CN" altLang="en-US" sz="3010" b="1" dirty="0">
                <a:ln w="11430"/>
                <a:solidFill>
                  <a:srgbClr val="FF0000"/>
                </a:solidFill>
                <a:effectLst>
                  <a:outerShdw blurRad="50800" dist="39000" dir="5460000" algn="tl">
                    <a:srgbClr val="000000">
                      <a:alpha val="38000"/>
                    </a:srgbClr>
                  </a:outerShdw>
                </a:effectLst>
                <a:latin typeface="微软雅黑" panose="020B0503020204020204" charset="-122"/>
                <a:ea typeface="微软雅黑" panose="020B0503020204020204" charset="-122"/>
              </a:rPr>
              <a:t>消费人群百分比情况</a:t>
            </a:r>
            <a:endParaRPr lang="zh-CN" altLang="zh-CN" sz="3010" b="1" dirty="0">
              <a:ln w="11430"/>
              <a:solidFill>
                <a:srgbClr val="FF0000"/>
              </a:solidFill>
              <a:effectLst>
                <a:outerShdw blurRad="50800" dist="39000" dir="5460000" algn="tl">
                  <a:srgbClr val="000000">
                    <a:alpha val="38000"/>
                  </a:srgbClr>
                </a:outerShdw>
              </a:effectLst>
              <a:latin typeface="微软雅黑" panose="020B0503020204020204" charset="-122"/>
              <a:ea typeface="微软雅黑" panose="020B0503020204020204" charset="-122"/>
            </a:endParaRPr>
          </a:p>
        </p:txBody>
      </p:sp>
      <p:sp>
        <p:nvSpPr>
          <p:cNvPr id="430" name="Freeform 6"/>
          <p:cNvSpPr/>
          <p:nvPr/>
        </p:nvSpPr>
        <p:spPr bwMode="auto">
          <a:xfrm flipH="1">
            <a:off x="6400655" y="2975086"/>
            <a:ext cx="606606" cy="189973"/>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lumMod val="65000"/>
                  <a:lumOff val="35000"/>
                </a:prstClr>
              </a:solidFill>
              <a:latin typeface="Arial" panose="020B0604020202020204" pitchFamily="34" charset="0"/>
              <a:ea typeface="宋体" panose="02010600030101010101" pitchFamily="2" charset="-122"/>
            </a:endParaRPr>
          </a:p>
        </p:txBody>
      </p:sp>
      <p:sp>
        <p:nvSpPr>
          <p:cNvPr id="431" name="Freeform 6"/>
          <p:cNvSpPr/>
          <p:nvPr/>
        </p:nvSpPr>
        <p:spPr bwMode="auto">
          <a:xfrm flipH="1">
            <a:off x="6400655" y="2216491"/>
            <a:ext cx="606606" cy="189973"/>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lumMod val="65000"/>
                  <a:lumOff val="35000"/>
                </a:prstClr>
              </a:solidFill>
              <a:latin typeface="Arial" panose="020B0604020202020204" pitchFamily="34" charset="0"/>
              <a:ea typeface="宋体" panose="02010600030101010101" pitchFamily="2" charset="-122"/>
            </a:endParaRPr>
          </a:p>
        </p:txBody>
      </p:sp>
      <p:grpSp>
        <p:nvGrpSpPr>
          <p:cNvPr id="3" name="组合 2"/>
          <p:cNvGrpSpPr/>
          <p:nvPr/>
        </p:nvGrpSpPr>
        <p:grpSpPr>
          <a:xfrm>
            <a:off x="992276" y="1855845"/>
            <a:ext cx="4865494" cy="801542"/>
            <a:chOff x="1054982" y="1939190"/>
            <a:chExt cx="5172966" cy="852195"/>
          </a:xfrm>
        </p:grpSpPr>
        <p:sp>
          <p:nvSpPr>
            <p:cNvPr id="332" name="Oval 40"/>
            <p:cNvSpPr>
              <a:spLocks noChangeArrowheads="1"/>
            </p:cNvSpPr>
            <p:nvPr/>
          </p:nvSpPr>
          <p:spPr bwMode="auto">
            <a:xfrm>
              <a:off x="1170950" y="1954899"/>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3" name="Freeform 41"/>
            <p:cNvSpPr/>
            <p:nvPr/>
          </p:nvSpPr>
          <p:spPr bwMode="auto">
            <a:xfrm>
              <a:off x="135732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4" name="Freeform 42"/>
            <p:cNvSpPr/>
            <p:nvPr/>
          </p:nvSpPr>
          <p:spPr bwMode="auto">
            <a:xfrm>
              <a:off x="1054982"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5" name="Oval 43"/>
            <p:cNvSpPr>
              <a:spLocks noChangeArrowheads="1"/>
            </p:cNvSpPr>
            <p:nvPr/>
          </p:nvSpPr>
          <p:spPr bwMode="auto">
            <a:xfrm>
              <a:off x="1709369" y="1954899"/>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6" name="Freeform 44"/>
            <p:cNvSpPr/>
            <p:nvPr/>
          </p:nvSpPr>
          <p:spPr bwMode="auto">
            <a:xfrm>
              <a:off x="189574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7" name="Freeform 45"/>
            <p:cNvSpPr/>
            <p:nvPr/>
          </p:nvSpPr>
          <p:spPr bwMode="auto">
            <a:xfrm>
              <a:off x="1593401"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8" name="Oval 46"/>
            <p:cNvSpPr>
              <a:spLocks noChangeArrowheads="1"/>
            </p:cNvSpPr>
            <p:nvPr/>
          </p:nvSpPr>
          <p:spPr bwMode="auto">
            <a:xfrm>
              <a:off x="2239506" y="1954899"/>
              <a:ext cx="153242"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39" name="Freeform 47"/>
            <p:cNvSpPr/>
            <p:nvPr/>
          </p:nvSpPr>
          <p:spPr bwMode="auto">
            <a:xfrm>
              <a:off x="2421736"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0" name="Freeform 48"/>
            <p:cNvSpPr/>
            <p:nvPr/>
          </p:nvSpPr>
          <p:spPr bwMode="auto">
            <a:xfrm>
              <a:off x="2131821"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1" name="Oval 49"/>
            <p:cNvSpPr>
              <a:spLocks noChangeArrowheads="1"/>
            </p:cNvSpPr>
            <p:nvPr/>
          </p:nvSpPr>
          <p:spPr bwMode="auto">
            <a:xfrm>
              <a:off x="2765498" y="1954899"/>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2" name="Freeform 50"/>
            <p:cNvSpPr/>
            <p:nvPr/>
          </p:nvSpPr>
          <p:spPr bwMode="auto">
            <a:xfrm>
              <a:off x="295187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3" name="Freeform 51"/>
            <p:cNvSpPr/>
            <p:nvPr/>
          </p:nvSpPr>
          <p:spPr bwMode="auto">
            <a:xfrm>
              <a:off x="2657813"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4" name="Oval 52"/>
            <p:cNvSpPr>
              <a:spLocks noChangeArrowheads="1"/>
            </p:cNvSpPr>
            <p:nvPr/>
          </p:nvSpPr>
          <p:spPr bwMode="auto">
            <a:xfrm>
              <a:off x="3303917" y="1954899"/>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5" name="Freeform 53"/>
            <p:cNvSpPr/>
            <p:nvPr/>
          </p:nvSpPr>
          <p:spPr bwMode="auto">
            <a:xfrm>
              <a:off x="349029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6" name="Freeform 54"/>
            <p:cNvSpPr/>
            <p:nvPr/>
          </p:nvSpPr>
          <p:spPr bwMode="auto">
            <a:xfrm>
              <a:off x="3187949" y="2115912"/>
              <a:ext cx="381035" cy="675473"/>
            </a:xfrm>
            <a:custGeom>
              <a:avLst/>
              <a:gdLst/>
              <a:ahLst/>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7" name="Oval 55"/>
            <p:cNvSpPr>
              <a:spLocks noChangeArrowheads="1"/>
            </p:cNvSpPr>
            <p:nvPr/>
          </p:nvSpPr>
          <p:spPr bwMode="auto">
            <a:xfrm>
              <a:off x="3821626" y="1939190"/>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8" name="Freeform 56"/>
            <p:cNvSpPr/>
            <p:nvPr/>
          </p:nvSpPr>
          <p:spPr bwMode="auto">
            <a:xfrm>
              <a:off x="400800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49" name="Freeform 57"/>
            <p:cNvSpPr/>
            <p:nvPr/>
          </p:nvSpPr>
          <p:spPr bwMode="auto">
            <a:xfrm>
              <a:off x="3713946"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0" name="Oval 58"/>
            <p:cNvSpPr>
              <a:spLocks noChangeArrowheads="1"/>
            </p:cNvSpPr>
            <p:nvPr/>
          </p:nvSpPr>
          <p:spPr bwMode="auto">
            <a:xfrm>
              <a:off x="4360047" y="1939190"/>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1" name="Freeform 59"/>
            <p:cNvSpPr/>
            <p:nvPr/>
          </p:nvSpPr>
          <p:spPr bwMode="auto">
            <a:xfrm>
              <a:off x="454642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2" name="Freeform 60"/>
            <p:cNvSpPr/>
            <p:nvPr/>
          </p:nvSpPr>
          <p:spPr bwMode="auto">
            <a:xfrm>
              <a:off x="4252364"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3" name="Oval 61"/>
            <p:cNvSpPr>
              <a:spLocks noChangeArrowheads="1"/>
            </p:cNvSpPr>
            <p:nvPr/>
          </p:nvSpPr>
          <p:spPr bwMode="auto">
            <a:xfrm>
              <a:off x="4898466" y="1939190"/>
              <a:ext cx="157385" cy="149233"/>
            </a:xfrm>
            <a:prstGeom prst="ellipse">
              <a:avLst/>
            </a:pr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4" name="Freeform 62"/>
            <p:cNvSpPr/>
            <p:nvPr/>
          </p:nvSpPr>
          <p:spPr bwMode="auto">
            <a:xfrm>
              <a:off x="508484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5" name="Oval 64"/>
            <p:cNvSpPr>
              <a:spLocks noChangeArrowheads="1"/>
            </p:cNvSpPr>
            <p:nvPr/>
          </p:nvSpPr>
          <p:spPr bwMode="auto">
            <a:xfrm>
              <a:off x="5428603" y="1939190"/>
              <a:ext cx="153242" cy="149233"/>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6" name="Freeform 65"/>
            <p:cNvSpPr/>
            <p:nvPr/>
          </p:nvSpPr>
          <p:spPr bwMode="auto">
            <a:xfrm>
              <a:off x="5614978" y="2096277"/>
              <a:ext cx="16567"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7" name="Freeform 66"/>
            <p:cNvSpPr/>
            <p:nvPr/>
          </p:nvSpPr>
          <p:spPr bwMode="auto">
            <a:xfrm>
              <a:off x="5308494" y="2096278"/>
              <a:ext cx="381035" cy="687256"/>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l="0" t="0" r="r" b="b"/>
              <a:pathLst>
                <a:path w="39" h="74">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8" name="Oval 67"/>
            <p:cNvSpPr>
              <a:spLocks noChangeArrowheads="1"/>
            </p:cNvSpPr>
            <p:nvPr/>
          </p:nvSpPr>
          <p:spPr bwMode="auto">
            <a:xfrm>
              <a:off x="5954597" y="1939190"/>
              <a:ext cx="157385" cy="149233"/>
            </a:xfrm>
            <a:prstGeom prst="ellipse">
              <a:avLst/>
            </a:pr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9" name="Freeform 68"/>
            <p:cNvSpPr/>
            <p:nvPr/>
          </p:nvSpPr>
          <p:spPr bwMode="auto">
            <a:xfrm>
              <a:off x="6140973"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0" name="Freeform 69"/>
            <p:cNvSpPr/>
            <p:nvPr/>
          </p:nvSpPr>
          <p:spPr bwMode="auto">
            <a:xfrm>
              <a:off x="5846913"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E6E6E6"/>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2" name="Freeform 60"/>
            <p:cNvSpPr/>
            <p:nvPr/>
          </p:nvSpPr>
          <p:spPr bwMode="auto">
            <a:xfrm>
              <a:off x="4777429"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99693" tIns="49847" rIns="99693" bIns="49847"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137"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138" name="组合 137"/>
          <p:cNvGrpSpPr/>
          <p:nvPr/>
        </p:nvGrpSpPr>
        <p:grpSpPr>
          <a:xfrm>
            <a:off x="331635" y="679277"/>
            <a:ext cx="8682581" cy="63818"/>
            <a:chOff x="288133" y="483063"/>
            <a:chExt cx="8772740" cy="64666"/>
          </a:xfrm>
        </p:grpSpPr>
        <p:sp>
          <p:nvSpPr>
            <p:cNvPr id="139" name="任意多边形 13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140" name="直接连接符 139"/>
            <p:cNvCxnSpPr>
              <a:stCxn id="13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1" name="组合 140"/>
          <p:cNvGrpSpPr/>
          <p:nvPr/>
        </p:nvGrpSpPr>
        <p:grpSpPr>
          <a:xfrm>
            <a:off x="1" y="305046"/>
            <a:ext cx="603004" cy="332759"/>
            <a:chOff x="0" y="252065"/>
            <a:chExt cx="641111" cy="392113"/>
          </a:xfrm>
        </p:grpSpPr>
        <p:sp>
          <p:nvSpPr>
            <p:cNvPr id="142"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43"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44" name="五边形 143"/>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wipe(down)">
                                      <p:cBhvr>
                                        <p:cTn id="12" dur="500"/>
                                        <p:tgtEl>
                                          <p:spTgt spid="13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7"/>
                                        </p:tgtEl>
                                        <p:attrNameLst>
                                          <p:attrName>style.visibility</p:attrName>
                                        </p:attrNameLst>
                                      </p:cBhvr>
                                      <p:to>
                                        <p:strVal val="visible"/>
                                      </p:to>
                                    </p:set>
                                    <p:anim calcmode="lin" valueType="num">
                                      <p:cBhvr>
                                        <p:cTn id="16" dur="500" fill="hold"/>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7"/>
                                        </p:tgtEl>
                                        <p:attrNameLst>
                                          <p:attrName>ppt_y</p:attrName>
                                        </p:attrNameLst>
                                      </p:cBhvr>
                                      <p:tavLst>
                                        <p:tav tm="0">
                                          <p:val>
                                            <p:strVal val="#ppt_y"/>
                                          </p:val>
                                        </p:tav>
                                        <p:tav tm="100000">
                                          <p:val>
                                            <p:strVal val="#ppt_y"/>
                                          </p:val>
                                        </p:tav>
                                      </p:tavLst>
                                    </p:anim>
                                    <p:anim calcmode="lin" valueType="num">
                                      <p:cBhvr>
                                        <p:cTn id="18" dur="500" fill="hold"/>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7"/>
                                        </p:tgtEl>
                                      </p:cBhvr>
                                    </p:animEffect>
                                  </p:childTnLst>
                                </p:cTn>
                              </p:par>
                            </p:childTnLst>
                          </p:cTn>
                        </p:par>
                        <p:par>
                          <p:cTn id="21" fill="hold">
                            <p:stCondLst>
                              <p:cond delay="1450"/>
                            </p:stCondLst>
                            <p:childTnLst>
                              <p:par>
                                <p:cTn id="22" presetID="16" presetClass="entr" presetSubtype="21" fill="hold" grpId="0" nodeType="after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barn(inVertical)">
                                      <p:cBhvr>
                                        <p:cTn id="24" dur="500"/>
                                        <p:tgtEl>
                                          <p:spTgt spid="429"/>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30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301"/>
                                        </p:tgtEl>
                                        <p:attrNameLst>
                                          <p:attrName>style.visibility</p:attrName>
                                        </p:attrNameLst>
                                      </p:cBhvr>
                                      <p:to>
                                        <p:strVal val="visible"/>
                                      </p:to>
                                    </p:set>
                                    <p:animEffect transition="in" filter="wipe(left)">
                                      <p:cBhvr>
                                        <p:cTn id="39" dur="500"/>
                                        <p:tgtEl>
                                          <p:spTgt spid="30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0"/>
                                        </p:tgtEl>
                                        <p:attrNameLst>
                                          <p:attrName>style.visibility</p:attrName>
                                        </p:attrNameLst>
                                      </p:cBhvr>
                                      <p:to>
                                        <p:strVal val="visible"/>
                                      </p:to>
                                    </p:set>
                                    <p:animEffect transition="in" filter="wipe(left)">
                                      <p:cBhvr>
                                        <p:cTn id="42" dur="500"/>
                                        <p:tgtEl>
                                          <p:spTgt spid="4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1"/>
                                        </p:tgtEl>
                                        <p:attrNameLst>
                                          <p:attrName>style.visibility</p:attrName>
                                        </p:attrNameLst>
                                      </p:cBhvr>
                                      <p:to>
                                        <p:strVal val="visible"/>
                                      </p:to>
                                    </p:set>
                                    <p:animEffect transition="in" filter="wipe(left)">
                                      <p:cBhvr>
                                        <p:cTn id="45" dur="500"/>
                                        <p:tgtEl>
                                          <p:spTgt spid="431"/>
                                        </p:tgtEl>
                                      </p:cBhvr>
                                    </p:animEffect>
                                  </p:childTnLst>
                                </p:cTn>
                              </p:par>
                            </p:childTnLst>
                          </p:cTn>
                        </p:par>
                        <p:par>
                          <p:cTn id="46" fill="hold">
                            <p:stCondLst>
                              <p:cond delay="1300"/>
                            </p:stCondLst>
                            <p:childTnLst>
                              <p:par>
                                <p:cTn id="47" presetID="31" presetClass="entr" presetSubtype="0" fill="hold" nodeType="afterEffect">
                                  <p:stCondLst>
                                    <p:cond delay="0"/>
                                  </p:stCondLst>
                                  <p:childTnLst>
                                    <p:set>
                                      <p:cBhvr>
                                        <p:cTn id="48" dur="1" fill="hold">
                                          <p:stCondLst>
                                            <p:cond delay="0"/>
                                          </p:stCondLst>
                                        </p:cTn>
                                        <p:tgtEl>
                                          <p:spTgt spid="420"/>
                                        </p:tgtEl>
                                        <p:attrNameLst>
                                          <p:attrName>style.visibility</p:attrName>
                                        </p:attrNameLst>
                                      </p:cBhvr>
                                      <p:to>
                                        <p:strVal val="visible"/>
                                      </p:to>
                                    </p:set>
                                    <p:anim calcmode="lin" valueType="num">
                                      <p:cBhvr>
                                        <p:cTn id="49" dur="1000" fill="hold"/>
                                        <p:tgtEl>
                                          <p:spTgt spid="420"/>
                                        </p:tgtEl>
                                        <p:attrNameLst>
                                          <p:attrName>ppt_w</p:attrName>
                                        </p:attrNameLst>
                                      </p:cBhvr>
                                      <p:tavLst>
                                        <p:tav tm="0">
                                          <p:val>
                                            <p:fltVal val="0"/>
                                          </p:val>
                                        </p:tav>
                                        <p:tav tm="100000">
                                          <p:val>
                                            <p:strVal val="#ppt_w"/>
                                          </p:val>
                                        </p:tav>
                                      </p:tavLst>
                                    </p:anim>
                                    <p:anim calcmode="lin" valueType="num">
                                      <p:cBhvr>
                                        <p:cTn id="50" dur="1000" fill="hold"/>
                                        <p:tgtEl>
                                          <p:spTgt spid="420"/>
                                        </p:tgtEl>
                                        <p:attrNameLst>
                                          <p:attrName>ppt_h</p:attrName>
                                        </p:attrNameLst>
                                      </p:cBhvr>
                                      <p:tavLst>
                                        <p:tav tm="0">
                                          <p:val>
                                            <p:fltVal val="0"/>
                                          </p:val>
                                        </p:tav>
                                        <p:tav tm="100000">
                                          <p:val>
                                            <p:strVal val="#ppt_h"/>
                                          </p:val>
                                        </p:tav>
                                      </p:tavLst>
                                    </p:anim>
                                    <p:anim calcmode="lin" valueType="num">
                                      <p:cBhvr>
                                        <p:cTn id="51" dur="1000" fill="hold"/>
                                        <p:tgtEl>
                                          <p:spTgt spid="420"/>
                                        </p:tgtEl>
                                        <p:attrNameLst>
                                          <p:attrName>style.rotation</p:attrName>
                                        </p:attrNameLst>
                                      </p:cBhvr>
                                      <p:tavLst>
                                        <p:tav tm="0">
                                          <p:val>
                                            <p:fltVal val="90"/>
                                          </p:val>
                                        </p:tav>
                                        <p:tav tm="100000">
                                          <p:val>
                                            <p:fltVal val="0"/>
                                          </p:val>
                                        </p:tav>
                                      </p:tavLst>
                                    </p:anim>
                                    <p:animEffect transition="in" filter="fade">
                                      <p:cBhvr>
                                        <p:cTn id="52" dur="1000"/>
                                        <p:tgtEl>
                                          <p:spTgt spid="420"/>
                                        </p:tgtEl>
                                      </p:cBhvr>
                                    </p:animEffect>
                                  </p:childTnLst>
                                </p:cTn>
                              </p:par>
                              <p:par>
                                <p:cTn id="53" presetID="31" presetClass="entr" presetSubtype="0" fill="hold" nodeType="withEffect">
                                  <p:stCondLst>
                                    <p:cond delay="0"/>
                                  </p:stCondLst>
                                  <p:childTnLst>
                                    <p:set>
                                      <p:cBhvr>
                                        <p:cTn id="54" dur="1" fill="hold">
                                          <p:stCondLst>
                                            <p:cond delay="0"/>
                                          </p:stCondLst>
                                        </p:cTn>
                                        <p:tgtEl>
                                          <p:spTgt spid="423"/>
                                        </p:tgtEl>
                                        <p:attrNameLst>
                                          <p:attrName>style.visibility</p:attrName>
                                        </p:attrNameLst>
                                      </p:cBhvr>
                                      <p:to>
                                        <p:strVal val="visible"/>
                                      </p:to>
                                    </p:set>
                                    <p:anim calcmode="lin" valueType="num">
                                      <p:cBhvr>
                                        <p:cTn id="55" dur="1000" fill="hold"/>
                                        <p:tgtEl>
                                          <p:spTgt spid="423"/>
                                        </p:tgtEl>
                                        <p:attrNameLst>
                                          <p:attrName>ppt_w</p:attrName>
                                        </p:attrNameLst>
                                      </p:cBhvr>
                                      <p:tavLst>
                                        <p:tav tm="0">
                                          <p:val>
                                            <p:fltVal val="0"/>
                                          </p:val>
                                        </p:tav>
                                        <p:tav tm="100000">
                                          <p:val>
                                            <p:strVal val="#ppt_w"/>
                                          </p:val>
                                        </p:tav>
                                      </p:tavLst>
                                    </p:anim>
                                    <p:anim calcmode="lin" valueType="num">
                                      <p:cBhvr>
                                        <p:cTn id="56" dur="1000" fill="hold"/>
                                        <p:tgtEl>
                                          <p:spTgt spid="423"/>
                                        </p:tgtEl>
                                        <p:attrNameLst>
                                          <p:attrName>ppt_h</p:attrName>
                                        </p:attrNameLst>
                                      </p:cBhvr>
                                      <p:tavLst>
                                        <p:tav tm="0">
                                          <p:val>
                                            <p:fltVal val="0"/>
                                          </p:val>
                                        </p:tav>
                                        <p:tav tm="100000">
                                          <p:val>
                                            <p:strVal val="#ppt_h"/>
                                          </p:val>
                                        </p:tav>
                                      </p:tavLst>
                                    </p:anim>
                                    <p:anim calcmode="lin" valueType="num">
                                      <p:cBhvr>
                                        <p:cTn id="57" dur="1000" fill="hold"/>
                                        <p:tgtEl>
                                          <p:spTgt spid="423"/>
                                        </p:tgtEl>
                                        <p:attrNameLst>
                                          <p:attrName>style.rotation</p:attrName>
                                        </p:attrNameLst>
                                      </p:cBhvr>
                                      <p:tavLst>
                                        <p:tav tm="0">
                                          <p:val>
                                            <p:fltVal val="90"/>
                                          </p:val>
                                        </p:tav>
                                        <p:tav tm="100000">
                                          <p:val>
                                            <p:fltVal val="0"/>
                                          </p:val>
                                        </p:tav>
                                      </p:tavLst>
                                    </p:anim>
                                    <p:animEffect transition="in" filter="fade">
                                      <p:cBhvr>
                                        <p:cTn id="58" dur="1000"/>
                                        <p:tgtEl>
                                          <p:spTgt spid="423"/>
                                        </p:tgtEl>
                                      </p:cBhvr>
                                    </p:animEffect>
                                  </p:childTnLst>
                                </p:cTn>
                              </p:par>
                              <p:par>
                                <p:cTn id="59" presetID="31" presetClass="entr" presetSubtype="0" fill="hold" nodeType="withEffect">
                                  <p:stCondLst>
                                    <p:cond delay="0"/>
                                  </p:stCondLst>
                                  <p:childTnLst>
                                    <p:set>
                                      <p:cBhvr>
                                        <p:cTn id="60" dur="1" fill="hold">
                                          <p:stCondLst>
                                            <p:cond delay="0"/>
                                          </p:stCondLst>
                                        </p:cTn>
                                        <p:tgtEl>
                                          <p:spTgt spid="426"/>
                                        </p:tgtEl>
                                        <p:attrNameLst>
                                          <p:attrName>style.visibility</p:attrName>
                                        </p:attrNameLst>
                                      </p:cBhvr>
                                      <p:to>
                                        <p:strVal val="visible"/>
                                      </p:to>
                                    </p:set>
                                    <p:anim calcmode="lin" valueType="num">
                                      <p:cBhvr>
                                        <p:cTn id="61" dur="1000" fill="hold"/>
                                        <p:tgtEl>
                                          <p:spTgt spid="426"/>
                                        </p:tgtEl>
                                        <p:attrNameLst>
                                          <p:attrName>ppt_w</p:attrName>
                                        </p:attrNameLst>
                                      </p:cBhvr>
                                      <p:tavLst>
                                        <p:tav tm="0">
                                          <p:val>
                                            <p:fltVal val="0"/>
                                          </p:val>
                                        </p:tav>
                                        <p:tav tm="100000">
                                          <p:val>
                                            <p:strVal val="#ppt_w"/>
                                          </p:val>
                                        </p:tav>
                                      </p:tavLst>
                                    </p:anim>
                                    <p:anim calcmode="lin" valueType="num">
                                      <p:cBhvr>
                                        <p:cTn id="62" dur="1000" fill="hold"/>
                                        <p:tgtEl>
                                          <p:spTgt spid="426"/>
                                        </p:tgtEl>
                                        <p:attrNameLst>
                                          <p:attrName>ppt_h</p:attrName>
                                        </p:attrNameLst>
                                      </p:cBhvr>
                                      <p:tavLst>
                                        <p:tav tm="0">
                                          <p:val>
                                            <p:fltVal val="0"/>
                                          </p:val>
                                        </p:tav>
                                        <p:tav tm="100000">
                                          <p:val>
                                            <p:strVal val="#ppt_h"/>
                                          </p:val>
                                        </p:tav>
                                      </p:tavLst>
                                    </p:anim>
                                    <p:anim calcmode="lin" valueType="num">
                                      <p:cBhvr>
                                        <p:cTn id="63" dur="1000" fill="hold"/>
                                        <p:tgtEl>
                                          <p:spTgt spid="426"/>
                                        </p:tgtEl>
                                        <p:attrNameLst>
                                          <p:attrName>style.rotation</p:attrName>
                                        </p:attrNameLst>
                                      </p:cBhvr>
                                      <p:tavLst>
                                        <p:tav tm="0">
                                          <p:val>
                                            <p:fltVal val="90"/>
                                          </p:val>
                                        </p:tav>
                                        <p:tav tm="100000">
                                          <p:val>
                                            <p:fltVal val="0"/>
                                          </p:val>
                                        </p:tav>
                                      </p:tavLst>
                                    </p:anim>
                                    <p:animEffect transition="in" filter="fade">
                                      <p:cBhvr>
                                        <p:cTn id="64"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429" grpId="0"/>
      <p:bldP spid="430" grpId="0" animBg="1"/>
      <p:bldP spid="431" grpId="0" animBg="1"/>
      <p:bldP spid="137"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bwMode="auto">
          <a:xfrm>
            <a:off x="5223010" y="811337"/>
            <a:ext cx="2735436" cy="1812674"/>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grpSp>
      <p:grpSp>
        <p:nvGrpSpPr>
          <p:cNvPr id="3" name="组合 54"/>
          <p:cNvGrpSpPr/>
          <p:nvPr/>
        </p:nvGrpSpPr>
        <p:grpSpPr bwMode="auto">
          <a:xfrm>
            <a:off x="1485677" y="1157745"/>
            <a:ext cx="2451739" cy="1673812"/>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grpSp>
      <p:grpSp>
        <p:nvGrpSpPr>
          <p:cNvPr id="4" name="组合 57"/>
          <p:cNvGrpSpPr/>
          <p:nvPr/>
        </p:nvGrpSpPr>
        <p:grpSpPr bwMode="auto">
          <a:xfrm>
            <a:off x="3395405" y="2955488"/>
            <a:ext cx="2463684" cy="1670826"/>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solidFill>
              <a:schemeClr val="accent4"/>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92D050"/>
                </a:solidFill>
                <a:latin typeface="Calibri" panose="020F0502020204030204"/>
                <a:ea typeface="微软雅黑" panose="020B0503020204020204" charset="-122"/>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grpSp>
      <p:grpSp>
        <p:nvGrpSpPr>
          <p:cNvPr id="5" name="组合 60"/>
          <p:cNvGrpSpPr/>
          <p:nvPr/>
        </p:nvGrpSpPr>
        <p:grpSpPr>
          <a:xfrm>
            <a:off x="6008264" y="3023079"/>
            <a:ext cx="1053517" cy="857574"/>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chemeClr val="bg2"/>
            </a:solidFill>
            <a:ln>
              <a:noFill/>
            </a:ln>
          </p:spPr>
          <p:txBody>
            <a:bodyPr/>
            <a:lstStyle/>
            <a:p>
              <a:pPr defTabSz="910590">
                <a:defRPr/>
              </a:pPr>
              <a:endParaRPr lang="zh-CN" altLang="en-US" sz="1785">
                <a:solidFill>
                  <a:srgbClr val="00B0F0"/>
                </a:solidFill>
                <a:latin typeface="Arial" panose="020B0604020202020204"/>
                <a:ea typeface="微软雅黑" panose="020B0503020204020204" charset="-122"/>
              </a:endParaRPr>
            </a:p>
          </p:txBody>
        </p:sp>
      </p:grpSp>
      <p:grpSp>
        <p:nvGrpSpPr>
          <p:cNvPr id="6" name="组合 63"/>
          <p:cNvGrpSpPr/>
          <p:nvPr/>
        </p:nvGrpSpPr>
        <p:grpSpPr>
          <a:xfrm>
            <a:off x="4170174" y="1606655"/>
            <a:ext cx="918061" cy="747311"/>
            <a:chOff x="4433706" y="1770468"/>
            <a:chExt cx="976077" cy="794537"/>
          </a:xfrm>
          <a:effectLst>
            <a:outerShdw blurRad="50800" dist="38100" dir="2700000" algn="tl"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10590">
                  <a:defRPr/>
                </a:pPr>
                <a:endParaRPr lang="zh-CN" altLang="en-US" sz="1785">
                  <a:solidFill>
                    <a:prstClr val="black"/>
                  </a:solidFill>
                  <a:latin typeface="Arial" panose="020B0604020202020204"/>
                  <a:ea typeface="微软雅黑" panose="020B0503020204020204" charset="-122"/>
                </a:endParaRPr>
              </a:p>
            </p:txBody>
          </p:sp>
        </p:grpSp>
      </p:grpSp>
      <p:grpSp>
        <p:nvGrpSpPr>
          <p:cNvPr id="9" name="组合 77"/>
          <p:cNvGrpSpPr/>
          <p:nvPr/>
        </p:nvGrpSpPr>
        <p:grpSpPr>
          <a:xfrm>
            <a:off x="1701835" y="3339844"/>
            <a:ext cx="1083649" cy="747311"/>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grpFill/>
              <a:ln>
                <a:noFill/>
              </a:ln>
            </p:spPr>
            <p:txBody>
              <a:bodyPr/>
              <a:lstStyle/>
              <a:p>
                <a:pPr defTabSz="910590">
                  <a:defRPr/>
                </a:pPr>
                <a:endParaRPr lang="zh-CN" altLang="en-US" sz="1785">
                  <a:solidFill>
                    <a:srgbClr val="92D050"/>
                  </a:solidFill>
                  <a:latin typeface="Arial" panose="020B0604020202020204"/>
                  <a:ea typeface="微软雅黑" panose="020B0503020204020204" charset="-122"/>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grpFill/>
              <a:ln>
                <a:noFill/>
              </a:ln>
            </p:spPr>
            <p:txBody>
              <a:bodyPr/>
              <a:lstStyle/>
              <a:p>
                <a:pPr defTabSz="910590">
                  <a:defRPr/>
                </a:pPr>
                <a:endParaRPr lang="zh-CN" altLang="en-US" sz="1785">
                  <a:solidFill>
                    <a:srgbClr val="92D050"/>
                  </a:solidFill>
                  <a:latin typeface="Arial" panose="020B0604020202020204"/>
                  <a:ea typeface="微软雅黑" panose="020B0503020204020204" charset="-122"/>
                </a:endParaRPr>
              </a:p>
            </p:txBody>
          </p:sp>
        </p:grpSp>
      </p:grpSp>
      <p:sp>
        <p:nvSpPr>
          <p:cNvPr id="83" name="Title 3"/>
          <p:cNvSpPr txBox="1"/>
          <p:nvPr/>
        </p:nvSpPr>
        <p:spPr>
          <a:xfrm>
            <a:off x="1587633" y="1233422"/>
            <a:ext cx="749345" cy="299641"/>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defTabSz="910590">
              <a:defRPr/>
            </a:pPr>
            <a:r>
              <a:rPr lang="en-US" altLang="zh-CN" sz="3385" b="1" dirty="0">
                <a:solidFill>
                  <a:srgbClr val="FF0000"/>
                </a:solidFill>
                <a:effectLst>
                  <a:innerShdw blurRad="63500" dist="50800" dir="13500000">
                    <a:prstClr val="black">
                      <a:alpha val="50000"/>
                    </a:prstClr>
                  </a:innerShdw>
                </a:effectLst>
                <a:latin typeface="微软雅黑" panose="020B0503020204020204" charset="-122"/>
                <a:ea typeface="微软雅黑" panose="020B0503020204020204" charset="-122"/>
              </a:rPr>
              <a:t>01</a:t>
            </a:r>
            <a:endParaRPr lang="en-US" sz="3385" b="1" dirty="0">
              <a:solidFill>
                <a:srgbClr val="FF0000"/>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84" name="TextBox 83"/>
          <p:cNvSpPr txBox="1"/>
          <p:nvPr/>
        </p:nvSpPr>
        <p:spPr>
          <a:xfrm>
            <a:off x="1591689" y="1795318"/>
            <a:ext cx="2505492" cy="821807"/>
          </a:xfrm>
          <a:prstGeom prst="rect">
            <a:avLst/>
          </a:prstGeom>
          <a:noFill/>
        </p:spPr>
        <p:txBody>
          <a:bodyPr lIns="68243" tIns="34121" rIns="68243" bIns="34121">
            <a:spAutoFit/>
          </a:bodyPr>
          <a:lstStyle/>
          <a:p>
            <a:pPr defTabSz="910590">
              <a:lnSpc>
                <a:spcPct val="130000"/>
              </a:lnSpc>
              <a:defRPr/>
            </a:pPr>
            <a:r>
              <a:rPr lang="zh-CN" altLang="en-US" sz="1505" b="1" dirty="0">
                <a:solidFill>
                  <a:srgbClr val="FF0000"/>
                </a:solidFill>
                <a:latin typeface="微软雅黑" panose="020B0503020204020204" charset="-122"/>
                <a:ea typeface="微软雅黑" panose="020B0503020204020204" charset="-122"/>
              </a:rPr>
              <a:t>单击此处填加标题</a:t>
            </a:r>
            <a:endParaRPr lang="en-US" altLang="zh-CN" sz="1505" b="1" dirty="0">
              <a:solidFill>
                <a:srgbClr val="FF0000"/>
              </a:solidFill>
              <a:latin typeface="微软雅黑" panose="020B0503020204020204" charset="-122"/>
              <a:ea typeface="微软雅黑" panose="020B0503020204020204" charset="-122"/>
            </a:endParaRPr>
          </a:p>
          <a:p>
            <a:pPr defTabSz="910590">
              <a:lnSpc>
                <a:spcPct val="130000"/>
              </a:lnSpc>
              <a:defRPr/>
            </a:pPr>
            <a:r>
              <a:rPr lang="zh-CN" altLang="en-US" sz="1130" dirty="0">
                <a:solidFill>
                  <a:srgbClr val="262626"/>
                </a:solidFill>
                <a:latin typeface="微软雅黑" panose="020B0503020204020204" charset="-122"/>
                <a:ea typeface="微软雅黑" panose="020B0503020204020204" charset="-122"/>
              </a:rPr>
              <a:t>请输入您的文字请输入您的文字</a:t>
            </a:r>
            <a:endParaRPr lang="en-US" altLang="zh-CN" sz="1130" dirty="0">
              <a:solidFill>
                <a:srgbClr val="262626"/>
              </a:solidFill>
              <a:latin typeface="微软雅黑" panose="020B0503020204020204" charset="-122"/>
              <a:ea typeface="微软雅黑" panose="020B0503020204020204" charset="-122"/>
            </a:endParaRPr>
          </a:p>
          <a:p>
            <a:pPr defTabSz="910590">
              <a:lnSpc>
                <a:spcPct val="130000"/>
              </a:lnSpc>
              <a:defRPr/>
            </a:pPr>
            <a:r>
              <a:rPr lang="zh-CN" altLang="en-US" sz="1130" dirty="0">
                <a:solidFill>
                  <a:srgbClr val="262626"/>
                </a:solidFill>
                <a:latin typeface="微软雅黑" panose="020B0503020204020204" charset="-122"/>
                <a:ea typeface="微软雅黑" panose="020B0503020204020204" charset="-122"/>
              </a:rPr>
              <a:t>请输入您的文字请输入您的文字</a:t>
            </a:r>
          </a:p>
        </p:txBody>
      </p:sp>
      <p:sp>
        <p:nvSpPr>
          <p:cNvPr id="85" name="Title 3"/>
          <p:cNvSpPr txBox="1"/>
          <p:nvPr/>
        </p:nvSpPr>
        <p:spPr>
          <a:xfrm>
            <a:off x="5583583" y="923511"/>
            <a:ext cx="749345" cy="299641"/>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defTabSz="910590">
              <a:defRPr/>
            </a:pPr>
            <a:r>
              <a:rPr lang="en-US" altLang="zh-CN" sz="3385" b="1" dirty="0">
                <a:solidFill>
                  <a:srgbClr val="92D050"/>
                </a:solidFill>
                <a:effectLst>
                  <a:innerShdw blurRad="63500" dist="50800" dir="13500000">
                    <a:prstClr val="black">
                      <a:alpha val="50000"/>
                    </a:prstClr>
                  </a:innerShdw>
                </a:effectLst>
                <a:latin typeface="微软雅黑" panose="020B0503020204020204" charset="-122"/>
                <a:ea typeface="微软雅黑" panose="020B0503020204020204" charset="-122"/>
              </a:rPr>
              <a:t>02</a:t>
            </a:r>
            <a:endParaRPr lang="en-US" sz="3385" b="1" dirty="0">
              <a:solidFill>
                <a:srgbClr val="92D050"/>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86" name="TextBox 85"/>
          <p:cNvSpPr txBox="1"/>
          <p:nvPr/>
        </p:nvSpPr>
        <p:spPr>
          <a:xfrm>
            <a:off x="5587337" y="1484744"/>
            <a:ext cx="2506985" cy="821807"/>
          </a:xfrm>
          <a:prstGeom prst="rect">
            <a:avLst/>
          </a:prstGeom>
          <a:noFill/>
        </p:spPr>
        <p:txBody>
          <a:bodyPr lIns="68243" tIns="34121" rIns="68243" bIns="34121">
            <a:spAutoFit/>
          </a:bodyPr>
          <a:lstStyle/>
          <a:p>
            <a:pPr defTabSz="910590">
              <a:lnSpc>
                <a:spcPct val="130000"/>
              </a:lnSpc>
              <a:defRPr/>
            </a:pPr>
            <a:r>
              <a:rPr lang="zh-CN" altLang="en-US" sz="1505" b="1" dirty="0">
                <a:solidFill>
                  <a:srgbClr val="92D050"/>
                </a:solidFill>
                <a:latin typeface="微软雅黑" panose="020B0503020204020204" charset="-122"/>
                <a:ea typeface="微软雅黑" panose="020B0503020204020204" charset="-122"/>
              </a:rPr>
              <a:t>单击此处填加标题</a:t>
            </a:r>
            <a:endParaRPr lang="en-US" altLang="zh-CN" sz="1505" b="1" dirty="0">
              <a:solidFill>
                <a:srgbClr val="92D050"/>
              </a:solidFill>
              <a:latin typeface="微软雅黑" panose="020B0503020204020204" charset="-122"/>
              <a:ea typeface="微软雅黑" panose="020B0503020204020204" charset="-122"/>
            </a:endParaRPr>
          </a:p>
          <a:p>
            <a:pPr defTabSz="910590">
              <a:lnSpc>
                <a:spcPct val="130000"/>
              </a:lnSpc>
              <a:defRPr/>
            </a:pPr>
            <a:r>
              <a:rPr lang="zh-CN" altLang="en-US" sz="1130" dirty="0">
                <a:solidFill>
                  <a:srgbClr val="262626"/>
                </a:solidFill>
                <a:latin typeface="微软雅黑" panose="020B0503020204020204" charset="-122"/>
                <a:ea typeface="微软雅黑" panose="020B0503020204020204" charset="-122"/>
              </a:rPr>
              <a:t>请输入您的文字请输入您的文字</a:t>
            </a:r>
            <a:endParaRPr lang="en-US" altLang="zh-CN" sz="1130" dirty="0">
              <a:solidFill>
                <a:srgbClr val="262626"/>
              </a:solidFill>
              <a:latin typeface="微软雅黑" panose="020B0503020204020204" charset="-122"/>
              <a:ea typeface="微软雅黑" panose="020B0503020204020204" charset="-122"/>
            </a:endParaRPr>
          </a:p>
          <a:p>
            <a:pPr defTabSz="910590">
              <a:lnSpc>
                <a:spcPct val="130000"/>
              </a:lnSpc>
              <a:defRPr/>
            </a:pPr>
            <a:r>
              <a:rPr lang="zh-CN" altLang="en-US" sz="1130" dirty="0">
                <a:solidFill>
                  <a:srgbClr val="262626"/>
                </a:solidFill>
                <a:latin typeface="微软雅黑" panose="020B0503020204020204" charset="-122"/>
                <a:ea typeface="微软雅黑" panose="020B0503020204020204" charset="-122"/>
              </a:rPr>
              <a:t>请输入您的文字请输入您的文字</a:t>
            </a:r>
          </a:p>
        </p:txBody>
      </p:sp>
      <p:sp>
        <p:nvSpPr>
          <p:cNvPr id="87" name="Title 3"/>
          <p:cNvSpPr txBox="1"/>
          <p:nvPr/>
        </p:nvSpPr>
        <p:spPr>
          <a:xfrm>
            <a:off x="3488353" y="3062077"/>
            <a:ext cx="749345" cy="299641"/>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defTabSz="910590">
              <a:defRPr/>
            </a:pPr>
            <a:r>
              <a:rPr lang="en-US" altLang="zh-CN" sz="3385" b="1" dirty="0">
                <a:solidFill>
                  <a:srgbClr val="00B0F0"/>
                </a:solidFill>
                <a:effectLst>
                  <a:innerShdw blurRad="63500" dist="50800" dir="13500000">
                    <a:prstClr val="black">
                      <a:alpha val="50000"/>
                    </a:prstClr>
                  </a:innerShdw>
                </a:effectLst>
                <a:latin typeface="微软雅黑" panose="020B0503020204020204" charset="-122"/>
                <a:ea typeface="微软雅黑" panose="020B0503020204020204" charset="-122"/>
              </a:rPr>
              <a:t>03</a:t>
            </a:r>
            <a:endParaRPr lang="en-US" sz="3385" b="1" dirty="0">
              <a:solidFill>
                <a:srgbClr val="00B0F0"/>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88" name="TextBox 87"/>
          <p:cNvSpPr txBox="1"/>
          <p:nvPr/>
        </p:nvSpPr>
        <p:spPr>
          <a:xfrm>
            <a:off x="3487980" y="3624416"/>
            <a:ext cx="2506985" cy="821807"/>
          </a:xfrm>
          <a:prstGeom prst="rect">
            <a:avLst/>
          </a:prstGeom>
          <a:noFill/>
        </p:spPr>
        <p:txBody>
          <a:bodyPr lIns="68243" tIns="34121" rIns="68243" bIns="34121">
            <a:spAutoFit/>
          </a:bodyPr>
          <a:lstStyle/>
          <a:p>
            <a:pPr defTabSz="910590">
              <a:lnSpc>
                <a:spcPct val="130000"/>
              </a:lnSpc>
              <a:defRPr/>
            </a:pPr>
            <a:r>
              <a:rPr lang="zh-CN" altLang="en-US" sz="1505" b="1" dirty="0">
                <a:solidFill>
                  <a:srgbClr val="00B0F0"/>
                </a:solidFill>
                <a:latin typeface="微软雅黑" panose="020B0503020204020204" charset="-122"/>
                <a:ea typeface="微软雅黑" panose="020B0503020204020204" charset="-122"/>
              </a:rPr>
              <a:t>单击此处填加标题</a:t>
            </a:r>
            <a:endParaRPr lang="en-US" altLang="zh-CN" sz="1505" b="1" dirty="0">
              <a:solidFill>
                <a:srgbClr val="00B0F0"/>
              </a:solidFill>
              <a:latin typeface="微软雅黑" panose="020B0503020204020204" charset="-122"/>
              <a:ea typeface="微软雅黑" panose="020B0503020204020204" charset="-122"/>
            </a:endParaRPr>
          </a:p>
          <a:p>
            <a:pPr defTabSz="910590">
              <a:lnSpc>
                <a:spcPct val="130000"/>
              </a:lnSpc>
              <a:defRPr/>
            </a:pPr>
            <a:r>
              <a:rPr lang="zh-CN" altLang="en-US" sz="1130" dirty="0">
                <a:solidFill>
                  <a:srgbClr val="262626"/>
                </a:solidFill>
                <a:latin typeface="微软雅黑" panose="020B0503020204020204" charset="-122"/>
                <a:ea typeface="微软雅黑" panose="020B0503020204020204" charset="-122"/>
              </a:rPr>
              <a:t>请输入您的文字请输入您的文字</a:t>
            </a:r>
            <a:endParaRPr lang="en-US" altLang="zh-CN" sz="1130" dirty="0">
              <a:solidFill>
                <a:srgbClr val="262626"/>
              </a:solidFill>
              <a:latin typeface="微软雅黑" panose="020B0503020204020204" charset="-122"/>
              <a:ea typeface="微软雅黑" panose="020B0503020204020204" charset="-122"/>
            </a:endParaRPr>
          </a:p>
          <a:p>
            <a:pPr defTabSz="910590">
              <a:lnSpc>
                <a:spcPct val="130000"/>
              </a:lnSpc>
              <a:defRPr/>
            </a:pPr>
            <a:r>
              <a:rPr lang="zh-CN" altLang="en-US" sz="1130" dirty="0">
                <a:solidFill>
                  <a:srgbClr val="262626"/>
                </a:solidFill>
                <a:latin typeface="微软雅黑" panose="020B0503020204020204" charset="-122"/>
                <a:ea typeface="微软雅黑" panose="020B0503020204020204" charset="-122"/>
              </a:rPr>
              <a:t>请输入您的文字请输入您的文字</a:t>
            </a:r>
          </a:p>
        </p:txBody>
      </p:sp>
      <p:sp>
        <p:nvSpPr>
          <p:cNvPr id="39"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40" name="组合 39"/>
          <p:cNvGrpSpPr/>
          <p:nvPr/>
        </p:nvGrpSpPr>
        <p:grpSpPr>
          <a:xfrm>
            <a:off x="331635" y="679277"/>
            <a:ext cx="8682581" cy="63818"/>
            <a:chOff x="288133" y="483063"/>
            <a:chExt cx="8772740" cy="64666"/>
          </a:xfrm>
        </p:grpSpPr>
        <p:sp>
          <p:nvSpPr>
            <p:cNvPr id="41" name="任意多边形 4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42" name="直接连接符 41"/>
            <p:cNvCxnSpPr>
              <a:stCxn id="4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组合 42"/>
          <p:cNvGrpSpPr/>
          <p:nvPr/>
        </p:nvGrpSpPr>
        <p:grpSpPr>
          <a:xfrm>
            <a:off x="1" y="305046"/>
            <a:ext cx="603004" cy="332759"/>
            <a:chOff x="0" y="252065"/>
            <a:chExt cx="641111" cy="392113"/>
          </a:xfrm>
        </p:grpSpPr>
        <p:sp>
          <p:nvSpPr>
            <p:cNvPr id="4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6" name="五边形 4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9"/>
                                        </p:tgtEl>
                                      </p:cBhvr>
                                    </p:animEffect>
                                  </p:childTnLst>
                                </p:cTn>
                              </p:par>
                            </p:childTnLst>
                          </p:cTn>
                        </p:par>
                        <p:par>
                          <p:cTn id="21" fill="hold">
                            <p:stCondLst>
                              <p:cond delay="14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 fill="hold"/>
                                        <p:tgtEl>
                                          <p:spTgt spid="3"/>
                                        </p:tgtEl>
                                        <p:attrNameLst>
                                          <p:attrName>ppt_w</p:attrName>
                                        </p:attrNameLst>
                                      </p:cBhvr>
                                      <p:tavLst>
                                        <p:tav tm="0">
                                          <p:val>
                                            <p:fltVal val="0"/>
                                          </p:val>
                                        </p:tav>
                                        <p:tav tm="100000">
                                          <p:val>
                                            <p:strVal val="#ppt_w"/>
                                          </p:val>
                                        </p:tav>
                                      </p:tavLst>
                                    </p:anim>
                                    <p:anim calcmode="lin" valueType="num">
                                      <p:cBhvr>
                                        <p:cTn id="25" dur="100" fill="hold"/>
                                        <p:tgtEl>
                                          <p:spTgt spid="3"/>
                                        </p:tgtEl>
                                        <p:attrNameLst>
                                          <p:attrName>ppt_h</p:attrName>
                                        </p:attrNameLst>
                                      </p:cBhvr>
                                      <p:tavLst>
                                        <p:tav tm="0">
                                          <p:val>
                                            <p:fltVal val="0"/>
                                          </p:val>
                                        </p:tav>
                                        <p:tav tm="100000">
                                          <p:val>
                                            <p:strVal val="#ppt_h"/>
                                          </p:val>
                                        </p:tav>
                                      </p:tavLst>
                                    </p:anim>
                                    <p:animEffect transition="in" filter="fade">
                                      <p:cBhvr>
                                        <p:cTn id="26" dur="100"/>
                                        <p:tgtEl>
                                          <p:spTgt spid="3"/>
                                        </p:tgtEl>
                                      </p:cBhvr>
                                    </p:animEffect>
                                  </p:childTnLst>
                                </p:cTn>
                              </p:par>
                              <p:par>
                                <p:cTn id="27" presetID="6" presetClass="emph" presetSubtype="0" fill="hold" nodeType="withEffect">
                                  <p:stCondLst>
                                    <p:cond delay="100"/>
                                  </p:stCondLst>
                                  <p:childTnLst>
                                    <p:animScale>
                                      <p:cBhvr>
                                        <p:cTn id="28" dur="100" fill="hold"/>
                                        <p:tgtEl>
                                          <p:spTgt spid="3"/>
                                        </p:tgtEl>
                                      </p:cBhvr>
                                      <p:by x="110000" y="110000"/>
                                    </p:animScale>
                                  </p:childTnLst>
                                </p:cTn>
                              </p:par>
                              <p:par>
                                <p:cTn id="29" presetID="6" presetClass="emph" presetSubtype="0" fill="hold" nodeType="withEffect">
                                  <p:stCondLst>
                                    <p:cond delay="200"/>
                                  </p:stCondLst>
                                  <p:childTnLst>
                                    <p:animScale>
                                      <p:cBhvr>
                                        <p:cTn id="30" dur="200" fill="hold"/>
                                        <p:tgtEl>
                                          <p:spTgt spid="3"/>
                                        </p:tgtEl>
                                      </p:cBhvr>
                                      <p:by x="90000" y="90000"/>
                                    </p:animScale>
                                  </p:childTnLst>
                                </p:cTn>
                              </p:par>
                              <p:par>
                                <p:cTn id="31" presetID="6" presetClass="emph" presetSubtype="0" fill="hold" nodeType="withEffect">
                                  <p:stCondLst>
                                    <p:cond delay="400"/>
                                  </p:stCondLst>
                                  <p:childTnLst>
                                    <p:animScale>
                                      <p:cBhvr>
                                        <p:cTn id="32" dur="100" fill="hold"/>
                                        <p:tgtEl>
                                          <p:spTgt spid="3"/>
                                        </p:tgtEl>
                                      </p:cBhvr>
                                      <p:by x="105000" y="105000"/>
                                    </p:animScale>
                                  </p:childTnLst>
                                </p:cTn>
                              </p:par>
                              <p:par>
                                <p:cTn id="33" presetID="6" presetClass="emph" presetSubtype="0" fill="hold" nodeType="withEffect">
                                  <p:stCondLst>
                                    <p:cond delay="500"/>
                                  </p:stCondLst>
                                  <p:childTnLst>
                                    <p:animScale>
                                      <p:cBhvr>
                                        <p:cTn id="34" dur="200" fill="hold"/>
                                        <p:tgtEl>
                                          <p:spTgt spid="3"/>
                                        </p:tgtEl>
                                      </p:cBhvr>
                                      <p:by x="95000" y="95000"/>
                                    </p:animScale>
                                  </p:childTnLst>
                                </p:cTn>
                              </p:par>
                            </p:childTnLst>
                          </p:cTn>
                        </p:par>
                        <p:par>
                          <p:cTn id="35" fill="hold">
                            <p:stCondLst>
                              <p:cond delay="1950"/>
                            </p:stCondLst>
                            <p:childTnLst>
                              <p:par>
                                <p:cTn id="36" presetID="5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 fill="hold"/>
                                        <p:tgtEl>
                                          <p:spTgt spid="2"/>
                                        </p:tgtEl>
                                        <p:attrNameLst>
                                          <p:attrName>ppt_w</p:attrName>
                                        </p:attrNameLst>
                                      </p:cBhvr>
                                      <p:tavLst>
                                        <p:tav tm="0">
                                          <p:val>
                                            <p:fltVal val="0"/>
                                          </p:val>
                                        </p:tav>
                                        <p:tav tm="100000">
                                          <p:val>
                                            <p:strVal val="#ppt_w"/>
                                          </p:val>
                                        </p:tav>
                                      </p:tavLst>
                                    </p:anim>
                                    <p:anim calcmode="lin" valueType="num">
                                      <p:cBhvr>
                                        <p:cTn id="39" dur="100" fill="hold"/>
                                        <p:tgtEl>
                                          <p:spTgt spid="2"/>
                                        </p:tgtEl>
                                        <p:attrNameLst>
                                          <p:attrName>ppt_h</p:attrName>
                                        </p:attrNameLst>
                                      </p:cBhvr>
                                      <p:tavLst>
                                        <p:tav tm="0">
                                          <p:val>
                                            <p:fltVal val="0"/>
                                          </p:val>
                                        </p:tav>
                                        <p:tav tm="100000">
                                          <p:val>
                                            <p:strVal val="#ppt_h"/>
                                          </p:val>
                                        </p:tav>
                                      </p:tavLst>
                                    </p:anim>
                                    <p:animEffect transition="in" filter="fade">
                                      <p:cBhvr>
                                        <p:cTn id="40" dur="100"/>
                                        <p:tgtEl>
                                          <p:spTgt spid="2"/>
                                        </p:tgtEl>
                                      </p:cBhvr>
                                    </p:animEffect>
                                  </p:childTnLst>
                                </p:cTn>
                              </p:par>
                              <p:par>
                                <p:cTn id="41" presetID="6" presetClass="emph" presetSubtype="0" fill="hold" nodeType="withEffect">
                                  <p:stCondLst>
                                    <p:cond delay="100"/>
                                  </p:stCondLst>
                                  <p:childTnLst>
                                    <p:animScale>
                                      <p:cBhvr>
                                        <p:cTn id="42" dur="100" fill="hold"/>
                                        <p:tgtEl>
                                          <p:spTgt spid="2"/>
                                        </p:tgtEl>
                                      </p:cBhvr>
                                      <p:by x="110000" y="110000"/>
                                    </p:animScale>
                                  </p:childTnLst>
                                </p:cTn>
                              </p:par>
                              <p:par>
                                <p:cTn id="43" presetID="6" presetClass="emph" presetSubtype="0" fill="hold" nodeType="withEffect">
                                  <p:stCondLst>
                                    <p:cond delay="200"/>
                                  </p:stCondLst>
                                  <p:childTnLst>
                                    <p:animScale>
                                      <p:cBhvr>
                                        <p:cTn id="44" dur="200" fill="hold"/>
                                        <p:tgtEl>
                                          <p:spTgt spid="2"/>
                                        </p:tgtEl>
                                      </p:cBhvr>
                                      <p:by x="90000" y="90000"/>
                                    </p:animScale>
                                  </p:childTnLst>
                                </p:cTn>
                              </p:par>
                              <p:par>
                                <p:cTn id="45" presetID="6" presetClass="emph" presetSubtype="0" fill="hold" nodeType="withEffect">
                                  <p:stCondLst>
                                    <p:cond delay="400"/>
                                  </p:stCondLst>
                                  <p:childTnLst>
                                    <p:animScale>
                                      <p:cBhvr>
                                        <p:cTn id="46" dur="100" fill="hold"/>
                                        <p:tgtEl>
                                          <p:spTgt spid="2"/>
                                        </p:tgtEl>
                                      </p:cBhvr>
                                      <p:by x="105000" y="105000"/>
                                    </p:animScale>
                                  </p:childTnLst>
                                </p:cTn>
                              </p:par>
                              <p:par>
                                <p:cTn id="47" presetID="6" presetClass="emph" presetSubtype="0" fill="hold" nodeType="withEffect">
                                  <p:stCondLst>
                                    <p:cond delay="500"/>
                                  </p:stCondLst>
                                  <p:childTnLst>
                                    <p:animScale>
                                      <p:cBhvr>
                                        <p:cTn id="48" dur="200" fill="hold"/>
                                        <p:tgtEl>
                                          <p:spTgt spid="2"/>
                                        </p:tgtEl>
                                      </p:cBhvr>
                                      <p:by x="95000" y="95000"/>
                                    </p:animScale>
                                  </p:childTnLst>
                                </p:cTn>
                              </p:par>
                            </p:childTnLst>
                          </p:cTn>
                        </p:par>
                        <p:par>
                          <p:cTn id="49" fill="hold">
                            <p:stCondLst>
                              <p:cond delay="2450"/>
                            </p:stCondLst>
                            <p:childTnLst>
                              <p:par>
                                <p:cTn id="50" presetID="53" presetClass="entr" presetSubtype="16"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 fill="hold"/>
                                        <p:tgtEl>
                                          <p:spTgt spid="4"/>
                                        </p:tgtEl>
                                        <p:attrNameLst>
                                          <p:attrName>ppt_w</p:attrName>
                                        </p:attrNameLst>
                                      </p:cBhvr>
                                      <p:tavLst>
                                        <p:tav tm="0">
                                          <p:val>
                                            <p:fltVal val="0"/>
                                          </p:val>
                                        </p:tav>
                                        <p:tav tm="100000">
                                          <p:val>
                                            <p:strVal val="#ppt_w"/>
                                          </p:val>
                                        </p:tav>
                                      </p:tavLst>
                                    </p:anim>
                                    <p:anim calcmode="lin" valueType="num">
                                      <p:cBhvr>
                                        <p:cTn id="53" dur="100" fill="hold"/>
                                        <p:tgtEl>
                                          <p:spTgt spid="4"/>
                                        </p:tgtEl>
                                        <p:attrNameLst>
                                          <p:attrName>ppt_h</p:attrName>
                                        </p:attrNameLst>
                                      </p:cBhvr>
                                      <p:tavLst>
                                        <p:tav tm="0">
                                          <p:val>
                                            <p:fltVal val="0"/>
                                          </p:val>
                                        </p:tav>
                                        <p:tav tm="100000">
                                          <p:val>
                                            <p:strVal val="#ppt_h"/>
                                          </p:val>
                                        </p:tav>
                                      </p:tavLst>
                                    </p:anim>
                                    <p:animEffect transition="in" filter="fade">
                                      <p:cBhvr>
                                        <p:cTn id="54" dur="100"/>
                                        <p:tgtEl>
                                          <p:spTgt spid="4"/>
                                        </p:tgtEl>
                                      </p:cBhvr>
                                    </p:animEffect>
                                  </p:childTnLst>
                                </p:cTn>
                              </p:par>
                              <p:par>
                                <p:cTn id="55" presetID="6" presetClass="emph" presetSubtype="0" fill="hold" nodeType="withEffect">
                                  <p:stCondLst>
                                    <p:cond delay="100"/>
                                  </p:stCondLst>
                                  <p:childTnLst>
                                    <p:animScale>
                                      <p:cBhvr>
                                        <p:cTn id="56" dur="100" fill="hold"/>
                                        <p:tgtEl>
                                          <p:spTgt spid="4"/>
                                        </p:tgtEl>
                                      </p:cBhvr>
                                      <p:by x="110000" y="110000"/>
                                    </p:animScale>
                                  </p:childTnLst>
                                </p:cTn>
                              </p:par>
                              <p:par>
                                <p:cTn id="57" presetID="6" presetClass="emph" presetSubtype="0" fill="hold" nodeType="withEffect">
                                  <p:stCondLst>
                                    <p:cond delay="200"/>
                                  </p:stCondLst>
                                  <p:childTnLst>
                                    <p:animScale>
                                      <p:cBhvr>
                                        <p:cTn id="58" dur="200" fill="hold"/>
                                        <p:tgtEl>
                                          <p:spTgt spid="4"/>
                                        </p:tgtEl>
                                      </p:cBhvr>
                                      <p:by x="90000" y="90000"/>
                                    </p:animScale>
                                  </p:childTnLst>
                                </p:cTn>
                              </p:par>
                              <p:par>
                                <p:cTn id="59" presetID="6" presetClass="emph" presetSubtype="0" fill="hold" nodeType="withEffect">
                                  <p:stCondLst>
                                    <p:cond delay="400"/>
                                  </p:stCondLst>
                                  <p:childTnLst>
                                    <p:animScale>
                                      <p:cBhvr>
                                        <p:cTn id="60" dur="100" fill="hold"/>
                                        <p:tgtEl>
                                          <p:spTgt spid="4"/>
                                        </p:tgtEl>
                                      </p:cBhvr>
                                      <p:by x="105000" y="105000"/>
                                    </p:animScale>
                                  </p:childTnLst>
                                </p:cTn>
                              </p:par>
                              <p:par>
                                <p:cTn id="61" presetID="6" presetClass="emph" presetSubtype="0" fill="hold" nodeType="withEffect">
                                  <p:stCondLst>
                                    <p:cond delay="500"/>
                                  </p:stCondLst>
                                  <p:childTnLst>
                                    <p:animScale>
                                      <p:cBhvr>
                                        <p:cTn id="62" dur="200" fill="hold"/>
                                        <p:tgtEl>
                                          <p:spTgt spid="4"/>
                                        </p:tgtEl>
                                      </p:cBhvr>
                                      <p:by x="95000" y="95000"/>
                                    </p:animScale>
                                  </p:childTnLst>
                                </p:cTn>
                              </p:par>
                            </p:childTnLst>
                          </p:cTn>
                        </p:par>
                        <p:par>
                          <p:cTn id="63" fill="hold">
                            <p:stCondLst>
                              <p:cond delay="2950"/>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 fill="hold"/>
                                        <p:tgtEl>
                                          <p:spTgt spid="6"/>
                                        </p:tgtEl>
                                        <p:attrNameLst>
                                          <p:attrName>ppt_w</p:attrName>
                                        </p:attrNameLst>
                                      </p:cBhvr>
                                      <p:tavLst>
                                        <p:tav tm="0">
                                          <p:val>
                                            <p:fltVal val="0"/>
                                          </p:val>
                                        </p:tav>
                                        <p:tav tm="100000">
                                          <p:val>
                                            <p:strVal val="#ppt_w"/>
                                          </p:val>
                                        </p:tav>
                                      </p:tavLst>
                                    </p:anim>
                                    <p:anim calcmode="lin" valueType="num">
                                      <p:cBhvr>
                                        <p:cTn id="67" dur="100" fill="hold"/>
                                        <p:tgtEl>
                                          <p:spTgt spid="6"/>
                                        </p:tgtEl>
                                        <p:attrNameLst>
                                          <p:attrName>ppt_h</p:attrName>
                                        </p:attrNameLst>
                                      </p:cBhvr>
                                      <p:tavLst>
                                        <p:tav tm="0">
                                          <p:val>
                                            <p:fltVal val="0"/>
                                          </p:val>
                                        </p:tav>
                                        <p:tav tm="100000">
                                          <p:val>
                                            <p:strVal val="#ppt_h"/>
                                          </p:val>
                                        </p:tav>
                                      </p:tavLst>
                                    </p:anim>
                                    <p:animEffect transition="in" filter="fade">
                                      <p:cBhvr>
                                        <p:cTn id="68" dur="100"/>
                                        <p:tgtEl>
                                          <p:spTgt spid="6"/>
                                        </p:tgtEl>
                                      </p:cBhvr>
                                    </p:animEffect>
                                  </p:childTnLst>
                                </p:cTn>
                              </p:par>
                              <p:par>
                                <p:cTn id="69" presetID="6" presetClass="emph" presetSubtype="0" fill="hold" nodeType="withEffect">
                                  <p:stCondLst>
                                    <p:cond delay="100"/>
                                  </p:stCondLst>
                                  <p:childTnLst>
                                    <p:animScale>
                                      <p:cBhvr>
                                        <p:cTn id="70" dur="100" fill="hold"/>
                                        <p:tgtEl>
                                          <p:spTgt spid="6"/>
                                        </p:tgtEl>
                                      </p:cBhvr>
                                      <p:by x="110000" y="110000"/>
                                    </p:animScale>
                                  </p:childTnLst>
                                </p:cTn>
                              </p:par>
                              <p:par>
                                <p:cTn id="71" presetID="6" presetClass="emph" presetSubtype="0" fill="hold" nodeType="withEffect">
                                  <p:stCondLst>
                                    <p:cond delay="200"/>
                                  </p:stCondLst>
                                  <p:childTnLst>
                                    <p:animScale>
                                      <p:cBhvr>
                                        <p:cTn id="72" dur="200" fill="hold"/>
                                        <p:tgtEl>
                                          <p:spTgt spid="6"/>
                                        </p:tgtEl>
                                      </p:cBhvr>
                                      <p:by x="90000" y="90000"/>
                                    </p:animScale>
                                  </p:childTnLst>
                                </p:cTn>
                              </p:par>
                              <p:par>
                                <p:cTn id="73" presetID="6" presetClass="emph" presetSubtype="0" fill="hold" nodeType="withEffect">
                                  <p:stCondLst>
                                    <p:cond delay="400"/>
                                  </p:stCondLst>
                                  <p:childTnLst>
                                    <p:animScale>
                                      <p:cBhvr>
                                        <p:cTn id="74" dur="100" fill="hold"/>
                                        <p:tgtEl>
                                          <p:spTgt spid="6"/>
                                        </p:tgtEl>
                                      </p:cBhvr>
                                      <p:by x="105000" y="105000"/>
                                    </p:animScale>
                                  </p:childTnLst>
                                </p:cTn>
                              </p:par>
                              <p:par>
                                <p:cTn id="75" presetID="6" presetClass="emph" presetSubtype="0" fill="hold" nodeType="withEffect">
                                  <p:stCondLst>
                                    <p:cond delay="500"/>
                                  </p:stCondLst>
                                  <p:childTnLst>
                                    <p:animScale>
                                      <p:cBhvr>
                                        <p:cTn id="76" dur="200" fill="hold"/>
                                        <p:tgtEl>
                                          <p:spTgt spid="6"/>
                                        </p:tgtEl>
                                      </p:cBhvr>
                                      <p:by x="95000" y="95000"/>
                                    </p:animScale>
                                  </p:childTnLst>
                                </p:cTn>
                              </p:par>
                            </p:childTnLst>
                          </p:cTn>
                        </p:par>
                        <p:par>
                          <p:cTn id="77" fill="hold">
                            <p:stCondLst>
                              <p:cond delay="3450"/>
                            </p:stCondLst>
                            <p:childTnLst>
                              <p:par>
                                <p:cTn id="78" presetID="53" presetClass="entr" presetSubtype="16"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 fill="hold"/>
                                        <p:tgtEl>
                                          <p:spTgt spid="9"/>
                                        </p:tgtEl>
                                        <p:attrNameLst>
                                          <p:attrName>ppt_w</p:attrName>
                                        </p:attrNameLst>
                                      </p:cBhvr>
                                      <p:tavLst>
                                        <p:tav tm="0">
                                          <p:val>
                                            <p:fltVal val="0"/>
                                          </p:val>
                                        </p:tav>
                                        <p:tav tm="100000">
                                          <p:val>
                                            <p:strVal val="#ppt_w"/>
                                          </p:val>
                                        </p:tav>
                                      </p:tavLst>
                                    </p:anim>
                                    <p:anim calcmode="lin" valueType="num">
                                      <p:cBhvr>
                                        <p:cTn id="81" dur="100" fill="hold"/>
                                        <p:tgtEl>
                                          <p:spTgt spid="9"/>
                                        </p:tgtEl>
                                        <p:attrNameLst>
                                          <p:attrName>ppt_h</p:attrName>
                                        </p:attrNameLst>
                                      </p:cBhvr>
                                      <p:tavLst>
                                        <p:tav tm="0">
                                          <p:val>
                                            <p:fltVal val="0"/>
                                          </p:val>
                                        </p:tav>
                                        <p:tav tm="100000">
                                          <p:val>
                                            <p:strVal val="#ppt_h"/>
                                          </p:val>
                                        </p:tav>
                                      </p:tavLst>
                                    </p:anim>
                                    <p:animEffect transition="in" filter="fade">
                                      <p:cBhvr>
                                        <p:cTn id="82" dur="100"/>
                                        <p:tgtEl>
                                          <p:spTgt spid="9"/>
                                        </p:tgtEl>
                                      </p:cBhvr>
                                    </p:animEffect>
                                  </p:childTnLst>
                                </p:cTn>
                              </p:par>
                              <p:par>
                                <p:cTn id="83" presetID="6" presetClass="emph" presetSubtype="0" fill="hold" nodeType="withEffect">
                                  <p:stCondLst>
                                    <p:cond delay="100"/>
                                  </p:stCondLst>
                                  <p:childTnLst>
                                    <p:animScale>
                                      <p:cBhvr>
                                        <p:cTn id="84" dur="100" fill="hold"/>
                                        <p:tgtEl>
                                          <p:spTgt spid="9"/>
                                        </p:tgtEl>
                                      </p:cBhvr>
                                      <p:by x="110000" y="110000"/>
                                    </p:animScale>
                                  </p:childTnLst>
                                </p:cTn>
                              </p:par>
                              <p:par>
                                <p:cTn id="85" presetID="6" presetClass="emph" presetSubtype="0" fill="hold" nodeType="withEffect">
                                  <p:stCondLst>
                                    <p:cond delay="200"/>
                                  </p:stCondLst>
                                  <p:childTnLst>
                                    <p:animScale>
                                      <p:cBhvr>
                                        <p:cTn id="86" dur="200" fill="hold"/>
                                        <p:tgtEl>
                                          <p:spTgt spid="9"/>
                                        </p:tgtEl>
                                      </p:cBhvr>
                                      <p:by x="90000" y="90000"/>
                                    </p:animScale>
                                  </p:childTnLst>
                                </p:cTn>
                              </p:par>
                              <p:par>
                                <p:cTn id="87" presetID="6" presetClass="emph" presetSubtype="0" fill="hold" nodeType="withEffect">
                                  <p:stCondLst>
                                    <p:cond delay="400"/>
                                  </p:stCondLst>
                                  <p:childTnLst>
                                    <p:animScale>
                                      <p:cBhvr>
                                        <p:cTn id="88" dur="100" fill="hold"/>
                                        <p:tgtEl>
                                          <p:spTgt spid="9"/>
                                        </p:tgtEl>
                                      </p:cBhvr>
                                      <p:by x="105000" y="105000"/>
                                    </p:animScale>
                                  </p:childTnLst>
                                </p:cTn>
                              </p:par>
                              <p:par>
                                <p:cTn id="89" presetID="6" presetClass="emph" presetSubtype="0" fill="hold" nodeType="withEffect">
                                  <p:stCondLst>
                                    <p:cond delay="500"/>
                                  </p:stCondLst>
                                  <p:childTnLst>
                                    <p:animScale>
                                      <p:cBhvr>
                                        <p:cTn id="90" dur="200" fill="hold"/>
                                        <p:tgtEl>
                                          <p:spTgt spid="9"/>
                                        </p:tgtEl>
                                      </p:cBhvr>
                                      <p:by x="95000" y="95000"/>
                                    </p:animScale>
                                  </p:childTnLst>
                                </p:cTn>
                              </p:par>
                            </p:childTnLst>
                          </p:cTn>
                        </p:par>
                        <p:par>
                          <p:cTn id="91" fill="hold">
                            <p:stCondLst>
                              <p:cond delay="3950"/>
                            </p:stCondLst>
                            <p:childTnLst>
                              <p:par>
                                <p:cTn id="92" presetID="53" presetClass="entr" presetSubtype="16"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100" fill="hold"/>
                                        <p:tgtEl>
                                          <p:spTgt spid="5"/>
                                        </p:tgtEl>
                                        <p:attrNameLst>
                                          <p:attrName>ppt_w</p:attrName>
                                        </p:attrNameLst>
                                      </p:cBhvr>
                                      <p:tavLst>
                                        <p:tav tm="0">
                                          <p:val>
                                            <p:fltVal val="0"/>
                                          </p:val>
                                        </p:tav>
                                        <p:tav tm="100000">
                                          <p:val>
                                            <p:strVal val="#ppt_w"/>
                                          </p:val>
                                        </p:tav>
                                      </p:tavLst>
                                    </p:anim>
                                    <p:anim calcmode="lin" valueType="num">
                                      <p:cBhvr>
                                        <p:cTn id="95" dur="100" fill="hold"/>
                                        <p:tgtEl>
                                          <p:spTgt spid="5"/>
                                        </p:tgtEl>
                                        <p:attrNameLst>
                                          <p:attrName>ppt_h</p:attrName>
                                        </p:attrNameLst>
                                      </p:cBhvr>
                                      <p:tavLst>
                                        <p:tav tm="0">
                                          <p:val>
                                            <p:fltVal val="0"/>
                                          </p:val>
                                        </p:tav>
                                        <p:tav tm="100000">
                                          <p:val>
                                            <p:strVal val="#ppt_h"/>
                                          </p:val>
                                        </p:tav>
                                      </p:tavLst>
                                    </p:anim>
                                    <p:animEffect transition="in" filter="fade">
                                      <p:cBhvr>
                                        <p:cTn id="96" dur="100"/>
                                        <p:tgtEl>
                                          <p:spTgt spid="5"/>
                                        </p:tgtEl>
                                      </p:cBhvr>
                                    </p:animEffect>
                                  </p:childTnLst>
                                </p:cTn>
                              </p:par>
                              <p:par>
                                <p:cTn id="97" presetID="6" presetClass="emph" presetSubtype="0" fill="hold" nodeType="withEffect">
                                  <p:stCondLst>
                                    <p:cond delay="100"/>
                                  </p:stCondLst>
                                  <p:childTnLst>
                                    <p:animScale>
                                      <p:cBhvr>
                                        <p:cTn id="98" dur="100" fill="hold"/>
                                        <p:tgtEl>
                                          <p:spTgt spid="5"/>
                                        </p:tgtEl>
                                      </p:cBhvr>
                                      <p:by x="110000" y="110000"/>
                                    </p:animScale>
                                  </p:childTnLst>
                                </p:cTn>
                              </p:par>
                              <p:par>
                                <p:cTn id="99" presetID="6" presetClass="emph" presetSubtype="0" fill="hold" nodeType="withEffect">
                                  <p:stCondLst>
                                    <p:cond delay="200"/>
                                  </p:stCondLst>
                                  <p:childTnLst>
                                    <p:animScale>
                                      <p:cBhvr>
                                        <p:cTn id="100" dur="200" fill="hold"/>
                                        <p:tgtEl>
                                          <p:spTgt spid="5"/>
                                        </p:tgtEl>
                                      </p:cBhvr>
                                      <p:by x="90000" y="90000"/>
                                    </p:animScale>
                                  </p:childTnLst>
                                </p:cTn>
                              </p:par>
                              <p:par>
                                <p:cTn id="101" presetID="6" presetClass="emph" presetSubtype="0" fill="hold" nodeType="withEffect">
                                  <p:stCondLst>
                                    <p:cond delay="400"/>
                                  </p:stCondLst>
                                  <p:childTnLst>
                                    <p:animScale>
                                      <p:cBhvr>
                                        <p:cTn id="102" dur="100" fill="hold"/>
                                        <p:tgtEl>
                                          <p:spTgt spid="5"/>
                                        </p:tgtEl>
                                      </p:cBhvr>
                                      <p:by x="105000" y="105000"/>
                                    </p:animScale>
                                  </p:childTnLst>
                                </p:cTn>
                              </p:par>
                              <p:par>
                                <p:cTn id="103" presetID="6" presetClass="emph" presetSubtype="0" fill="hold" nodeType="withEffect">
                                  <p:stCondLst>
                                    <p:cond delay="500"/>
                                  </p:stCondLst>
                                  <p:childTnLst>
                                    <p:animScale>
                                      <p:cBhvr>
                                        <p:cTn id="104" dur="200" fill="hold"/>
                                        <p:tgtEl>
                                          <p:spTgt spid="5"/>
                                        </p:tgtEl>
                                      </p:cBhvr>
                                      <p:by x="95000" y="95000"/>
                                    </p:animScale>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wipe(left)">
                                      <p:cBhvr>
                                        <p:cTn id="109" dur="500"/>
                                        <p:tgtEl>
                                          <p:spTgt spid="8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500"/>
                                        <p:tgtEl>
                                          <p:spTgt spid="8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wipe(left)">
                                      <p:cBhvr>
                                        <p:cTn id="119" dur="500"/>
                                        <p:tgtEl>
                                          <p:spTgt spid="8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wipe(left)">
                                      <p:cBhvr>
                                        <p:cTn id="124" dur="500"/>
                                        <p:tgtEl>
                                          <p:spTgt spid="8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7"/>
                                        </p:tgtEl>
                                        <p:attrNameLst>
                                          <p:attrName>style.visibility</p:attrName>
                                        </p:attrNameLst>
                                      </p:cBhvr>
                                      <p:to>
                                        <p:strVal val="visible"/>
                                      </p:to>
                                    </p:set>
                                    <p:animEffect transition="in" filter="wipe(left)">
                                      <p:cBhvr>
                                        <p:cTn id="129" dur="500"/>
                                        <p:tgtEl>
                                          <p:spTgt spid="8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wipe(left)">
                                      <p:cBhvr>
                                        <p:cTn id="13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3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email"/>
          <a:stretch>
            <a:fillRect/>
          </a:stretch>
        </p:blipFill>
        <p:spPr>
          <a:xfrm>
            <a:off x="9431" y="1"/>
            <a:ext cx="9134569" cy="5145618"/>
          </a:xfrm>
          <a:prstGeom prst="rect">
            <a:avLst/>
          </a:prstGeom>
        </p:spPr>
      </p:pic>
      <p:sp>
        <p:nvSpPr>
          <p:cNvPr id="22" name="六边形 7"/>
          <p:cNvSpPr>
            <a:spLocks noChangeArrowheads="1"/>
          </p:cNvSpPr>
          <p:nvPr/>
        </p:nvSpPr>
        <p:spPr bwMode="auto">
          <a:xfrm>
            <a:off x="5482629" y="750170"/>
            <a:ext cx="2615984" cy="2256137"/>
          </a:xfrm>
          <a:prstGeom prst="hexagon">
            <a:avLst>
              <a:gd name="adj" fmla="val 24988"/>
              <a:gd name="vf" fmla="val 115470"/>
            </a:avLst>
          </a:prstGeom>
          <a:solidFill>
            <a:srgbClr val="CC3300"/>
          </a:solidFill>
          <a:ln w="76200" cap="flat" cmpd="sng">
            <a:solidFill>
              <a:srgbClr val="ECECEC"/>
            </a:solidFill>
            <a:miter lim="800000"/>
          </a:ln>
        </p:spPr>
        <p:txBody>
          <a:bodyPr anchor="ctr"/>
          <a:lstStyle/>
          <a:p>
            <a:pPr algn="ctr" defTabSz="910590">
              <a:defRPr/>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23" name="六边形 6"/>
          <p:cNvSpPr>
            <a:spLocks noChangeArrowheads="1"/>
          </p:cNvSpPr>
          <p:nvPr/>
        </p:nvSpPr>
        <p:spPr bwMode="auto">
          <a:xfrm>
            <a:off x="5684204" y="924867"/>
            <a:ext cx="2212836" cy="1906742"/>
          </a:xfrm>
          <a:prstGeom prst="hexagon">
            <a:avLst>
              <a:gd name="adj" fmla="val 25011"/>
              <a:gd name="vf" fmla="val 115470"/>
            </a:avLst>
          </a:prstGeom>
          <a:solidFill>
            <a:srgbClr val="CC3300"/>
          </a:solidFill>
          <a:ln w="76200" cap="flat" cmpd="sng">
            <a:solidFill>
              <a:srgbClr val="ECECEC"/>
            </a:solidFill>
            <a:miter lim="800000"/>
          </a:ln>
        </p:spPr>
        <p:txBody>
          <a:bodyPr anchor="ctr"/>
          <a:lstStyle/>
          <a:p>
            <a:pPr algn="ctr" defTabSz="910590">
              <a:defRPr/>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24" name="六边形 5"/>
          <p:cNvSpPr>
            <a:spLocks noChangeArrowheads="1"/>
          </p:cNvSpPr>
          <p:nvPr/>
        </p:nvSpPr>
        <p:spPr bwMode="auto">
          <a:xfrm>
            <a:off x="5864873" y="1080154"/>
            <a:ext cx="1851496" cy="1596169"/>
          </a:xfrm>
          <a:prstGeom prst="hexagon">
            <a:avLst>
              <a:gd name="adj" fmla="val 24998"/>
              <a:gd name="vf" fmla="val 115470"/>
            </a:avLst>
          </a:prstGeom>
          <a:solidFill>
            <a:srgbClr val="CC3300"/>
          </a:solidFill>
          <a:ln w="76200" cap="flat" cmpd="sng">
            <a:solidFill>
              <a:srgbClr val="ECECEC"/>
            </a:solidFill>
            <a:miter lim="800000"/>
          </a:ln>
        </p:spPr>
        <p:txBody>
          <a:bodyPr anchor="ctr"/>
          <a:lstStyle/>
          <a:p>
            <a:pPr algn="ctr" defTabSz="910590">
              <a:defRPr/>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37" name="六边形 36"/>
          <p:cNvSpPr>
            <a:spLocks noChangeArrowheads="1"/>
          </p:cNvSpPr>
          <p:nvPr/>
        </p:nvSpPr>
        <p:spPr bwMode="auto">
          <a:xfrm>
            <a:off x="6048531" y="1238427"/>
            <a:ext cx="1484183" cy="1279623"/>
          </a:xfrm>
          <a:prstGeom prst="hexagon">
            <a:avLst>
              <a:gd name="adj" fmla="val 24991"/>
              <a:gd name="vf" fmla="val 115470"/>
            </a:avLst>
          </a:prstGeom>
          <a:solidFill>
            <a:srgbClr val="CC3300"/>
          </a:solidFill>
          <a:ln w="76200" cap="flat" cmpd="sng">
            <a:solidFill>
              <a:srgbClr val="ECECEC"/>
            </a:solidFill>
            <a:miter lim="800000"/>
          </a:ln>
        </p:spPr>
        <p:txBody>
          <a:bodyPr anchor="ctr"/>
          <a:lstStyle/>
          <a:p>
            <a:pPr algn="ctr" defTabSz="910590">
              <a:defRPr/>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38" name="六边形 3"/>
          <p:cNvSpPr>
            <a:spLocks noChangeArrowheads="1"/>
          </p:cNvSpPr>
          <p:nvPr/>
        </p:nvSpPr>
        <p:spPr bwMode="auto">
          <a:xfrm>
            <a:off x="6239653" y="1404166"/>
            <a:ext cx="1101939" cy="949638"/>
          </a:xfrm>
          <a:prstGeom prst="hexagon">
            <a:avLst>
              <a:gd name="adj" fmla="val 25013"/>
              <a:gd name="vf" fmla="val 115470"/>
            </a:avLst>
          </a:prstGeom>
          <a:solidFill>
            <a:schemeClr val="accent1"/>
          </a:solidFill>
          <a:ln w="76200" cap="flat" cmpd="sng">
            <a:solidFill>
              <a:srgbClr val="ECECEC"/>
            </a:solidFill>
            <a:miter lim="800000"/>
          </a:ln>
        </p:spPr>
        <p:txBody>
          <a:bodyPr anchor="ctr"/>
          <a:lstStyle/>
          <a:p>
            <a:pPr algn="ctr" defTabSz="910590">
              <a:defRPr/>
            </a:pPr>
            <a:r>
              <a:rPr lang="en-US" altLang="zh-CN" sz="7525" b="1">
                <a:solidFill>
                  <a:srgbClr val="F0F2F1"/>
                </a:solidFill>
                <a:latin typeface="Arial" panose="020B0604020202020204"/>
                <a:ea typeface="微软雅黑" panose="020B0503020204020204" charset="-122"/>
                <a:sym typeface="Arial" panose="020B0604020202020204" pitchFamily="34" charset="0"/>
              </a:rPr>
              <a:t>3</a:t>
            </a:r>
            <a:endParaRPr lang="zh-CN" altLang="en-US" sz="7525" b="1">
              <a:solidFill>
                <a:srgbClr val="F0F2F1"/>
              </a:solidFill>
              <a:latin typeface="Arial" panose="020B0604020202020204"/>
              <a:ea typeface="微软雅黑" panose="020B0503020204020204" charset="-122"/>
              <a:sym typeface="Arial" panose="020B0604020202020204" pitchFamily="34" charset="0"/>
            </a:endParaRPr>
          </a:p>
        </p:txBody>
      </p:sp>
      <p:sp>
        <p:nvSpPr>
          <p:cNvPr id="39" name="矩形 9"/>
          <p:cNvSpPr>
            <a:spLocks noChangeArrowheads="1"/>
          </p:cNvSpPr>
          <p:nvPr/>
        </p:nvSpPr>
        <p:spPr bwMode="auto">
          <a:xfrm>
            <a:off x="5113824" y="3119785"/>
            <a:ext cx="3352103" cy="609202"/>
          </a:xfrm>
          <a:prstGeom prst="rect">
            <a:avLst/>
          </a:prstGeom>
          <a:solidFill>
            <a:srgbClr val="CC3300"/>
          </a:solidFill>
          <a:ln>
            <a:noFill/>
          </a:ln>
        </p:spPr>
        <p:txBody>
          <a:bodyPr anchor="ctr"/>
          <a:lstStyle/>
          <a:p>
            <a:pPr algn="ctr" defTabSz="909320" fontAlgn="base">
              <a:spcBef>
                <a:spcPct val="0"/>
              </a:spcBef>
              <a:spcAft>
                <a:spcPct val="0"/>
              </a:spcAft>
            </a:pPr>
            <a:r>
              <a:rPr lang="zh-CN" altLang="en-US" sz="3760" dirty="0">
                <a:solidFill>
                  <a:prstClr val="white"/>
                </a:solidFill>
                <a:latin typeface="宋体" panose="02010600030101010101" pitchFamily="2" charset="-122"/>
                <a:ea typeface="微软雅黑" panose="020B0503020204020204" charset="-122"/>
                <a:sym typeface="宋体" panose="02010600030101010101" pitchFamily="2" charset="-122"/>
              </a:rPr>
              <a:t>单击文字标题</a:t>
            </a:r>
          </a:p>
        </p:txBody>
      </p:sp>
      <p:sp>
        <p:nvSpPr>
          <p:cNvPr id="41" name="矩形 12"/>
          <p:cNvSpPr>
            <a:spLocks noChangeArrowheads="1"/>
          </p:cNvSpPr>
          <p:nvPr/>
        </p:nvSpPr>
        <p:spPr bwMode="auto">
          <a:xfrm>
            <a:off x="5181552" y="3737894"/>
            <a:ext cx="3352103" cy="43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fontAlgn="base">
              <a:spcBef>
                <a:spcPct val="0"/>
              </a:spcBef>
              <a:spcAft>
                <a:spcPct val="0"/>
              </a:spcAft>
            </a:pPr>
            <a:r>
              <a:rPr lang="en-US" altLang="zh-CN" sz="2255" dirty="0">
                <a:solidFill>
                  <a:srgbClr val="CC3300"/>
                </a:solidFill>
                <a:latin typeface="微软雅黑" panose="020B0503020204020204" charset="-122"/>
                <a:ea typeface="微软雅黑" panose="020B0503020204020204" charset="-122"/>
              </a:rPr>
              <a:t>SUMMARY REPORT</a:t>
            </a:r>
            <a:endParaRPr lang="zh-CN" altLang="en-US" sz="2255" dirty="0">
              <a:solidFill>
                <a:srgbClr val="CC3300"/>
              </a:solidFill>
              <a:latin typeface="微软雅黑" panose="020B0503020204020204" charset="-122"/>
              <a:ea typeface="微软雅黑" panose="020B0503020204020204" charset="-122"/>
              <a:sym typeface="微软雅黑" panose="020B0503020204020204" charset="-122"/>
            </a:endParaRPr>
          </a:p>
        </p:txBody>
      </p:sp>
      <p:grpSp>
        <p:nvGrpSpPr>
          <p:cNvPr id="59" name="组合 58"/>
          <p:cNvGrpSpPr/>
          <p:nvPr/>
        </p:nvGrpSpPr>
        <p:grpSpPr>
          <a:xfrm>
            <a:off x="435741" y="382857"/>
            <a:ext cx="617169" cy="617169"/>
            <a:chOff x="7910629" y="4377806"/>
            <a:chExt cx="656171" cy="656171"/>
          </a:xfrm>
        </p:grpSpPr>
        <p:grpSp>
          <p:nvGrpSpPr>
            <p:cNvPr id="60" name="组合 59"/>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64" name="椭圆 6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65" name="椭圆 64"/>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61" name="组合 60"/>
            <p:cNvGrpSpPr/>
            <p:nvPr/>
          </p:nvGrpSpPr>
          <p:grpSpPr>
            <a:xfrm>
              <a:off x="8030376" y="4502416"/>
              <a:ext cx="416676" cy="405480"/>
              <a:chOff x="5970999" y="1635369"/>
              <a:chExt cx="302366" cy="294242"/>
            </a:xfrm>
            <a:solidFill>
              <a:schemeClr val="bg1"/>
            </a:solidFill>
            <a:effectLst/>
          </p:grpSpPr>
          <p:sp>
            <p:nvSpPr>
              <p:cNvPr id="62"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lstStyle/>
              <a:p>
                <a:pPr defTabSz="909320" fontAlgn="base">
                  <a:spcBef>
                    <a:spcPct val="0"/>
                  </a:spcBef>
                  <a:spcAft>
                    <a:spcPct val="0"/>
                  </a:spcAft>
                </a:pPr>
                <a:endParaRPr lang="zh-CN" altLang="en-US" sz="1785" b="1">
                  <a:ln w="12700">
                    <a:solidFill>
                      <a:srgbClr val="C00000">
                        <a:satMod val="155000"/>
                      </a:srgbClr>
                    </a:solidFill>
                    <a:prstDash val="solid"/>
                  </a:ln>
                  <a:solidFill>
                    <a:srgbClr val="FF0000">
                      <a:tint val="85000"/>
                      <a:satMod val="155000"/>
                    </a:srgbClr>
                  </a:solidFill>
                  <a:effectLst>
                    <a:outerShdw blurRad="41275" dist="20320" dir="1800000" algn="tl" rotWithShape="0">
                      <a:srgbClr val="000000">
                        <a:alpha val="40000"/>
                      </a:srgbClr>
                    </a:outerShdw>
                  </a:effectLst>
                  <a:latin typeface="Arial" panose="020B0604020202020204"/>
                  <a:ea typeface="微软雅黑" panose="020B0503020204020204" charset="-122"/>
                </a:endParaRPr>
              </a:p>
            </p:txBody>
          </p:sp>
          <p:sp>
            <p:nvSpPr>
              <p:cNvPr id="63"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grpSp>
        <p:nvGrpSpPr>
          <p:cNvPr id="40" name="组合 39"/>
          <p:cNvGrpSpPr/>
          <p:nvPr/>
        </p:nvGrpSpPr>
        <p:grpSpPr>
          <a:xfrm>
            <a:off x="-1" y="31916"/>
            <a:ext cx="5330517" cy="5079669"/>
            <a:chOff x="175369" y="80153"/>
            <a:chExt cx="5492006" cy="5230924"/>
          </a:xfrm>
        </p:grpSpPr>
        <p:sp>
          <p:nvSpPr>
            <p:cNvPr id="42"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dirty="0">
                <a:solidFill>
                  <a:prstClr val="black"/>
                </a:solidFill>
                <a:latin typeface="Arial" panose="020B0604020202020204" pitchFamily="34" charset="0"/>
                <a:ea typeface="宋体" panose="02010600030101010101" pitchFamily="2" charset="-122"/>
              </a:endParaRPr>
            </a:p>
          </p:txBody>
        </p:sp>
        <p:sp>
          <p:nvSpPr>
            <p:cNvPr id="43"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44" name="组合 43"/>
          <p:cNvGrpSpPr/>
          <p:nvPr/>
        </p:nvGrpSpPr>
        <p:grpSpPr>
          <a:xfrm>
            <a:off x="0" y="31917"/>
            <a:ext cx="5065499" cy="5079668"/>
            <a:chOff x="117866" y="80153"/>
            <a:chExt cx="5267744" cy="5237586"/>
          </a:xfrm>
        </p:grpSpPr>
        <p:sp>
          <p:nvSpPr>
            <p:cNvPr id="45"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1"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2"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10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1000"/>
                                        <p:tgtEl>
                                          <p:spTgt spid="40"/>
                                        </p:tgtEl>
                                      </p:cBhvr>
                                    </p:animEffect>
                                  </p:childTnLst>
                                </p:cTn>
                              </p:par>
                              <p:par>
                                <p:cTn id="11" presetID="3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1000" fill="hold"/>
                                        <p:tgtEl>
                                          <p:spTgt spid="59"/>
                                        </p:tgtEl>
                                        <p:attrNameLst>
                                          <p:attrName>ppt_w</p:attrName>
                                        </p:attrNameLst>
                                      </p:cBhvr>
                                      <p:tavLst>
                                        <p:tav tm="0">
                                          <p:val>
                                            <p:fltVal val="0"/>
                                          </p:val>
                                        </p:tav>
                                        <p:tav tm="100000">
                                          <p:val>
                                            <p:strVal val="#ppt_w"/>
                                          </p:val>
                                        </p:tav>
                                      </p:tavLst>
                                    </p:anim>
                                    <p:anim calcmode="lin" valueType="num">
                                      <p:cBhvr>
                                        <p:cTn id="14" dur="1000" fill="hold"/>
                                        <p:tgtEl>
                                          <p:spTgt spid="59"/>
                                        </p:tgtEl>
                                        <p:attrNameLst>
                                          <p:attrName>ppt_h</p:attrName>
                                        </p:attrNameLst>
                                      </p:cBhvr>
                                      <p:tavLst>
                                        <p:tav tm="0">
                                          <p:val>
                                            <p:fltVal val="0"/>
                                          </p:val>
                                        </p:tav>
                                        <p:tav tm="100000">
                                          <p:val>
                                            <p:strVal val="#ppt_h"/>
                                          </p:val>
                                        </p:tav>
                                      </p:tavLst>
                                    </p:anim>
                                    <p:anim calcmode="lin" valueType="num">
                                      <p:cBhvr>
                                        <p:cTn id="15" dur="1000" fill="hold"/>
                                        <p:tgtEl>
                                          <p:spTgt spid="59"/>
                                        </p:tgtEl>
                                        <p:attrNameLst>
                                          <p:attrName>style.rotation</p:attrName>
                                        </p:attrNameLst>
                                      </p:cBhvr>
                                      <p:tavLst>
                                        <p:tav tm="0">
                                          <p:val>
                                            <p:fltVal val="90"/>
                                          </p:val>
                                        </p:tav>
                                        <p:tav tm="100000">
                                          <p:val>
                                            <p:fltVal val="0"/>
                                          </p:val>
                                        </p:tav>
                                      </p:tavLst>
                                    </p:anim>
                                    <p:animEffect transition="in" filter="fade">
                                      <p:cBhvr>
                                        <p:cTn id="16" dur="1000"/>
                                        <p:tgtEl>
                                          <p:spTgt spid="59"/>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2000" fill="hold"/>
                                        <p:tgtEl>
                                          <p:spTgt spid="22"/>
                                        </p:tgtEl>
                                        <p:attrNameLst>
                                          <p:attrName>ppt_w</p:attrName>
                                        </p:attrNameLst>
                                      </p:cBhvr>
                                      <p:tavLst>
                                        <p:tav tm="0">
                                          <p:val>
                                            <p:fltVal val="0"/>
                                          </p:val>
                                        </p:tav>
                                        <p:tav tm="100000">
                                          <p:val>
                                            <p:strVal val="#ppt_w"/>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style.rotation</p:attrName>
                                        </p:attrNameLst>
                                      </p:cBhvr>
                                      <p:tavLst>
                                        <p:tav tm="0">
                                          <p:val>
                                            <p:fltVal val="360"/>
                                          </p:val>
                                        </p:tav>
                                        <p:tav tm="100000">
                                          <p:val>
                                            <p:fltVal val="0"/>
                                          </p:val>
                                        </p:tav>
                                      </p:tavLst>
                                    </p:anim>
                                    <p:animEffect>
                                      <p:cBhvr>
                                        <p:cTn id="23" dur="2000"/>
                                        <p:tgtEl>
                                          <p:spTgt spid="2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 calcmode="lin" valueType="num">
                                      <p:cBhvr>
                                        <p:cTn id="28" dur="1750" fill="hold"/>
                                        <p:tgtEl>
                                          <p:spTgt spid="23"/>
                                        </p:tgtEl>
                                        <p:attrNameLst>
                                          <p:attrName>style.rotation</p:attrName>
                                        </p:attrNameLst>
                                      </p:cBhvr>
                                      <p:tavLst>
                                        <p:tav tm="0">
                                          <p:val>
                                            <p:fltVal val="360"/>
                                          </p:val>
                                        </p:tav>
                                        <p:tav tm="100000">
                                          <p:val>
                                            <p:fltVal val="0"/>
                                          </p:val>
                                        </p:tav>
                                      </p:tavLst>
                                    </p:anim>
                                    <p:animEffect>
                                      <p:cBhvr>
                                        <p:cTn id="29" dur="1750"/>
                                        <p:tgtEl>
                                          <p:spTgt spid="2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 calcmode="lin" valueType="num">
                                      <p:cBhvr>
                                        <p:cTn id="34" dur="1500" fill="hold"/>
                                        <p:tgtEl>
                                          <p:spTgt spid="24"/>
                                        </p:tgtEl>
                                        <p:attrNameLst>
                                          <p:attrName>style.rotation</p:attrName>
                                        </p:attrNameLst>
                                      </p:cBhvr>
                                      <p:tavLst>
                                        <p:tav tm="0">
                                          <p:val>
                                            <p:fltVal val="360"/>
                                          </p:val>
                                        </p:tav>
                                        <p:tav tm="100000">
                                          <p:val>
                                            <p:fltVal val="0"/>
                                          </p:val>
                                        </p:tav>
                                      </p:tavLst>
                                    </p:anim>
                                    <p:animEffect>
                                      <p:cBhvr>
                                        <p:cTn id="35" dur="1500"/>
                                        <p:tgtEl>
                                          <p:spTgt spid="24"/>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250" fill="hold"/>
                                        <p:tgtEl>
                                          <p:spTgt spid="37"/>
                                        </p:tgtEl>
                                        <p:attrNameLst>
                                          <p:attrName>ppt_w</p:attrName>
                                        </p:attrNameLst>
                                      </p:cBhvr>
                                      <p:tavLst>
                                        <p:tav tm="0">
                                          <p:val>
                                            <p:fltVal val="0"/>
                                          </p:val>
                                        </p:tav>
                                        <p:tav tm="100000">
                                          <p:val>
                                            <p:strVal val="#ppt_w"/>
                                          </p:val>
                                        </p:tav>
                                      </p:tavLst>
                                    </p:anim>
                                    <p:anim calcmode="lin" valueType="num">
                                      <p:cBhvr>
                                        <p:cTn id="39" dur="1250" fill="hold"/>
                                        <p:tgtEl>
                                          <p:spTgt spid="37"/>
                                        </p:tgtEl>
                                        <p:attrNameLst>
                                          <p:attrName>ppt_h</p:attrName>
                                        </p:attrNameLst>
                                      </p:cBhvr>
                                      <p:tavLst>
                                        <p:tav tm="0">
                                          <p:val>
                                            <p:fltVal val="0"/>
                                          </p:val>
                                        </p:tav>
                                        <p:tav tm="100000">
                                          <p:val>
                                            <p:strVal val="#ppt_h"/>
                                          </p:val>
                                        </p:tav>
                                      </p:tavLst>
                                    </p:anim>
                                    <p:anim calcmode="lin" valueType="num">
                                      <p:cBhvr>
                                        <p:cTn id="40" dur="1250" fill="hold"/>
                                        <p:tgtEl>
                                          <p:spTgt spid="37"/>
                                        </p:tgtEl>
                                        <p:attrNameLst>
                                          <p:attrName>style.rotation</p:attrName>
                                        </p:attrNameLst>
                                      </p:cBhvr>
                                      <p:tavLst>
                                        <p:tav tm="0">
                                          <p:val>
                                            <p:fltVal val="360"/>
                                          </p:val>
                                        </p:tav>
                                        <p:tav tm="100000">
                                          <p:val>
                                            <p:fltVal val="0"/>
                                          </p:val>
                                        </p:tav>
                                      </p:tavLst>
                                    </p:anim>
                                    <p:animEffect>
                                      <p:cBhvr>
                                        <p:cTn id="41" dur="1250"/>
                                        <p:tgtEl>
                                          <p:spTgt spid="37"/>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360"/>
                                          </p:val>
                                        </p:tav>
                                        <p:tav tm="100000">
                                          <p:val>
                                            <p:fltVal val="0"/>
                                          </p:val>
                                        </p:tav>
                                      </p:tavLst>
                                    </p:anim>
                                    <p:animEffect>
                                      <p:cBhvr>
                                        <p:cTn id="47" dur="1000"/>
                                        <p:tgtEl>
                                          <p:spTgt spid="38"/>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p:cBhvr>
                                        <p:cTn id="51" dur="750"/>
                                        <p:tgtEl>
                                          <p:spTgt spid="39"/>
                                        </p:tgtEl>
                                      </p:cBhvr>
                                    </p:animEffect>
                                    <p:anim calcmode="lin" valueType="num">
                                      <p:cBhvr>
                                        <p:cTn id="52" dur="750" fill="hold"/>
                                        <p:tgtEl>
                                          <p:spTgt spid="39"/>
                                        </p:tgtEl>
                                        <p:attrNameLst>
                                          <p:attrName>ppt_x</p:attrName>
                                        </p:attrNameLst>
                                      </p:cBhvr>
                                      <p:tavLst>
                                        <p:tav tm="0">
                                          <p:val>
                                            <p:strVal val="#ppt_x"/>
                                          </p:val>
                                        </p:tav>
                                        <p:tav tm="100000">
                                          <p:val>
                                            <p:strVal val="#ppt_x"/>
                                          </p:val>
                                        </p:tav>
                                      </p:tavLst>
                                    </p:anim>
                                    <p:anim calcmode="lin" valueType="num">
                                      <p:cBhvr>
                                        <p:cTn id="53" dur="750" fill="hold"/>
                                        <p:tgtEl>
                                          <p:spTgt spid="3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p:cBhvr>
                                        <p:cTn id="56" dur="750"/>
                                        <p:tgtEl>
                                          <p:spTgt spid="41"/>
                                        </p:tgtEl>
                                      </p:cBhvr>
                                    </p:animEffect>
                                    <p:anim calcmode="lin" valueType="num">
                                      <p:cBhvr>
                                        <p:cTn id="57" dur="750" fill="hold"/>
                                        <p:tgtEl>
                                          <p:spTgt spid="41"/>
                                        </p:tgtEl>
                                        <p:attrNameLst>
                                          <p:attrName>ppt_x</p:attrName>
                                        </p:attrNameLst>
                                      </p:cBhvr>
                                      <p:tavLst>
                                        <p:tav tm="0">
                                          <p:val>
                                            <p:strVal val="#ppt_x"/>
                                          </p:val>
                                        </p:tav>
                                        <p:tav tm="100000">
                                          <p:val>
                                            <p:strVal val="#ppt_x"/>
                                          </p:val>
                                        </p:tav>
                                      </p:tavLst>
                                    </p:anim>
                                    <p:anim calcmode="lin" valueType="num">
                                      <p:cBhvr>
                                        <p:cTn id="5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38" grpId="0" bldLvl="0" animBg="1" autoUpdateAnimBg="0"/>
      <p:bldP spid="39" grpId="0" bldLvl="0" animBg="1" autoUpdateAnimBg="0"/>
      <p:bldP spid="4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87010" y="2578194"/>
            <a:ext cx="6894591" cy="373794"/>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81" name="泪滴形 80"/>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cxnSp>
          <p:nvCxnSpPr>
            <p:cNvPr id="82" name="直接连接符 81"/>
            <p:cNvCxnSpPr>
              <a:stCxn id="81" idx="7"/>
            </p:cNvCxnSpPr>
            <p:nvPr/>
          </p:nvCxnSpPr>
          <p:spPr>
            <a:xfrm>
              <a:off x="1497857" y="2905886"/>
              <a:ext cx="6881817"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96" name="椭圆 95"/>
            <p:cNvSpPr/>
            <p:nvPr/>
          </p:nvSpPr>
          <p:spPr>
            <a:xfrm>
              <a:off x="4102434" y="2829346"/>
              <a:ext cx="166904" cy="16483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97" name="椭圆 96"/>
            <p:cNvSpPr/>
            <p:nvPr/>
          </p:nvSpPr>
          <p:spPr>
            <a:xfrm>
              <a:off x="5711736"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98" name="椭圆 97"/>
            <p:cNvSpPr/>
            <p:nvPr/>
          </p:nvSpPr>
          <p:spPr>
            <a:xfrm>
              <a:off x="7273597" y="2829346"/>
              <a:ext cx="166904" cy="164832"/>
            </a:xfrm>
            <a:prstGeom prst="ellipse">
              <a:avLst/>
            </a:prstGeom>
            <a:solidFill>
              <a:srgbClr val="FF29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4" name="组合 3"/>
          <p:cNvGrpSpPr/>
          <p:nvPr/>
        </p:nvGrpSpPr>
        <p:grpSpPr>
          <a:xfrm>
            <a:off x="1875019" y="1214464"/>
            <a:ext cx="1371247" cy="3339745"/>
            <a:chOff x="1993510" y="1257278"/>
            <a:chExt cx="1457902" cy="3550798"/>
          </a:xfrm>
        </p:grpSpPr>
        <p:sp>
          <p:nvSpPr>
            <p:cNvPr id="83" name="泪滴形 82"/>
            <p:cNvSpPr/>
            <p:nvPr/>
          </p:nvSpPr>
          <p:spPr>
            <a:xfrm rot="18900000">
              <a:off x="1993510" y="3624965"/>
              <a:ext cx="1197976" cy="1183111"/>
            </a:xfrm>
            <a:prstGeom prst="teardrop">
              <a:avLst>
                <a:gd name="adj" fmla="val 127047"/>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87" name="文本框 12"/>
            <p:cNvSpPr txBox="1"/>
            <p:nvPr/>
          </p:nvSpPr>
          <p:spPr>
            <a:xfrm>
              <a:off x="2332641" y="4033348"/>
              <a:ext cx="570941" cy="411834"/>
            </a:xfrm>
            <a:prstGeom prst="rect">
              <a:avLst/>
            </a:prstGeom>
            <a:noFill/>
          </p:spPr>
          <p:txBody>
            <a:bodyPr wrap="none" lIns="68262" tIns="34134" rIns="68262" bIns="34134" rtlCol="0">
              <a:spAutoFit/>
            </a:bodyPr>
            <a:lstStyle/>
            <a:p>
              <a:pPr defTabSz="682625" fontAlgn="base">
                <a:spcBef>
                  <a:spcPct val="0"/>
                </a:spcBef>
                <a:spcAft>
                  <a:spcPct val="0"/>
                </a:spcAft>
              </a:pPr>
              <a:r>
                <a:rPr lang="en-US" altLang="zh-CN" sz="2070" dirty="0">
                  <a:solidFill>
                    <a:srgbClr val="00A2E5"/>
                  </a:solidFill>
                  <a:latin typeface="DotumChe" panose="020B0609000101010101" pitchFamily="49" charset="-127"/>
                  <a:ea typeface="DotumChe" panose="020B0609000101010101" pitchFamily="49" charset="-127"/>
                </a:rPr>
                <a:t>50%</a:t>
              </a:r>
              <a:endParaRPr lang="zh-CN" altLang="en-US" sz="2070" dirty="0">
                <a:solidFill>
                  <a:srgbClr val="00A2E5"/>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6" y="1257278"/>
              <a:ext cx="1402456" cy="1427436"/>
              <a:chOff x="2133083" y="1429938"/>
              <a:chExt cx="1920881" cy="1979663"/>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rig="threePt" dir="t"/>
              </a:scene3d>
            </p:grpSpPr>
            <p:sp>
              <p:nvSpPr>
                <p:cNvPr id="103" name="Freeform 108"/>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sp>
              <p:nvSpPr>
                <p:cNvPr id="104" name="Freeform 109"/>
                <p:cNvSpPr>
                  <a:spLocks noEditPoints="1"/>
                </p:cNvSpPr>
                <p:nvPr/>
              </p:nvSpPr>
              <p:spPr bwMode="auto">
                <a:xfrm flipH="1">
                  <a:off x="5190588" y="2207324"/>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grpSp>
          <p:sp>
            <p:nvSpPr>
              <p:cNvPr id="101" name="文本框 47"/>
              <p:cNvSpPr txBox="1"/>
              <p:nvPr/>
            </p:nvSpPr>
            <p:spPr>
              <a:xfrm>
                <a:off x="2552859" y="1625872"/>
                <a:ext cx="1018225" cy="541653"/>
              </a:xfrm>
              <a:prstGeom prst="rect">
                <a:avLst/>
              </a:prstGeom>
              <a:noFill/>
            </p:spPr>
            <p:txBody>
              <a:bodyPr wrap="none" rtlCol="0">
                <a:spAutoFit/>
              </a:bodyPr>
              <a:lstStyle/>
              <a:p>
                <a:pPr defTabSz="682625" fontAlgn="base">
                  <a:spcBef>
                    <a:spcPct val="0"/>
                  </a:spcBef>
                  <a:spcAft>
                    <a:spcPct val="0"/>
                  </a:spcAft>
                </a:pPr>
                <a:r>
                  <a:rPr lang="en-US" altLang="zh-CN" sz="1785" b="1" dirty="0">
                    <a:solidFill>
                      <a:srgbClr val="898989"/>
                    </a:solidFill>
                    <a:latin typeface="微软雅黑" panose="020B0503020204020204" charset="-122"/>
                    <a:ea typeface="微软雅黑" panose="020B0503020204020204" charset="-122"/>
                  </a:rPr>
                  <a:t>AAA</a:t>
                </a:r>
                <a:endParaRPr lang="zh-CN" altLang="en-US" sz="1785" b="1" dirty="0">
                  <a:solidFill>
                    <a:srgbClr val="898989"/>
                  </a:solidFill>
                  <a:latin typeface="微软雅黑" panose="020B0503020204020204" charset="-122"/>
                  <a:ea typeface="微软雅黑" panose="020B0503020204020204" charset="-122"/>
                </a:endParaRPr>
              </a:p>
            </p:txBody>
          </p:sp>
          <p:sp>
            <p:nvSpPr>
              <p:cNvPr id="102" name="文本框 48"/>
              <p:cNvSpPr txBox="1"/>
              <p:nvPr/>
            </p:nvSpPr>
            <p:spPr>
              <a:xfrm>
                <a:off x="2133083" y="2078019"/>
                <a:ext cx="1920881" cy="1331582"/>
              </a:xfrm>
              <a:prstGeom prst="rect">
                <a:avLst/>
              </a:prstGeom>
              <a:noFill/>
            </p:spPr>
            <p:txBody>
              <a:bodyPr wrap="square" rtlCol="0">
                <a:spAutoFit/>
              </a:bodyPr>
              <a:lstStyle/>
              <a:p>
                <a:pPr defTabSz="682625" fontAlgn="base">
                  <a:spcBef>
                    <a:spcPct val="0"/>
                  </a:spcBef>
                  <a:spcAft>
                    <a:spcPct val="0"/>
                  </a:spcAft>
                </a:pPr>
                <a:r>
                  <a:rPr lang="zh-CN" altLang="en-US" sz="1315" dirty="0">
                    <a:solidFill>
                      <a:srgbClr val="898989"/>
                    </a:solidFill>
                    <a:latin typeface="微软雅黑" panose="020B0503020204020204" charset="-122"/>
                    <a:ea typeface="微软雅黑" panose="020B0503020204020204" charset="-122"/>
                  </a:rPr>
                  <a:t>请输入你的标题请输入你的标题请输入你的标题。</a:t>
                </a:r>
              </a:p>
            </p:txBody>
          </p:sp>
        </p:grpSp>
      </p:grpSp>
      <p:grpSp>
        <p:nvGrpSpPr>
          <p:cNvPr id="9" name="组合 8"/>
          <p:cNvGrpSpPr/>
          <p:nvPr/>
        </p:nvGrpSpPr>
        <p:grpSpPr>
          <a:xfrm>
            <a:off x="3364638" y="972006"/>
            <a:ext cx="1176885" cy="3472744"/>
            <a:chOff x="3577264" y="999497"/>
            <a:chExt cx="1251258" cy="3692202"/>
          </a:xfrm>
        </p:grpSpPr>
        <p:sp>
          <p:nvSpPr>
            <p:cNvPr id="91" name="泪滴形 90"/>
            <p:cNvSpPr/>
            <p:nvPr/>
          </p:nvSpPr>
          <p:spPr>
            <a:xfrm rot="2700000" flipV="1">
              <a:off x="3585455" y="992063"/>
              <a:ext cx="1183109" cy="1197978"/>
            </a:xfrm>
            <a:prstGeom prst="teardrop">
              <a:avLst>
                <a:gd name="adj" fmla="val 12704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nvGrpSpPr>
            <p:cNvPr id="5" name="组合 4"/>
            <p:cNvGrpSpPr/>
            <p:nvPr/>
          </p:nvGrpSpPr>
          <p:grpSpPr>
            <a:xfrm>
              <a:off x="3577264" y="1124452"/>
              <a:ext cx="1251258" cy="3567247"/>
              <a:chOff x="3577264" y="1124452"/>
              <a:chExt cx="1251258" cy="3567247"/>
            </a:xfrm>
          </p:grpSpPr>
          <p:grpSp>
            <p:nvGrpSpPr>
              <p:cNvPr id="113" name="组合 112"/>
              <p:cNvGrpSpPr/>
              <p:nvPr/>
            </p:nvGrpSpPr>
            <p:grpSpPr>
              <a:xfrm>
                <a:off x="3577264" y="3027984"/>
                <a:ext cx="1251258" cy="1663715"/>
                <a:chOff x="4226336" y="3885671"/>
                <a:chExt cx="1713793" cy="2307352"/>
              </a:xfrm>
            </p:grpSpPr>
            <p:sp>
              <p:nvSpPr>
                <p:cNvPr id="114" name="文本框 52"/>
                <p:cNvSpPr txBox="1"/>
                <p:nvPr/>
              </p:nvSpPr>
              <p:spPr>
                <a:xfrm>
                  <a:off x="4646111" y="4110436"/>
                  <a:ext cx="1018226" cy="541654"/>
                </a:xfrm>
                <a:prstGeom prst="rect">
                  <a:avLst/>
                </a:prstGeom>
                <a:noFill/>
              </p:spPr>
              <p:txBody>
                <a:bodyPr wrap="none" rtlCol="0">
                  <a:spAutoFit/>
                </a:bodyPr>
                <a:lstStyle/>
                <a:p>
                  <a:pPr defTabSz="682625" fontAlgn="base">
                    <a:spcBef>
                      <a:spcPct val="0"/>
                    </a:spcBef>
                    <a:spcAft>
                      <a:spcPct val="0"/>
                    </a:spcAft>
                  </a:pPr>
                  <a:r>
                    <a:rPr lang="en-US" altLang="zh-CN" sz="1785" b="1" dirty="0">
                      <a:solidFill>
                        <a:srgbClr val="898989"/>
                      </a:solidFill>
                      <a:latin typeface="微软雅黑" panose="020B0503020204020204" charset="-122"/>
                      <a:ea typeface="微软雅黑" panose="020B0503020204020204" charset="-122"/>
                    </a:rPr>
                    <a:t>AAA</a:t>
                  </a:r>
                  <a:endParaRPr lang="zh-CN" altLang="en-US" sz="1785" b="1" dirty="0">
                    <a:solidFill>
                      <a:srgbClr val="898989"/>
                    </a:solidFill>
                    <a:latin typeface="微软雅黑" panose="020B0503020204020204" charset="-122"/>
                    <a:ea typeface="微软雅黑" panose="020B0503020204020204" charset="-122"/>
                  </a:endParaRPr>
                </a:p>
              </p:txBody>
            </p:sp>
            <p:sp>
              <p:nvSpPr>
                <p:cNvPr id="115" name="文本框 53"/>
                <p:cNvSpPr txBox="1"/>
                <p:nvPr/>
              </p:nvSpPr>
              <p:spPr>
                <a:xfrm>
                  <a:off x="4226336" y="4562581"/>
                  <a:ext cx="1713793" cy="1630442"/>
                </a:xfrm>
                <a:prstGeom prst="rect">
                  <a:avLst/>
                </a:prstGeom>
                <a:noFill/>
              </p:spPr>
              <p:txBody>
                <a:bodyPr wrap="square" rtlCol="0">
                  <a:spAutoFit/>
                </a:bodyPr>
                <a:lstStyle/>
                <a:p>
                  <a:pPr defTabSz="682625" fontAlgn="base">
                    <a:spcBef>
                      <a:spcPct val="0"/>
                    </a:spcBef>
                    <a:spcAft>
                      <a:spcPct val="0"/>
                    </a:spcAft>
                  </a:pPr>
                  <a:r>
                    <a:rPr lang="zh-CN" altLang="en-US" sz="1315" dirty="0">
                      <a:solidFill>
                        <a:srgbClr val="898989"/>
                      </a:solidFill>
                      <a:latin typeface="微软雅黑" panose="020B0503020204020204" charset="-122"/>
                      <a:ea typeface="微软雅黑" panose="020B0503020204020204" charset="-122"/>
                    </a:rPr>
                    <a:t>请输入你的标题请输入你的标题请输入你的标题。</a:t>
                  </a: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sp>
                <p:nvSpPr>
                  <p:cNvPr id="118" name="Freeform 55"/>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sp>
                <p:nvSpPr>
                  <p:cNvPr id="119" name="Freeform 56"/>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127" name="文本框 27"/>
              <p:cNvSpPr txBox="1"/>
              <p:nvPr/>
            </p:nvSpPr>
            <p:spPr>
              <a:xfrm>
                <a:off x="3920808" y="1385030"/>
                <a:ext cx="570941" cy="411834"/>
              </a:xfrm>
              <a:prstGeom prst="rect">
                <a:avLst/>
              </a:prstGeom>
              <a:noFill/>
            </p:spPr>
            <p:txBody>
              <a:bodyPr wrap="none" lIns="68262" tIns="34134" rIns="68262" bIns="34134" rtlCol="0">
                <a:spAutoFit/>
              </a:bodyPr>
              <a:lstStyle/>
              <a:p>
                <a:pPr defTabSz="682625" fontAlgn="base">
                  <a:spcBef>
                    <a:spcPct val="0"/>
                  </a:spcBef>
                  <a:spcAft>
                    <a:spcPct val="0"/>
                  </a:spcAft>
                </a:pPr>
                <a:r>
                  <a:rPr lang="en-US" altLang="zh-CN" sz="2070" dirty="0">
                    <a:solidFill>
                      <a:srgbClr val="82BA48"/>
                    </a:solidFill>
                    <a:latin typeface="DotumChe" panose="020B0609000101010101" pitchFamily="49" charset="-127"/>
                    <a:ea typeface="DotumChe" panose="020B0609000101010101" pitchFamily="49" charset="-127"/>
                  </a:rPr>
                  <a:t>30%</a:t>
                </a:r>
                <a:endParaRPr lang="zh-CN" altLang="en-US" sz="2070" dirty="0">
                  <a:solidFill>
                    <a:srgbClr val="82BA48"/>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4887347" y="1206550"/>
            <a:ext cx="1342219" cy="3347659"/>
            <a:chOff x="5196200" y="1248864"/>
            <a:chExt cx="1427040" cy="3559212"/>
          </a:xfrm>
        </p:grpSpPr>
        <p:sp>
          <p:nvSpPr>
            <p:cNvPr id="89" name="泪滴形 88"/>
            <p:cNvSpPr/>
            <p:nvPr/>
          </p:nvSpPr>
          <p:spPr>
            <a:xfrm rot="18900000">
              <a:off x="5196200" y="3624965"/>
              <a:ext cx="1197976" cy="1183111"/>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nvGrpSpPr>
            <p:cNvPr id="6" name="组合 5"/>
            <p:cNvGrpSpPr/>
            <p:nvPr/>
          </p:nvGrpSpPr>
          <p:grpSpPr>
            <a:xfrm>
              <a:off x="5210549" y="1248864"/>
              <a:ext cx="1412691" cy="3434262"/>
              <a:chOff x="5210549" y="1248864"/>
              <a:chExt cx="1412691" cy="3434262"/>
            </a:xfrm>
          </p:grpSpPr>
          <p:grpSp>
            <p:nvGrpSpPr>
              <p:cNvPr id="107" name="组合 106"/>
              <p:cNvGrpSpPr/>
              <p:nvPr/>
            </p:nvGrpSpPr>
            <p:grpSpPr>
              <a:xfrm>
                <a:off x="5210549" y="1248864"/>
                <a:ext cx="1412691" cy="1455741"/>
                <a:chOff x="6463371" y="1418264"/>
                <a:chExt cx="1934900" cy="2018919"/>
              </a:xfrm>
            </p:grpSpPr>
            <p:sp>
              <p:nvSpPr>
                <p:cNvPr id="108" name="文本框 60"/>
                <p:cNvSpPr txBox="1"/>
                <p:nvPr/>
              </p:nvSpPr>
              <p:spPr>
                <a:xfrm>
                  <a:off x="6888868" y="1653454"/>
                  <a:ext cx="1018226" cy="541653"/>
                </a:xfrm>
                <a:prstGeom prst="rect">
                  <a:avLst/>
                </a:prstGeom>
                <a:noFill/>
              </p:spPr>
              <p:txBody>
                <a:bodyPr wrap="none" rtlCol="0">
                  <a:spAutoFit/>
                </a:bodyPr>
                <a:lstStyle/>
                <a:p>
                  <a:pPr defTabSz="682625" fontAlgn="base">
                    <a:spcBef>
                      <a:spcPct val="0"/>
                    </a:spcBef>
                    <a:spcAft>
                      <a:spcPct val="0"/>
                    </a:spcAft>
                  </a:pPr>
                  <a:r>
                    <a:rPr lang="en-US" altLang="zh-CN" sz="1785" b="1" dirty="0">
                      <a:solidFill>
                        <a:srgbClr val="898989"/>
                      </a:solidFill>
                      <a:latin typeface="微软雅黑" panose="020B0503020204020204" charset="-122"/>
                      <a:ea typeface="微软雅黑" panose="020B0503020204020204" charset="-122"/>
                    </a:rPr>
                    <a:t>AAA</a:t>
                  </a:r>
                  <a:endParaRPr lang="zh-CN" altLang="en-US" sz="1785" b="1" dirty="0">
                    <a:solidFill>
                      <a:srgbClr val="898989"/>
                    </a:solidFill>
                    <a:latin typeface="微软雅黑" panose="020B0503020204020204" charset="-122"/>
                    <a:ea typeface="微软雅黑" panose="020B0503020204020204" charset="-122"/>
                  </a:endParaRPr>
                </a:p>
              </p:txBody>
            </p:sp>
            <p:sp>
              <p:nvSpPr>
                <p:cNvPr id="109" name="文本框 61"/>
                <p:cNvSpPr txBox="1"/>
                <p:nvPr/>
              </p:nvSpPr>
              <p:spPr>
                <a:xfrm>
                  <a:off x="6469092" y="2105602"/>
                  <a:ext cx="1929179" cy="1331581"/>
                </a:xfrm>
                <a:prstGeom prst="rect">
                  <a:avLst/>
                </a:prstGeom>
                <a:noFill/>
              </p:spPr>
              <p:txBody>
                <a:bodyPr wrap="square" rtlCol="0">
                  <a:spAutoFit/>
                </a:bodyPr>
                <a:lstStyle/>
                <a:p>
                  <a:pPr defTabSz="682625" fontAlgn="base">
                    <a:spcBef>
                      <a:spcPct val="0"/>
                    </a:spcBef>
                    <a:spcAft>
                      <a:spcPct val="0"/>
                    </a:spcAft>
                  </a:pPr>
                  <a:r>
                    <a:rPr lang="zh-CN" altLang="en-US" sz="1315" dirty="0">
                      <a:solidFill>
                        <a:srgbClr val="898989"/>
                      </a:solidFill>
                      <a:latin typeface="微软雅黑" panose="020B0503020204020204" charset="-122"/>
                      <a:ea typeface="微软雅黑" panose="020B0503020204020204" charset="-122"/>
                    </a:rPr>
                    <a:t>请输入你的标题请输入你的标题请输入你的标题。</a:t>
                  </a: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rig="threePt" dir="t"/>
                </a:scene3d>
              </p:grpSpPr>
              <p:sp>
                <p:nvSpPr>
                  <p:cNvPr id="11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sp>
                <p:nvSpPr>
                  <p:cNvPr id="11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131" name="文本框 20"/>
              <p:cNvSpPr txBox="1"/>
              <p:nvPr/>
            </p:nvSpPr>
            <p:spPr>
              <a:xfrm>
                <a:off x="5506816" y="4015132"/>
                <a:ext cx="570941" cy="411834"/>
              </a:xfrm>
              <a:prstGeom prst="rect">
                <a:avLst/>
              </a:prstGeom>
              <a:noFill/>
            </p:spPr>
            <p:txBody>
              <a:bodyPr wrap="none" lIns="68262" tIns="34134" rIns="68262" bIns="34134" rtlCol="0">
                <a:spAutoFit/>
              </a:bodyPr>
              <a:lstStyle/>
              <a:p>
                <a:pPr defTabSz="682625" fontAlgn="base">
                  <a:spcBef>
                    <a:spcPct val="0"/>
                  </a:spcBef>
                  <a:spcAft>
                    <a:spcPct val="0"/>
                  </a:spcAft>
                </a:pPr>
                <a:r>
                  <a:rPr lang="en-US" altLang="zh-CN" sz="2070" dirty="0">
                    <a:solidFill>
                      <a:srgbClr val="B08500"/>
                    </a:solidFill>
                    <a:latin typeface="DotumChe" panose="020B0609000101010101" pitchFamily="49" charset="-127"/>
                    <a:ea typeface="DotumChe" panose="020B0609000101010101" pitchFamily="49" charset="-127"/>
                  </a:rPr>
                  <a:t>70%</a:t>
                </a:r>
                <a:endParaRPr lang="zh-CN" altLang="en-US" sz="2070" dirty="0">
                  <a:solidFill>
                    <a:srgbClr val="B08500"/>
                  </a:solidFill>
                  <a:latin typeface="DotumChe" panose="020B0609000101010101" pitchFamily="49" charset="-127"/>
                  <a:ea typeface="DotumChe" panose="020B0609000101010101" pitchFamily="49" charset="-127"/>
                </a:endParaRPr>
              </a:p>
            </p:txBody>
          </p:sp>
        </p:grpSp>
      </p:grpSp>
      <p:grpSp>
        <p:nvGrpSpPr>
          <p:cNvPr id="7" name="组合 6"/>
          <p:cNvGrpSpPr/>
          <p:nvPr/>
        </p:nvGrpSpPr>
        <p:grpSpPr>
          <a:xfrm>
            <a:off x="6355532" y="992917"/>
            <a:ext cx="1294066" cy="3249159"/>
            <a:chOff x="6757166" y="1021730"/>
            <a:chExt cx="1375844" cy="3454488"/>
          </a:xfrm>
        </p:grpSpPr>
        <p:sp>
          <p:nvSpPr>
            <p:cNvPr id="93" name="泪滴形 92"/>
            <p:cNvSpPr/>
            <p:nvPr/>
          </p:nvSpPr>
          <p:spPr>
            <a:xfrm rot="2700000" flipV="1">
              <a:off x="6764600" y="1014296"/>
              <a:ext cx="1183109" cy="1197978"/>
            </a:xfrm>
            <a:prstGeom prst="teardrop">
              <a:avLst>
                <a:gd name="adj" fmla="val 127047"/>
              </a:avLst>
            </a:prstGeom>
            <a:gradFill>
              <a:gsLst>
                <a:gs pos="0">
                  <a:srgbClr val="FF2929"/>
                </a:gs>
                <a:gs pos="100000">
                  <a:srgbClr val="C0000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262" tIns="34134" rIns="68262" bIns="34134"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nvGrpSpPr>
            <p:cNvPr id="120" name="组合 119"/>
            <p:cNvGrpSpPr/>
            <p:nvPr/>
          </p:nvGrpSpPr>
          <p:grpSpPr>
            <a:xfrm>
              <a:off x="6787951" y="3039971"/>
              <a:ext cx="1345059" cy="1436247"/>
              <a:chOff x="8623869" y="3902281"/>
              <a:chExt cx="1842267" cy="1991883"/>
            </a:xfrm>
          </p:grpSpPr>
          <p:sp>
            <p:nvSpPr>
              <p:cNvPr id="121" name="文本框 68"/>
              <p:cNvSpPr txBox="1"/>
              <p:nvPr/>
            </p:nvSpPr>
            <p:spPr>
              <a:xfrm>
                <a:off x="9043643" y="4110437"/>
                <a:ext cx="1018226" cy="541654"/>
              </a:xfrm>
              <a:prstGeom prst="rect">
                <a:avLst/>
              </a:prstGeom>
              <a:noFill/>
            </p:spPr>
            <p:txBody>
              <a:bodyPr wrap="none" rtlCol="0">
                <a:spAutoFit/>
              </a:bodyPr>
              <a:lstStyle/>
              <a:p>
                <a:pPr defTabSz="682625" fontAlgn="base">
                  <a:spcBef>
                    <a:spcPct val="0"/>
                  </a:spcBef>
                  <a:spcAft>
                    <a:spcPct val="0"/>
                  </a:spcAft>
                </a:pPr>
                <a:r>
                  <a:rPr lang="en-US" altLang="zh-CN" sz="1785" b="1" dirty="0">
                    <a:solidFill>
                      <a:srgbClr val="898989"/>
                    </a:solidFill>
                    <a:latin typeface="微软雅黑" panose="020B0503020204020204" charset="-122"/>
                    <a:ea typeface="微软雅黑" panose="020B0503020204020204" charset="-122"/>
                  </a:rPr>
                  <a:t>AAA</a:t>
                </a:r>
                <a:endParaRPr lang="zh-CN" altLang="en-US" sz="1785" b="1" dirty="0">
                  <a:solidFill>
                    <a:srgbClr val="898989"/>
                  </a:solidFill>
                  <a:latin typeface="微软雅黑" panose="020B0503020204020204" charset="-122"/>
                  <a:ea typeface="微软雅黑" panose="020B0503020204020204" charset="-122"/>
                </a:endParaRPr>
              </a:p>
            </p:txBody>
          </p:sp>
          <p:sp>
            <p:nvSpPr>
              <p:cNvPr id="122" name="文本框 69"/>
              <p:cNvSpPr txBox="1"/>
              <p:nvPr/>
            </p:nvSpPr>
            <p:spPr>
              <a:xfrm>
                <a:off x="8623869" y="4562582"/>
                <a:ext cx="1842267" cy="1331582"/>
              </a:xfrm>
              <a:prstGeom prst="rect">
                <a:avLst/>
              </a:prstGeom>
              <a:noFill/>
            </p:spPr>
            <p:txBody>
              <a:bodyPr wrap="square" rtlCol="0">
                <a:spAutoFit/>
              </a:bodyPr>
              <a:lstStyle/>
              <a:p>
                <a:pPr defTabSz="682625" fontAlgn="base">
                  <a:spcBef>
                    <a:spcPct val="0"/>
                  </a:spcBef>
                  <a:spcAft>
                    <a:spcPct val="0"/>
                  </a:spcAft>
                </a:pPr>
                <a:r>
                  <a:rPr lang="zh-CN" altLang="en-US" sz="1315" dirty="0">
                    <a:solidFill>
                      <a:srgbClr val="898989"/>
                    </a:solidFill>
                    <a:latin typeface="微软雅黑" panose="020B0503020204020204" charset="-122"/>
                    <a:ea typeface="微软雅黑" panose="020B0503020204020204" charset="-122"/>
                  </a:rPr>
                  <a:t>请输入你的标题请输入你的标题请输入你的标题。</a:t>
                </a:r>
              </a:p>
            </p:txBody>
          </p:sp>
          <p:sp>
            <p:nvSpPr>
              <p:cNvPr id="123" name="Freeform 119"/>
              <p:cNvSpPr/>
              <p:nvPr/>
            </p:nvSpPr>
            <p:spPr bwMode="auto">
              <a:xfrm rot="2700000" flipH="1">
                <a:off x="8617914" y="3925979"/>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p:spPr>
            <p:txBody>
              <a:bodyPr vert="horz" wrap="square" lIns="86005" tIns="43002" rIns="86005" bIns="430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fontAlgn="base">
                  <a:spcBef>
                    <a:spcPct val="0"/>
                  </a:spcBef>
                  <a:spcAft>
                    <a:spcPct val="0"/>
                  </a:spcAft>
                  <a:defRPr/>
                </a:pPr>
                <a:endParaRPr lang="zh-CN" altLang="en-US" sz="1695">
                  <a:solidFill>
                    <a:sysClr val="windowText" lastClr="000000"/>
                  </a:solidFill>
                  <a:latin typeface="Arial" panose="020B0604020202020204"/>
                  <a:ea typeface="微软雅黑" panose="020B0503020204020204" charset="-122"/>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625"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135" name="文本框 34"/>
            <p:cNvSpPr txBox="1"/>
            <p:nvPr/>
          </p:nvSpPr>
          <p:spPr>
            <a:xfrm>
              <a:off x="7093266" y="1397469"/>
              <a:ext cx="570941" cy="411834"/>
            </a:xfrm>
            <a:prstGeom prst="rect">
              <a:avLst/>
            </a:prstGeom>
            <a:noFill/>
          </p:spPr>
          <p:txBody>
            <a:bodyPr wrap="none" lIns="68262" tIns="34134" rIns="68262" bIns="34134" rtlCol="0">
              <a:spAutoFit/>
            </a:bodyPr>
            <a:lstStyle/>
            <a:p>
              <a:pPr defTabSz="682625" fontAlgn="base">
                <a:spcBef>
                  <a:spcPct val="0"/>
                </a:spcBef>
                <a:spcAft>
                  <a:spcPct val="0"/>
                </a:spcAft>
              </a:pPr>
              <a:r>
                <a:rPr lang="en-US" altLang="zh-CN" sz="2070" dirty="0">
                  <a:solidFill>
                    <a:srgbClr val="FF2929"/>
                  </a:solidFill>
                  <a:latin typeface="DotumChe" panose="020B0609000101010101" pitchFamily="49" charset="-127"/>
                  <a:ea typeface="DotumChe" panose="020B0609000101010101" pitchFamily="49" charset="-127"/>
                </a:rPr>
                <a:t>45%</a:t>
              </a:r>
              <a:endParaRPr lang="zh-CN" altLang="en-US" sz="2070" dirty="0">
                <a:solidFill>
                  <a:srgbClr val="FF2929"/>
                </a:solidFill>
                <a:latin typeface="DotumChe" panose="020B0609000101010101" pitchFamily="49" charset="-127"/>
                <a:ea typeface="DotumChe" panose="020B0609000101010101" pitchFamily="49" charset="-127"/>
              </a:endParaRPr>
            </a:p>
          </p:txBody>
        </p:sp>
      </p:grpSp>
      <p:sp>
        <p:nvSpPr>
          <p:cNvPr id="66"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67" name="组合 66"/>
          <p:cNvGrpSpPr/>
          <p:nvPr/>
        </p:nvGrpSpPr>
        <p:grpSpPr>
          <a:xfrm>
            <a:off x="331635" y="679277"/>
            <a:ext cx="8682581" cy="63818"/>
            <a:chOff x="288133" y="483063"/>
            <a:chExt cx="8772740" cy="64666"/>
          </a:xfrm>
        </p:grpSpPr>
        <p:sp>
          <p:nvSpPr>
            <p:cNvPr id="68" name="任意多边形 6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69" name="直接连接符 68"/>
            <p:cNvCxnSpPr>
              <a:stCxn id="6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1" y="305046"/>
            <a:ext cx="603004" cy="332759"/>
            <a:chOff x="0" y="252065"/>
            <a:chExt cx="641111" cy="392113"/>
          </a:xfrm>
        </p:grpSpPr>
        <p:sp>
          <p:nvSpPr>
            <p:cNvPr id="7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7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73" name="五边形 7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
                                        </p:tgtEl>
                                        <p:attrNameLst>
                                          <p:attrName>ppt_y</p:attrName>
                                        </p:attrNameLst>
                                      </p:cBhvr>
                                      <p:tavLst>
                                        <p:tav tm="0">
                                          <p:val>
                                            <p:strVal val="#ppt_y"/>
                                          </p:val>
                                        </p:tav>
                                        <p:tav tm="100000">
                                          <p:val>
                                            <p:strVal val="#ppt_y"/>
                                          </p:val>
                                        </p:tav>
                                      </p:tavLst>
                                    </p:anim>
                                    <p:anim calcmode="lin" valueType="num">
                                      <p:cBhvr>
                                        <p:cTn id="18"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66"/>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245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950"/>
                            </p:stCondLst>
                            <p:childTnLst>
                              <p:par>
                                <p:cTn id="30" presetID="16" presetClass="entr" presetSubtype="2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3450"/>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6120" y="850293"/>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black"/>
                    </a:solidFill>
                    <a:latin typeface="Arial" panose="020B0604020202020204"/>
                    <a:ea typeface="微软雅黑" panose="020B0503020204020204" charset="-122"/>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black"/>
                    </a:solidFill>
                    <a:latin typeface="Arial" panose="020B0604020202020204"/>
                    <a:ea typeface="微软雅黑" panose="020B0503020204020204" charset="-122"/>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fontAlgn="base">
                <a:lnSpc>
                  <a:spcPct val="130000"/>
                </a:lnSpc>
                <a:spcBef>
                  <a:spcPct val="0"/>
                </a:spcBef>
                <a:spcAft>
                  <a:spcPct val="0"/>
                </a:spcAft>
              </a:pPr>
              <a:r>
                <a:rPr lang="zh-CN" altLang="en-US" sz="3385" b="1">
                  <a:solidFill>
                    <a:srgbClr val="F8F8F8"/>
                  </a:solidFill>
                  <a:latin typeface="微软雅黑" panose="020B0503020204020204" charset="-122"/>
                  <a:ea typeface="微软雅黑" panose="020B0503020204020204" charset="-122"/>
                </a:rPr>
                <a:t>① </a:t>
              </a:r>
              <a:endParaRPr lang="en-US" altLang="zh-CN" sz="3385" b="1">
                <a:solidFill>
                  <a:srgbClr val="F8F8F8"/>
                </a:solidFill>
                <a:latin typeface="微软雅黑" panose="020B0503020204020204" charset="-122"/>
                <a:ea typeface="微软雅黑" panose="020B0503020204020204" charset="-122"/>
              </a:endParaRPr>
            </a:p>
            <a:p>
              <a:pPr algn="ctr" defTabSz="909320" fontAlgn="base">
                <a:lnSpc>
                  <a:spcPct val="130000"/>
                </a:lnSpc>
                <a:spcBef>
                  <a:spcPct val="0"/>
                </a:spcBef>
                <a:spcAft>
                  <a:spcPct val="0"/>
                </a:spcAft>
              </a:pPr>
              <a:r>
                <a:rPr lang="zh-CN" altLang="en-US" sz="2255" b="1">
                  <a:solidFill>
                    <a:srgbClr val="F8F8F8"/>
                  </a:solidFill>
                  <a:latin typeface="微软雅黑" panose="020B0503020204020204" charset="-122"/>
                  <a:ea typeface="微软雅黑" panose="020B0503020204020204" charset="-122"/>
                </a:rPr>
                <a:t>您的标题</a:t>
              </a:r>
              <a:endParaRPr lang="zh-CN" altLang="en-US" sz="2255" b="1">
                <a:solidFill>
                  <a:srgbClr val="F8F8F8"/>
                </a:solidFill>
                <a:latin typeface="Arial" panose="020B0604020202020204" pitchFamily="34" charset="0"/>
                <a:ea typeface="微软雅黑" panose="020B0503020204020204" charset="-122"/>
              </a:endParaRPr>
            </a:p>
          </p:txBody>
        </p:sp>
      </p:grpSp>
      <p:grpSp>
        <p:nvGrpSpPr>
          <p:cNvPr id="5" name="组合 32"/>
          <p:cNvGrpSpPr/>
          <p:nvPr/>
        </p:nvGrpSpPr>
        <p:grpSpPr bwMode="auto">
          <a:xfrm>
            <a:off x="2939250" y="2570392"/>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srgbClr val="00B0F0"/>
                  </a:solidFill>
                  <a:latin typeface="Arial" panose="020B0604020202020204"/>
                  <a:ea typeface="微软雅黑" panose="020B0503020204020204" charset="-122"/>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black"/>
                    </a:solidFill>
                    <a:latin typeface="Arial" panose="020B0604020202020204"/>
                    <a:ea typeface="微软雅黑" panose="020B0503020204020204" charset="-122"/>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black"/>
                    </a:solidFill>
                    <a:latin typeface="Arial" panose="020B0604020202020204"/>
                    <a:ea typeface="微软雅黑" panose="020B0503020204020204" charset="-122"/>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fontAlgn="base">
                <a:lnSpc>
                  <a:spcPct val="130000"/>
                </a:lnSpc>
                <a:spcBef>
                  <a:spcPct val="0"/>
                </a:spcBef>
                <a:spcAft>
                  <a:spcPct val="0"/>
                </a:spcAft>
              </a:pPr>
              <a:r>
                <a:rPr lang="zh-CN" altLang="en-US" sz="2635" b="1">
                  <a:solidFill>
                    <a:srgbClr val="F8F8F8"/>
                  </a:solidFill>
                  <a:latin typeface="微软雅黑" panose="020B0503020204020204" charset="-122"/>
                  <a:ea typeface="微软雅黑" panose="020B0503020204020204" charset="-122"/>
                </a:rPr>
                <a:t>② </a:t>
              </a:r>
              <a:endParaRPr lang="en-US" altLang="zh-CN" sz="2635" b="1">
                <a:solidFill>
                  <a:srgbClr val="F8F8F8"/>
                </a:solidFill>
                <a:latin typeface="微软雅黑" panose="020B0503020204020204" charset="-122"/>
                <a:ea typeface="微软雅黑" panose="020B0503020204020204" charset="-122"/>
              </a:endParaRPr>
            </a:p>
            <a:p>
              <a:pPr algn="ctr" defTabSz="909320" fontAlgn="base">
                <a:lnSpc>
                  <a:spcPct val="130000"/>
                </a:lnSpc>
                <a:spcBef>
                  <a:spcPct val="0"/>
                </a:spcBef>
                <a:spcAft>
                  <a:spcPct val="0"/>
                </a:spcAft>
              </a:pPr>
              <a:r>
                <a:rPr lang="zh-CN" altLang="en-US" sz="1695" b="1">
                  <a:solidFill>
                    <a:srgbClr val="F8F8F8"/>
                  </a:solidFill>
                  <a:latin typeface="微软雅黑" panose="020B0503020204020204" charset="-122"/>
                  <a:ea typeface="微软雅黑" panose="020B0503020204020204" charset="-122"/>
                </a:rPr>
                <a:t>您的标题</a:t>
              </a:r>
              <a:endParaRPr lang="zh-CN" altLang="en-US" sz="1695" b="1">
                <a:solidFill>
                  <a:srgbClr val="F8F8F8"/>
                </a:solidFill>
                <a:latin typeface="Arial" panose="020B0604020202020204" pitchFamily="34" charset="0"/>
                <a:ea typeface="微软雅黑" panose="020B0503020204020204" charset="-122"/>
              </a:endParaRPr>
            </a:p>
          </p:txBody>
        </p:sp>
      </p:grpSp>
      <p:grpSp>
        <p:nvGrpSpPr>
          <p:cNvPr id="8" name="组合 39"/>
          <p:cNvGrpSpPr/>
          <p:nvPr/>
        </p:nvGrpSpPr>
        <p:grpSpPr bwMode="auto">
          <a:xfrm>
            <a:off x="2683923" y="1266879"/>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black"/>
                    </a:solidFill>
                    <a:latin typeface="Arial" panose="020B0604020202020204"/>
                    <a:ea typeface="微软雅黑" panose="020B0503020204020204" charset="-122"/>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black"/>
                    </a:solidFill>
                    <a:latin typeface="Arial" panose="020B0604020202020204"/>
                    <a:ea typeface="微软雅黑" panose="020B0503020204020204" charset="-122"/>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fontAlgn="base">
                <a:lnSpc>
                  <a:spcPct val="130000"/>
                </a:lnSpc>
                <a:spcBef>
                  <a:spcPct val="0"/>
                </a:spcBef>
                <a:spcAft>
                  <a:spcPct val="0"/>
                </a:spcAft>
              </a:pPr>
              <a:r>
                <a:rPr lang="zh-CN" altLang="en-US" sz="2635" b="1">
                  <a:solidFill>
                    <a:srgbClr val="F8F8F8"/>
                  </a:solidFill>
                  <a:latin typeface="微软雅黑" panose="020B0503020204020204" charset="-122"/>
                  <a:ea typeface="微软雅黑" panose="020B0503020204020204" charset="-122"/>
                </a:rPr>
                <a:t>③ </a:t>
              </a:r>
              <a:endParaRPr lang="en-US" altLang="zh-CN" sz="2635" b="1">
                <a:solidFill>
                  <a:srgbClr val="F8F8F8"/>
                </a:solidFill>
                <a:latin typeface="微软雅黑" panose="020B0503020204020204" charset="-122"/>
                <a:ea typeface="微软雅黑" panose="020B0503020204020204" charset="-122"/>
              </a:endParaRPr>
            </a:p>
            <a:p>
              <a:pPr algn="ctr" defTabSz="909320" fontAlgn="base">
                <a:lnSpc>
                  <a:spcPct val="130000"/>
                </a:lnSpc>
                <a:spcBef>
                  <a:spcPct val="0"/>
                </a:spcBef>
                <a:spcAft>
                  <a:spcPct val="0"/>
                </a:spcAft>
              </a:pPr>
              <a:r>
                <a:rPr lang="zh-CN" altLang="en-US" sz="1695" b="1">
                  <a:solidFill>
                    <a:srgbClr val="F8F8F8"/>
                  </a:solidFill>
                  <a:latin typeface="微软雅黑" panose="020B0503020204020204" charset="-122"/>
                  <a:ea typeface="微软雅黑" panose="020B0503020204020204" charset="-122"/>
                </a:rPr>
                <a:t>您的标题</a:t>
              </a:r>
              <a:endParaRPr lang="zh-CN" altLang="en-US" sz="1695" b="1">
                <a:solidFill>
                  <a:srgbClr val="F8F8F8"/>
                </a:solidFill>
                <a:latin typeface="Arial" panose="020B0604020202020204" pitchFamily="34" charset="0"/>
                <a:ea typeface="微软雅黑" panose="020B0503020204020204" charset="-122"/>
              </a:endParaRPr>
            </a:p>
          </p:txBody>
        </p:sp>
      </p:grpSp>
      <p:sp>
        <p:nvSpPr>
          <p:cNvPr id="69" name="矩形 68"/>
          <p:cNvSpPr/>
          <p:nvPr/>
        </p:nvSpPr>
        <p:spPr>
          <a:xfrm>
            <a:off x="4999786" y="3830604"/>
            <a:ext cx="3165460" cy="1146276"/>
          </a:xfrm>
          <a:prstGeom prst="rect">
            <a:avLst/>
          </a:prstGeom>
        </p:spPr>
        <p:txBody>
          <a:bodyPr>
            <a:spAutoFit/>
          </a:bodyPr>
          <a:lstStyle/>
          <a:p>
            <a:pPr defTabSz="910590">
              <a:lnSpc>
                <a:spcPct val="130000"/>
              </a:lnSpc>
              <a:defRPr/>
            </a:pPr>
            <a:r>
              <a:rPr lang="zh-CN" altLang="en-US" sz="1695" dirty="0">
                <a:solidFill>
                  <a:srgbClr val="00B0F0"/>
                </a:solidFill>
                <a:latin typeface="微软雅黑" panose="020B0503020204020204" charset="-122"/>
                <a:ea typeface="微软雅黑" panose="020B0503020204020204" charset="-122"/>
              </a:rPr>
              <a:t>单击填加标题</a:t>
            </a:r>
            <a:endParaRPr lang="en-US" altLang="zh-CN" sz="1695" dirty="0">
              <a:solidFill>
                <a:srgbClr val="00B0F0"/>
              </a:solidFill>
              <a:latin typeface="微软雅黑" panose="020B0503020204020204" charset="-122"/>
              <a:ea typeface="微软雅黑" panose="020B0503020204020204" charset="-122"/>
            </a:endParaRPr>
          </a:p>
          <a:p>
            <a:pPr defTabSz="910590">
              <a:lnSpc>
                <a:spcPct val="130000"/>
              </a:lnSpc>
              <a:defRPr/>
            </a:pPr>
            <a:r>
              <a:rPr lang="zh-CN" altLang="en-US" sz="1130" dirty="0">
                <a:solidFill>
                  <a:prstClr val="black">
                    <a:lumMod val="85000"/>
                    <a:lumOff val="15000"/>
                  </a:prstClr>
                </a:solidFill>
                <a:latin typeface="微软雅黑" panose="020B0503020204020204" charset="-122"/>
                <a:ea typeface="微软雅黑" panose="020B0503020204020204" charset="-122"/>
              </a:rPr>
              <a:t>这里输入文字这里输入文字这里输入文字这里输入文字这里输入文字这里输入文字</a:t>
            </a:r>
          </a:p>
          <a:p>
            <a:pPr defTabSz="910590">
              <a:lnSpc>
                <a:spcPct val="130000"/>
              </a:lnSpc>
              <a:defRPr/>
            </a:pPr>
            <a:endParaRPr lang="zh-CN" altLang="en-US" sz="1315" dirty="0">
              <a:solidFill>
                <a:prstClr val="black">
                  <a:lumMod val="85000"/>
                  <a:lumOff val="15000"/>
                </a:prstClr>
              </a:solidFill>
              <a:latin typeface="微软雅黑" panose="020B0503020204020204" charset="-122"/>
              <a:ea typeface="微软雅黑" panose="020B0503020204020204" charset="-122"/>
            </a:endParaRPr>
          </a:p>
        </p:txBody>
      </p:sp>
      <p:sp>
        <p:nvSpPr>
          <p:cNvPr id="70" name="矩形 69"/>
          <p:cNvSpPr/>
          <p:nvPr/>
        </p:nvSpPr>
        <p:spPr>
          <a:xfrm>
            <a:off x="6607900" y="1501303"/>
            <a:ext cx="2302425" cy="1372171"/>
          </a:xfrm>
          <a:prstGeom prst="rect">
            <a:avLst/>
          </a:prstGeom>
        </p:spPr>
        <p:txBody>
          <a:bodyPr>
            <a:spAutoFit/>
          </a:bodyPr>
          <a:lstStyle/>
          <a:p>
            <a:pPr defTabSz="910590">
              <a:lnSpc>
                <a:spcPct val="130000"/>
              </a:lnSpc>
              <a:defRPr/>
            </a:pPr>
            <a:r>
              <a:rPr lang="zh-CN" altLang="en-US" sz="1695" dirty="0">
                <a:solidFill>
                  <a:srgbClr val="FF6600"/>
                </a:solidFill>
                <a:latin typeface="微软雅黑" panose="020B0503020204020204" charset="-122"/>
                <a:ea typeface="微软雅黑" panose="020B0503020204020204" charset="-122"/>
              </a:rPr>
              <a:t>单击填加标题</a:t>
            </a:r>
            <a:endParaRPr lang="en-US" altLang="zh-CN" sz="1695" dirty="0">
              <a:solidFill>
                <a:srgbClr val="FF6600"/>
              </a:solidFill>
              <a:latin typeface="微软雅黑" panose="020B0503020204020204" charset="-122"/>
              <a:ea typeface="微软雅黑" panose="020B0503020204020204" charset="-122"/>
            </a:endParaRPr>
          </a:p>
          <a:p>
            <a:pPr defTabSz="910590">
              <a:lnSpc>
                <a:spcPct val="130000"/>
              </a:lnSpc>
              <a:defRPr/>
            </a:pPr>
            <a:r>
              <a:rPr lang="zh-CN" altLang="en-US" sz="1130" dirty="0">
                <a:solidFill>
                  <a:prstClr val="black">
                    <a:lumMod val="85000"/>
                    <a:lumOff val="15000"/>
                  </a:prstClr>
                </a:solidFill>
                <a:latin typeface="微软雅黑" panose="020B0503020204020204" charset="-122"/>
                <a:ea typeface="微软雅黑" panose="020B0503020204020204" charset="-122"/>
              </a:rPr>
              <a:t>这里输入文字这里输入文字这里输入文字这里输入文字这里输入文字这里输入文字</a:t>
            </a:r>
          </a:p>
          <a:p>
            <a:pPr defTabSz="910590">
              <a:lnSpc>
                <a:spcPct val="130000"/>
              </a:lnSpc>
              <a:defRPr/>
            </a:pPr>
            <a:endParaRPr lang="zh-CN" altLang="en-US" sz="1315" dirty="0">
              <a:solidFill>
                <a:prstClr val="black">
                  <a:lumMod val="85000"/>
                  <a:lumOff val="15000"/>
                </a:prstClr>
              </a:solidFill>
              <a:latin typeface="微软雅黑" panose="020B0503020204020204" charset="-122"/>
              <a:ea typeface="微软雅黑" panose="020B0503020204020204" charset="-122"/>
            </a:endParaRPr>
          </a:p>
        </p:txBody>
      </p:sp>
      <p:sp>
        <p:nvSpPr>
          <p:cNvPr id="71" name="矩形 70"/>
          <p:cNvSpPr/>
          <p:nvPr/>
        </p:nvSpPr>
        <p:spPr>
          <a:xfrm>
            <a:off x="511402" y="2261312"/>
            <a:ext cx="2303918" cy="1372171"/>
          </a:xfrm>
          <a:prstGeom prst="rect">
            <a:avLst/>
          </a:prstGeom>
        </p:spPr>
        <p:txBody>
          <a:bodyPr>
            <a:spAutoFit/>
          </a:bodyPr>
          <a:lstStyle/>
          <a:p>
            <a:pPr defTabSz="910590">
              <a:lnSpc>
                <a:spcPct val="130000"/>
              </a:lnSpc>
              <a:defRPr/>
            </a:pPr>
            <a:r>
              <a:rPr lang="zh-CN" altLang="en-US" sz="1695" dirty="0">
                <a:solidFill>
                  <a:srgbClr val="FF0000"/>
                </a:solidFill>
                <a:latin typeface="微软雅黑" panose="020B0503020204020204" charset="-122"/>
                <a:ea typeface="微软雅黑" panose="020B0503020204020204" charset="-122"/>
              </a:rPr>
              <a:t>单击填加标题</a:t>
            </a:r>
            <a:endParaRPr lang="en-US" altLang="zh-CN" sz="1695" dirty="0">
              <a:solidFill>
                <a:srgbClr val="FF0000"/>
              </a:solidFill>
              <a:latin typeface="微软雅黑" panose="020B0503020204020204" charset="-122"/>
              <a:ea typeface="微软雅黑" panose="020B0503020204020204" charset="-122"/>
            </a:endParaRPr>
          </a:p>
          <a:p>
            <a:pPr defTabSz="910590">
              <a:lnSpc>
                <a:spcPct val="130000"/>
              </a:lnSpc>
              <a:defRPr/>
            </a:pPr>
            <a:r>
              <a:rPr lang="zh-CN" altLang="en-US" sz="1130" dirty="0">
                <a:solidFill>
                  <a:prstClr val="black">
                    <a:lumMod val="85000"/>
                    <a:lumOff val="15000"/>
                  </a:prstClr>
                </a:solidFill>
                <a:latin typeface="微软雅黑" panose="020B0503020204020204" charset="-122"/>
                <a:ea typeface="微软雅黑" panose="020B0503020204020204" charset="-122"/>
              </a:rPr>
              <a:t>这里输入文字这里输入文字这里输入文字这里输入文字这里输入文字这里输入文字</a:t>
            </a:r>
          </a:p>
          <a:p>
            <a:pPr defTabSz="910590">
              <a:lnSpc>
                <a:spcPct val="130000"/>
              </a:lnSpc>
              <a:defRPr/>
            </a:pPr>
            <a:endParaRPr lang="zh-CN" altLang="en-US" sz="1315" dirty="0">
              <a:solidFill>
                <a:prstClr val="black">
                  <a:lumMod val="85000"/>
                  <a:lumOff val="15000"/>
                </a:prstClr>
              </a:solidFill>
              <a:latin typeface="微软雅黑" panose="020B0503020204020204" charset="-122"/>
              <a:ea typeface="微软雅黑" panose="020B0503020204020204" charset="-122"/>
            </a:endParaRPr>
          </a:p>
        </p:txBody>
      </p:sp>
      <p:sp>
        <p:nvSpPr>
          <p:cNvPr id="26"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27" name="组合 26"/>
          <p:cNvGrpSpPr/>
          <p:nvPr/>
        </p:nvGrpSpPr>
        <p:grpSpPr>
          <a:xfrm>
            <a:off x="331635" y="679277"/>
            <a:ext cx="8682581" cy="63818"/>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30" name="直接连接符 29"/>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a:off x="1" y="305046"/>
            <a:ext cx="603004" cy="332759"/>
            <a:chOff x="0" y="252065"/>
            <a:chExt cx="641111" cy="392113"/>
          </a:xfrm>
        </p:grpSpPr>
        <p:sp>
          <p:nvSpPr>
            <p:cNvPr id="3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7" name="五边形 3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par>
                          <p:cTn id="21" fill="hold">
                            <p:stCondLst>
                              <p:cond delay="1450"/>
                            </p:stCondLst>
                            <p:childTnLst>
                              <p:par>
                                <p:cTn id="22" presetID="23" presetClass="entr" presetSubtype="3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950"/>
                            </p:stCondLst>
                            <p:childTnLst>
                              <p:par>
                                <p:cTn id="29" presetID="23" presetClass="entr" presetSubtype="3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6*min(max(#ppt_w*#ppt_h,.3),1)-7.4)/-.7*#ppt_w"/>
                                          </p:val>
                                        </p:tav>
                                        <p:tav tm="100000">
                                          <p:val>
                                            <p:strVal val="#ppt_w"/>
                                          </p:val>
                                        </p:tav>
                                      </p:tavLst>
                                    </p:anim>
                                    <p:anim calcmode="lin" valueType="num">
                                      <p:cBhvr>
                                        <p:cTn id="32" dur="500" fill="hold"/>
                                        <p:tgtEl>
                                          <p:spTgt spid="5"/>
                                        </p:tgtEl>
                                        <p:attrNameLst>
                                          <p:attrName>ppt_h</p:attrName>
                                        </p:attrNameLst>
                                      </p:cBhvr>
                                      <p:tavLst>
                                        <p:tav tm="0">
                                          <p:val>
                                            <p:strVal val="(6*min(max(#ppt_w*#ppt_h,.3),1)-7.4)/-.7*#ppt_h"/>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450"/>
                            </p:stCondLst>
                            <p:childTnLst>
                              <p:par>
                                <p:cTn id="36" presetID="23" presetClass="entr" presetSubtype="3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6*min(max(#ppt_w*#ppt_h,.3),1)-7.4)/-.7*#ppt_w"/>
                                          </p:val>
                                        </p:tav>
                                        <p:tav tm="100000">
                                          <p:val>
                                            <p:strVal val="#ppt_w"/>
                                          </p:val>
                                        </p:tav>
                                      </p:tavLst>
                                    </p:anim>
                                    <p:anim calcmode="lin" valueType="num">
                                      <p:cBhvr>
                                        <p:cTn id="39" dur="500" fill="hold"/>
                                        <p:tgtEl>
                                          <p:spTgt spid="8"/>
                                        </p:tgtEl>
                                        <p:attrNameLst>
                                          <p:attrName>ppt_h</p:attrName>
                                        </p:attrNameLst>
                                      </p:cBhvr>
                                      <p:tavLst>
                                        <p:tav tm="0">
                                          <p:val>
                                            <p:strVal val="(6*min(max(#ppt_w*#ppt_h,.3),1)-7.4)/-.7*#ppt_h"/>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950"/>
                            </p:stCondLst>
                            <p:childTnLst>
                              <p:par>
                                <p:cTn id="43" presetID="2" presetClass="entr" presetSubtype="6" decel="10000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26"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ChangeArrowheads="1"/>
          </p:cNvSpPr>
          <p:nvPr/>
        </p:nvSpPr>
        <p:spPr bwMode="auto">
          <a:xfrm>
            <a:off x="2151618" y="1075622"/>
            <a:ext cx="1469251" cy="1481197"/>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9" name="Freeform 6"/>
          <p:cNvSpPr>
            <a:spLocks noChangeArrowheads="1"/>
          </p:cNvSpPr>
          <p:nvPr/>
        </p:nvSpPr>
        <p:spPr bwMode="auto">
          <a:xfrm>
            <a:off x="4124058" y="1109965"/>
            <a:ext cx="1472238" cy="1482689"/>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5" name="Freeform 7"/>
          <p:cNvSpPr>
            <a:spLocks noChangeArrowheads="1"/>
          </p:cNvSpPr>
          <p:nvPr/>
        </p:nvSpPr>
        <p:spPr bwMode="auto">
          <a:xfrm>
            <a:off x="6184593" y="1092047"/>
            <a:ext cx="1472238" cy="1484183"/>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6" name="Freeform 378"/>
          <p:cNvSpPr>
            <a:spLocks noChangeArrowheads="1"/>
          </p:cNvSpPr>
          <p:nvPr/>
        </p:nvSpPr>
        <p:spPr bwMode="auto">
          <a:xfrm>
            <a:off x="1273650" y="2770338"/>
            <a:ext cx="822721" cy="209040"/>
          </a:xfrm>
          <a:custGeom>
            <a:avLst/>
            <a:gdLst>
              <a:gd name="T0" fmla="*/ 874802 w 255"/>
              <a:gd name="T1" fmla="*/ 112831 h 65"/>
              <a:gd name="T2" fmla="*/ 819912 w 255"/>
              <a:gd name="T3" fmla="*/ 0 h 65"/>
              <a:gd name="T4" fmla="*/ 58320 w 255"/>
              <a:gd name="T5" fmla="*/ 0 h 65"/>
              <a:gd name="T6" fmla="*/ 0 w 255"/>
              <a:gd name="T7" fmla="*/ 112831 h 65"/>
              <a:gd name="T8" fmla="*/ 0 w 255"/>
              <a:gd name="T9" fmla="*/ 112831 h 65"/>
              <a:gd name="T10" fmla="*/ 58320 w 255"/>
              <a:gd name="T11" fmla="*/ 222243 h 65"/>
              <a:gd name="T12" fmla="*/ 819912 w 255"/>
              <a:gd name="T13" fmla="*/ 222243 h 65"/>
              <a:gd name="T14" fmla="*/ 874802 w 255"/>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7" name="Freeform 379"/>
          <p:cNvSpPr>
            <a:spLocks noChangeArrowheads="1"/>
          </p:cNvSpPr>
          <p:nvPr/>
        </p:nvSpPr>
        <p:spPr bwMode="auto">
          <a:xfrm>
            <a:off x="2118769" y="2770338"/>
            <a:ext cx="827201" cy="209040"/>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8" name="Freeform 380"/>
          <p:cNvSpPr>
            <a:spLocks noChangeArrowheads="1"/>
          </p:cNvSpPr>
          <p:nvPr/>
        </p:nvSpPr>
        <p:spPr bwMode="auto">
          <a:xfrm>
            <a:off x="2842942" y="2770338"/>
            <a:ext cx="1333376" cy="209040"/>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 name="Freeform 381"/>
          <p:cNvSpPr>
            <a:spLocks noChangeArrowheads="1"/>
          </p:cNvSpPr>
          <p:nvPr/>
        </p:nvSpPr>
        <p:spPr bwMode="auto">
          <a:xfrm>
            <a:off x="3828416" y="2770338"/>
            <a:ext cx="1331882" cy="209040"/>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 name="Freeform 382"/>
          <p:cNvSpPr>
            <a:spLocks noChangeArrowheads="1"/>
          </p:cNvSpPr>
          <p:nvPr/>
        </p:nvSpPr>
        <p:spPr bwMode="auto">
          <a:xfrm>
            <a:off x="5034874" y="2770338"/>
            <a:ext cx="2529382" cy="209040"/>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 name="Oval 414"/>
          <p:cNvSpPr>
            <a:spLocks noChangeArrowheads="1"/>
          </p:cNvSpPr>
          <p:nvPr/>
        </p:nvSpPr>
        <p:spPr bwMode="auto">
          <a:xfrm>
            <a:off x="6241333" y="2664325"/>
            <a:ext cx="452422" cy="44943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zh-CN" sz="1785">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2" name="Oval 415"/>
          <p:cNvSpPr>
            <a:spLocks noChangeArrowheads="1"/>
          </p:cNvSpPr>
          <p:nvPr/>
        </p:nvSpPr>
        <p:spPr bwMode="auto">
          <a:xfrm>
            <a:off x="6374223" y="2782283"/>
            <a:ext cx="186642" cy="185150"/>
          </a:xfrm>
          <a:prstGeom prst="ellipse">
            <a:avLst/>
          </a:pr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zh-CN" sz="113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3" name="Oval 416"/>
          <p:cNvSpPr>
            <a:spLocks noChangeArrowheads="1"/>
          </p:cNvSpPr>
          <p:nvPr/>
        </p:nvSpPr>
        <p:spPr bwMode="auto">
          <a:xfrm>
            <a:off x="4043428" y="2650888"/>
            <a:ext cx="450929" cy="4494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zh-CN" sz="1785">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4" name="Oval 417"/>
          <p:cNvSpPr>
            <a:spLocks noChangeArrowheads="1"/>
          </p:cNvSpPr>
          <p:nvPr/>
        </p:nvSpPr>
        <p:spPr bwMode="auto">
          <a:xfrm>
            <a:off x="4176319" y="2782283"/>
            <a:ext cx="186642" cy="185150"/>
          </a:xfrm>
          <a:prstGeom prst="ellipse">
            <a:avLst/>
          </a:pr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zh-CN" sz="113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5" name="Oval 416"/>
          <p:cNvSpPr>
            <a:spLocks noChangeArrowheads="1"/>
          </p:cNvSpPr>
          <p:nvPr/>
        </p:nvSpPr>
        <p:spPr bwMode="auto">
          <a:xfrm>
            <a:off x="1878373" y="2650888"/>
            <a:ext cx="450929" cy="4494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zh-CN" sz="1785">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7" name="Oval 417"/>
          <p:cNvSpPr>
            <a:spLocks noChangeArrowheads="1"/>
          </p:cNvSpPr>
          <p:nvPr/>
        </p:nvSpPr>
        <p:spPr bwMode="auto">
          <a:xfrm>
            <a:off x="2011263" y="2782283"/>
            <a:ext cx="188136" cy="185150"/>
          </a:xfrm>
          <a:prstGeom prst="ellipse">
            <a:avLst/>
          </a:pr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909320" fontAlgn="base">
              <a:spcBef>
                <a:spcPct val="0"/>
              </a:spcBef>
              <a:spcAft>
                <a:spcPct val="0"/>
              </a:spcAft>
            </a:pPr>
            <a:endParaRPr lang="zh-CN" altLang="zh-CN" sz="113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8" name="TextBox 692"/>
          <p:cNvSpPr>
            <a:spLocks noChangeArrowheads="1"/>
          </p:cNvSpPr>
          <p:nvPr/>
        </p:nvSpPr>
        <p:spPr bwMode="auto">
          <a:xfrm>
            <a:off x="2293466" y="1369771"/>
            <a:ext cx="854807"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909320" fontAlgn="base">
              <a:spcBef>
                <a:spcPct val="0"/>
              </a:spcBef>
              <a:spcAft>
                <a:spcPct val="0"/>
              </a:spcAft>
            </a:pPr>
            <a:r>
              <a:rPr lang="zh-CN" altLang="en-US" sz="1410">
                <a:solidFill>
                  <a:srgbClr val="FFFFFF"/>
                </a:solidFill>
                <a:latin typeface="微软雅黑" panose="020B0503020204020204" charset="-122"/>
                <a:ea typeface="微软雅黑" panose="020B0503020204020204" charset="-122"/>
                <a:sym typeface="Arial" panose="020B0604020202020204" pitchFamily="34" charset="0"/>
              </a:rPr>
              <a:t>添加标题</a:t>
            </a:r>
          </a:p>
        </p:txBody>
      </p:sp>
      <p:sp>
        <p:nvSpPr>
          <p:cNvPr id="49" name="矩形 1"/>
          <p:cNvSpPr>
            <a:spLocks noChangeArrowheads="1"/>
          </p:cNvSpPr>
          <p:nvPr/>
        </p:nvSpPr>
        <p:spPr bwMode="auto">
          <a:xfrm>
            <a:off x="2206863" y="1778892"/>
            <a:ext cx="1351294" cy="5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endParaRPr lang="zh-CN" altLang="en-US" sz="845" dirty="0">
              <a:solidFill>
                <a:srgbClr val="242D3C"/>
              </a:solidFill>
              <a:latin typeface="微软雅黑" panose="020B0503020204020204" charset="-122"/>
              <a:ea typeface="微软雅黑" panose="020B0503020204020204" charset="-122"/>
              <a:sym typeface="微软雅黑" panose="020B0503020204020204" charset="-122"/>
            </a:endParaRPr>
          </a:p>
        </p:txBody>
      </p:sp>
      <p:sp>
        <p:nvSpPr>
          <p:cNvPr id="50" name="TextBox 692"/>
          <p:cNvSpPr>
            <a:spLocks noChangeArrowheads="1"/>
          </p:cNvSpPr>
          <p:nvPr/>
        </p:nvSpPr>
        <p:spPr bwMode="auto">
          <a:xfrm>
            <a:off x="4261427" y="1369771"/>
            <a:ext cx="854807"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909320" fontAlgn="base">
              <a:spcBef>
                <a:spcPct val="0"/>
              </a:spcBef>
              <a:spcAft>
                <a:spcPct val="0"/>
              </a:spcAft>
            </a:pPr>
            <a:r>
              <a:rPr lang="zh-CN" altLang="en-US" sz="1410">
                <a:solidFill>
                  <a:srgbClr val="FFFFFF"/>
                </a:solidFill>
                <a:latin typeface="微软雅黑" panose="020B0503020204020204" charset="-122"/>
                <a:ea typeface="微软雅黑" panose="020B0503020204020204" charset="-122"/>
                <a:sym typeface="Arial" panose="020B0604020202020204" pitchFamily="34" charset="0"/>
              </a:rPr>
              <a:t>添加标题</a:t>
            </a:r>
          </a:p>
        </p:txBody>
      </p:sp>
      <p:sp>
        <p:nvSpPr>
          <p:cNvPr id="51" name="矩形 1"/>
          <p:cNvSpPr>
            <a:spLocks noChangeArrowheads="1"/>
          </p:cNvSpPr>
          <p:nvPr/>
        </p:nvSpPr>
        <p:spPr bwMode="auto">
          <a:xfrm>
            <a:off x="4176318" y="1778892"/>
            <a:ext cx="1349800" cy="5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endParaRPr lang="zh-CN" altLang="en-US" sz="845" dirty="0">
              <a:solidFill>
                <a:srgbClr val="242D3C"/>
              </a:solidFill>
              <a:latin typeface="微软雅黑" panose="020B0503020204020204" charset="-122"/>
              <a:ea typeface="微软雅黑" panose="020B0503020204020204" charset="-122"/>
              <a:sym typeface="微软雅黑" panose="020B0503020204020204" charset="-122"/>
            </a:endParaRPr>
          </a:p>
        </p:txBody>
      </p:sp>
      <p:sp>
        <p:nvSpPr>
          <p:cNvPr id="52" name="TextBox 692"/>
          <p:cNvSpPr>
            <a:spLocks noChangeArrowheads="1"/>
          </p:cNvSpPr>
          <p:nvPr/>
        </p:nvSpPr>
        <p:spPr bwMode="auto">
          <a:xfrm>
            <a:off x="6327935" y="1369771"/>
            <a:ext cx="854807"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909320" fontAlgn="base">
              <a:spcBef>
                <a:spcPct val="0"/>
              </a:spcBef>
              <a:spcAft>
                <a:spcPct val="0"/>
              </a:spcAft>
            </a:pPr>
            <a:r>
              <a:rPr lang="zh-CN" altLang="en-US" sz="1410">
                <a:solidFill>
                  <a:srgbClr val="FFFFFF"/>
                </a:solidFill>
                <a:latin typeface="微软雅黑" panose="020B0503020204020204" charset="-122"/>
                <a:ea typeface="微软雅黑" panose="020B0503020204020204" charset="-122"/>
                <a:sym typeface="Arial" panose="020B0604020202020204" pitchFamily="34" charset="0"/>
              </a:rPr>
              <a:t>添加标题</a:t>
            </a:r>
          </a:p>
        </p:txBody>
      </p:sp>
      <p:sp>
        <p:nvSpPr>
          <p:cNvPr id="53" name="矩形 1"/>
          <p:cNvSpPr>
            <a:spLocks noChangeArrowheads="1"/>
          </p:cNvSpPr>
          <p:nvPr/>
        </p:nvSpPr>
        <p:spPr bwMode="auto">
          <a:xfrm>
            <a:off x="6242826" y="1778892"/>
            <a:ext cx="1349800" cy="5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845" dirty="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845" dirty="0">
              <a:solidFill>
                <a:srgbClr val="FFFF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endParaRPr lang="zh-CN" altLang="en-US" sz="845" dirty="0">
              <a:solidFill>
                <a:srgbClr val="242D3C"/>
              </a:solidFill>
              <a:latin typeface="微软雅黑" panose="020B0503020204020204" charset="-122"/>
              <a:ea typeface="微软雅黑" panose="020B0503020204020204" charset="-122"/>
              <a:sym typeface="微软雅黑" panose="020B0503020204020204" charset="-122"/>
            </a:endParaRPr>
          </a:p>
        </p:txBody>
      </p:sp>
      <p:sp>
        <p:nvSpPr>
          <p:cNvPr id="54" name="TextBox 692"/>
          <p:cNvSpPr>
            <a:spLocks noChangeArrowheads="1"/>
          </p:cNvSpPr>
          <p:nvPr/>
        </p:nvSpPr>
        <p:spPr bwMode="auto">
          <a:xfrm>
            <a:off x="1379663" y="3346692"/>
            <a:ext cx="1720429" cy="54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909320" fontAlgn="base">
              <a:spcBef>
                <a:spcPct val="0"/>
              </a:spcBef>
              <a:spcAft>
                <a:spcPct val="0"/>
              </a:spcAft>
            </a:pPr>
            <a:r>
              <a:rPr lang="zh-CN" altLang="en-US" sz="3105" b="1">
                <a:solidFill>
                  <a:srgbClr val="284848"/>
                </a:solidFill>
                <a:latin typeface="微软雅黑" panose="020B0503020204020204" charset="-122"/>
                <a:ea typeface="微软雅黑" panose="020B0503020204020204" charset="-122"/>
                <a:sym typeface="Arial" panose="020B0604020202020204" pitchFamily="34" charset="0"/>
              </a:rPr>
              <a:t>添加标题</a:t>
            </a:r>
          </a:p>
        </p:txBody>
      </p:sp>
      <p:sp>
        <p:nvSpPr>
          <p:cNvPr id="55" name="矩形 1"/>
          <p:cNvSpPr>
            <a:spLocks noChangeArrowheads="1"/>
          </p:cNvSpPr>
          <p:nvPr/>
        </p:nvSpPr>
        <p:spPr bwMode="auto">
          <a:xfrm>
            <a:off x="3487980" y="3430307"/>
            <a:ext cx="4076277" cy="49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909320" fontAlgn="base">
              <a:spcBef>
                <a:spcPct val="0"/>
              </a:spcBef>
              <a:spcAft>
                <a:spcPct val="0"/>
              </a:spcAft>
            </a:pPr>
            <a:r>
              <a:rPr lang="zh-CN" altLang="en-US" sz="940" dirty="0">
                <a:solidFill>
                  <a:prstClr val="black"/>
                </a:solidFill>
                <a:latin typeface="微软雅黑" panose="020B0503020204020204" charset="-122"/>
                <a:ea typeface="微软雅黑" panose="020B0503020204020204" charset="-122"/>
                <a:sym typeface="微软雅黑" panose="020B0503020204020204" charset="-122"/>
              </a:rPr>
              <a:t>请在这里输入您要的内容请在这里输入您要的内容请在这里输入您要的内容</a:t>
            </a:r>
            <a:endParaRPr lang="en-US" altLang="zh-CN" sz="940" dirty="0">
              <a:solidFill>
                <a:prstClr val="black"/>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940" dirty="0">
                <a:solidFill>
                  <a:prstClr val="black"/>
                </a:solidFill>
                <a:latin typeface="微软雅黑" panose="020B0503020204020204" charset="-122"/>
                <a:ea typeface="微软雅黑" panose="020B0503020204020204" charset="-122"/>
                <a:sym typeface="微软雅黑" panose="020B0503020204020204" charset="-122"/>
              </a:rPr>
              <a:t>请在这里输入您要的内容请在这里输入您要的内容请在这里输入您要的内容</a:t>
            </a:r>
            <a:endParaRPr lang="en-US" altLang="zh-CN" sz="940" dirty="0">
              <a:solidFill>
                <a:prstClr val="black"/>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940" dirty="0">
                <a:solidFill>
                  <a:prstClr val="black"/>
                </a:solidFill>
                <a:latin typeface="微软雅黑" panose="020B0503020204020204" charset="-122"/>
                <a:ea typeface="微软雅黑" panose="020B0503020204020204" charset="-122"/>
                <a:sym typeface="微软雅黑" panose="020B0503020204020204" charset="-122"/>
              </a:rPr>
              <a:t>请在这里输入您要的内容请在这里输入您要的内容请在这里输入您要的内容</a:t>
            </a:r>
            <a:endParaRPr lang="en-US" altLang="zh-CN" sz="940" dirty="0">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56" name="直接连接符 31"/>
          <p:cNvSpPr>
            <a:spLocks noChangeShapeType="1"/>
          </p:cNvSpPr>
          <p:nvPr/>
        </p:nvSpPr>
        <p:spPr bwMode="auto">
          <a:xfrm>
            <a:off x="2280028" y="1731112"/>
            <a:ext cx="1196006"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7" name="直接连接符 32"/>
          <p:cNvSpPr>
            <a:spLocks noChangeShapeType="1"/>
          </p:cNvSpPr>
          <p:nvPr/>
        </p:nvSpPr>
        <p:spPr bwMode="auto">
          <a:xfrm>
            <a:off x="4242016" y="1731112"/>
            <a:ext cx="1194513"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8" name="直接连接符 33"/>
          <p:cNvSpPr>
            <a:spLocks noChangeShapeType="1"/>
          </p:cNvSpPr>
          <p:nvPr/>
        </p:nvSpPr>
        <p:spPr bwMode="auto">
          <a:xfrm>
            <a:off x="6295086" y="1731112"/>
            <a:ext cx="1196007"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4495" tIns="32247" rIns="64495" bIns="3224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7"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28" name="组合 27"/>
          <p:cNvGrpSpPr/>
          <p:nvPr/>
        </p:nvGrpSpPr>
        <p:grpSpPr>
          <a:xfrm>
            <a:off x="331635" y="679277"/>
            <a:ext cx="8682581" cy="63818"/>
            <a:chOff x="288133" y="483063"/>
            <a:chExt cx="8772740" cy="64666"/>
          </a:xfrm>
        </p:grpSpPr>
        <p:sp>
          <p:nvSpPr>
            <p:cNvPr id="29" name="任意多边形 2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30" name="直接连接符 29"/>
            <p:cNvCxnSpPr>
              <a:stCxn id="2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1" y="305046"/>
            <a:ext cx="603004" cy="332759"/>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3"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4" name="五边形 33"/>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7"/>
                                        </p:tgtEl>
                                      </p:cBhvr>
                                    </p:animEffect>
                                  </p:childTnLst>
                                </p:cTn>
                              </p:par>
                            </p:childTnLst>
                          </p:cTn>
                        </p:par>
                        <p:par>
                          <p:cTn id="21" fill="hold">
                            <p:stCondLst>
                              <p:cond delay="145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195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par>
                          <p:cTn id="43" fill="hold">
                            <p:stCondLst>
                              <p:cond delay="245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2950"/>
                            </p:stCondLst>
                            <p:childTnLst>
                              <p:par>
                                <p:cTn id="50" presetID="14"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par>
                          <p:cTn id="53" fill="hold">
                            <p:stCondLst>
                              <p:cond delay="345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3950"/>
                            </p:stCondLst>
                            <p:childTnLst>
                              <p:par>
                                <p:cTn id="64" presetID="53" presetClass="entr" presetSubtype="16"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par>
                          <p:cTn id="69" fill="hold">
                            <p:stCondLst>
                              <p:cond delay="445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4950"/>
                            </p:stCondLst>
                            <p:childTnLst>
                              <p:par>
                                <p:cTn id="76" presetID="14" presetClass="entr" presetSubtype="1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500"/>
                                        <p:tgtEl>
                                          <p:spTgt spid="19"/>
                                        </p:tgtEl>
                                      </p:cBhvr>
                                    </p:animEffect>
                                  </p:childTnLst>
                                </p:cTn>
                              </p:par>
                            </p:childTnLst>
                          </p:cTn>
                        </p:par>
                        <p:par>
                          <p:cTn id="79" fill="hold">
                            <p:stCondLst>
                              <p:cond delay="545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5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645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6950"/>
                            </p:stCondLst>
                            <p:childTnLst>
                              <p:par>
                                <p:cTn id="102" presetID="14" presetClass="entr" presetSubtype="10"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randombar(horizontal)">
                                      <p:cBhvr>
                                        <p:cTn id="104" dur="500"/>
                                        <p:tgtEl>
                                          <p:spTgt spid="35"/>
                                        </p:tgtEl>
                                      </p:cBhvr>
                                    </p:animEffect>
                                  </p:childTnLst>
                                </p:cTn>
                              </p:par>
                            </p:childTnLst>
                          </p:cTn>
                        </p:par>
                        <p:par>
                          <p:cTn id="105" fill="hold">
                            <p:stCondLst>
                              <p:cond delay="7450"/>
                            </p:stCondLst>
                            <p:childTnLst>
                              <p:par>
                                <p:cTn id="106" presetID="22" presetClass="entr" presetSubtype="8"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left)">
                                      <p:cBhvr>
                                        <p:cTn id="108" dur="500"/>
                                        <p:tgtEl>
                                          <p:spTgt spid="58"/>
                                        </p:tgtEl>
                                      </p:cBhvr>
                                    </p:animEffect>
                                  </p:childTnLst>
                                </p:cTn>
                              </p:par>
                            </p:childTnLst>
                          </p:cTn>
                        </p:par>
                        <p:par>
                          <p:cTn id="109" fill="hold">
                            <p:stCondLst>
                              <p:cond delay="7950"/>
                            </p:stCondLst>
                            <p:childTnLst>
                              <p:par>
                                <p:cTn id="110" presetID="22" presetClass="entr" presetSubtype="8"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childTnLst>
                          </p:cTn>
                        </p:par>
                        <p:par>
                          <p:cTn id="113" fill="hold">
                            <p:stCondLst>
                              <p:cond delay="8450"/>
                            </p:stCondLst>
                            <p:childTnLst>
                              <p:par>
                                <p:cTn id="114" presetID="22" presetClass="entr" presetSubtype="8"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left)">
                                      <p:cBhvr>
                                        <p:cTn id="116" dur="500"/>
                                        <p:tgtEl>
                                          <p:spTgt spid="52"/>
                                        </p:tgtEl>
                                      </p:cBhvr>
                                    </p:animEffect>
                                  </p:childTnLst>
                                </p:cTn>
                              </p:par>
                            </p:childTnLst>
                          </p:cTn>
                        </p:par>
                        <p:par>
                          <p:cTn id="117" fill="hold">
                            <p:stCondLst>
                              <p:cond delay="8950"/>
                            </p:stCondLst>
                            <p:childTnLst>
                              <p:par>
                                <p:cTn id="118" presetID="53" presetClass="entr" presetSubtype="16"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500" fill="hold"/>
                                        <p:tgtEl>
                                          <p:spTgt spid="54"/>
                                        </p:tgtEl>
                                        <p:attrNameLst>
                                          <p:attrName>ppt_w</p:attrName>
                                        </p:attrNameLst>
                                      </p:cBhvr>
                                      <p:tavLst>
                                        <p:tav tm="0">
                                          <p:val>
                                            <p:fltVal val="0"/>
                                          </p:val>
                                        </p:tav>
                                        <p:tav tm="100000">
                                          <p:val>
                                            <p:strVal val="#ppt_w"/>
                                          </p:val>
                                        </p:tav>
                                      </p:tavLst>
                                    </p:anim>
                                    <p:anim calcmode="lin" valueType="num">
                                      <p:cBhvr>
                                        <p:cTn id="121" dur="500" fill="hold"/>
                                        <p:tgtEl>
                                          <p:spTgt spid="54"/>
                                        </p:tgtEl>
                                        <p:attrNameLst>
                                          <p:attrName>ppt_h</p:attrName>
                                        </p:attrNameLst>
                                      </p:cBhvr>
                                      <p:tavLst>
                                        <p:tav tm="0">
                                          <p:val>
                                            <p:fltVal val="0"/>
                                          </p:val>
                                        </p:tav>
                                        <p:tav tm="100000">
                                          <p:val>
                                            <p:strVal val="#ppt_h"/>
                                          </p:val>
                                        </p:tav>
                                      </p:tavLst>
                                    </p:anim>
                                    <p:animEffect transition="in" filter="fade">
                                      <p:cBhvr>
                                        <p:cTn id="122" dur="500"/>
                                        <p:tgtEl>
                                          <p:spTgt spid="54"/>
                                        </p:tgtEl>
                                      </p:cBhvr>
                                    </p:animEffect>
                                  </p:childTnLst>
                                </p:cTn>
                              </p:par>
                            </p:childTnLst>
                          </p:cTn>
                        </p:par>
                        <p:par>
                          <p:cTn id="123" fill="hold">
                            <p:stCondLst>
                              <p:cond delay="945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55"/>
                                        </p:tgtEl>
                                        <p:attrNameLst>
                                          <p:attrName>style.visibility</p:attrName>
                                        </p:attrNameLst>
                                      </p:cBhvr>
                                      <p:to>
                                        <p:strVal val="visible"/>
                                      </p:to>
                                    </p:set>
                                    <p:anim calcmode="lin" valueType="num">
                                      <p:cBhvr>
                                        <p:cTn id="12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55"/>
                                        </p:tgtEl>
                                        <p:attrNameLst>
                                          <p:attrName>ppt_y</p:attrName>
                                        </p:attrNameLst>
                                      </p:cBhvr>
                                      <p:tavLst>
                                        <p:tav tm="0">
                                          <p:val>
                                            <p:strVal val="#ppt_y"/>
                                          </p:val>
                                        </p:tav>
                                        <p:tav tm="100000">
                                          <p:val>
                                            <p:strVal val="#ppt_y"/>
                                          </p:val>
                                        </p:tav>
                                      </p:tavLst>
                                    </p:anim>
                                    <p:anim calcmode="lin" valueType="num">
                                      <p:cBhvr>
                                        <p:cTn id="12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animBg="1"/>
      <p:bldP spid="2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252342" y="880022"/>
            <a:ext cx="5116996" cy="4382371"/>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78848" tIns="39425" rIns="78848" bIns="39425" anchor="ctr"/>
          <a:lstStyle/>
          <a:p>
            <a:pPr algn="ctr" defTabSz="910590" fontAlgn="base">
              <a:spcBef>
                <a:spcPct val="0"/>
              </a:spcBef>
              <a:spcAft>
                <a:spcPct val="0"/>
              </a:spcAft>
              <a:defRPr/>
            </a:pPr>
            <a:endParaRPr lang="zh-CN" altLang="en-US" sz="1600" b="1" kern="0">
              <a:solidFill>
                <a:srgbClr val="000000"/>
              </a:solidFill>
              <a:latin typeface="微软雅黑" panose="020B0503020204020204" charset="-122"/>
              <a:ea typeface="微软雅黑" panose="020B0503020204020204" charset="-122"/>
            </a:endParaRPr>
          </a:p>
        </p:txBody>
      </p:sp>
      <p:sp>
        <p:nvSpPr>
          <p:cNvPr id="30" name="圆角矩形 29"/>
          <p:cNvSpPr/>
          <p:nvPr/>
        </p:nvSpPr>
        <p:spPr>
          <a:xfrm>
            <a:off x="1691731" y="3567677"/>
            <a:ext cx="1996330" cy="368806"/>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a:solidFill>
                  <a:prstClr val="white"/>
                </a:solidFill>
                <a:latin typeface="微软雅黑" panose="020B0503020204020204" charset="-122"/>
                <a:ea typeface="微软雅黑" panose="020B0503020204020204" charset="-122"/>
              </a:rPr>
              <a:t>2012</a:t>
            </a:r>
            <a:r>
              <a:rPr lang="zh-CN" altLang="en-US" sz="1600" dirty="0">
                <a:solidFill>
                  <a:prstClr val="white"/>
                </a:solidFill>
                <a:latin typeface="微软雅黑" panose="020B0503020204020204" charset="-122"/>
                <a:ea typeface="微软雅黑" panose="020B0503020204020204" charset="-122"/>
              </a:rPr>
              <a:t>年</a:t>
            </a:r>
            <a:r>
              <a:rPr lang="en-US" altLang="zh-CN" sz="1600" dirty="0">
                <a:solidFill>
                  <a:prstClr val="white"/>
                </a:solidFill>
                <a:latin typeface="微软雅黑" panose="020B0503020204020204" charset="-122"/>
                <a:ea typeface="微软雅黑" panose="020B0503020204020204" charset="-122"/>
              </a:rPr>
              <a:t>4</a:t>
            </a:r>
            <a:r>
              <a:rPr lang="zh-CN" altLang="en-US" sz="1600" dirty="0">
                <a:solidFill>
                  <a:prstClr val="white"/>
                </a:solidFill>
                <a:latin typeface="微软雅黑" panose="020B0503020204020204" charset="-122"/>
                <a:ea typeface="微软雅黑" panose="020B0503020204020204" charset="-122"/>
              </a:rPr>
              <a:t>月</a:t>
            </a:r>
          </a:p>
        </p:txBody>
      </p:sp>
      <p:sp>
        <p:nvSpPr>
          <p:cNvPr id="31" name="圆角矩形 30"/>
          <p:cNvSpPr/>
          <p:nvPr/>
        </p:nvSpPr>
        <p:spPr>
          <a:xfrm>
            <a:off x="2529382" y="2770338"/>
            <a:ext cx="1996331" cy="370299"/>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a:solidFill>
                  <a:prstClr val="white"/>
                </a:solidFill>
                <a:latin typeface="微软雅黑" panose="020B0503020204020204" charset="-122"/>
                <a:ea typeface="微软雅黑" panose="020B0503020204020204" charset="-122"/>
              </a:rPr>
              <a:t>2013</a:t>
            </a:r>
            <a:r>
              <a:rPr lang="zh-CN" altLang="en-US" sz="1600" dirty="0">
                <a:solidFill>
                  <a:prstClr val="white"/>
                </a:solidFill>
                <a:latin typeface="微软雅黑" panose="020B0503020204020204" charset="-122"/>
                <a:ea typeface="微软雅黑" panose="020B0503020204020204" charset="-122"/>
              </a:rPr>
              <a:t>年</a:t>
            </a:r>
            <a:r>
              <a:rPr lang="en-US" altLang="zh-CN" sz="1600" dirty="0">
                <a:solidFill>
                  <a:prstClr val="white"/>
                </a:solidFill>
                <a:latin typeface="微软雅黑" panose="020B0503020204020204" charset="-122"/>
                <a:ea typeface="微软雅黑" panose="020B0503020204020204" charset="-122"/>
              </a:rPr>
              <a:t>5</a:t>
            </a:r>
            <a:r>
              <a:rPr lang="zh-CN" altLang="en-US" sz="1600" dirty="0">
                <a:solidFill>
                  <a:prstClr val="white"/>
                </a:solidFill>
                <a:latin typeface="微软雅黑" panose="020B0503020204020204" charset="-122"/>
                <a:ea typeface="微软雅黑" panose="020B0503020204020204" charset="-122"/>
              </a:rPr>
              <a:t>月</a:t>
            </a:r>
          </a:p>
        </p:txBody>
      </p:sp>
      <p:sp>
        <p:nvSpPr>
          <p:cNvPr id="32" name="圆角矩形 31"/>
          <p:cNvSpPr/>
          <p:nvPr/>
        </p:nvSpPr>
        <p:spPr>
          <a:xfrm>
            <a:off x="3152023" y="2002864"/>
            <a:ext cx="1996330" cy="370299"/>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a:solidFill>
                  <a:prstClr val="white"/>
                </a:solidFill>
                <a:latin typeface="微软雅黑" panose="020B0503020204020204" charset="-122"/>
                <a:ea typeface="微软雅黑" panose="020B0503020204020204" charset="-122"/>
              </a:rPr>
              <a:t>2014</a:t>
            </a:r>
            <a:r>
              <a:rPr lang="zh-CN" altLang="en-US" sz="1600" dirty="0">
                <a:solidFill>
                  <a:prstClr val="white"/>
                </a:solidFill>
                <a:latin typeface="微软雅黑" panose="020B0503020204020204" charset="-122"/>
                <a:ea typeface="微软雅黑" panose="020B0503020204020204" charset="-122"/>
              </a:rPr>
              <a:t>年</a:t>
            </a:r>
            <a:r>
              <a:rPr lang="en-US" altLang="zh-CN" sz="1600" dirty="0">
                <a:solidFill>
                  <a:prstClr val="white"/>
                </a:solidFill>
                <a:latin typeface="微软雅黑" panose="020B0503020204020204" charset="-122"/>
                <a:ea typeface="微软雅黑" panose="020B0503020204020204" charset="-122"/>
              </a:rPr>
              <a:t>6</a:t>
            </a:r>
            <a:r>
              <a:rPr lang="zh-CN" altLang="en-US" sz="1600" dirty="0">
                <a:solidFill>
                  <a:prstClr val="white"/>
                </a:solidFill>
                <a:latin typeface="微软雅黑" panose="020B0503020204020204" charset="-122"/>
                <a:ea typeface="微软雅黑" panose="020B0503020204020204" charset="-122"/>
              </a:rPr>
              <a:t>月</a:t>
            </a:r>
          </a:p>
        </p:txBody>
      </p:sp>
      <p:sp>
        <p:nvSpPr>
          <p:cNvPr id="33" name="圆角矩形 32"/>
          <p:cNvSpPr/>
          <p:nvPr/>
        </p:nvSpPr>
        <p:spPr>
          <a:xfrm>
            <a:off x="3852306" y="1277197"/>
            <a:ext cx="1996331" cy="370299"/>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a:solidFill>
                  <a:prstClr val="white"/>
                </a:solidFill>
                <a:latin typeface="微软雅黑" panose="020B0503020204020204" charset="-122"/>
                <a:ea typeface="微软雅黑" panose="020B0503020204020204" charset="-122"/>
              </a:rPr>
              <a:t>2015</a:t>
            </a:r>
            <a:r>
              <a:rPr lang="zh-CN" altLang="en-US" sz="1600" dirty="0">
                <a:solidFill>
                  <a:prstClr val="white"/>
                </a:solidFill>
                <a:latin typeface="微软雅黑" panose="020B0503020204020204" charset="-122"/>
                <a:ea typeface="微软雅黑" panose="020B0503020204020204" charset="-122"/>
              </a:rPr>
              <a:t>年</a:t>
            </a:r>
            <a:r>
              <a:rPr lang="en-US" altLang="zh-CN" sz="1600" dirty="0">
                <a:solidFill>
                  <a:prstClr val="white"/>
                </a:solidFill>
                <a:latin typeface="微软雅黑" panose="020B0503020204020204" charset="-122"/>
                <a:ea typeface="微软雅黑" panose="020B0503020204020204" charset="-122"/>
              </a:rPr>
              <a:t>12</a:t>
            </a:r>
            <a:r>
              <a:rPr lang="zh-CN" altLang="en-US" sz="1600" dirty="0">
                <a:solidFill>
                  <a:prstClr val="white"/>
                </a:solidFill>
                <a:latin typeface="微软雅黑" panose="020B0503020204020204" charset="-122"/>
                <a:ea typeface="微软雅黑" panose="020B0503020204020204" charset="-122"/>
              </a:rPr>
              <a:t>月</a:t>
            </a:r>
          </a:p>
        </p:txBody>
      </p:sp>
      <p:sp>
        <p:nvSpPr>
          <p:cNvPr id="34" name="圆角矩形 33"/>
          <p:cNvSpPr/>
          <p:nvPr/>
        </p:nvSpPr>
        <p:spPr>
          <a:xfrm>
            <a:off x="898871" y="4296329"/>
            <a:ext cx="1996331" cy="370299"/>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a:solidFill>
                  <a:prstClr val="white"/>
                </a:solidFill>
                <a:latin typeface="微软雅黑" panose="020B0503020204020204" charset="-122"/>
                <a:ea typeface="微软雅黑" panose="020B0503020204020204" charset="-122"/>
              </a:rPr>
              <a:t>2011</a:t>
            </a:r>
            <a:r>
              <a:rPr lang="zh-CN" altLang="en-US" sz="1600" dirty="0">
                <a:solidFill>
                  <a:prstClr val="white"/>
                </a:solidFill>
                <a:latin typeface="微软雅黑" panose="020B0503020204020204" charset="-122"/>
                <a:ea typeface="微软雅黑" panose="020B0503020204020204" charset="-122"/>
              </a:rPr>
              <a:t>年</a:t>
            </a:r>
            <a:r>
              <a:rPr lang="en-US" altLang="zh-CN" sz="1600" dirty="0">
                <a:solidFill>
                  <a:prstClr val="white"/>
                </a:solidFill>
                <a:latin typeface="微软雅黑" panose="020B0503020204020204" charset="-122"/>
                <a:ea typeface="微软雅黑" panose="020B0503020204020204" charset="-122"/>
              </a:rPr>
              <a:t>3</a:t>
            </a:r>
            <a:r>
              <a:rPr lang="zh-CN" altLang="en-US" sz="1600" dirty="0">
                <a:solidFill>
                  <a:prstClr val="white"/>
                </a:solidFill>
                <a:latin typeface="微软雅黑" panose="020B0503020204020204" charset="-122"/>
                <a:ea typeface="微软雅黑" panose="020B0503020204020204" charset="-122"/>
              </a:rPr>
              <a:t>月</a:t>
            </a:r>
          </a:p>
        </p:txBody>
      </p:sp>
      <p:sp>
        <p:nvSpPr>
          <p:cNvPr id="35" name="矩形 34"/>
          <p:cNvSpPr/>
          <p:nvPr/>
        </p:nvSpPr>
        <p:spPr>
          <a:xfrm>
            <a:off x="3852306" y="4272439"/>
            <a:ext cx="1979906" cy="513841"/>
          </a:xfrm>
          <a:prstGeom prst="rect">
            <a:avLst/>
          </a:prstGeom>
          <a:ln>
            <a:solidFill>
              <a:schemeClr val="accent4"/>
            </a:solidFill>
            <a:prstDash val="dash"/>
          </a:ln>
        </p:spPr>
        <p:txBody>
          <a:bodyPr lIns="78848" tIns="39425" rIns="78848" bIns="39425">
            <a:spAutoFit/>
          </a:bodyPr>
          <a:lstStyle/>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endParaRPr lang="en-US" altLang="zh-CN" sz="1410" dirty="0">
              <a:solidFill>
                <a:srgbClr val="7F7F7F">
                  <a:lumMod val="50000"/>
                </a:srgbClr>
              </a:solidFill>
              <a:latin typeface="微软雅黑" panose="020B0503020204020204" charset="-122"/>
              <a:ea typeface="微软雅黑" panose="020B0503020204020204" charset="-122"/>
            </a:endParaRPr>
          </a:p>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p>
        </p:txBody>
      </p:sp>
      <p:sp>
        <p:nvSpPr>
          <p:cNvPr id="36" name="矩形 35"/>
          <p:cNvSpPr/>
          <p:nvPr/>
        </p:nvSpPr>
        <p:spPr>
          <a:xfrm>
            <a:off x="4379386" y="3490033"/>
            <a:ext cx="1979906" cy="513841"/>
          </a:xfrm>
          <a:prstGeom prst="rect">
            <a:avLst/>
          </a:prstGeom>
          <a:ln>
            <a:solidFill>
              <a:schemeClr val="accent3"/>
            </a:solidFill>
            <a:prstDash val="dash"/>
          </a:ln>
        </p:spPr>
        <p:txBody>
          <a:bodyPr lIns="78848" tIns="39425" rIns="78848" bIns="39425">
            <a:spAutoFit/>
          </a:bodyPr>
          <a:lstStyle/>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endParaRPr lang="en-US" altLang="zh-CN" sz="1410" dirty="0">
              <a:solidFill>
                <a:srgbClr val="7F7F7F">
                  <a:lumMod val="50000"/>
                </a:srgbClr>
              </a:solidFill>
              <a:latin typeface="微软雅黑" panose="020B0503020204020204" charset="-122"/>
              <a:ea typeface="微软雅黑" panose="020B0503020204020204" charset="-122"/>
            </a:endParaRPr>
          </a:p>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p>
        </p:txBody>
      </p:sp>
      <p:sp>
        <p:nvSpPr>
          <p:cNvPr id="37" name="矩形 36"/>
          <p:cNvSpPr/>
          <p:nvPr/>
        </p:nvSpPr>
        <p:spPr>
          <a:xfrm>
            <a:off x="4891533" y="2707626"/>
            <a:ext cx="1979906" cy="513841"/>
          </a:xfrm>
          <a:prstGeom prst="rect">
            <a:avLst/>
          </a:prstGeom>
          <a:ln>
            <a:solidFill>
              <a:schemeClr val="accent2"/>
            </a:solidFill>
            <a:prstDash val="dash"/>
          </a:ln>
        </p:spPr>
        <p:txBody>
          <a:bodyPr lIns="78848" tIns="39425" rIns="78848" bIns="39425">
            <a:spAutoFit/>
          </a:bodyPr>
          <a:lstStyle/>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endParaRPr lang="en-US" altLang="zh-CN" sz="1410" dirty="0">
              <a:solidFill>
                <a:srgbClr val="7F7F7F">
                  <a:lumMod val="50000"/>
                </a:srgbClr>
              </a:solidFill>
              <a:latin typeface="微软雅黑" panose="020B0503020204020204" charset="-122"/>
              <a:ea typeface="微软雅黑" panose="020B0503020204020204" charset="-122"/>
            </a:endParaRPr>
          </a:p>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p>
        </p:txBody>
      </p:sp>
      <p:sp>
        <p:nvSpPr>
          <p:cNvPr id="38" name="矩形 37"/>
          <p:cNvSpPr/>
          <p:nvPr/>
        </p:nvSpPr>
        <p:spPr>
          <a:xfrm>
            <a:off x="5369338" y="1925220"/>
            <a:ext cx="1981400" cy="513841"/>
          </a:xfrm>
          <a:prstGeom prst="rect">
            <a:avLst/>
          </a:prstGeom>
          <a:ln>
            <a:solidFill>
              <a:schemeClr val="accent1"/>
            </a:solidFill>
            <a:prstDash val="dash"/>
          </a:ln>
        </p:spPr>
        <p:txBody>
          <a:bodyPr lIns="78848" tIns="39425" rIns="78848" bIns="39425">
            <a:spAutoFit/>
          </a:bodyPr>
          <a:lstStyle/>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endParaRPr lang="en-US" altLang="zh-CN" sz="1410" dirty="0">
              <a:solidFill>
                <a:srgbClr val="7F7F7F">
                  <a:lumMod val="50000"/>
                </a:srgbClr>
              </a:solidFill>
              <a:latin typeface="微软雅黑" panose="020B0503020204020204" charset="-122"/>
              <a:ea typeface="微软雅黑" panose="020B0503020204020204" charset="-122"/>
            </a:endParaRPr>
          </a:p>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p>
        </p:txBody>
      </p:sp>
      <p:sp>
        <p:nvSpPr>
          <p:cNvPr id="39" name="矩形 38"/>
          <p:cNvSpPr/>
          <p:nvPr/>
        </p:nvSpPr>
        <p:spPr>
          <a:xfrm>
            <a:off x="6120389" y="1214485"/>
            <a:ext cx="1979906" cy="513841"/>
          </a:xfrm>
          <a:prstGeom prst="rect">
            <a:avLst/>
          </a:prstGeom>
          <a:ln>
            <a:solidFill>
              <a:schemeClr val="bg2"/>
            </a:solidFill>
            <a:prstDash val="dash"/>
          </a:ln>
        </p:spPr>
        <p:txBody>
          <a:bodyPr lIns="78848" tIns="39425" rIns="78848" bIns="39425">
            <a:spAutoFit/>
          </a:bodyPr>
          <a:lstStyle/>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endParaRPr lang="en-US" altLang="zh-CN" sz="1410" dirty="0">
              <a:solidFill>
                <a:srgbClr val="7F7F7F">
                  <a:lumMod val="50000"/>
                </a:srgbClr>
              </a:solidFill>
              <a:latin typeface="微软雅黑" panose="020B0503020204020204" charset="-122"/>
              <a:ea typeface="微软雅黑" panose="020B0503020204020204" charset="-122"/>
            </a:endParaRPr>
          </a:p>
          <a:p>
            <a:pPr algn="ctr" defTabSz="910590">
              <a:defRPr/>
            </a:pPr>
            <a:r>
              <a:rPr lang="zh-CN" altLang="en-US" sz="1410" dirty="0">
                <a:solidFill>
                  <a:srgbClr val="7F7F7F">
                    <a:lumMod val="50000"/>
                  </a:srgbClr>
                </a:solidFill>
                <a:latin typeface="微软雅黑" panose="020B0503020204020204" charset="-122"/>
                <a:ea typeface="微软雅黑" panose="020B0503020204020204" charset="-122"/>
              </a:rPr>
              <a:t>单击此处添加文本</a:t>
            </a:r>
          </a:p>
        </p:txBody>
      </p:sp>
      <p:sp>
        <p:nvSpPr>
          <p:cNvPr id="13"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14" name="组合 13"/>
          <p:cNvGrpSpPr/>
          <p:nvPr/>
        </p:nvGrpSpPr>
        <p:grpSpPr>
          <a:xfrm>
            <a:off x="331635" y="679277"/>
            <a:ext cx="8682581" cy="63818"/>
            <a:chOff x="288133" y="483063"/>
            <a:chExt cx="8772740" cy="64666"/>
          </a:xfrm>
        </p:grpSpPr>
        <p:sp>
          <p:nvSpPr>
            <p:cNvPr id="15" name="任意多边形 1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16" name="直接连接符 15"/>
            <p:cNvCxnSpPr>
              <a:stCxn id="1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组合 16"/>
          <p:cNvGrpSpPr/>
          <p:nvPr/>
        </p:nvGrpSpPr>
        <p:grpSpPr>
          <a:xfrm>
            <a:off x="1" y="305046"/>
            <a:ext cx="603004" cy="332759"/>
            <a:chOff x="0" y="252065"/>
            <a:chExt cx="641111" cy="392113"/>
          </a:xfrm>
        </p:grpSpPr>
        <p:sp>
          <p:nvSpPr>
            <p:cNvPr id="18"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9"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0" name="五边形 1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9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9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2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13"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a:blip r:embed="rId3" cstate="email"/>
          <a:stretch>
            <a:fillRect/>
          </a:stretch>
        </p:blipFill>
        <p:spPr>
          <a:xfrm>
            <a:off x="9431" y="1"/>
            <a:ext cx="9134569" cy="5145618"/>
          </a:xfrm>
          <a:prstGeom prst="rect">
            <a:avLst/>
          </a:prstGeom>
        </p:spPr>
      </p:pic>
      <p:grpSp>
        <p:nvGrpSpPr>
          <p:cNvPr id="91" name="组合 90"/>
          <p:cNvGrpSpPr/>
          <p:nvPr/>
        </p:nvGrpSpPr>
        <p:grpSpPr>
          <a:xfrm>
            <a:off x="-1" y="31916"/>
            <a:ext cx="5330517" cy="5079669"/>
            <a:chOff x="175369" y="80153"/>
            <a:chExt cx="5492006" cy="5230924"/>
          </a:xfrm>
        </p:grpSpPr>
        <p:sp>
          <p:nvSpPr>
            <p:cNvPr id="10"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dirty="0">
                <a:solidFill>
                  <a:prstClr val="black"/>
                </a:solidFill>
                <a:latin typeface="Arial" panose="020B0604020202020204" pitchFamily="34" charset="0"/>
                <a:ea typeface="宋体" panose="02010600030101010101" pitchFamily="2" charset="-122"/>
              </a:endParaRPr>
            </a:p>
          </p:txBody>
        </p:sp>
        <p:sp>
          <p:nvSpPr>
            <p:cNvPr id="11"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90" name="组合 89"/>
          <p:cNvGrpSpPr/>
          <p:nvPr/>
        </p:nvGrpSpPr>
        <p:grpSpPr>
          <a:xfrm>
            <a:off x="0" y="31917"/>
            <a:ext cx="5065499" cy="5079668"/>
            <a:chOff x="117866" y="80153"/>
            <a:chExt cx="5267744" cy="5237586"/>
          </a:xfrm>
        </p:grpSpPr>
        <p:sp>
          <p:nvSpPr>
            <p:cNvPr id="1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58" name="Title 3"/>
          <p:cNvSpPr txBox="1"/>
          <p:nvPr/>
        </p:nvSpPr>
        <p:spPr>
          <a:xfrm>
            <a:off x="-1" y="31916"/>
            <a:ext cx="808963" cy="174896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w="28575" cap="flat" cmpd="sng" algn="ctr">
            <a:solidFill>
              <a:schemeClr val="bg2"/>
            </a:solid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10590">
              <a:defRPr/>
            </a:pPr>
            <a:r>
              <a:rPr lang="zh-CN" altLang="en-US" sz="3760" b="1" dirty="0">
                <a:solidFill>
                  <a:prstClr val="white"/>
                </a:solidFill>
                <a:ea typeface="微软雅黑" panose="020B0503020204020204" charset="-122"/>
              </a:rPr>
              <a:t>目</a:t>
            </a:r>
            <a:endParaRPr lang="en-US" altLang="zh-CN" sz="3760" b="1" dirty="0">
              <a:solidFill>
                <a:prstClr val="white"/>
              </a:solidFill>
              <a:ea typeface="微软雅黑" panose="020B0503020204020204" charset="-122"/>
            </a:endParaRPr>
          </a:p>
          <a:p>
            <a:pPr defTabSz="910590">
              <a:defRPr/>
            </a:pPr>
            <a:r>
              <a:rPr lang="zh-CN" altLang="en-US" sz="3760" b="1" dirty="0">
                <a:solidFill>
                  <a:prstClr val="white"/>
                </a:solidFill>
                <a:ea typeface="微软雅黑" panose="020B0503020204020204" charset="-122"/>
              </a:rPr>
              <a:t>录</a:t>
            </a:r>
            <a:endParaRPr lang="en-US" altLang="zh-CN" sz="3760" b="1" dirty="0">
              <a:solidFill>
                <a:prstClr val="white"/>
              </a:solidFill>
              <a:ea typeface="微软雅黑" panose="020B0503020204020204" charset="-122"/>
            </a:endParaRPr>
          </a:p>
        </p:txBody>
      </p:sp>
      <p:sp>
        <p:nvSpPr>
          <p:cNvPr id="68" name="Title 3"/>
          <p:cNvSpPr txBox="1"/>
          <p:nvPr/>
        </p:nvSpPr>
        <p:spPr bwMode="auto">
          <a:xfrm>
            <a:off x="4375969" y="327884"/>
            <a:ext cx="599499" cy="4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3010" b="1" dirty="0">
                <a:solidFill>
                  <a:prstClr val="white"/>
                </a:solidFill>
                <a:latin typeface="微软雅黑" panose="020B0503020204020204" charset="-122"/>
              </a:rPr>
              <a:t>1</a:t>
            </a:r>
          </a:p>
        </p:txBody>
      </p:sp>
      <p:grpSp>
        <p:nvGrpSpPr>
          <p:cNvPr id="8" name="组合 7"/>
          <p:cNvGrpSpPr/>
          <p:nvPr/>
        </p:nvGrpSpPr>
        <p:grpSpPr>
          <a:xfrm>
            <a:off x="5302180" y="495282"/>
            <a:ext cx="2897426" cy="903196"/>
            <a:chOff x="5637248" y="492648"/>
            <a:chExt cx="3080527" cy="960273"/>
          </a:xfrm>
        </p:grpSpPr>
        <p:sp>
          <p:nvSpPr>
            <p:cNvPr id="86" name="TextBox 85"/>
            <p:cNvSpPr txBox="1"/>
            <p:nvPr/>
          </p:nvSpPr>
          <p:spPr>
            <a:xfrm>
              <a:off x="5712198" y="492648"/>
              <a:ext cx="3005577" cy="960273"/>
            </a:xfrm>
            <a:prstGeom prst="rect">
              <a:avLst/>
            </a:prstGeom>
            <a:noFill/>
          </p:spPr>
          <p:txBody>
            <a:bodyPr wrap="square">
              <a:spAutoFit/>
            </a:bodyPr>
            <a:lstStyle/>
            <a:p>
              <a:pPr defTabSz="910590">
                <a:defRPr/>
              </a:pPr>
              <a:r>
                <a:rPr lang="zh-CN" altLang="en-US" sz="1315" b="1" dirty="0">
                  <a:solidFill>
                    <a:srgbClr val="00B0F0"/>
                  </a:solidFill>
                  <a:latin typeface="微软雅黑" panose="020B0503020204020204" charset="-122"/>
                  <a:ea typeface="微软雅黑" panose="020B0503020204020204" charset="-122"/>
                </a:rPr>
                <a:t>单击添加文字标题</a:t>
              </a:r>
              <a:endParaRPr lang="en-US" altLang="zh-CN" sz="1315" b="1" dirty="0">
                <a:solidFill>
                  <a:srgbClr val="00B0F0"/>
                </a:solidFill>
                <a:latin typeface="微软雅黑" panose="020B0503020204020204" charset="-122"/>
                <a:ea typeface="微软雅黑" panose="020B0503020204020204" charset="-122"/>
              </a:endParaRPr>
            </a:p>
            <a:p>
              <a:pPr defTabSz="910590">
                <a:lnSpc>
                  <a:spcPct val="150000"/>
                </a:lnSpc>
                <a:defRPr/>
              </a:pPr>
              <a:r>
                <a:rPr lang="zh-CN" altLang="en-US" sz="1130" dirty="0">
                  <a:latin typeface="微软雅黑" panose="020B0503020204020204" charset="-122"/>
                  <a:ea typeface="微软雅黑" panose="020B0503020204020204" charset="-122"/>
                </a:rPr>
                <a:t>单击此处添加文本单击此处添加文本</a:t>
              </a:r>
              <a:endParaRPr lang="en-US" altLang="zh-CN" sz="1130" dirty="0">
                <a:latin typeface="微软雅黑" panose="020B0503020204020204" charset="-122"/>
                <a:ea typeface="微软雅黑" panose="020B0503020204020204" charset="-122"/>
              </a:endParaRPr>
            </a:p>
            <a:p>
              <a:pPr defTabSz="910590">
                <a:defRPr/>
              </a:pPr>
              <a:r>
                <a:rPr lang="zh-CN" altLang="en-US" sz="1130" dirty="0">
                  <a:latin typeface="微软雅黑" panose="020B0503020204020204" charset="-122"/>
                  <a:ea typeface="宋体" panose="02010600030101010101" pitchFamily="2" charset="-122"/>
                </a:rPr>
                <a:t>单击此处添加文本单击此处添加文本</a:t>
              </a:r>
              <a:endParaRPr lang="en-US" altLang="zh-CN" sz="1130" dirty="0">
                <a:latin typeface="微软雅黑" panose="020B0503020204020204" charset="-122"/>
                <a:ea typeface="宋体" panose="02010600030101010101" pitchFamily="2" charset="-122"/>
              </a:endParaRPr>
            </a:p>
            <a:p>
              <a:pPr defTabSz="910590">
                <a:defRPr/>
              </a:pPr>
              <a:endParaRPr lang="en-US" altLang="zh-CN" sz="1130" dirty="0">
                <a:latin typeface="微软雅黑" panose="020B0503020204020204" charset="-122"/>
                <a:ea typeface="宋体" panose="02010600030101010101" pitchFamily="2"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92" name="Title 3"/>
          <p:cNvSpPr txBox="1"/>
          <p:nvPr/>
        </p:nvSpPr>
        <p:spPr bwMode="auto">
          <a:xfrm>
            <a:off x="3547957" y="913843"/>
            <a:ext cx="599499" cy="4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3010" b="1" dirty="0">
                <a:solidFill>
                  <a:prstClr val="white"/>
                </a:solidFill>
                <a:latin typeface="微软雅黑" panose="020B0503020204020204" charset="-122"/>
              </a:rPr>
              <a:t>2</a:t>
            </a:r>
          </a:p>
        </p:txBody>
      </p:sp>
      <p:sp>
        <p:nvSpPr>
          <p:cNvPr id="93" name="Title 3"/>
          <p:cNvSpPr txBox="1"/>
          <p:nvPr/>
        </p:nvSpPr>
        <p:spPr bwMode="auto">
          <a:xfrm>
            <a:off x="2801009" y="1508135"/>
            <a:ext cx="599499" cy="4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3010" b="1" dirty="0">
                <a:solidFill>
                  <a:prstClr val="white"/>
                </a:solidFill>
                <a:latin typeface="微软雅黑" panose="020B0503020204020204" charset="-122"/>
              </a:rPr>
              <a:t>3</a:t>
            </a:r>
          </a:p>
        </p:txBody>
      </p:sp>
      <p:sp>
        <p:nvSpPr>
          <p:cNvPr id="103" name="Title 3"/>
          <p:cNvSpPr txBox="1"/>
          <p:nvPr/>
        </p:nvSpPr>
        <p:spPr bwMode="auto">
          <a:xfrm>
            <a:off x="2051419" y="2219468"/>
            <a:ext cx="599499" cy="4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3010" b="1" dirty="0">
                <a:solidFill>
                  <a:prstClr val="white"/>
                </a:solidFill>
                <a:latin typeface="微软雅黑" panose="020B0503020204020204" charset="-122"/>
              </a:rPr>
              <a:t>4</a:t>
            </a:r>
          </a:p>
        </p:txBody>
      </p:sp>
      <p:grpSp>
        <p:nvGrpSpPr>
          <p:cNvPr id="9" name="组合 8"/>
          <p:cNvGrpSpPr/>
          <p:nvPr/>
        </p:nvGrpSpPr>
        <p:grpSpPr>
          <a:xfrm>
            <a:off x="4764384" y="1407569"/>
            <a:ext cx="2897426" cy="903196"/>
            <a:chOff x="5065466" y="1462590"/>
            <a:chExt cx="3080527" cy="960274"/>
          </a:xfrm>
        </p:grpSpPr>
        <p:sp>
          <p:nvSpPr>
            <p:cNvPr id="107" name="TextBox 106"/>
            <p:cNvSpPr txBox="1"/>
            <p:nvPr/>
          </p:nvSpPr>
          <p:spPr>
            <a:xfrm>
              <a:off x="5140416" y="1462590"/>
              <a:ext cx="3005577" cy="960274"/>
            </a:xfrm>
            <a:prstGeom prst="rect">
              <a:avLst/>
            </a:prstGeom>
            <a:noFill/>
          </p:spPr>
          <p:txBody>
            <a:bodyPr wrap="square">
              <a:spAutoFit/>
            </a:bodyPr>
            <a:lstStyle/>
            <a:p>
              <a:pPr defTabSz="910590">
                <a:defRPr/>
              </a:pPr>
              <a:r>
                <a:rPr lang="zh-CN" altLang="en-US" sz="1315" b="1" dirty="0">
                  <a:solidFill>
                    <a:srgbClr val="7030A0"/>
                  </a:solidFill>
                  <a:latin typeface="微软雅黑" panose="020B0503020204020204" charset="-122"/>
                  <a:ea typeface="微软雅黑" panose="020B0503020204020204" charset="-122"/>
                </a:rPr>
                <a:t>单击添加文字标题</a:t>
              </a:r>
              <a:endParaRPr lang="en-US" altLang="zh-CN" sz="1315" b="1" dirty="0">
                <a:solidFill>
                  <a:srgbClr val="7030A0"/>
                </a:solidFill>
                <a:latin typeface="微软雅黑" panose="020B0503020204020204" charset="-122"/>
                <a:ea typeface="微软雅黑" panose="020B0503020204020204" charset="-122"/>
              </a:endParaRPr>
            </a:p>
            <a:p>
              <a:pPr defTabSz="910590">
                <a:lnSpc>
                  <a:spcPct val="150000"/>
                </a:lnSpc>
                <a:defRPr/>
              </a:pPr>
              <a:r>
                <a:rPr lang="zh-CN" altLang="en-US" sz="1130" dirty="0">
                  <a:latin typeface="微软雅黑" panose="020B0503020204020204" charset="-122"/>
                  <a:ea typeface="微软雅黑" panose="020B0503020204020204" charset="-122"/>
                </a:rPr>
                <a:t>单击此处添加文本单击此处添加文本</a:t>
              </a:r>
              <a:endParaRPr lang="en-US" altLang="zh-CN" sz="1130" dirty="0">
                <a:latin typeface="微软雅黑" panose="020B0503020204020204" charset="-122"/>
                <a:ea typeface="微软雅黑" panose="020B0503020204020204" charset="-122"/>
              </a:endParaRPr>
            </a:p>
            <a:p>
              <a:pPr defTabSz="910590">
                <a:defRPr/>
              </a:pPr>
              <a:r>
                <a:rPr lang="zh-CN" altLang="en-US" sz="1130" dirty="0">
                  <a:latin typeface="微软雅黑" panose="020B0503020204020204" charset="-122"/>
                  <a:ea typeface="宋体" panose="02010600030101010101" pitchFamily="2" charset="-122"/>
                </a:rPr>
                <a:t>单击此处添加文本单击此处添加文本</a:t>
              </a:r>
              <a:endParaRPr lang="en-US" altLang="zh-CN" sz="1130" dirty="0">
                <a:latin typeface="微软雅黑" panose="020B0503020204020204" charset="-122"/>
                <a:ea typeface="宋体" panose="02010600030101010101" pitchFamily="2" charset="-122"/>
              </a:endParaRPr>
            </a:p>
            <a:p>
              <a:pPr defTabSz="910590">
                <a:defRPr/>
              </a:pPr>
              <a:endParaRPr lang="en-US" altLang="zh-CN" sz="1130" dirty="0">
                <a:solidFill>
                  <a:prstClr val="black">
                    <a:lumMod val="65000"/>
                    <a:lumOff val="35000"/>
                  </a:prstClr>
                </a:solidFill>
                <a:latin typeface="微软雅黑" panose="020B0503020204020204" charset="-122"/>
                <a:ea typeface="宋体" panose="02010600030101010101" pitchFamily="2"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7030A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21" name="组合 20"/>
          <p:cNvGrpSpPr/>
          <p:nvPr/>
        </p:nvGrpSpPr>
        <p:grpSpPr>
          <a:xfrm>
            <a:off x="4126198" y="2279525"/>
            <a:ext cx="2897426" cy="903196"/>
            <a:chOff x="4386950" y="2389646"/>
            <a:chExt cx="3080527" cy="960273"/>
          </a:xfrm>
        </p:grpSpPr>
        <p:sp>
          <p:nvSpPr>
            <p:cNvPr id="109" name="TextBox 108"/>
            <p:cNvSpPr txBox="1"/>
            <p:nvPr/>
          </p:nvSpPr>
          <p:spPr>
            <a:xfrm>
              <a:off x="4461900" y="2389646"/>
              <a:ext cx="3005577" cy="960273"/>
            </a:xfrm>
            <a:prstGeom prst="rect">
              <a:avLst/>
            </a:prstGeom>
            <a:noFill/>
          </p:spPr>
          <p:txBody>
            <a:bodyPr wrap="square">
              <a:spAutoFit/>
            </a:bodyPr>
            <a:lstStyle/>
            <a:p>
              <a:pPr defTabSz="910590">
                <a:defRPr/>
              </a:pPr>
              <a:r>
                <a:rPr lang="zh-CN" altLang="en-US" sz="1315" b="1" dirty="0">
                  <a:solidFill>
                    <a:schemeClr val="bg1"/>
                  </a:solidFill>
                  <a:latin typeface="微软雅黑" panose="020B0503020204020204" charset="-122"/>
                  <a:ea typeface="微软雅黑" panose="020B0503020204020204" charset="-122"/>
                </a:rPr>
                <a:t>单击添加文字标题</a:t>
              </a:r>
              <a:endParaRPr lang="en-US" altLang="zh-CN" sz="1315" b="1" dirty="0">
                <a:solidFill>
                  <a:schemeClr val="bg1"/>
                </a:solidFill>
                <a:latin typeface="微软雅黑" panose="020B0503020204020204" charset="-122"/>
                <a:ea typeface="微软雅黑" panose="020B0503020204020204" charset="-122"/>
              </a:endParaRPr>
            </a:p>
            <a:p>
              <a:pPr defTabSz="910590">
                <a:lnSpc>
                  <a:spcPct val="150000"/>
                </a:lnSpc>
                <a:defRPr/>
              </a:pPr>
              <a:r>
                <a:rPr lang="zh-CN" altLang="en-US" sz="1130" dirty="0">
                  <a:latin typeface="微软雅黑" panose="020B0503020204020204" charset="-122"/>
                  <a:ea typeface="微软雅黑" panose="020B0503020204020204" charset="-122"/>
                </a:rPr>
                <a:t>单击此处添加文本单击此处添加文本</a:t>
              </a:r>
              <a:endParaRPr lang="en-US" altLang="zh-CN" sz="1130" dirty="0">
                <a:latin typeface="微软雅黑" panose="020B0503020204020204" charset="-122"/>
                <a:ea typeface="微软雅黑" panose="020B0503020204020204" charset="-122"/>
              </a:endParaRPr>
            </a:p>
            <a:p>
              <a:pPr defTabSz="910590">
                <a:defRPr/>
              </a:pPr>
              <a:r>
                <a:rPr lang="zh-CN" altLang="en-US" sz="1130" dirty="0">
                  <a:latin typeface="微软雅黑" panose="020B0503020204020204" charset="-122"/>
                  <a:ea typeface="宋体" panose="02010600030101010101" pitchFamily="2" charset="-122"/>
                </a:rPr>
                <a:t>单击此处添加文本单击此处添加文本</a:t>
              </a:r>
              <a:endParaRPr lang="en-US" altLang="zh-CN" sz="1130" dirty="0">
                <a:latin typeface="微软雅黑" panose="020B0503020204020204" charset="-122"/>
                <a:ea typeface="宋体" panose="02010600030101010101" pitchFamily="2" charset="-122"/>
              </a:endParaRPr>
            </a:p>
            <a:p>
              <a:pPr defTabSz="910590">
                <a:defRPr/>
              </a:pPr>
              <a:endParaRPr lang="en-US" altLang="zh-CN" sz="1130" dirty="0">
                <a:solidFill>
                  <a:prstClr val="black">
                    <a:lumMod val="65000"/>
                    <a:lumOff val="35000"/>
                  </a:prstClr>
                </a:solidFill>
                <a:latin typeface="微软雅黑" panose="020B0503020204020204" charset="-122"/>
                <a:ea typeface="宋体" panose="02010600030101010101" pitchFamily="2"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1"/>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22" name="组合 21"/>
          <p:cNvGrpSpPr/>
          <p:nvPr/>
        </p:nvGrpSpPr>
        <p:grpSpPr>
          <a:xfrm>
            <a:off x="3517401" y="3183181"/>
            <a:ext cx="2897426" cy="903196"/>
            <a:chOff x="3739681" y="3350409"/>
            <a:chExt cx="3080527" cy="960273"/>
          </a:xfrm>
        </p:grpSpPr>
        <p:sp>
          <p:nvSpPr>
            <p:cNvPr id="111" name="TextBox 110"/>
            <p:cNvSpPr txBox="1"/>
            <p:nvPr/>
          </p:nvSpPr>
          <p:spPr>
            <a:xfrm>
              <a:off x="3814631" y="3350409"/>
              <a:ext cx="3005577" cy="960273"/>
            </a:xfrm>
            <a:prstGeom prst="rect">
              <a:avLst/>
            </a:prstGeom>
            <a:noFill/>
          </p:spPr>
          <p:txBody>
            <a:bodyPr wrap="square">
              <a:spAutoFit/>
            </a:bodyPr>
            <a:lstStyle/>
            <a:p>
              <a:pPr defTabSz="910590">
                <a:defRPr/>
              </a:pPr>
              <a:r>
                <a:rPr lang="zh-CN" altLang="en-US" sz="1315" b="1" dirty="0">
                  <a:latin typeface="微软雅黑" panose="020B0503020204020204" charset="-122"/>
                  <a:ea typeface="微软雅黑" panose="020B0503020204020204" charset="-122"/>
                </a:rPr>
                <a:t>单击添加文字标题</a:t>
              </a:r>
              <a:endParaRPr lang="en-US" altLang="zh-CN" sz="1315" b="1" dirty="0">
                <a:latin typeface="微软雅黑" panose="020B0503020204020204" charset="-122"/>
                <a:ea typeface="微软雅黑" panose="020B0503020204020204" charset="-122"/>
              </a:endParaRPr>
            </a:p>
            <a:p>
              <a:pPr defTabSz="910590">
                <a:lnSpc>
                  <a:spcPct val="150000"/>
                </a:lnSpc>
                <a:defRPr/>
              </a:pPr>
              <a:r>
                <a:rPr lang="zh-CN" altLang="en-US" sz="1130" dirty="0">
                  <a:latin typeface="微软雅黑" panose="020B0503020204020204" charset="-122"/>
                  <a:ea typeface="微软雅黑" panose="020B0503020204020204" charset="-122"/>
                </a:rPr>
                <a:t>单击此处添加文本</a:t>
              </a:r>
              <a:r>
                <a:rPr lang="zh-CN" altLang="en-US" sz="1130" dirty="0">
                  <a:latin typeface="微软雅黑" panose="020B0503020204020204" charset="-122"/>
                  <a:ea typeface="宋体" panose="02010600030101010101" pitchFamily="2" charset="-122"/>
                </a:rPr>
                <a:t>单击此处添加文本</a:t>
              </a:r>
              <a:endParaRPr lang="en-US" altLang="zh-CN" sz="1130" dirty="0">
                <a:latin typeface="微软雅黑" panose="020B0503020204020204" charset="-122"/>
                <a:ea typeface="微软雅黑" panose="020B0503020204020204" charset="-122"/>
              </a:endParaRPr>
            </a:p>
            <a:p>
              <a:pPr defTabSz="910590">
                <a:defRPr/>
              </a:pPr>
              <a:r>
                <a:rPr lang="zh-CN" altLang="en-US" sz="1130" dirty="0">
                  <a:latin typeface="微软雅黑" panose="020B0503020204020204" charset="-122"/>
                  <a:ea typeface="宋体" panose="02010600030101010101" pitchFamily="2" charset="-122"/>
                </a:rPr>
                <a:t>单击此处添加文本单击此处添加文本</a:t>
              </a:r>
              <a:endParaRPr lang="en-US" altLang="zh-CN" sz="1130" dirty="0">
                <a:latin typeface="微软雅黑" panose="020B0503020204020204" charset="-122"/>
                <a:ea typeface="宋体" panose="02010600030101010101" pitchFamily="2" charset="-122"/>
              </a:endParaRPr>
            </a:p>
            <a:p>
              <a:pPr defTabSz="910590">
                <a:defRPr/>
              </a:pPr>
              <a:endParaRPr lang="en-US" altLang="zh-CN" sz="1130" dirty="0">
                <a:latin typeface="微软雅黑" panose="020B0503020204020204" charset="-122"/>
                <a:ea typeface="宋体" panose="02010600030101010101" pitchFamily="2"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23" name="组合 22"/>
          <p:cNvGrpSpPr/>
          <p:nvPr/>
        </p:nvGrpSpPr>
        <p:grpSpPr>
          <a:xfrm>
            <a:off x="8045944" y="4138923"/>
            <a:ext cx="617169" cy="617169"/>
            <a:chOff x="7008498" y="4342329"/>
            <a:chExt cx="656171" cy="656171"/>
          </a:xfrm>
        </p:grpSpPr>
        <p:grpSp>
          <p:nvGrpSpPr>
            <p:cNvPr id="431" name="组合 430"/>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433" name="椭圆 432"/>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438" name="组合 437"/>
            <p:cNvGrpSpPr/>
            <p:nvPr/>
          </p:nvGrpSpPr>
          <p:grpSpPr>
            <a:xfrm>
              <a:off x="7193414" y="4427385"/>
              <a:ext cx="286339" cy="498320"/>
              <a:chOff x="10990263" y="1525588"/>
              <a:chExt cx="1228725" cy="2138362"/>
            </a:xfrm>
            <a:solidFill>
              <a:schemeClr val="bg1"/>
            </a:solid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noAutofit/>
              </a:bodyPr>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noAutofit/>
              </a:bodyPr>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grpSp>
        <p:nvGrpSpPr>
          <p:cNvPr id="26" name="组合 25"/>
          <p:cNvGrpSpPr/>
          <p:nvPr/>
        </p:nvGrpSpPr>
        <p:grpSpPr>
          <a:xfrm>
            <a:off x="6384415" y="4159011"/>
            <a:ext cx="617169" cy="617169"/>
            <a:chOff x="7021166" y="4387903"/>
            <a:chExt cx="656171" cy="656171"/>
          </a:xfrm>
        </p:grpSpPr>
        <p:grpSp>
          <p:nvGrpSpPr>
            <p:cNvPr id="38" name="组合 37"/>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40" name="椭圆 3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noAutofit/>
            </a:bodyPr>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4" name="组合 3"/>
          <p:cNvGrpSpPr/>
          <p:nvPr/>
        </p:nvGrpSpPr>
        <p:grpSpPr>
          <a:xfrm>
            <a:off x="5571679" y="4148420"/>
            <a:ext cx="617169" cy="617169"/>
            <a:chOff x="6157069" y="4376643"/>
            <a:chExt cx="656171" cy="656171"/>
          </a:xfrm>
        </p:grpSpPr>
        <p:grpSp>
          <p:nvGrpSpPr>
            <p:cNvPr id="42" name="组合 41"/>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44" name="椭圆 43"/>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10590">
                <a:defRPr/>
              </a:pPr>
              <a:endParaRPr lang="en-US" sz="1785" kern="0" dirty="0">
                <a:solidFill>
                  <a:sysClr val="windowText" lastClr="000000"/>
                </a:solidFill>
                <a:latin typeface="微软雅黑" panose="020B0503020204020204" charset="-122"/>
                <a:ea typeface="微软雅黑" panose="020B0503020204020204" charset="-122"/>
              </a:endParaRPr>
            </a:p>
          </p:txBody>
        </p:sp>
      </p:grpSp>
      <p:grpSp>
        <p:nvGrpSpPr>
          <p:cNvPr id="25" name="组合 24"/>
          <p:cNvGrpSpPr/>
          <p:nvPr/>
        </p:nvGrpSpPr>
        <p:grpSpPr>
          <a:xfrm>
            <a:off x="7221010" y="4149514"/>
            <a:ext cx="617169" cy="617169"/>
            <a:chOff x="7910629" y="4377806"/>
            <a:chExt cx="656171" cy="656171"/>
          </a:xfrm>
        </p:grpSpPr>
        <p:grpSp>
          <p:nvGrpSpPr>
            <p:cNvPr id="48" name="组合 47"/>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0" name="椭圆 4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434" name="组合 433"/>
            <p:cNvGrpSpPr/>
            <p:nvPr/>
          </p:nvGrpSpPr>
          <p:grpSpPr>
            <a:xfrm>
              <a:off x="8030376" y="4502416"/>
              <a:ext cx="416676" cy="405480"/>
              <a:chOff x="5970999" y="1635369"/>
              <a:chExt cx="302366" cy="294242"/>
            </a:xfrm>
            <a:solidFill>
              <a:schemeClr val="bg1"/>
            </a:solidFill>
            <a:effectLst/>
          </p:grpSpPr>
          <p:sp>
            <p:nvSpPr>
              <p:cNvPr id="435"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lstStyle/>
              <a:p>
                <a:pPr defTabSz="909320" fontAlgn="base">
                  <a:spcBef>
                    <a:spcPct val="0"/>
                  </a:spcBef>
                  <a:spcAft>
                    <a:spcPct val="0"/>
                  </a:spcAft>
                </a:pPr>
                <a:endParaRPr lang="zh-CN" altLang="en-US" sz="1785" b="1">
                  <a:ln w="12700">
                    <a:solidFill>
                      <a:srgbClr val="C00000">
                        <a:satMod val="155000"/>
                      </a:srgbClr>
                    </a:solidFill>
                    <a:prstDash val="solid"/>
                  </a:ln>
                  <a:solidFill>
                    <a:srgbClr val="FF0000">
                      <a:tint val="85000"/>
                      <a:satMod val="155000"/>
                    </a:srgbClr>
                  </a:solidFill>
                  <a:effectLst>
                    <a:outerShdw blurRad="41275" dist="20320" dir="1800000" algn="tl" rotWithShape="0">
                      <a:srgbClr val="000000">
                        <a:alpha val="40000"/>
                      </a:srgbClr>
                    </a:outerShdw>
                  </a:effectLst>
                  <a:latin typeface="Arial" panose="020B0604020202020204"/>
                  <a:ea typeface="微软雅黑" panose="020B0503020204020204" charset="-122"/>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up)">
                                      <p:cBhvr>
                                        <p:cTn id="16" dur="1000"/>
                                        <p:tgtEl>
                                          <p:spTgt spid="90"/>
                                        </p:tgtEl>
                                      </p:cBhvr>
                                    </p:animEffect>
                                  </p:childTnLst>
                                </p:cTn>
                              </p:par>
                              <p:par>
                                <p:cTn id="17" presetID="22" presetClass="entr" presetSubtype="1"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10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9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90"/>
                                          </p:val>
                                        </p:tav>
                                        <p:tav tm="100000">
                                          <p:val>
                                            <p:fltVal val="0"/>
                                          </p:val>
                                        </p:tav>
                                      </p:tavLst>
                                    </p:anim>
                                    <p:animEffect transition="in" filter="fade">
                                      <p:cBhvr>
                                        <p:cTn id="60" dur="500"/>
                                        <p:tgtEl>
                                          <p:spTgt spid="4"/>
                                        </p:tgtEl>
                                      </p:cBhvr>
                                    </p:animEffect>
                                  </p:childTnLst>
                                </p:cTn>
                              </p:par>
                              <p:par>
                                <p:cTn id="61" presetID="31" presetClass="entr" presetSubtype="0" fill="hold"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6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1000" fill="hold"/>
                                        <p:tgtEl>
                                          <p:spTgt spid="25"/>
                                        </p:tgtEl>
                                        <p:attrNameLst>
                                          <p:attrName>ppt_w</p:attrName>
                                        </p:attrNameLst>
                                      </p:cBhvr>
                                      <p:tavLst>
                                        <p:tav tm="0">
                                          <p:val>
                                            <p:fltVal val="0"/>
                                          </p:val>
                                        </p:tav>
                                        <p:tav tm="100000">
                                          <p:val>
                                            <p:strVal val="#ppt_w"/>
                                          </p:val>
                                        </p:tav>
                                      </p:tavLst>
                                    </p:anim>
                                    <p:anim calcmode="lin" valueType="num">
                                      <p:cBhvr>
                                        <p:cTn id="70" dur="1000" fill="hold"/>
                                        <p:tgtEl>
                                          <p:spTgt spid="25"/>
                                        </p:tgtEl>
                                        <p:attrNameLst>
                                          <p:attrName>ppt_h</p:attrName>
                                        </p:attrNameLst>
                                      </p:cBhvr>
                                      <p:tavLst>
                                        <p:tav tm="0">
                                          <p:val>
                                            <p:fltVal val="0"/>
                                          </p:val>
                                        </p:tav>
                                        <p:tav tm="100000">
                                          <p:val>
                                            <p:strVal val="#ppt_h"/>
                                          </p:val>
                                        </p:tav>
                                      </p:tavLst>
                                    </p:anim>
                                    <p:anim calcmode="lin" valueType="num">
                                      <p:cBhvr>
                                        <p:cTn id="71" dur="1000" fill="hold"/>
                                        <p:tgtEl>
                                          <p:spTgt spid="25"/>
                                        </p:tgtEl>
                                        <p:attrNameLst>
                                          <p:attrName>style.rotation</p:attrName>
                                        </p:attrNameLst>
                                      </p:cBhvr>
                                      <p:tavLst>
                                        <p:tav tm="0">
                                          <p:val>
                                            <p:fltVal val="90"/>
                                          </p:val>
                                        </p:tav>
                                        <p:tav tm="100000">
                                          <p:val>
                                            <p:fltVal val="0"/>
                                          </p:val>
                                        </p:tav>
                                      </p:tavLst>
                                    </p:anim>
                                    <p:animEffect transition="in" filter="fade">
                                      <p:cBhvr>
                                        <p:cTn id="72" dur="1000"/>
                                        <p:tgtEl>
                                          <p:spTgt spid="25"/>
                                        </p:tgtEl>
                                      </p:cBhvr>
                                    </p:animEffect>
                                  </p:childTnLst>
                                </p:cTn>
                              </p:par>
                              <p:par>
                                <p:cTn id="73" presetID="31" presetClass="entr" presetSubtype="0" fill="hold" nodeType="withEffect">
                                  <p:stCondLst>
                                    <p:cond delay="9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style.rotation</p:attrName>
                                        </p:attrNameLst>
                                      </p:cBhvr>
                                      <p:tavLst>
                                        <p:tav tm="0">
                                          <p:val>
                                            <p:fltVal val="90"/>
                                          </p:val>
                                        </p:tav>
                                        <p:tav tm="100000">
                                          <p:val>
                                            <p:fltVal val="0"/>
                                          </p:val>
                                        </p:tav>
                                      </p:tavLst>
                                    </p:anim>
                                    <p:animEffect transition="in" filter="fade">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68" grpId="0"/>
      <p:bldP spid="92" grpId="0"/>
      <p:bldP spid="93"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063118" y="853144"/>
            <a:ext cx="7504530" cy="33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09320" fontAlgn="base">
              <a:spcBef>
                <a:spcPct val="0"/>
              </a:spcBef>
              <a:spcAft>
                <a:spcPct val="0"/>
              </a:spcAft>
            </a:pPr>
            <a:endParaRPr lang="zh-CN" altLang="zh-CN" sz="1785">
              <a:solidFill>
                <a:prstClr val="white"/>
              </a:solidFill>
              <a:latin typeface="Arial" panose="020B0604020202020204" pitchFamily="34" charset="0"/>
              <a:ea typeface="微软雅黑" panose="020B0503020204020204" charset="-122"/>
            </a:endParaRPr>
          </a:p>
        </p:txBody>
      </p:sp>
      <p:sp>
        <p:nvSpPr>
          <p:cNvPr id="4" name="Arc 8"/>
          <p:cNvSpPr/>
          <p:nvPr/>
        </p:nvSpPr>
        <p:spPr bwMode="auto">
          <a:xfrm>
            <a:off x="3101257" y="1387689"/>
            <a:ext cx="1494634" cy="2860860"/>
          </a:xfrm>
          <a:custGeom>
            <a:avLst/>
            <a:gdLst>
              <a:gd name="T0" fmla="*/ 0 w 22625"/>
              <a:gd name="T1" fmla="*/ 141 h 43200"/>
              <a:gd name="T2" fmla="*/ 1219927 w 22625"/>
              <a:gd name="T3" fmla="*/ 586855 h 43200"/>
              <a:gd name="T4" fmla="*/ 22616 w 22625"/>
              <a:gd name="T5" fmla="*/ 1520825 h 43200"/>
              <a:gd name="T6" fmla="*/ 0 60000 65536"/>
              <a:gd name="T7" fmla="*/ 0 60000 65536"/>
              <a:gd name="T8" fmla="*/ 0 60000 65536"/>
              <a:gd name="T9" fmla="*/ 0 w 22625"/>
              <a:gd name="T10" fmla="*/ 0 h 43200"/>
              <a:gd name="T11" fmla="*/ 22625 w 22625"/>
              <a:gd name="T12" fmla="*/ 43200 h 43200"/>
            </a:gdLst>
            <a:ahLst/>
            <a:cxnLst>
              <a:cxn ang="T6">
                <a:pos x="T0" y="T1"/>
              </a:cxn>
              <a:cxn ang="T7">
                <a:pos x="T2" y="T3"/>
              </a:cxn>
              <a:cxn ang="T8">
                <a:pos x="T4" y="T5"/>
              </a:cxn>
            </a:cxnLst>
            <a:rect l="T9" t="T10" r="T11" b="T12"/>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bg2"/>
          </a:solidFill>
          <a:ln>
            <a:noFill/>
          </a:ln>
          <a:extLst>
            <a:ext uri="{91240B29-F687-4F45-9708-019B960494DF}">
              <a14:hiddenLine xmlns:a14="http://schemas.microsoft.com/office/drawing/2010/main" w="3175">
                <a:solidFill>
                  <a:srgbClr val="000000"/>
                </a:solidFill>
                <a:bevel/>
              </a14:hiddenLine>
            </a:ext>
          </a:extLst>
        </p:spPr>
        <p:txBody>
          <a:bodyPr anchor="ctr"/>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 name="Arc 9"/>
          <p:cNvSpPr/>
          <p:nvPr/>
        </p:nvSpPr>
        <p:spPr bwMode="auto">
          <a:xfrm>
            <a:off x="4507796" y="1387689"/>
            <a:ext cx="1148226" cy="1430430"/>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accent4"/>
          </a:solidFill>
          <a:ln w="3175" cap="flat" cmpd="sng">
            <a:noFill/>
            <a:bevel/>
          </a:ln>
        </p:spPr>
        <p:txBody>
          <a:bodyPr anchor="ctr"/>
          <a:lstStyle/>
          <a:p>
            <a:pPr defTabSz="910590">
              <a:defRPr/>
            </a:pPr>
            <a:endParaRPr lang="zh-CN" altLang="en-US" sz="1785">
              <a:solidFill>
                <a:srgbClr val="F8F8F8"/>
              </a:solidFill>
              <a:latin typeface="Arial" panose="020B0604020202020204"/>
              <a:ea typeface="微软雅黑" panose="020B0503020204020204" charset="-122"/>
            </a:endParaRPr>
          </a:p>
        </p:txBody>
      </p:sp>
      <p:sp>
        <p:nvSpPr>
          <p:cNvPr id="6" name="Arc 10"/>
          <p:cNvSpPr/>
          <p:nvPr/>
        </p:nvSpPr>
        <p:spPr bwMode="auto">
          <a:xfrm rot="5400000">
            <a:off x="4207674" y="2247739"/>
            <a:ext cx="2088905" cy="1428936"/>
          </a:xfrm>
          <a:custGeom>
            <a:avLst/>
            <a:gdLst>
              <a:gd name="T0" fmla="*/ 0 w 31543"/>
              <a:gd name="T1" fmla="*/ 335358 h 21600"/>
              <a:gd name="T2" fmla="*/ 2220913 w 31543"/>
              <a:gd name="T3" fmla="*/ 680140 h 21600"/>
              <a:gd name="T4" fmla="*/ 953127 w 31543"/>
              <a:gd name="T5" fmla="*/ 1519237 h 21600"/>
              <a:gd name="T6" fmla="*/ 0 60000 65536"/>
              <a:gd name="T7" fmla="*/ 0 60000 65536"/>
              <a:gd name="T8" fmla="*/ 0 60000 65536"/>
              <a:gd name="T9" fmla="*/ 0 w 31543"/>
              <a:gd name="T10" fmla="*/ 0 h 21600"/>
              <a:gd name="T11" fmla="*/ 31543 w 31543"/>
              <a:gd name="T12" fmla="*/ 21600 h 21600"/>
            </a:gdLst>
            <a:ahLst/>
            <a:cxnLst>
              <a:cxn ang="T6">
                <a:pos x="T0" y="T1"/>
              </a:cxn>
              <a:cxn ang="T7">
                <a:pos x="T2" y="T3"/>
              </a:cxn>
              <a:cxn ang="T8">
                <a:pos x="T4" y="T5"/>
              </a:cxn>
            </a:cxnLst>
            <a:rect l="T9" t="T10" r="T11" b="T12"/>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anchor="ctr"/>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7" name="Arc 11"/>
          <p:cNvSpPr/>
          <p:nvPr/>
        </p:nvSpPr>
        <p:spPr bwMode="auto">
          <a:xfrm rot="9670427">
            <a:off x="4362960" y="2782284"/>
            <a:ext cx="771955" cy="1428937"/>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3175" cap="flat" cmpd="sng">
            <a:noFill/>
            <a:bevel/>
          </a:ln>
        </p:spPr>
        <p:txBody>
          <a:bodyPr anchor="ctr"/>
          <a:lstStyle/>
          <a:p>
            <a:pPr defTabSz="910590">
              <a:defRPr/>
            </a:pPr>
            <a:endParaRPr lang="zh-CN" altLang="en-US" sz="1785">
              <a:solidFill>
                <a:srgbClr val="F8F8F8"/>
              </a:solidFill>
              <a:latin typeface="Arial" panose="020B0604020202020204"/>
              <a:ea typeface="微软雅黑" panose="020B0503020204020204" charset="-122"/>
            </a:endParaRPr>
          </a:p>
        </p:txBody>
      </p:sp>
      <p:sp>
        <p:nvSpPr>
          <p:cNvPr id="30727" name="Oval 12"/>
          <p:cNvSpPr>
            <a:spLocks noChangeArrowheads="1"/>
          </p:cNvSpPr>
          <p:nvPr/>
        </p:nvSpPr>
        <p:spPr bwMode="auto">
          <a:xfrm>
            <a:off x="4044922" y="2340314"/>
            <a:ext cx="973528" cy="973528"/>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09320" fontAlgn="base">
              <a:spcBef>
                <a:spcPct val="0"/>
              </a:spcBef>
              <a:spcAft>
                <a:spcPct val="0"/>
              </a:spcAft>
            </a:pPr>
            <a:endParaRPr lang="zh-CN" altLang="en-US" sz="1785">
              <a:solidFill>
                <a:prstClr val="black"/>
              </a:solidFill>
              <a:latin typeface="Arial" panose="020B0604020202020204" pitchFamily="34" charset="0"/>
              <a:ea typeface="微软雅黑" panose="020B0503020204020204" charset="-122"/>
            </a:endParaRPr>
          </a:p>
        </p:txBody>
      </p:sp>
      <p:sp>
        <p:nvSpPr>
          <p:cNvPr id="9" name="Text Box 13"/>
          <p:cNvSpPr txBox="1">
            <a:spLocks noChangeArrowheads="1"/>
          </p:cNvSpPr>
          <p:nvPr/>
        </p:nvSpPr>
        <p:spPr bwMode="auto">
          <a:xfrm>
            <a:off x="3132612" y="2600120"/>
            <a:ext cx="845118" cy="3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eaLnBrk="0" fontAlgn="base" hangingPunct="0">
              <a:spcBef>
                <a:spcPct val="50000"/>
              </a:spcBef>
              <a:spcAft>
                <a:spcPct val="0"/>
              </a:spcAft>
            </a:pPr>
            <a:r>
              <a:rPr lang="en-US" altLang="zh-CN" sz="1785">
                <a:solidFill>
                  <a:srgbClr val="F8F8F8"/>
                </a:solidFill>
                <a:latin typeface="微软雅黑" panose="020B0503020204020204" charset="-122"/>
              </a:rPr>
              <a:t>50%</a:t>
            </a:r>
          </a:p>
        </p:txBody>
      </p:sp>
      <p:sp>
        <p:nvSpPr>
          <p:cNvPr id="10" name="Text Box 14"/>
          <p:cNvSpPr txBox="1">
            <a:spLocks noChangeArrowheads="1"/>
          </p:cNvSpPr>
          <p:nvPr/>
        </p:nvSpPr>
        <p:spPr bwMode="auto">
          <a:xfrm>
            <a:off x="5018450" y="2768846"/>
            <a:ext cx="833173" cy="3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eaLnBrk="0" fontAlgn="base" hangingPunct="0">
              <a:spcBef>
                <a:spcPct val="50000"/>
              </a:spcBef>
              <a:spcAft>
                <a:spcPct val="0"/>
              </a:spcAft>
            </a:pPr>
            <a:r>
              <a:rPr lang="en-US" altLang="zh-CN" sz="1785">
                <a:solidFill>
                  <a:srgbClr val="F8F8F8"/>
                </a:solidFill>
                <a:latin typeface="微软雅黑" panose="020B0503020204020204" charset="-122"/>
              </a:rPr>
              <a:t>24%</a:t>
            </a:r>
          </a:p>
        </p:txBody>
      </p:sp>
      <p:sp>
        <p:nvSpPr>
          <p:cNvPr id="11" name="Text Box 15"/>
          <p:cNvSpPr txBox="1">
            <a:spLocks noChangeArrowheads="1"/>
          </p:cNvSpPr>
          <p:nvPr/>
        </p:nvSpPr>
        <p:spPr bwMode="auto">
          <a:xfrm>
            <a:off x="4561549" y="1775906"/>
            <a:ext cx="656982" cy="3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eaLnBrk="0" fontAlgn="base" hangingPunct="0">
              <a:spcBef>
                <a:spcPct val="50000"/>
              </a:spcBef>
              <a:spcAft>
                <a:spcPct val="0"/>
              </a:spcAft>
            </a:pPr>
            <a:r>
              <a:rPr lang="en-US" altLang="zh-CN" sz="1785">
                <a:solidFill>
                  <a:srgbClr val="F8F8F8"/>
                </a:solidFill>
                <a:latin typeface="微软雅黑" panose="020B0503020204020204" charset="-122"/>
              </a:rPr>
              <a:t>16%</a:t>
            </a:r>
          </a:p>
        </p:txBody>
      </p:sp>
      <p:sp>
        <p:nvSpPr>
          <p:cNvPr id="12" name="Text Box 16"/>
          <p:cNvSpPr txBox="1">
            <a:spLocks noChangeArrowheads="1"/>
          </p:cNvSpPr>
          <p:nvPr/>
        </p:nvSpPr>
        <p:spPr bwMode="auto">
          <a:xfrm>
            <a:off x="4560055" y="3621429"/>
            <a:ext cx="656982" cy="3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eaLnBrk="0" fontAlgn="base" hangingPunct="0">
              <a:spcBef>
                <a:spcPct val="50000"/>
              </a:spcBef>
              <a:spcAft>
                <a:spcPct val="0"/>
              </a:spcAft>
            </a:pPr>
            <a:r>
              <a:rPr lang="en-US" altLang="zh-CN" sz="1785">
                <a:solidFill>
                  <a:srgbClr val="F8F8F8"/>
                </a:solidFill>
                <a:latin typeface="微软雅黑" panose="020B0503020204020204" charset="-122"/>
              </a:rPr>
              <a:t>10%</a:t>
            </a:r>
          </a:p>
        </p:txBody>
      </p:sp>
      <p:grpSp>
        <p:nvGrpSpPr>
          <p:cNvPr id="2" name="Group 17"/>
          <p:cNvGrpSpPr/>
          <p:nvPr/>
        </p:nvGrpSpPr>
        <p:grpSpPr bwMode="auto">
          <a:xfrm>
            <a:off x="5597789" y="1118924"/>
            <a:ext cx="2584628" cy="907830"/>
            <a:chOff x="0" y="0"/>
            <a:chExt cx="4325" cy="1520"/>
          </a:xfrm>
        </p:grpSpPr>
        <p:sp>
          <p:nvSpPr>
            <p:cNvPr id="14" name="AutoShape 18"/>
            <p:cNvSpPr>
              <a:spLocks noChangeArrowheads="1"/>
            </p:cNvSpPr>
            <p:nvPr/>
          </p:nvSpPr>
          <p:spPr bwMode="auto">
            <a:xfrm>
              <a:off x="949" y="0"/>
              <a:ext cx="3376" cy="152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15" name="AutoShape 19"/>
            <p:cNvSpPr>
              <a:spLocks noChangeArrowheads="1"/>
            </p:cNvSpPr>
            <p:nvPr/>
          </p:nvSpPr>
          <p:spPr bwMode="auto">
            <a:xfrm>
              <a:off x="155" y="418"/>
              <a:ext cx="1509"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16" name="Arc 20"/>
            <p:cNvSpPr/>
            <p:nvPr/>
          </p:nvSpPr>
          <p:spPr bwMode="auto">
            <a:xfrm>
              <a:off x="1142" y="480"/>
              <a:ext cx="430" cy="548"/>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accent4"/>
            </a:solidFill>
            <a:ln>
              <a:noFill/>
            </a:ln>
            <a:effectLst>
              <a:outerShdw dist="38100" algn="ctr" rotWithShape="0">
                <a:srgbClr val="C0C0C0">
                  <a:alpha val="50000"/>
                </a:srgbClr>
              </a:outerShdw>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17" name="Text Box 21"/>
            <p:cNvSpPr txBox="1">
              <a:spLocks noChangeArrowheads="1"/>
            </p:cNvSpPr>
            <p:nvPr/>
          </p:nvSpPr>
          <p:spPr bwMode="auto">
            <a:xfrm>
              <a:off x="0" y="488"/>
              <a:ext cx="1289" cy="542"/>
            </a:xfrm>
            <a:prstGeom prst="rect">
              <a:avLst/>
            </a:prstGeom>
            <a:noFill/>
            <a:ln>
              <a:noFill/>
            </a:ln>
            <a:effectLst/>
          </p:spPr>
          <p:txBody>
            <a:bodyPr>
              <a:spAutoFit/>
            </a:bodyPr>
            <a:lstStyle/>
            <a:p>
              <a:pPr algn="ctr" defTabSz="910590" eaLnBrk="0" hangingPunct="0">
                <a:spcBef>
                  <a:spcPct val="50000"/>
                </a:spcBef>
                <a:defRPr/>
              </a:pPr>
              <a:r>
                <a:rPr lang="en-US" sz="1505" dirty="0">
                  <a:solidFill>
                    <a:srgbClr val="262626">
                      <a:lumMod val="75000"/>
                      <a:lumOff val="25000"/>
                    </a:srgbClr>
                  </a:solidFill>
                  <a:latin typeface="微软雅黑" panose="020B0503020204020204" charset="-122"/>
                  <a:ea typeface="微软雅黑" panose="020B0503020204020204" charset="-122"/>
                </a:rPr>
                <a:t>16%</a:t>
              </a:r>
            </a:p>
          </p:txBody>
        </p:sp>
        <p:sp>
          <p:nvSpPr>
            <p:cNvPr id="18" name="Rectangle 22"/>
            <p:cNvSpPr>
              <a:spLocks noChangeArrowheads="1"/>
            </p:cNvSpPr>
            <p:nvPr/>
          </p:nvSpPr>
          <p:spPr bwMode="auto">
            <a:xfrm>
              <a:off x="1682" y="35"/>
              <a:ext cx="2519" cy="591"/>
            </a:xfrm>
            <a:prstGeom prst="rect">
              <a:avLst/>
            </a:prstGeom>
            <a:noFill/>
            <a:ln>
              <a:noFill/>
            </a:ln>
            <a:effectLst/>
          </p:spPr>
          <p:txBody>
            <a:bodyPr>
              <a:spAutoFit/>
            </a:bodyPr>
            <a:lstStyle/>
            <a:p>
              <a:pPr algn="r" defTabSz="910590" eaLnBrk="0" hangingPunct="0">
                <a:defRPr/>
              </a:pPr>
              <a:r>
                <a:rPr lang="zh-CN" altLang="en-US" sz="1695" b="1" dirty="0">
                  <a:solidFill>
                    <a:srgbClr val="262626">
                      <a:lumMod val="75000"/>
                      <a:lumOff val="25000"/>
                    </a:srgbClr>
                  </a:solidFill>
                  <a:latin typeface="微软雅黑" panose="020B0503020204020204" charset="-122"/>
                  <a:ea typeface="微软雅黑" panose="020B0503020204020204" charset="-122"/>
                </a:rPr>
                <a:t>区域二</a:t>
              </a:r>
            </a:p>
          </p:txBody>
        </p:sp>
        <p:sp>
          <p:nvSpPr>
            <p:cNvPr id="19" name="Text Box 23"/>
            <p:cNvSpPr txBox="1">
              <a:spLocks noChangeArrowheads="1"/>
            </p:cNvSpPr>
            <p:nvPr/>
          </p:nvSpPr>
          <p:spPr bwMode="auto">
            <a:xfrm>
              <a:off x="1589" y="613"/>
              <a:ext cx="2711" cy="833"/>
            </a:xfrm>
            <a:prstGeom prst="rect">
              <a:avLst/>
            </a:prstGeom>
            <a:noFill/>
            <a:ln>
              <a:noFill/>
            </a:ln>
            <a:effectLst/>
          </p:spPr>
          <p:txBody>
            <a:bodyPr>
              <a:spAutoFit/>
            </a:bodyPr>
            <a:lstStyle/>
            <a:p>
              <a:pPr defTabSz="910590">
                <a:defRPr/>
              </a:pPr>
              <a:r>
                <a:rPr lang="zh-CN" altLang="en-US" sz="1315">
                  <a:solidFill>
                    <a:srgbClr val="262626">
                      <a:lumMod val="75000"/>
                      <a:lumOff val="25000"/>
                    </a:srgbClr>
                  </a:solidFill>
                  <a:latin typeface="微软雅黑" panose="020B0503020204020204" charset="-122"/>
                  <a:ea typeface="微软雅黑" panose="020B0503020204020204" charset="-122"/>
                </a:rPr>
                <a:t>请输入您的文字请输入您的文字</a:t>
              </a:r>
            </a:p>
          </p:txBody>
        </p:sp>
      </p:grpSp>
      <p:grpSp>
        <p:nvGrpSpPr>
          <p:cNvPr id="13" name="Group 24"/>
          <p:cNvGrpSpPr/>
          <p:nvPr/>
        </p:nvGrpSpPr>
        <p:grpSpPr bwMode="auto">
          <a:xfrm>
            <a:off x="5588830" y="3628896"/>
            <a:ext cx="2577163" cy="934707"/>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22" name="AutoShape 26"/>
            <p:cNvSpPr>
              <a:spLocks noChangeArrowheads="1"/>
            </p:cNvSpPr>
            <p:nvPr/>
          </p:nvSpPr>
          <p:spPr bwMode="auto">
            <a:xfrm>
              <a:off x="142" y="472"/>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23" name="Arc 27"/>
            <p:cNvSpPr/>
            <p:nvPr/>
          </p:nvSpPr>
          <p:spPr bwMode="auto">
            <a:xfrm rot="5400000">
              <a:off x="987" y="600"/>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1"/>
            </a:solidFill>
            <a:ln>
              <a:noFill/>
            </a:ln>
            <a:effectLst>
              <a:outerShdw dist="56796" dir="1593903" algn="ctr" rotWithShape="0">
                <a:srgbClr val="C0C0C0">
                  <a:alpha val="50000"/>
                </a:srgbClr>
              </a:outerShdw>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24" name="Text Box 28"/>
            <p:cNvSpPr txBox="1">
              <a:spLocks noChangeArrowheads="1"/>
            </p:cNvSpPr>
            <p:nvPr/>
          </p:nvSpPr>
          <p:spPr bwMode="auto">
            <a:xfrm>
              <a:off x="0" y="535"/>
              <a:ext cx="1290" cy="542"/>
            </a:xfrm>
            <a:prstGeom prst="rect">
              <a:avLst/>
            </a:prstGeom>
            <a:noFill/>
            <a:ln>
              <a:noFill/>
            </a:ln>
            <a:effectLst/>
          </p:spPr>
          <p:txBody>
            <a:bodyPr>
              <a:spAutoFit/>
            </a:bodyPr>
            <a:lstStyle/>
            <a:p>
              <a:pPr algn="ctr" defTabSz="910590" eaLnBrk="0" hangingPunct="0">
                <a:spcBef>
                  <a:spcPct val="50000"/>
                </a:spcBef>
                <a:defRPr/>
              </a:pPr>
              <a:r>
                <a:rPr lang="en-US" sz="1505">
                  <a:solidFill>
                    <a:srgbClr val="262626">
                      <a:lumMod val="75000"/>
                      <a:lumOff val="25000"/>
                    </a:srgbClr>
                  </a:solidFill>
                  <a:latin typeface="微软雅黑" panose="020B0503020204020204" charset="-122"/>
                  <a:ea typeface="微软雅黑" panose="020B0503020204020204" charset="-122"/>
                </a:rPr>
                <a:t>24%</a:t>
              </a:r>
            </a:p>
          </p:txBody>
        </p:sp>
        <p:sp>
          <p:nvSpPr>
            <p:cNvPr id="26" name="Rectangle 29"/>
            <p:cNvSpPr>
              <a:spLocks noChangeArrowheads="1"/>
            </p:cNvSpPr>
            <p:nvPr/>
          </p:nvSpPr>
          <p:spPr bwMode="auto">
            <a:xfrm>
              <a:off x="1645" y="57"/>
              <a:ext cx="2545" cy="591"/>
            </a:xfrm>
            <a:prstGeom prst="rect">
              <a:avLst/>
            </a:prstGeom>
            <a:noFill/>
            <a:ln>
              <a:noFill/>
            </a:ln>
            <a:effectLst/>
          </p:spPr>
          <p:txBody>
            <a:bodyPr>
              <a:spAutoFit/>
            </a:bodyPr>
            <a:lstStyle/>
            <a:p>
              <a:pPr algn="r" defTabSz="910590" eaLnBrk="0" hangingPunct="0">
                <a:defRPr/>
              </a:pPr>
              <a:r>
                <a:rPr lang="zh-CN" altLang="en-US" sz="1695" b="1" dirty="0">
                  <a:solidFill>
                    <a:srgbClr val="262626">
                      <a:lumMod val="75000"/>
                      <a:lumOff val="25000"/>
                    </a:srgbClr>
                  </a:solidFill>
                  <a:latin typeface="Arial" panose="020B0604020202020204"/>
                  <a:ea typeface="微软雅黑" panose="020B0503020204020204" charset="-122"/>
                </a:rPr>
                <a:t>区域三</a:t>
              </a:r>
              <a:endParaRPr lang="en-US" sz="1130" b="1" dirty="0">
                <a:solidFill>
                  <a:srgbClr val="262626">
                    <a:lumMod val="75000"/>
                    <a:lumOff val="25000"/>
                  </a:srgbClr>
                </a:solidFill>
                <a:latin typeface="Arial" panose="020B0604020202020204"/>
                <a:ea typeface="微软雅黑" panose="020B0503020204020204" charset="-122"/>
              </a:endParaRPr>
            </a:p>
          </p:txBody>
        </p:sp>
        <p:sp>
          <p:nvSpPr>
            <p:cNvPr id="27" name="Text Box 30"/>
            <p:cNvSpPr txBox="1">
              <a:spLocks noChangeArrowheads="1"/>
            </p:cNvSpPr>
            <p:nvPr/>
          </p:nvSpPr>
          <p:spPr bwMode="auto">
            <a:xfrm>
              <a:off x="1605" y="650"/>
              <a:ext cx="2710" cy="833"/>
            </a:xfrm>
            <a:prstGeom prst="rect">
              <a:avLst/>
            </a:prstGeom>
            <a:noFill/>
            <a:ln>
              <a:noFill/>
            </a:ln>
            <a:effectLst/>
          </p:spPr>
          <p:txBody>
            <a:bodyPr>
              <a:spAutoFit/>
            </a:bodyPr>
            <a:lstStyle/>
            <a:p>
              <a:pPr defTabSz="910590">
                <a:defRPr/>
              </a:pPr>
              <a:r>
                <a:rPr lang="zh-CN" altLang="en-US" sz="1315">
                  <a:solidFill>
                    <a:srgbClr val="262626">
                      <a:lumMod val="75000"/>
                      <a:lumOff val="25000"/>
                    </a:srgbClr>
                  </a:solidFill>
                  <a:latin typeface="微软雅黑" panose="020B0503020204020204" charset="-122"/>
                  <a:ea typeface="微软雅黑" panose="020B0503020204020204" charset="-122"/>
                </a:rPr>
                <a:t>请输入您的文字请输入您的文字</a:t>
              </a:r>
            </a:p>
          </p:txBody>
        </p:sp>
      </p:grpSp>
      <p:grpSp>
        <p:nvGrpSpPr>
          <p:cNvPr id="20" name="Group 31"/>
          <p:cNvGrpSpPr/>
          <p:nvPr/>
        </p:nvGrpSpPr>
        <p:grpSpPr bwMode="auto">
          <a:xfrm>
            <a:off x="836159" y="3630388"/>
            <a:ext cx="2593588" cy="973528"/>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30" name="AutoShape 33"/>
            <p:cNvSpPr>
              <a:spLocks noChangeArrowheads="1"/>
            </p:cNvSpPr>
            <p:nvPr/>
          </p:nvSpPr>
          <p:spPr bwMode="auto">
            <a:xfrm>
              <a:off x="2775" y="450"/>
              <a:ext cx="1568" cy="718"/>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31" name="Arc 34"/>
            <p:cNvSpPr/>
            <p:nvPr/>
          </p:nvSpPr>
          <p:spPr bwMode="auto">
            <a:xfrm rot="9670427">
              <a:off x="3800" y="493"/>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9525" cap="flat" cmpd="sng">
              <a:solidFill>
                <a:schemeClr val="bg2"/>
              </a:solidFill>
              <a:miter lim="800000"/>
            </a:ln>
            <a:effectLst>
              <a:outerShdw dist="52363" dir="842175" algn="ctr" rotWithShape="0">
                <a:srgbClr val="C0C0C0">
                  <a:alpha val="50000"/>
                </a:srgbClr>
              </a:outerShdw>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32" name="Text Box 35"/>
            <p:cNvSpPr txBox="1">
              <a:spLocks noChangeArrowheads="1"/>
            </p:cNvSpPr>
            <p:nvPr/>
          </p:nvSpPr>
          <p:spPr bwMode="auto">
            <a:xfrm>
              <a:off x="2820" y="523"/>
              <a:ext cx="980" cy="542"/>
            </a:xfrm>
            <a:prstGeom prst="rect">
              <a:avLst/>
            </a:prstGeom>
            <a:noFill/>
            <a:ln>
              <a:noFill/>
            </a:ln>
            <a:effectLst/>
          </p:spPr>
          <p:txBody>
            <a:bodyPr>
              <a:spAutoFit/>
            </a:bodyPr>
            <a:lstStyle/>
            <a:p>
              <a:pPr algn="ctr" defTabSz="910590" eaLnBrk="0" hangingPunct="0">
                <a:spcBef>
                  <a:spcPct val="50000"/>
                </a:spcBef>
                <a:defRPr/>
              </a:pPr>
              <a:r>
                <a:rPr lang="en-US" sz="1505" b="1">
                  <a:solidFill>
                    <a:srgbClr val="262626">
                      <a:lumMod val="75000"/>
                      <a:lumOff val="25000"/>
                    </a:srgbClr>
                  </a:solidFill>
                  <a:latin typeface="Arial" panose="020B0604020202020204"/>
                  <a:ea typeface="微软雅黑" panose="020B0503020204020204" charset="-122"/>
                </a:rPr>
                <a:t>10%</a:t>
              </a:r>
            </a:p>
          </p:txBody>
        </p:sp>
        <p:sp>
          <p:nvSpPr>
            <p:cNvPr id="33" name="Rectangle 36"/>
            <p:cNvSpPr>
              <a:spLocks noChangeArrowheads="1"/>
            </p:cNvSpPr>
            <p:nvPr/>
          </p:nvSpPr>
          <p:spPr bwMode="auto">
            <a:xfrm>
              <a:off x="95" y="115"/>
              <a:ext cx="3033" cy="591"/>
            </a:xfrm>
            <a:prstGeom prst="rect">
              <a:avLst/>
            </a:prstGeom>
            <a:noFill/>
            <a:ln>
              <a:noFill/>
            </a:ln>
            <a:effectLst/>
          </p:spPr>
          <p:txBody>
            <a:bodyPr>
              <a:spAutoFit/>
            </a:bodyPr>
            <a:lstStyle/>
            <a:p>
              <a:pPr defTabSz="910590" eaLnBrk="0" hangingPunct="0">
                <a:defRPr/>
              </a:pPr>
              <a:r>
                <a:rPr lang="zh-CN" altLang="en-US" sz="1695" b="1" dirty="0">
                  <a:solidFill>
                    <a:srgbClr val="262626">
                      <a:lumMod val="75000"/>
                      <a:lumOff val="25000"/>
                    </a:srgbClr>
                  </a:solidFill>
                  <a:latin typeface="微软雅黑" panose="020B0503020204020204" charset="-122"/>
                  <a:ea typeface="微软雅黑" panose="020B0503020204020204" charset="-122"/>
                </a:rPr>
                <a:t>区域四</a:t>
              </a:r>
              <a:endParaRPr lang="en-US" sz="940" b="1" dirty="0">
                <a:solidFill>
                  <a:srgbClr val="262626">
                    <a:lumMod val="75000"/>
                    <a:lumOff val="25000"/>
                  </a:srgbClr>
                </a:solidFill>
                <a:latin typeface="Arial" panose="020B0604020202020204"/>
                <a:ea typeface="微软雅黑" panose="020B0503020204020204" charset="-122"/>
              </a:endParaRPr>
            </a:p>
          </p:txBody>
        </p:sp>
        <p:sp>
          <p:nvSpPr>
            <p:cNvPr id="34" name="Text Box 37"/>
            <p:cNvSpPr txBox="1">
              <a:spLocks noChangeArrowheads="1"/>
            </p:cNvSpPr>
            <p:nvPr/>
          </p:nvSpPr>
          <p:spPr bwMode="auto">
            <a:xfrm>
              <a:off x="113" y="648"/>
              <a:ext cx="2710" cy="833"/>
            </a:xfrm>
            <a:prstGeom prst="rect">
              <a:avLst/>
            </a:prstGeom>
            <a:noFill/>
            <a:ln>
              <a:noFill/>
            </a:ln>
            <a:effectLst/>
          </p:spPr>
          <p:txBody>
            <a:bodyPr>
              <a:spAutoFit/>
            </a:bodyPr>
            <a:lstStyle/>
            <a:p>
              <a:pPr defTabSz="910590">
                <a:defRPr/>
              </a:pPr>
              <a:r>
                <a:rPr lang="zh-CN" altLang="en-US" sz="1315">
                  <a:solidFill>
                    <a:srgbClr val="262626">
                      <a:lumMod val="75000"/>
                      <a:lumOff val="25000"/>
                    </a:srgbClr>
                  </a:solidFill>
                  <a:latin typeface="微软雅黑" panose="020B0503020204020204" charset="-122"/>
                  <a:ea typeface="微软雅黑" panose="020B0503020204020204" charset="-122"/>
                </a:rPr>
                <a:t>请输入您的文字请输入您的文字</a:t>
              </a:r>
            </a:p>
          </p:txBody>
        </p:sp>
      </p:grpSp>
      <p:grpSp>
        <p:nvGrpSpPr>
          <p:cNvPr id="25" name="Group 38"/>
          <p:cNvGrpSpPr/>
          <p:nvPr/>
        </p:nvGrpSpPr>
        <p:grpSpPr bwMode="auto">
          <a:xfrm>
            <a:off x="882448" y="1096527"/>
            <a:ext cx="2599559" cy="928734"/>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37" name="AutoShape 40"/>
            <p:cNvSpPr>
              <a:spLocks noChangeArrowheads="1"/>
            </p:cNvSpPr>
            <p:nvPr/>
          </p:nvSpPr>
          <p:spPr bwMode="auto">
            <a:xfrm>
              <a:off x="2742" y="402"/>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38" name="Arc 41"/>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bg2"/>
            </a:solidFill>
            <a:ln>
              <a:noFill/>
            </a:ln>
            <a:effectLst/>
          </p:spPr>
          <p:txBody>
            <a:bodyPr wrap="none" anchor="ctr"/>
            <a:lstStyle/>
            <a:p>
              <a:pPr defTabSz="910590">
                <a:defRPr/>
              </a:pPr>
              <a:endParaRPr lang="zh-CN" altLang="en-US" sz="1785">
                <a:solidFill>
                  <a:srgbClr val="262626">
                    <a:lumMod val="75000"/>
                    <a:lumOff val="25000"/>
                  </a:srgbClr>
                </a:solidFill>
                <a:latin typeface="Arial" panose="020B0604020202020204"/>
                <a:ea typeface="微软雅黑" panose="020B0503020204020204" charset="-122"/>
              </a:endParaRPr>
            </a:p>
          </p:txBody>
        </p:sp>
        <p:sp>
          <p:nvSpPr>
            <p:cNvPr id="39" name="Text Box 42"/>
            <p:cNvSpPr txBox="1">
              <a:spLocks noChangeArrowheads="1"/>
            </p:cNvSpPr>
            <p:nvPr/>
          </p:nvSpPr>
          <p:spPr bwMode="auto">
            <a:xfrm>
              <a:off x="2742" y="545"/>
              <a:ext cx="1027" cy="542"/>
            </a:xfrm>
            <a:prstGeom prst="rect">
              <a:avLst/>
            </a:prstGeom>
            <a:noFill/>
            <a:ln>
              <a:noFill/>
            </a:ln>
            <a:effectLst/>
          </p:spPr>
          <p:txBody>
            <a:bodyPr>
              <a:spAutoFit/>
            </a:bodyPr>
            <a:lstStyle/>
            <a:p>
              <a:pPr algn="ctr" defTabSz="910590" eaLnBrk="0" hangingPunct="0">
                <a:spcBef>
                  <a:spcPct val="50000"/>
                </a:spcBef>
                <a:defRPr/>
              </a:pPr>
              <a:r>
                <a:rPr lang="en-US" sz="1505">
                  <a:solidFill>
                    <a:srgbClr val="262626">
                      <a:lumMod val="75000"/>
                      <a:lumOff val="25000"/>
                    </a:srgbClr>
                  </a:solidFill>
                  <a:latin typeface="微软雅黑" panose="020B0503020204020204" charset="-122"/>
                  <a:ea typeface="微软雅黑" panose="020B0503020204020204" charset="-122"/>
                </a:rPr>
                <a:t>50%</a:t>
              </a:r>
            </a:p>
          </p:txBody>
        </p:sp>
        <p:sp>
          <p:nvSpPr>
            <p:cNvPr id="40" name="Rectangle 43"/>
            <p:cNvSpPr>
              <a:spLocks noChangeArrowheads="1"/>
            </p:cNvSpPr>
            <p:nvPr/>
          </p:nvSpPr>
          <p:spPr bwMode="auto">
            <a:xfrm>
              <a:off x="107" y="72"/>
              <a:ext cx="2750" cy="591"/>
            </a:xfrm>
            <a:prstGeom prst="rect">
              <a:avLst/>
            </a:prstGeom>
            <a:noFill/>
            <a:ln>
              <a:noFill/>
            </a:ln>
            <a:effectLst/>
          </p:spPr>
          <p:txBody>
            <a:bodyPr>
              <a:spAutoFit/>
            </a:bodyPr>
            <a:lstStyle/>
            <a:p>
              <a:pPr defTabSz="910590" eaLnBrk="0" hangingPunct="0">
                <a:defRPr/>
              </a:pPr>
              <a:r>
                <a:rPr lang="zh-CN" altLang="en-US" sz="1695" b="1" dirty="0">
                  <a:solidFill>
                    <a:srgbClr val="262626">
                      <a:lumMod val="75000"/>
                      <a:lumOff val="25000"/>
                    </a:srgbClr>
                  </a:solidFill>
                  <a:latin typeface="微软雅黑" panose="020B0503020204020204" charset="-122"/>
                  <a:ea typeface="微软雅黑" panose="020B0503020204020204" charset="-122"/>
                </a:rPr>
                <a:t>区域一</a:t>
              </a:r>
              <a:endParaRPr lang="en-US" sz="1130" b="1" dirty="0">
                <a:solidFill>
                  <a:srgbClr val="262626">
                    <a:lumMod val="75000"/>
                    <a:lumOff val="25000"/>
                  </a:srgbClr>
                </a:solidFill>
                <a:latin typeface="Arial" panose="020B0604020202020204"/>
                <a:ea typeface="微软雅黑" panose="020B0503020204020204" charset="-122"/>
              </a:endParaRPr>
            </a:p>
          </p:txBody>
        </p:sp>
        <p:sp>
          <p:nvSpPr>
            <p:cNvPr id="41" name="Text Box 44"/>
            <p:cNvSpPr txBox="1">
              <a:spLocks noChangeArrowheads="1"/>
            </p:cNvSpPr>
            <p:nvPr/>
          </p:nvSpPr>
          <p:spPr bwMode="auto">
            <a:xfrm>
              <a:off x="35" y="545"/>
              <a:ext cx="2710" cy="833"/>
            </a:xfrm>
            <a:prstGeom prst="rect">
              <a:avLst/>
            </a:prstGeom>
            <a:noFill/>
            <a:ln>
              <a:noFill/>
            </a:ln>
            <a:effectLst/>
          </p:spPr>
          <p:txBody>
            <a:bodyPr>
              <a:spAutoFit/>
            </a:bodyPr>
            <a:lstStyle/>
            <a:p>
              <a:pPr defTabSz="910590">
                <a:defRPr/>
              </a:pPr>
              <a:r>
                <a:rPr lang="zh-CN" altLang="en-US" sz="1315">
                  <a:solidFill>
                    <a:srgbClr val="262626">
                      <a:lumMod val="75000"/>
                      <a:lumOff val="25000"/>
                    </a:srgbClr>
                  </a:solidFill>
                  <a:latin typeface="微软雅黑" panose="020B0503020204020204" charset="-122"/>
                  <a:ea typeface="微软雅黑" panose="020B0503020204020204" charset="-122"/>
                </a:rPr>
                <a:t>请输入您的文字请输入您的文字</a:t>
              </a:r>
            </a:p>
          </p:txBody>
        </p:sp>
      </p:grpSp>
      <p:sp>
        <p:nvSpPr>
          <p:cNvPr id="42"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43" name="组合 42"/>
          <p:cNvGrpSpPr/>
          <p:nvPr/>
        </p:nvGrpSpPr>
        <p:grpSpPr>
          <a:xfrm>
            <a:off x="331635" y="679277"/>
            <a:ext cx="8682581" cy="63818"/>
            <a:chOff x="288133" y="483063"/>
            <a:chExt cx="8772740" cy="64666"/>
          </a:xfrm>
        </p:grpSpPr>
        <p:sp>
          <p:nvSpPr>
            <p:cNvPr id="44" name="任意多边形 4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45" name="直接连接符 44"/>
            <p:cNvCxnSpPr>
              <a:stCxn id="4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p:cNvGrpSpPr/>
          <p:nvPr/>
        </p:nvGrpSpPr>
        <p:grpSpPr>
          <a:xfrm>
            <a:off x="1" y="305046"/>
            <a:ext cx="603004" cy="332759"/>
            <a:chOff x="0" y="252065"/>
            <a:chExt cx="641111" cy="392113"/>
          </a:xfrm>
        </p:grpSpPr>
        <p:sp>
          <p:nvSpPr>
            <p:cNvPr id="4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9" name="五边形 4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2"/>
                                        </p:tgtEl>
                                      </p:cBhvr>
                                    </p:animEffect>
                                  </p:childTnLst>
                                </p:cTn>
                              </p:par>
                            </p:childTnLst>
                          </p:cTn>
                        </p:par>
                        <p:par>
                          <p:cTn id="21" fill="hold">
                            <p:stCondLst>
                              <p:cond delay="1450"/>
                            </p:stCondLst>
                            <p:childTnLst>
                              <p:par>
                                <p:cTn id="22" presetID="18" presetClass="entr" presetSubtype="1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0727"/>
                                        </p:tgtEl>
                                        <p:attrNameLst>
                                          <p:attrName>style.visibility</p:attrName>
                                        </p:attrNameLst>
                                      </p:cBhvr>
                                      <p:to>
                                        <p:strVal val="visible"/>
                                      </p:to>
                                    </p:set>
                                    <p:animEffect transition="in" filter="strips(downLeft)">
                                      <p:cBhvr>
                                        <p:cTn id="36" dur="500"/>
                                        <p:tgtEl>
                                          <p:spTgt spid="30727"/>
                                        </p:tgtEl>
                                      </p:cBhvr>
                                    </p:animEffect>
                                  </p:childTnLst>
                                </p:cTn>
                              </p:par>
                            </p:childTnLst>
                          </p:cTn>
                        </p:par>
                        <p:par>
                          <p:cTn id="37" fill="hold">
                            <p:stCondLst>
                              <p:cond delay="19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10"/>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p:tgtEl>
                                          <p:spTgt spid="12"/>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9"/>
                                        </p:tgtEl>
                                      </p:cBhvr>
                                    </p:animEffect>
                                  </p:childTnLst>
                                </p:cTn>
                              </p:par>
                            </p:childTnLst>
                          </p:cTn>
                        </p:par>
                        <p:par>
                          <p:cTn id="66" fill="hold">
                            <p:stCondLst>
                              <p:cond delay="2549"/>
                            </p:stCondLst>
                            <p:childTnLst>
                              <p:par>
                                <p:cTn id="67" presetID="2" presetClass="entr" presetSubtype="2"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par>
                          <p:cTn id="71" fill="hold">
                            <p:stCondLst>
                              <p:cond delay="3049"/>
                            </p:stCondLst>
                            <p:childTnLst>
                              <p:par>
                                <p:cTn id="72" presetID="2" presetClass="entr" presetSubtype="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1+#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par>
                          <p:cTn id="76" fill="hold">
                            <p:stCondLst>
                              <p:cond delay="3549"/>
                            </p:stCondLst>
                            <p:childTnLst>
                              <p:par>
                                <p:cTn id="77" presetID="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4049"/>
                            </p:stCondLst>
                            <p:childTnLst>
                              <p:par>
                                <p:cTn id="82" presetID="2" presetClass="entr" presetSubtype="8"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0727" grpId="0" animBg="1"/>
      <p:bldP spid="9" grpId="0" bldLvl="0" autoUpdateAnimBg="0"/>
      <p:bldP spid="10" grpId="0" bldLvl="0" autoUpdateAnimBg="0"/>
      <p:bldP spid="11" grpId="0" bldLvl="0" autoUpdateAnimBg="0"/>
      <p:bldP spid="12" grpId="0" bldLvl="0" autoUpdateAnimBg="0"/>
      <p:bldP spid="4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srcRect/>
          <a:stretch>
            <a:fillRect/>
          </a:stretch>
        </p:blipFill>
        <p:spPr bwMode="auto">
          <a:xfrm>
            <a:off x="5568836" y="1046042"/>
            <a:ext cx="1850002" cy="119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cstate="email"/>
          <a:srcRect l="362" t="-104" r="388" b="4996"/>
          <a:stretch>
            <a:fillRect/>
          </a:stretch>
        </p:blipFill>
        <p:spPr bwMode="auto">
          <a:xfrm>
            <a:off x="1607531" y="1046042"/>
            <a:ext cx="1861948" cy="119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5" cstate="email"/>
          <a:srcRect/>
          <a:stretch>
            <a:fillRect/>
          </a:stretch>
        </p:blipFill>
        <p:spPr bwMode="auto">
          <a:xfrm>
            <a:off x="3556081" y="2354034"/>
            <a:ext cx="1890317" cy="12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568836" y="2354034"/>
            <a:ext cx="1841043" cy="1207952"/>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9790">
                <a:defRPr/>
              </a:pPr>
              <a:endParaRPr lang="zh-CN" altLang="en-US" sz="1315">
                <a:solidFill>
                  <a:sysClr val="window" lastClr="FFFFFF"/>
                </a:solidFill>
                <a:latin typeface="微软雅黑" panose="020B0503020204020204" charset="-122"/>
                <a:ea typeface="微软雅黑" panose="020B0503020204020204" charset="-122"/>
              </a:endParaRPr>
            </a:p>
          </p:txBody>
        </p:sp>
        <p:sp>
          <p:nvSpPr>
            <p:cNvPr id="19" name="TextBox 17"/>
            <p:cNvSpPr txBox="1">
              <a:spLocks noChangeArrowheads="1"/>
            </p:cNvSpPr>
            <p:nvPr/>
          </p:nvSpPr>
          <p:spPr bwMode="auto">
            <a:xfrm flipH="1">
              <a:off x="4286774" y="2206985"/>
              <a:ext cx="1335620" cy="52868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a:defRPr/>
              </a:pPr>
              <a:r>
                <a:rPr lang="zh-CN" altLang="en-US" sz="1315" kern="0" dirty="0">
                  <a:solidFill>
                    <a:sysClr val="window" lastClr="FFFFFF">
                      <a:lumMod val="95000"/>
                    </a:sysClr>
                  </a:solidFill>
                  <a:latin typeface="微软雅黑" panose="020B0503020204020204" charset="-122"/>
                  <a:ea typeface="微软雅黑" panose="020B0503020204020204" charset="-122"/>
                </a:rPr>
                <a:t>点击添加文本    </a:t>
              </a:r>
              <a:endParaRPr lang="en-US" altLang="zh-CN" sz="1315" kern="0" dirty="0">
                <a:solidFill>
                  <a:sysClr val="window" lastClr="FFFFFF">
                    <a:lumMod val="95000"/>
                  </a:sysClr>
                </a:solidFill>
                <a:latin typeface="微软雅黑" panose="020B0503020204020204" charset="-122"/>
                <a:ea typeface="微软雅黑" panose="020B0503020204020204" charset="-122"/>
              </a:endParaRPr>
            </a:p>
            <a:p>
              <a:pPr defTabSz="859790">
                <a:defRPr/>
              </a:pPr>
              <a:r>
                <a:rPr lang="zh-CN" altLang="en-US" sz="1315" kern="0" dirty="0">
                  <a:solidFill>
                    <a:sysClr val="window" lastClr="FFFFFF">
                      <a:lumMod val="95000"/>
                    </a:sysClr>
                  </a:solidFill>
                  <a:latin typeface="微软雅黑" panose="020B0503020204020204" charset="-122"/>
                  <a:ea typeface="微软雅黑" panose="020B0503020204020204" charset="-122"/>
                </a:rPr>
                <a:t>点击添加文本</a:t>
              </a:r>
              <a:endParaRPr lang="en-US" altLang="zh-CN" sz="1315"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3" name="组合 19"/>
          <p:cNvGrpSpPr/>
          <p:nvPr/>
        </p:nvGrpSpPr>
        <p:grpSpPr bwMode="auto">
          <a:xfrm>
            <a:off x="1607531" y="2354034"/>
            <a:ext cx="1861948" cy="1207952"/>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微软雅黑" panose="020B0503020204020204" charset="-122"/>
                <a:ea typeface="微软雅黑" panose="020B0503020204020204" charset="-122"/>
              </a:endParaRPr>
            </a:p>
          </p:txBody>
        </p:sp>
        <p:sp>
          <p:nvSpPr>
            <p:cNvPr id="22" name="TextBox 18"/>
            <p:cNvSpPr txBox="1">
              <a:spLocks noChangeArrowheads="1"/>
            </p:cNvSpPr>
            <p:nvPr/>
          </p:nvSpPr>
          <p:spPr bwMode="auto">
            <a:xfrm flipH="1">
              <a:off x="322279" y="2432112"/>
              <a:ext cx="1335152" cy="52868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a:defRPr/>
              </a:pPr>
              <a:r>
                <a:rPr lang="zh-CN" altLang="en-US" sz="1315" kern="0" dirty="0">
                  <a:solidFill>
                    <a:sysClr val="window" lastClr="FFFFFF">
                      <a:lumMod val="95000"/>
                    </a:sysClr>
                  </a:solidFill>
                  <a:latin typeface="微软雅黑" panose="020B0503020204020204" charset="-122"/>
                  <a:ea typeface="微软雅黑" panose="020B0503020204020204" charset="-122"/>
                </a:rPr>
                <a:t>点击添加文本    </a:t>
              </a:r>
              <a:endParaRPr lang="en-US" altLang="zh-CN" sz="1315" kern="0" dirty="0">
                <a:solidFill>
                  <a:sysClr val="window" lastClr="FFFFFF">
                    <a:lumMod val="95000"/>
                  </a:sysClr>
                </a:solidFill>
                <a:latin typeface="微软雅黑" panose="020B0503020204020204" charset="-122"/>
                <a:ea typeface="微软雅黑" panose="020B0503020204020204" charset="-122"/>
              </a:endParaRPr>
            </a:p>
            <a:p>
              <a:pPr defTabSz="859790">
                <a:defRPr/>
              </a:pPr>
              <a:r>
                <a:rPr lang="zh-CN" altLang="en-US" sz="1315" kern="0" dirty="0">
                  <a:solidFill>
                    <a:sysClr val="window" lastClr="FFFFFF">
                      <a:lumMod val="95000"/>
                    </a:sysClr>
                  </a:solidFill>
                  <a:latin typeface="微软雅黑" panose="020B0503020204020204" charset="-122"/>
                  <a:ea typeface="微软雅黑" panose="020B0503020204020204" charset="-122"/>
                </a:rPr>
                <a:t>点击添加文本</a:t>
              </a:r>
              <a:endParaRPr lang="en-US" altLang="zh-CN" sz="1315"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4" name="组合 22"/>
          <p:cNvGrpSpPr/>
          <p:nvPr/>
        </p:nvGrpSpPr>
        <p:grpSpPr bwMode="auto">
          <a:xfrm>
            <a:off x="3556081" y="1046042"/>
            <a:ext cx="1890317" cy="1193021"/>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9790">
                <a:defRPr/>
              </a:pPr>
              <a:endParaRPr lang="zh-CN" altLang="en-US" sz="1315">
                <a:solidFill>
                  <a:sysClr val="window" lastClr="FFFFFF"/>
                </a:solidFill>
                <a:latin typeface="微软雅黑" panose="020B0503020204020204" charset="-122"/>
                <a:ea typeface="微软雅黑" panose="020B0503020204020204" charset="-122"/>
              </a:endParaRPr>
            </a:p>
          </p:txBody>
        </p:sp>
        <p:sp>
          <p:nvSpPr>
            <p:cNvPr id="25" name="TextBox 18"/>
            <p:cNvSpPr txBox="1">
              <a:spLocks noChangeArrowheads="1"/>
            </p:cNvSpPr>
            <p:nvPr/>
          </p:nvSpPr>
          <p:spPr bwMode="auto">
            <a:xfrm flipH="1">
              <a:off x="2408931" y="867215"/>
              <a:ext cx="1336467" cy="528939"/>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790">
                <a:defRPr/>
              </a:pPr>
              <a:r>
                <a:rPr lang="zh-CN" altLang="en-US" sz="1315" kern="0" dirty="0">
                  <a:solidFill>
                    <a:sysClr val="window" lastClr="FFFFFF">
                      <a:lumMod val="95000"/>
                    </a:sysClr>
                  </a:solidFill>
                  <a:latin typeface="微软雅黑" panose="020B0503020204020204" charset="-122"/>
                  <a:ea typeface="微软雅黑" panose="020B0503020204020204" charset="-122"/>
                </a:rPr>
                <a:t>点击添加文本    </a:t>
              </a:r>
              <a:endParaRPr lang="en-US" altLang="zh-CN" sz="1315" kern="0" dirty="0">
                <a:solidFill>
                  <a:sysClr val="window" lastClr="FFFFFF">
                    <a:lumMod val="95000"/>
                  </a:sysClr>
                </a:solidFill>
                <a:latin typeface="微软雅黑" panose="020B0503020204020204" charset="-122"/>
                <a:ea typeface="微软雅黑" panose="020B0503020204020204" charset="-122"/>
              </a:endParaRPr>
            </a:p>
            <a:p>
              <a:pPr defTabSz="859790">
                <a:defRPr/>
              </a:pPr>
              <a:r>
                <a:rPr lang="zh-CN" altLang="en-US" sz="1315" kern="0" dirty="0">
                  <a:solidFill>
                    <a:sysClr val="window" lastClr="FFFFFF">
                      <a:lumMod val="95000"/>
                    </a:sysClr>
                  </a:solidFill>
                  <a:latin typeface="微软雅黑" panose="020B0503020204020204" charset="-122"/>
                  <a:ea typeface="微软雅黑" panose="020B0503020204020204" charset="-122"/>
                </a:rPr>
                <a:t>点击添加文本</a:t>
              </a:r>
              <a:endParaRPr lang="en-US" altLang="zh-CN" sz="1315" kern="0" dirty="0">
                <a:solidFill>
                  <a:sysClr val="window" lastClr="FFFFFF">
                    <a:lumMod val="95000"/>
                  </a:sysClr>
                </a:solidFill>
                <a:latin typeface="微软雅黑" panose="020B0503020204020204" charset="-122"/>
                <a:ea typeface="微软雅黑" panose="020B0503020204020204" charset="-122"/>
              </a:endParaRPr>
            </a:p>
          </p:txBody>
        </p:sp>
      </p:grpSp>
      <p:sp>
        <p:nvSpPr>
          <p:cNvPr id="26" name="TextBox 25"/>
          <p:cNvSpPr txBox="1"/>
          <p:nvPr/>
        </p:nvSpPr>
        <p:spPr>
          <a:xfrm>
            <a:off x="1596648" y="3739183"/>
            <a:ext cx="5866554" cy="1047851"/>
          </a:xfrm>
          <a:prstGeom prst="rect">
            <a:avLst/>
          </a:prstGeom>
          <a:noFill/>
        </p:spPr>
        <p:txBody>
          <a:bodyPr>
            <a:spAutoFit/>
          </a:bodyPr>
          <a:lstStyle/>
          <a:p>
            <a:pPr algn="ctr" defTabSz="910590">
              <a:lnSpc>
                <a:spcPct val="150000"/>
              </a:lnSpc>
              <a:defRPr/>
            </a:pPr>
            <a:r>
              <a:rPr lang="zh-CN" altLang="en-US" sz="1505" b="1" dirty="0">
                <a:solidFill>
                  <a:srgbClr val="FF6600"/>
                </a:solidFill>
                <a:latin typeface="微软雅黑" panose="020B0503020204020204" charset="-122"/>
                <a:ea typeface="微软雅黑" panose="020B0503020204020204" charset="-122"/>
              </a:rPr>
              <a:t>解决方案</a:t>
            </a:r>
            <a:endParaRPr lang="en-US" altLang="zh-CN" sz="1505" b="1" dirty="0">
              <a:solidFill>
                <a:srgbClr val="FF6600"/>
              </a:solidFill>
              <a:latin typeface="微软雅黑" panose="020B0503020204020204" charset="-122"/>
              <a:ea typeface="微软雅黑" panose="020B0503020204020204" charset="-122"/>
            </a:endParaRPr>
          </a:p>
          <a:p>
            <a:pPr algn="ctr" defTabSz="910590">
              <a:lnSpc>
                <a:spcPct val="150000"/>
              </a:lnSpc>
              <a:defRPr/>
            </a:pPr>
            <a:r>
              <a:rPr lang="zh-CN" altLang="en-US" sz="1315" dirty="0">
                <a:solidFill>
                  <a:prstClr val="black">
                    <a:lumMod val="65000"/>
                    <a:lumOff val="35000"/>
                  </a:prstClr>
                </a:solidFill>
                <a:latin typeface="微软雅黑" panose="020B0503020204020204" charset="-122"/>
                <a:ea typeface="微软雅黑" panose="020B0503020204020204" charset="-122"/>
              </a:rPr>
              <a:t>单击此处添加文本单击此处添加文本 单击此处添加文本单击此处添加文本</a:t>
            </a:r>
            <a:endParaRPr lang="en-US" altLang="zh-CN" sz="1315" dirty="0">
              <a:solidFill>
                <a:prstClr val="black">
                  <a:lumMod val="65000"/>
                  <a:lumOff val="35000"/>
                </a:prstClr>
              </a:solidFill>
              <a:latin typeface="微软雅黑" panose="020B0503020204020204" charset="-122"/>
              <a:ea typeface="微软雅黑" panose="020B0503020204020204" charset="-122"/>
            </a:endParaRPr>
          </a:p>
          <a:p>
            <a:pPr algn="ctr" defTabSz="910590">
              <a:lnSpc>
                <a:spcPct val="150000"/>
              </a:lnSpc>
              <a:defRPr/>
            </a:pPr>
            <a:r>
              <a:rPr lang="zh-CN" altLang="en-US" sz="1315" dirty="0">
                <a:solidFill>
                  <a:prstClr val="black">
                    <a:lumMod val="65000"/>
                    <a:lumOff val="35000"/>
                  </a:prstClr>
                </a:solidFill>
                <a:latin typeface="微软雅黑" panose="020B0503020204020204" charset="-122"/>
                <a:ea typeface="微软雅黑" panose="020B0503020204020204" charset="-122"/>
              </a:rPr>
              <a:t>单击此处添加文本单击此处添加文本 单击此处添加文本单击此处添加文本</a:t>
            </a:r>
            <a:endParaRPr lang="en-US" altLang="zh-CN" sz="1315" dirty="0">
              <a:solidFill>
                <a:prstClr val="black">
                  <a:lumMod val="65000"/>
                  <a:lumOff val="35000"/>
                </a:prstClr>
              </a:solidFill>
              <a:latin typeface="微软雅黑" panose="020B0503020204020204" charset="-122"/>
              <a:ea typeface="微软雅黑" panose="020B0503020204020204" charset="-122"/>
            </a:endParaRPr>
          </a:p>
        </p:txBody>
      </p:sp>
      <p:sp>
        <p:nvSpPr>
          <p:cNvPr id="15"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17" name="组合 16"/>
          <p:cNvGrpSpPr/>
          <p:nvPr/>
        </p:nvGrpSpPr>
        <p:grpSpPr>
          <a:xfrm>
            <a:off x="331635" y="679277"/>
            <a:ext cx="8682581" cy="63818"/>
            <a:chOff x="288133" y="483063"/>
            <a:chExt cx="8772740" cy="64666"/>
          </a:xfrm>
        </p:grpSpPr>
        <p:sp>
          <p:nvSpPr>
            <p:cNvPr id="20" name="任意多边形 1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23" name="直接连接符 22"/>
            <p:cNvCxnSpPr>
              <a:stCxn id="2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1" y="305046"/>
            <a:ext cx="603004" cy="332759"/>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0" name="五边形 2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23" presetClass="entr" presetSubtype="52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ppt_x</p:attrName>
                                        </p:attrNameLst>
                                      </p:cBhvr>
                                      <p:tavLst>
                                        <p:tav tm="0">
                                          <p:val>
                                            <p:fltVal val="0.5"/>
                                          </p:val>
                                        </p:tav>
                                        <p:tav tm="100000">
                                          <p:val>
                                            <p:strVal val="#ppt_x"/>
                                          </p:val>
                                        </p:tav>
                                      </p:tavLst>
                                    </p:anim>
                                    <p:anim calcmode="lin" valueType="num">
                                      <p:cBhvr>
                                        <p:cTn id="33" dur="500" fill="hold"/>
                                        <p:tgtEl>
                                          <p:spTgt spid="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5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ppt_x</p:attrName>
                                        </p:attrNameLst>
                                      </p:cBhvr>
                                      <p:tavLst>
                                        <p:tav tm="0">
                                          <p:val>
                                            <p:fltVal val="0.5"/>
                                          </p:val>
                                        </p:tav>
                                        <p:tav tm="100000">
                                          <p:val>
                                            <p:strVal val="#ppt_x"/>
                                          </p:val>
                                        </p:tav>
                                      </p:tavLst>
                                    </p:anim>
                                    <p:anim calcmode="lin" valueType="num">
                                      <p:cBhvr>
                                        <p:cTn id="51" dur="500" fill="hold"/>
                                        <p:tgtEl>
                                          <p:spTgt spid="13"/>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 calcmode="lin" valueType="num">
                                      <p:cBhvr>
                                        <p:cTn id="56" dur="500" fill="hold"/>
                                        <p:tgtEl>
                                          <p:spTgt spid="2"/>
                                        </p:tgtEl>
                                        <p:attrNameLst>
                                          <p:attrName>ppt_x</p:attrName>
                                        </p:attrNameLst>
                                      </p:cBhvr>
                                      <p:tavLst>
                                        <p:tav tm="0">
                                          <p:val>
                                            <p:fltVal val="0.5"/>
                                          </p:val>
                                        </p:tav>
                                        <p:tav tm="100000">
                                          <p:val>
                                            <p:strVal val="#ppt_x"/>
                                          </p:val>
                                        </p:tav>
                                      </p:tavLst>
                                    </p:anim>
                                    <p:anim calcmode="lin" valueType="num">
                                      <p:cBhvr>
                                        <p:cTn id="57" dur="500" fill="hold"/>
                                        <p:tgtEl>
                                          <p:spTgt spid="2"/>
                                        </p:tgtEl>
                                        <p:attrNameLst>
                                          <p:attrName>ppt_y</p:attrName>
                                        </p:attrNameLst>
                                      </p:cBhvr>
                                      <p:tavLst>
                                        <p:tav tm="0">
                                          <p:val>
                                            <p:fltVal val="0.5"/>
                                          </p:val>
                                        </p:tav>
                                        <p:tav tm="100000">
                                          <p:val>
                                            <p:strVal val="#ppt_y"/>
                                          </p:val>
                                        </p:tav>
                                      </p:tavLst>
                                    </p:anim>
                                  </p:childTnLst>
                                </p:cTn>
                              </p:par>
                            </p:childTnLst>
                          </p:cTn>
                        </p:par>
                        <p:par>
                          <p:cTn id="58" fill="hold">
                            <p:stCondLst>
                              <p:cond delay="19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email"/>
          <a:stretch>
            <a:fillRect/>
          </a:stretch>
        </p:blipFill>
        <p:spPr>
          <a:xfrm>
            <a:off x="9431" y="1"/>
            <a:ext cx="9134569" cy="5145618"/>
          </a:xfrm>
          <a:prstGeom prst="rect">
            <a:avLst/>
          </a:prstGeom>
        </p:spPr>
      </p:pic>
      <p:grpSp>
        <p:nvGrpSpPr>
          <p:cNvPr id="96" name="组合 95"/>
          <p:cNvGrpSpPr/>
          <p:nvPr/>
        </p:nvGrpSpPr>
        <p:grpSpPr>
          <a:xfrm>
            <a:off x="444133" y="382082"/>
            <a:ext cx="617169" cy="617169"/>
            <a:chOff x="7008498" y="4342329"/>
            <a:chExt cx="656171" cy="656171"/>
          </a:xfrm>
        </p:grpSpPr>
        <p:grpSp>
          <p:nvGrpSpPr>
            <p:cNvPr id="97" name="组合 9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101" name="椭圆 10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102" name="椭圆 101"/>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98" name="组合 97"/>
            <p:cNvGrpSpPr/>
            <p:nvPr/>
          </p:nvGrpSpPr>
          <p:grpSpPr>
            <a:xfrm>
              <a:off x="7193414" y="4427385"/>
              <a:ext cx="286339" cy="498320"/>
              <a:chOff x="10990263" y="1525588"/>
              <a:chExt cx="1228725" cy="2138362"/>
            </a:xfrm>
            <a:solidFill>
              <a:schemeClr val="bg1"/>
            </a:solidFill>
            <a:effectLst/>
          </p:grpSpPr>
          <p:sp>
            <p:nvSpPr>
              <p:cNvPr id="9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noAutofit/>
              </a:bodyPr>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100" name="任意多边形 9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noAutofit/>
              </a:bodyPr>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sp>
        <p:nvSpPr>
          <p:cNvPr id="22" name="流程图: 摘录 3"/>
          <p:cNvSpPr>
            <a:spLocks noChangeArrowheads="1"/>
          </p:cNvSpPr>
          <p:nvPr/>
        </p:nvSpPr>
        <p:spPr bwMode="auto">
          <a:xfrm>
            <a:off x="4384868" y="633444"/>
            <a:ext cx="2957913" cy="2720832"/>
          </a:xfrm>
          <a:prstGeom prst="flowChartExtract">
            <a:avLst/>
          </a:prstGeom>
          <a:solidFill>
            <a:srgbClr val="FF9201"/>
          </a:solidFill>
          <a:ln w="76200">
            <a:solidFill>
              <a:srgbClr val="EDEDED"/>
            </a:solidFill>
            <a:miter lim="800000"/>
          </a:ln>
        </p:spPr>
        <p:txBody>
          <a:bodyPr anchor="ctr"/>
          <a:lstStyle/>
          <a:p>
            <a:pPr algn="ctr" defTabSz="909320" fontAlgn="base">
              <a:spcBef>
                <a:spcPct val="0"/>
              </a:spcBef>
              <a:spcAft>
                <a:spcPct val="0"/>
              </a:spcAft>
            </a:pPr>
            <a:endParaRPr lang="zh-CN" altLang="zh-CN" sz="7525"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3" name="流程图: 摘录 4"/>
          <p:cNvSpPr>
            <a:spLocks noChangeArrowheads="1"/>
          </p:cNvSpPr>
          <p:nvPr/>
        </p:nvSpPr>
        <p:spPr bwMode="auto">
          <a:xfrm>
            <a:off x="4625263" y="914680"/>
            <a:ext cx="2478615" cy="2281323"/>
          </a:xfrm>
          <a:prstGeom prst="flowChartExtract">
            <a:avLst/>
          </a:prstGeom>
          <a:solidFill>
            <a:srgbClr val="FF9201"/>
          </a:solidFill>
          <a:ln w="76200">
            <a:solidFill>
              <a:srgbClr val="EDEDED"/>
            </a:solidFill>
            <a:miter lim="800000"/>
          </a:ln>
        </p:spPr>
        <p:txBody>
          <a:bodyPr anchor="ctr"/>
          <a:lstStyle/>
          <a:p>
            <a:pPr algn="ctr" defTabSz="909320" fontAlgn="base">
              <a:spcBef>
                <a:spcPct val="0"/>
              </a:spcBef>
              <a:spcAft>
                <a:spcPct val="0"/>
              </a:spcAft>
            </a:pPr>
            <a:endParaRPr lang="zh-CN" altLang="zh-CN" sz="7525"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4" name="流程图: 摘录 5"/>
          <p:cNvSpPr>
            <a:spLocks noChangeArrowheads="1"/>
          </p:cNvSpPr>
          <p:nvPr/>
        </p:nvSpPr>
        <p:spPr bwMode="auto">
          <a:xfrm>
            <a:off x="4843261" y="1206732"/>
            <a:ext cx="2042618" cy="1880271"/>
          </a:xfrm>
          <a:prstGeom prst="flowChartExtract">
            <a:avLst/>
          </a:prstGeom>
          <a:solidFill>
            <a:srgbClr val="FF9201"/>
          </a:solidFill>
          <a:ln w="76200">
            <a:solidFill>
              <a:srgbClr val="EDEDED"/>
            </a:solidFill>
            <a:miter lim="800000"/>
          </a:ln>
        </p:spPr>
        <p:txBody>
          <a:bodyPr anchor="ctr"/>
          <a:lstStyle/>
          <a:p>
            <a:pPr algn="ctr" defTabSz="909320" fontAlgn="base">
              <a:spcBef>
                <a:spcPct val="0"/>
              </a:spcBef>
              <a:spcAft>
                <a:spcPct val="0"/>
              </a:spcAft>
            </a:pPr>
            <a:endParaRPr lang="zh-CN" altLang="zh-CN" sz="7525"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7" name="流程图: 摘录 6"/>
          <p:cNvSpPr>
            <a:spLocks noChangeArrowheads="1"/>
          </p:cNvSpPr>
          <p:nvPr/>
        </p:nvSpPr>
        <p:spPr bwMode="auto">
          <a:xfrm>
            <a:off x="5077686" y="1518549"/>
            <a:ext cx="1573771" cy="1449003"/>
          </a:xfrm>
          <a:prstGeom prst="flowChartExtract">
            <a:avLst/>
          </a:prstGeom>
          <a:solidFill>
            <a:srgbClr val="FFC000"/>
          </a:solidFill>
          <a:ln w="76200">
            <a:solidFill>
              <a:srgbClr val="EDEDED"/>
            </a:solidFill>
            <a:miter lim="800000"/>
          </a:ln>
        </p:spPr>
        <p:txBody>
          <a:bodyPr anchor="ctr"/>
          <a:lstStyle/>
          <a:p>
            <a:pPr algn="ctr" defTabSz="909320" fontAlgn="base">
              <a:spcBef>
                <a:spcPct val="0"/>
              </a:spcBef>
              <a:spcAft>
                <a:spcPct val="0"/>
              </a:spcAft>
            </a:pPr>
            <a:endParaRPr lang="zh-CN" altLang="zh-CN" sz="7525" b="1">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nvGrpSpPr>
          <p:cNvPr id="38" name="Group 6"/>
          <p:cNvGrpSpPr/>
          <p:nvPr/>
        </p:nvGrpSpPr>
        <p:grpSpPr bwMode="auto">
          <a:xfrm>
            <a:off x="5325547" y="1844298"/>
            <a:ext cx="1078048" cy="1113713"/>
            <a:chOff x="0" y="0"/>
            <a:chExt cx="1145547" cy="1286655"/>
          </a:xfrm>
        </p:grpSpPr>
        <p:sp>
          <p:nvSpPr>
            <p:cNvPr id="39" name="流程图: 摘录 8"/>
            <p:cNvSpPr>
              <a:spLocks noChangeArrowheads="1"/>
            </p:cNvSpPr>
            <p:nvPr/>
          </p:nvSpPr>
          <p:spPr bwMode="auto">
            <a:xfrm>
              <a:off x="0" y="0"/>
              <a:ext cx="1145547" cy="1145547"/>
            </a:xfrm>
            <a:prstGeom prst="flowChartExtract">
              <a:avLst/>
            </a:prstGeom>
            <a:solidFill>
              <a:srgbClr val="FFFF00">
                <a:alpha val="40000"/>
              </a:srgbClr>
            </a:solidFill>
            <a:ln w="9525">
              <a:solidFill>
                <a:srgbClr val="FFFF00"/>
              </a:solidFill>
              <a:miter lim="800000"/>
            </a:ln>
          </p:spPr>
          <p:txBody>
            <a:bodyPr anchor="ctr"/>
            <a:lstStyle/>
            <a:p>
              <a:pPr algn="ctr" defTabSz="909320" fontAlgn="base">
                <a:spcBef>
                  <a:spcPct val="0"/>
                </a:spcBef>
                <a:spcAft>
                  <a:spcPct val="0"/>
                </a:spcAft>
              </a:pPr>
              <a:endParaRPr lang="zh-CN" altLang="zh-CN" sz="7525" b="1">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0" name="矩形 9"/>
            <p:cNvSpPr>
              <a:spLocks noChangeArrowheads="1"/>
            </p:cNvSpPr>
            <p:nvPr/>
          </p:nvSpPr>
          <p:spPr bwMode="auto">
            <a:xfrm>
              <a:off x="207526" y="76312"/>
              <a:ext cx="666359" cy="1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09320" fontAlgn="base">
                <a:spcBef>
                  <a:spcPct val="0"/>
                </a:spcBef>
                <a:spcAft>
                  <a:spcPct val="0"/>
                </a:spcAft>
              </a:pPr>
              <a:r>
                <a:rPr lang="en-US" altLang="zh-CN" sz="6210" b="1" dirty="0">
                  <a:solidFill>
                    <a:srgbClr val="EEF0EF"/>
                  </a:solidFill>
                  <a:latin typeface="Arial" panose="020B0604020202020204" pitchFamily="34" charset="0"/>
                  <a:ea typeface="微软雅黑" panose="020B0503020204020204" charset="-122"/>
                  <a:sym typeface="Arial" panose="020B0604020202020204" pitchFamily="34" charset="0"/>
                </a:rPr>
                <a:t>4</a:t>
              </a:r>
              <a:endParaRPr lang="zh-CN" altLang="en-US" sz="6210" b="1" dirty="0">
                <a:solidFill>
                  <a:srgbClr val="EEF0EF"/>
                </a:solidFill>
                <a:latin typeface="Arial" panose="020B0604020202020204" pitchFamily="34" charset="0"/>
                <a:ea typeface="微软雅黑" panose="020B0503020204020204" charset="-122"/>
                <a:sym typeface="Arial" panose="020B0604020202020204" pitchFamily="34" charset="0"/>
              </a:endParaRPr>
            </a:p>
          </p:txBody>
        </p:sp>
      </p:grpSp>
      <p:sp>
        <p:nvSpPr>
          <p:cNvPr id="41" name="矩形 11"/>
          <p:cNvSpPr>
            <a:spLocks noChangeArrowheads="1"/>
          </p:cNvSpPr>
          <p:nvPr/>
        </p:nvSpPr>
        <p:spPr bwMode="auto">
          <a:xfrm>
            <a:off x="4187773" y="3493138"/>
            <a:ext cx="3352103" cy="609202"/>
          </a:xfrm>
          <a:prstGeom prst="rect">
            <a:avLst/>
          </a:prstGeom>
          <a:solidFill>
            <a:srgbClr val="FF9201"/>
          </a:solidFill>
          <a:ln>
            <a:noFill/>
          </a:ln>
        </p:spPr>
        <p:txBody>
          <a:bodyPr anchor="ctr"/>
          <a:lstStyle/>
          <a:p>
            <a:pPr algn="ctr" defTabSz="909320" fontAlgn="base">
              <a:spcBef>
                <a:spcPct val="0"/>
              </a:spcBef>
              <a:spcAft>
                <a:spcPct val="0"/>
              </a:spcAft>
            </a:pPr>
            <a:r>
              <a:rPr lang="zh-CN" altLang="en-US" sz="3760" dirty="0">
                <a:latin typeface="宋体" panose="02010600030101010101" pitchFamily="2" charset="-122"/>
                <a:ea typeface="微软雅黑" panose="020B0503020204020204" charset="-122"/>
                <a:sym typeface="宋体" panose="02010600030101010101" pitchFamily="2" charset="-122"/>
              </a:rPr>
              <a:t>单击添加标题</a:t>
            </a:r>
          </a:p>
        </p:txBody>
      </p:sp>
      <p:sp>
        <p:nvSpPr>
          <p:cNvPr id="42" name="矩形 12"/>
          <p:cNvSpPr>
            <a:spLocks noChangeArrowheads="1"/>
          </p:cNvSpPr>
          <p:nvPr/>
        </p:nvSpPr>
        <p:spPr bwMode="auto">
          <a:xfrm>
            <a:off x="4187773" y="4102340"/>
            <a:ext cx="3352103" cy="43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320" fontAlgn="base">
              <a:spcBef>
                <a:spcPct val="0"/>
              </a:spcBef>
              <a:spcAft>
                <a:spcPct val="0"/>
              </a:spcAft>
            </a:pPr>
            <a:r>
              <a:rPr lang="en-US" altLang="zh-CN" sz="2255" dirty="0">
                <a:solidFill>
                  <a:srgbClr val="FF9201"/>
                </a:solidFill>
                <a:latin typeface="微软雅黑" panose="020B0503020204020204" charset="-122"/>
                <a:ea typeface="微软雅黑" panose="020B0503020204020204" charset="-122"/>
              </a:rPr>
              <a:t>DEVELOPMENT PLAN</a:t>
            </a:r>
            <a:endParaRPr lang="zh-CN" altLang="en-US" sz="2255" dirty="0">
              <a:solidFill>
                <a:srgbClr val="FF9201"/>
              </a:solidFill>
              <a:latin typeface="微软雅黑" panose="020B0503020204020204" charset="-122"/>
              <a:ea typeface="微软雅黑" panose="020B0503020204020204" charset="-122"/>
              <a:sym typeface="微软雅黑" panose="020B0503020204020204" charset="-122"/>
            </a:endParaRPr>
          </a:p>
        </p:txBody>
      </p:sp>
      <p:grpSp>
        <p:nvGrpSpPr>
          <p:cNvPr id="43" name="组合 42"/>
          <p:cNvGrpSpPr/>
          <p:nvPr/>
        </p:nvGrpSpPr>
        <p:grpSpPr>
          <a:xfrm>
            <a:off x="-1" y="31916"/>
            <a:ext cx="5330517" cy="5079669"/>
            <a:chOff x="175369" y="80153"/>
            <a:chExt cx="5492006" cy="5230924"/>
          </a:xfrm>
        </p:grpSpPr>
        <p:sp>
          <p:nvSpPr>
            <p:cNvPr id="44"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dirty="0">
                <a:solidFill>
                  <a:prstClr val="black"/>
                </a:solidFill>
                <a:latin typeface="Arial" panose="020B0604020202020204" pitchFamily="34" charset="0"/>
                <a:ea typeface="宋体" panose="02010600030101010101" pitchFamily="2" charset="-122"/>
              </a:endParaRPr>
            </a:p>
          </p:txBody>
        </p:sp>
        <p:sp>
          <p:nvSpPr>
            <p:cNvPr id="45"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46" name="组合 45"/>
          <p:cNvGrpSpPr/>
          <p:nvPr/>
        </p:nvGrpSpPr>
        <p:grpSpPr>
          <a:xfrm>
            <a:off x="0" y="31917"/>
            <a:ext cx="5065499" cy="5079668"/>
            <a:chOff x="117866" y="80153"/>
            <a:chExt cx="5267744" cy="5237586"/>
          </a:xfrm>
        </p:grpSpPr>
        <p:sp>
          <p:nvSpPr>
            <p:cNvPr id="47"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1"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2"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3"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4"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par>
                                <p:cTn id="8" presetID="22" presetClass="entr" presetSubtype="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1000" fill="hold"/>
                                        <p:tgtEl>
                                          <p:spTgt spid="96"/>
                                        </p:tgtEl>
                                        <p:attrNameLst>
                                          <p:attrName>ppt_w</p:attrName>
                                        </p:attrNameLst>
                                      </p:cBhvr>
                                      <p:tavLst>
                                        <p:tav tm="0">
                                          <p:val>
                                            <p:fltVal val="0"/>
                                          </p:val>
                                        </p:tav>
                                        <p:tav tm="100000">
                                          <p:val>
                                            <p:strVal val="#ppt_w"/>
                                          </p:val>
                                        </p:tav>
                                      </p:tavLst>
                                    </p:anim>
                                    <p:anim calcmode="lin" valueType="num">
                                      <p:cBhvr>
                                        <p:cTn id="14" dur="1000" fill="hold"/>
                                        <p:tgtEl>
                                          <p:spTgt spid="96"/>
                                        </p:tgtEl>
                                        <p:attrNameLst>
                                          <p:attrName>ppt_h</p:attrName>
                                        </p:attrNameLst>
                                      </p:cBhvr>
                                      <p:tavLst>
                                        <p:tav tm="0">
                                          <p:val>
                                            <p:fltVal val="0"/>
                                          </p:val>
                                        </p:tav>
                                        <p:tav tm="100000">
                                          <p:val>
                                            <p:strVal val="#ppt_h"/>
                                          </p:val>
                                        </p:tav>
                                      </p:tavLst>
                                    </p:anim>
                                    <p:anim calcmode="lin" valueType="num">
                                      <p:cBhvr>
                                        <p:cTn id="15" dur="1000" fill="hold"/>
                                        <p:tgtEl>
                                          <p:spTgt spid="96"/>
                                        </p:tgtEl>
                                        <p:attrNameLst>
                                          <p:attrName>style.rotation</p:attrName>
                                        </p:attrNameLst>
                                      </p:cBhvr>
                                      <p:tavLst>
                                        <p:tav tm="0">
                                          <p:val>
                                            <p:fltVal val="90"/>
                                          </p:val>
                                        </p:tav>
                                        <p:tav tm="100000">
                                          <p:val>
                                            <p:fltVal val="0"/>
                                          </p:val>
                                        </p:tav>
                                      </p:tavLst>
                                    </p:anim>
                                    <p:animEffect transition="in" filter="fade">
                                      <p:cBhvr>
                                        <p:cTn id="16" dur="1000"/>
                                        <p:tgtEl>
                                          <p:spTgt spid="96"/>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2000" fill="hold"/>
                                        <p:tgtEl>
                                          <p:spTgt spid="22"/>
                                        </p:tgtEl>
                                        <p:attrNameLst>
                                          <p:attrName>ppt_w</p:attrName>
                                        </p:attrNameLst>
                                      </p:cBhvr>
                                      <p:tavLst>
                                        <p:tav tm="0">
                                          <p:val>
                                            <p:fltVal val="0"/>
                                          </p:val>
                                        </p:tav>
                                        <p:tav tm="100000">
                                          <p:val>
                                            <p:strVal val="#ppt_w"/>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style.rotation</p:attrName>
                                        </p:attrNameLst>
                                      </p:cBhvr>
                                      <p:tavLst>
                                        <p:tav tm="0">
                                          <p:val>
                                            <p:fltVal val="360"/>
                                          </p:val>
                                        </p:tav>
                                        <p:tav tm="100000">
                                          <p:val>
                                            <p:fltVal val="0"/>
                                          </p:val>
                                        </p:tav>
                                      </p:tavLst>
                                    </p:anim>
                                    <p:animEffect>
                                      <p:cBhvr>
                                        <p:cTn id="23" dur="2000"/>
                                        <p:tgtEl>
                                          <p:spTgt spid="2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 calcmode="lin" valueType="num">
                                      <p:cBhvr>
                                        <p:cTn id="28" dur="1750" fill="hold"/>
                                        <p:tgtEl>
                                          <p:spTgt spid="23"/>
                                        </p:tgtEl>
                                        <p:attrNameLst>
                                          <p:attrName>style.rotation</p:attrName>
                                        </p:attrNameLst>
                                      </p:cBhvr>
                                      <p:tavLst>
                                        <p:tav tm="0">
                                          <p:val>
                                            <p:fltVal val="360"/>
                                          </p:val>
                                        </p:tav>
                                        <p:tav tm="100000">
                                          <p:val>
                                            <p:fltVal val="0"/>
                                          </p:val>
                                        </p:tav>
                                      </p:tavLst>
                                    </p:anim>
                                    <p:animEffect>
                                      <p:cBhvr>
                                        <p:cTn id="29" dur="1750"/>
                                        <p:tgtEl>
                                          <p:spTgt spid="2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 calcmode="lin" valueType="num">
                                      <p:cBhvr>
                                        <p:cTn id="34" dur="1500" fill="hold"/>
                                        <p:tgtEl>
                                          <p:spTgt spid="24"/>
                                        </p:tgtEl>
                                        <p:attrNameLst>
                                          <p:attrName>style.rotation</p:attrName>
                                        </p:attrNameLst>
                                      </p:cBhvr>
                                      <p:tavLst>
                                        <p:tav tm="0">
                                          <p:val>
                                            <p:fltVal val="360"/>
                                          </p:val>
                                        </p:tav>
                                        <p:tav tm="100000">
                                          <p:val>
                                            <p:fltVal val="0"/>
                                          </p:val>
                                        </p:tav>
                                      </p:tavLst>
                                    </p:anim>
                                    <p:animEffect>
                                      <p:cBhvr>
                                        <p:cTn id="35" dur="1500"/>
                                        <p:tgtEl>
                                          <p:spTgt spid="24"/>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250" fill="hold"/>
                                        <p:tgtEl>
                                          <p:spTgt spid="37"/>
                                        </p:tgtEl>
                                        <p:attrNameLst>
                                          <p:attrName>ppt_w</p:attrName>
                                        </p:attrNameLst>
                                      </p:cBhvr>
                                      <p:tavLst>
                                        <p:tav tm="0">
                                          <p:val>
                                            <p:fltVal val="0"/>
                                          </p:val>
                                        </p:tav>
                                        <p:tav tm="100000">
                                          <p:val>
                                            <p:strVal val="#ppt_w"/>
                                          </p:val>
                                        </p:tav>
                                      </p:tavLst>
                                    </p:anim>
                                    <p:anim calcmode="lin" valueType="num">
                                      <p:cBhvr>
                                        <p:cTn id="39" dur="1250" fill="hold"/>
                                        <p:tgtEl>
                                          <p:spTgt spid="37"/>
                                        </p:tgtEl>
                                        <p:attrNameLst>
                                          <p:attrName>ppt_h</p:attrName>
                                        </p:attrNameLst>
                                      </p:cBhvr>
                                      <p:tavLst>
                                        <p:tav tm="0">
                                          <p:val>
                                            <p:fltVal val="0"/>
                                          </p:val>
                                        </p:tav>
                                        <p:tav tm="100000">
                                          <p:val>
                                            <p:strVal val="#ppt_h"/>
                                          </p:val>
                                        </p:tav>
                                      </p:tavLst>
                                    </p:anim>
                                    <p:anim calcmode="lin" valueType="num">
                                      <p:cBhvr>
                                        <p:cTn id="40" dur="1250" fill="hold"/>
                                        <p:tgtEl>
                                          <p:spTgt spid="37"/>
                                        </p:tgtEl>
                                        <p:attrNameLst>
                                          <p:attrName>style.rotation</p:attrName>
                                        </p:attrNameLst>
                                      </p:cBhvr>
                                      <p:tavLst>
                                        <p:tav tm="0">
                                          <p:val>
                                            <p:fltVal val="360"/>
                                          </p:val>
                                        </p:tav>
                                        <p:tav tm="100000">
                                          <p:val>
                                            <p:fltVal val="0"/>
                                          </p:val>
                                        </p:tav>
                                      </p:tavLst>
                                    </p:anim>
                                    <p:animEffect>
                                      <p:cBhvr>
                                        <p:cTn id="41" dur="1250"/>
                                        <p:tgtEl>
                                          <p:spTgt spid="37"/>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360"/>
                                          </p:val>
                                        </p:tav>
                                        <p:tav tm="100000">
                                          <p:val>
                                            <p:fltVal val="0"/>
                                          </p:val>
                                        </p:tav>
                                      </p:tavLst>
                                    </p:anim>
                                    <p:animEffect>
                                      <p:cBhvr>
                                        <p:cTn id="47" dur="1000"/>
                                        <p:tgtEl>
                                          <p:spTgt spid="38"/>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p:cBhvr>
                                        <p:cTn id="51" dur="750"/>
                                        <p:tgtEl>
                                          <p:spTgt spid="41"/>
                                        </p:tgtEl>
                                      </p:cBhvr>
                                    </p:animEffect>
                                    <p:anim calcmode="lin" valueType="num">
                                      <p:cBhvr>
                                        <p:cTn id="52" dur="750" fill="hold"/>
                                        <p:tgtEl>
                                          <p:spTgt spid="41"/>
                                        </p:tgtEl>
                                        <p:attrNameLst>
                                          <p:attrName>ppt_x</p:attrName>
                                        </p:attrNameLst>
                                      </p:cBhvr>
                                      <p:tavLst>
                                        <p:tav tm="0">
                                          <p:val>
                                            <p:strVal val="#ppt_x"/>
                                          </p:val>
                                        </p:tav>
                                        <p:tav tm="100000">
                                          <p:val>
                                            <p:strVal val="#ppt_x"/>
                                          </p:val>
                                        </p:tav>
                                      </p:tavLst>
                                    </p:anim>
                                    <p:anim calcmode="lin" valueType="num">
                                      <p:cBhvr>
                                        <p:cTn id="53" dur="750" fill="hold"/>
                                        <p:tgtEl>
                                          <p:spTgt spid="4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Effect>
                                      <p:cBhvr>
                                        <p:cTn id="56" dur="750"/>
                                        <p:tgtEl>
                                          <p:spTgt spid="42"/>
                                        </p:tgtEl>
                                      </p:cBhvr>
                                    </p:animEffect>
                                    <p:anim calcmode="lin" valueType="num">
                                      <p:cBhvr>
                                        <p:cTn id="57" dur="750" fill="hold"/>
                                        <p:tgtEl>
                                          <p:spTgt spid="42"/>
                                        </p:tgtEl>
                                        <p:attrNameLst>
                                          <p:attrName>ppt_x</p:attrName>
                                        </p:attrNameLst>
                                      </p:cBhvr>
                                      <p:tavLst>
                                        <p:tav tm="0">
                                          <p:val>
                                            <p:strVal val="#ppt_x"/>
                                          </p:val>
                                        </p:tav>
                                        <p:tav tm="100000">
                                          <p:val>
                                            <p:strVal val="#ppt_x"/>
                                          </p:val>
                                        </p:tav>
                                      </p:tavLst>
                                    </p:anim>
                                    <p:anim calcmode="lin" valueType="num">
                                      <p:cBhvr>
                                        <p:cTn id="5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41" grpId="0" bldLvl="0" animBg="1" autoUpdateAnimBg="0"/>
      <p:bldP spid="42"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454218" y="4189205"/>
            <a:ext cx="2202398" cy="333187"/>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648" tIns="57323" rIns="114648" bIns="57323"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nvGrpSpPr>
          <p:cNvPr id="394" name="组合 393"/>
          <p:cNvGrpSpPr/>
          <p:nvPr/>
        </p:nvGrpSpPr>
        <p:grpSpPr>
          <a:xfrm>
            <a:off x="3534814" y="960619"/>
            <a:ext cx="2027076" cy="3398311"/>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grpSp>
        <p:nvGrpSpPr>
          <p:cNvPr id="421" name="Group 37"/>
          <p:cNvGrpSpPr>
            <a:grpSpLocks noChangeAspect="1"/>
          </p:cNvGrpSpPr>
          <p:nvPr/>
        </p:nvGrpSpPr>
        <p:grpSpPr bwMode="auto">
          <a:xfrm>
            <a:off x="3509839" y="938242"/>
            <a:ext cx="2077055" cy="2513165"/>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539" name="组合 538"/>
          <p:cNvGrpSpPr/>
          <p:nvPr/>
        </p:nvGrpSpPr>
        <p:grpSpPr>
          <a:xfrm>
            <a:off x="2385484" y="2774896"/>
            <a:ext cx="333305" cy="333305"/>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543" name="矩形 542"/>
          <p:cNvSpPr/>
          <p:nvPr/>
        </p:nvSpPr>
        <p:spPr>
          <a:xfrm flipH="1">
            <a:off x="613220" y="3506492"/>
            <a:ext cx="2251076" cy="615903"/>
          </a:xfrm>
          <a:prstGeom prst="rect">
            <a:avLst/>
          </a:prstGeom>
          <a:effectLst/>
        </p:spPr>
        <p:txBody>
          <a:bodyPr wrap="square" lIns="114648" tIns="57323" rIns="114648" bIns="57323">
            <a:spAutoFit/>
          </a:bodyPr>
          <a:lstStyle/>
          <a:p>
            <a:pPr algn="just" defTabSz="1146810" fontAlgn="base">
              <a:lnSpc>
                <a:spcPts val="1255"/>
              </a:lnSpc>
              <a:spcBef>
                <a:spcPct val="0"/>
              </a:spcBef>
              <a:spcAft>
                <a:spcPct val="0"/>
              </a:spcAft>
            </a:pPr>
            <a:r>
              <a:rPr lang="zh-CN" altLang="en-US" sz="1130" dirty="0">
                <a:solidFill>
                  <a:prstClr val="black">
                    <a:lumMod val="50000"/>
                    <a:lumOff val="50000"/>
                  </a:prstClr>
                </a:solidFill>
                <a:latin typeface="微软雅黑" panose="020B0503020204020204" charset="-122"/>
                <a:ea typeface="微软雅黑" panose="020B0503020204020204" charset="-122"/>
              </a:rPr>
              <a:t>请输入你的文字内容、请输入你的文字内容。请输入你的文字内容。请输入你的文字内容。</a:t>
            </a:r>
            <a:endParaRPr lang="en-US" altLang="zh-CN" sz="1130" dirty="0">
              <a:solidFill>
                <a:prstClr val="black">
                  <a:lumMod val="50000"/>
                  <a:lumOff val="50000"/>
                </a:prstClr>
              </a:solidFill>
              <a:latin typeface="微软雅黑" panose="020B0503020204020204" charset="-122"/>
              <a:ea typeface="微软雅黑" panose="020B0503020204020204" charset="-122"/>
            </a:endParaRPr>
          </a:p>
        </p:txBody>
      </p:sp>
      <p:sp>
        <p:nvSpPr>
          <p:cNvPr id="544" name="矩形 543"/>
          <p:cNvSpPr/>
          <p:nvPr/>
        </p:nvSpPr>
        <p:spPr>
          <a:xfrm>
            <a:off x="1509733" y="3208543"/>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a:solidFill>
                  <a:prstClr val="black"/>
                </a:solidFill>
                <a:latin typeface="微软雅黑" panose="020B0503020204020204" charset="-122"/>
                <a:ea typeface="微软雅黑" panose="020B0503020204020204" charset="-122"/>
              </a:rPr>
              <a:t>这里填写小标题</a:t>
            </a:r>
            <a:endParaRPr lang="en-US" altLang="zh-CN" sz="1225" b="1" dirty="0">
              <a:solidFill>
                <a:prstClr val="black"/>
              </a:solidFill>
              <a:latin typeface="微软雅黑" panose="020B0503020204020204" charset="-122"/>
              <a:ea typeface="微软雅黑" panose="020B0503020204020204" charset="-122"/>
            </a:endParaRPr>
          </a:p>
        </p:txBody>
      </p:sp>
      <p:grpSp>
        <p:nvGrpSpPr>
          <p:cNvPr id="545" name="组合 544"/>
          <p:cNvGrpSpPr/>
          <p:nvPr/>
        </p:nvGrpSpPr>
        <p:grpSpPr>
          <a:xfrm>
            <a:off x="2385484" y="1149425"/>
            <a:ext cx="333305" cy="333305"/>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47" name="椭圆 546"/>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549" name="矩形 548"/>
          <p:cNvSpPr/>
          <p:nvPr/>
        </p:nvSpPr>
        <p:spPr>
          <a:xfrm flipH="1">
            <a:off x="613220" y="1881021"/>
            <a:ext cx="2251076" cy="615903"/>
          </a:xfrm>
          <a:prstGeom prst="rect">
            <a:avLst/>
          </a:prstGeom>
          <a:effectLst/>
        </p:spPr>
        <p:txBody>
          <a:bodyPr wrap="square" lIns="114648" tIns="57323" rIns="114648" bIns="57323">
            <a:spAutoFit/>
          </a:bodyPr>
          <a:lstStyle/>
          <a:p>
            <a:pPr algn="just" defTabSz="1146810" fontAlgn="base">
              <a:lnSpc>
                <a:spcPts val="1255"/>
              </a:lnSpc>
              <a:spcBef>
                <a:spcPct val="0"/>
              </a:spcBef>
              <a:spcAft>
                <a:spcPct val="0"/>
              </a:spcAft>
            </a:pPr>
            <a:r>
              <a:rPr lang="zh-CN" altLang="en-US" sz="1130" dirty="0">
                <a:solidFill>
                  <a:prstClr val="black">
                    <a:lumMod val="50000"/>
                    <a:lumOff val="50000"/>
                  </a:prstClr>
                </a:solidFill>
                <a:latin typeface="微软雅黑" panose="020B0503020204020204" charset="-122"/>
                <a:ea typeface="微软雅黑" panose="020B0503020204020204" charset="-122"/>
              </a:rPr>
              <a:t>请输入你的文字内容、请输入你的文字内容。请输入你的文字内容。请输入你的文字内容。</a:t>
            </a:r>
            <a:endParaRPr lang="en-US" altLang="zh-CN" sz="1130" dirty="0">
              <a:solidFill>
                <a:prstClr val="black">
                  <a:lumMod val="50000"/>
                  <a:lumOff val="50000"/>
                </a:prstClr>
              </a:solidFill>
              <a:latin typeface="微软雅黑" panose="020B0503020204020204" charset="-122"/>
              <a:ea typeface="微软雅黑" panose="020B0503020204020204" charset="-122"/>
            </a:endParaRPr>
          </a:p>
        </p:txBody>
      </p:sp>
      <p:sp>
        <p:nvSpPr>
          <p:cNvPr id="550" name="矩形 549"/>
          <p:cNvSpPr/>
          <p:nvPr/>
        </p:nvSpPr>
        <p:spPr>
          <a:xfrm>
            <a:off x="1509733" y="1583064"/>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dirty="0">
                <a:solidFill>
                  <a:prstClr val="black"/>
                </a:solidFill>
                <a:latin typeface="微软雅黑" panose="020B0503020204020204" charset="-122"/>
                <a:ea typeface="微软雅黑" panose="020B0503020204020204" charset="-122"/>
              </a:rPr>
              <a:t>这里填写小标题</a:t>
            </a:r>
            <a:endParaRPr lang="en-US" altLang="zh-CN" sz="1225" b="1" dirty="0">
              <a:solidFill>
                <a:prstClr val="black"/>
              </a:solidFill>
              <a:latin typeface="微软雅黑" panose="020B0503020204020204" charset="-122"/>
              <a:ea typeface="微软雅黑" panose="020B0503020204020204" charset="-122"/>
            </a:endParaRPr>
          </a:p>
        </p:txBody>
      </p:sp>
      <p:grpSp>
        <p:nvGrpSpPr>
          <p:cNvPr id="551" name="组合 550"/>
          <p:cNvGrpSpPr/>
          <p:nvPr/>
        </p:nvGrpSpPr>
        <p:grpSpPr>
          <a:xfrm>
            <a:off x="6441699" y="1149425"/>
            <a:ext cx="333305" cy="333305"/>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53" name="椭圆 552"/>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555" name="矩形 554"/>
          <p:cNvSpPr/>
          <p:nvPr/>
        </p:nvSpPr>
        <p:spPr>
          <a:xfrm flipH="1">
            <a:off x="6348205" y="1881021"/>
            <a:ext cx="2251076" cy="615903"/>
          </a:xfrm>
          <a:prstGeom prst="rect">
            <a:avLst/>
          </a:prstGeom>
          <a:effectLst/>
        </p:spPr>
        <p:txBody>
          <a:bodyPr wrap="square" lIns="114648" tIns="57323" rIns="114648" bIns="57323">
            <a:spAutoFit/>
          </a:bodyPr>
          <a:lstStyle/>
          <a:p>
            <a:pPr algn="just" defTabSz="1146810" fontAlgn="base">
              <a:lnSpc>
                <a:spcPts val="1255"/>
              </a:lnSpc>
              <a:spcBef>
                <a:spcPct val="0"/>
              </a:spcBef>
              <a:spcAft>
                <a:spcPct val="0"/>
              </a:spcAft>
            </a:pPr>
            <a:r>
              <a:rPr lang="zh-CN" altLang="en-US" sz="1130" dirty="0">
                <a:solidFill>
                  <a:prstClr val="black">
                    <a:lumMod val="50000"/>
                    <a:lumOff val="50000"/>
                  </a:prstClr>
                </a:solidFill>
                <a:latin typeface="微软雅黑" panose="020B0503020204020204" charset="-122"/>
                <a:ea typeface="微软雅黑" panose="020B0503020204020204" charset="-122"/>
              </a:rPr>
              <a:t>请输入你的文字内容、请输入你的文字内容。请输入你的文字内容。请输入你的文字内容。</a:t>
            </a:r>
            <a:endParaRPr lang="en-US" altLang="zh-CN" sz="1130" dirty="0">
              <a:solidFill>
                <a:prstClr val="black">
                  <a:lumMod val="50000"/>
                  <a:lumOff val="50000"/>
                </a:prstClr>
              </a:solidFill>
              <a:latin typeface="微软雅黑" panose="020B0503020204020204" charset="-122"/>
              <a:ea typeface="微软雅黑" panose="020B0503020204020204" charset="-122"/>
            </a:endParaRPr>
          </a:p>
        </p:txBody>
      </p:sp>
      <p:sp>
        <p:nvSpPr>
          <p:cNvPr id="556" name="矩形 555"/>
          <p:cNvSpPr/>
          <p:nvPr/>
        </p:nvSpPr>
        <p:spPr>
          <a:xfrm>
            <a:off x="6348214" y="1583064"/>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dirty="0">
                <a:solidFill>
                  <a:prstClr val="black"/>
                </a:solidFill>
                <a:latin typeface="微软雅黑" panose="020B0503020204020204" charset="-122"/>
                <a:ea typeface="微软雅黑" panose="020B0503020204020204" charset="-122"/>
              </a:rPr>
              <a:t>这里填写小标题</a:t>
            </a:r>
            <a:endParaRPr lang="en-US" altLang="zh-CN" sz="1225" b="1" dirty="0">
              <a:solidFill>
                <a:prstClr val="black"/>
              </a:solidFill>
              <a:latin typeface="微软雅黑" panose="020B0503020204020204" charset="-122"/>
              <a:ea typeface="微软雅黑" panose="020B0503020204020204" charset="-122"/>
            </a:endParaRPr>
          </a:p>
        </p:txBody>
      </p:sp>
      <p:grpSp>
        <p:nvGrpSpPr>
          <p:cNvPr id="557" name="组合 556"/>
          <p:cNvGrpSpPr/>
          <p:nvPr/>
        </p:nvGrpSpPr>
        <p:grpSpPr>
          <a:xfrm>
            <a:off x="6441699" y="2774896"/>
            <a:ext cx="333305" cy="333305"/>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59" name="椭圆 558"/>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681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114681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561" name="矩形 560"/>
          <p:cNvSpPr/>
          <p:nvPr/>
        </p:nvSpPr>
        <p:spPr>
          <a:xfrm flipH="1">
            <a:off x="6348205" y="3506492"/>
            <a:ext cx="2251076" cy="615903"/>
          </a:xfrm>
          <a:prstGeom prst="rect">
            <a:avLst/>
          </a:prstGeom>
          <a:effectLst/>
        </p:spPr>
        <p:txBody>
          <a:bodyPr wrap="square" lIns="114648" tIns="57323" rIns="114648" bIns="57323">
            <a:spAutoFit/>
          </a:bodyPr>
          <a:lstStyle/>
          <a:p>
            <a:pPr algn="just" defTabSz="1146810" fontAlgn="base">
              <a:lnSpc>
                <a:spcPts val="1255"/>
              </a:lnSpc>
              <a:spcBef>
                <a:spcPct val="0"/>
              </a:spcBef>
              <a:spcAft>
                <a:spcPct val="0"/>
              </a:spcAft>
            </a:pPr>
            <a:r>
              <a:rPr lang="zh-CN" altLang="en-US" sz="1130" dirty="0">
                <a:solidFill>
                  <a:prstClr val="black">
                    <a:lumMod val="50000"/>
                    <a:lumOff val="50000"/>
                  </a:prstClr>
                </a:solidFill>
                <a:latin typeface="微软雅黑" panose="020B0503020204020204" charset="-122"/>
                <a:ea typeface="微软雅黑" panose="020B0503020204020204" charset="-122"/>
              </a:rPr>
              <a:t>请输入你的文字内容、请输入你的文字内容。请输入你的文字内容。请输入你的文字内容。</a:t>
            </a:r>
            <a:endParaRPr lang="en-US" altLang="zh-CN" sz="1130" dirty="0">
              <a:solidFill>
                <a:prstClr val="black">
                  <a:lumMod val="50000"/>
                  <a:lumOff val="50000"/>
                </a:prstClr>
              </a:solidFill>
              <a:latin typeface="微软雅黑" panose="020B0503020204020204" charset="-122"/>
              <a:ea typeface="微软雅黑" panose="020B0503020204020204" charset="-122"/>
            </a:endParaRPr>
          </a:p>
        </p:txBody>
      </p:sp>
      <p:sp>
        <p:nvSpPr>
          <p:cNvPr id="562" name="矩形 561"/>
          <p:cNvSpPr/>
          <p:nvPr/>
        </p:nvSpPr>
        <p:spPr>
          <a:xfrm>
            <a:off x="6348214" y="3208543"/>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a:solidFill>
                  <a:prstClr val="black"/>
                </a:solidFill>
                <a:latin typeface="微软雅黑" panose="020B0503020204020204" charset="-122"/>
                <a:ea typeface="微软雅黑" panose="020B0503020204020204" charset="-122"/>
              </a:rPr>
              <a:t>这里填写小标题</a:t>
            </a:r>
            <a:endParaRPr lang="en-US" altLang="zh-CN" sz="1225" b="1" dirty="0">
              <a:solidFill>
                <a:prstClr val="black"/>
              </a:solidFill>
              <a:latin typeface="微软雅黑" panose="020B0503020204020204" charset="-122"/>
              <a:ea typeface="微软雅黑" panose="020B0503020204020204" charset="-122"/>
            </a:endParaRPr>
          </a:p>
        </p:txBody>
      </p:sp>
      <p:sp>
        <p:nvSpPr>
          <p:cNvPr id="172"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173" name="组合 172"/>
          <p:cNvGrpSpPr/>
          <p:nvPr/>
        </p:nvGrpSpPr>
        <p:grpSpPr>
          <a:xfrm>
            <a:off x="331635" y="679277"/>
            <a:ext cx="8682581" cy="63818"/>
            <a:chOff x="288133" y="483063"/>
            <a:chExt cx="8772740" cy="64666"/>
          </a:xfrm>
        </p:grpSpPr>
        <p:sp>
          <p:nvSpPr>
            <p:cNvPr id="174" name="任意多边形 17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175" name="直接连接符 174"/>
            <p:cNvCxnSpPr>
              <a:stCxn id="17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6" name="组合 175"/>
          <p:cNvGrpSpPr/>
          <p:nvPr/>
        </p:nvGrpSpPr>
        <p:grpSpPr>
          <a:xfrm>
            <a:off x="1" y="305046"/>
            <a:ext cx="603004" cy="332759"/>
            <a:chOff x="0" y="252065"/>
            <a:chExt cx="641111" cy="392113"/>
          </a:xfrm>
        </p:grpSpPr>
        <p:sp>
          <p:nvSpPr>
            <p:cNvPr id="17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7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79" name="五边形 17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left)">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wipe(down)">
                                      <p:cBhvr>
                                        <p:cTn id="12" dur="500"/>
                                        <p:tgtEl>
                                          <p:spTgt spid="17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2"/>
                                        </p:tgtEl>
                                        <p:attrNameLst>
                                          <p:attrName>style.visibility</p:attrName>
                                        </p:attrNameLst>
                                      </p:cBhvr>
                                      <p:to>
                                        <p:strVal val="visible"/>
                                      </p:to>
                                    </p:set>
                                    <p:anim calcmode="lin" valueType="num">
                                      <p:cBhvr>
                                        <p:cTn id="16" dur="50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2"/>
                                        </p:tgtEl>
                                        <p:attrNameLst>
                                          <p:attrName>ppt_y</p:attrName>
                                        </p:attrNameLst>
                                      </p:cBhvr>
                                      <p:tavLst>
                                        <p:tav tm="0">
                                          <p:val>
                                            <p:strVal val="#ppt_y"/>
                                          </p:val>
                                        </p:tav>
                                        <p:tav tm="100000">
                                          <p:val>
                                            <p:strVal val="#ppt_y"/>
                                          </p:val>
                                        </p:tav>
                                      </p:tavLst>
                                    </p:anim>
                                    <p:anim calcmode="lin" valueType="num">
                                      <p:cBhvr>
                                        <p:cTn id="18" dur="50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72"/>
                                        </p:tgtEl>
                                      </p:cBhvr>
                                    </p:animEffect>
                                  </p:childTnLst>
                                </p:cTn>
                              </p:par>
                            </p:childTnLst>
                          </p:cTn>
                        </p:par>
                        <p:par>
                          <p:cTn id="21" fill="hold">
                            <p:stCondLst>
                              <p:cond delay="1450"/>
                            </p:stCondLst>
                            <p:childTnLst>
                              <p:par>
                                <p:cTn id="22" presetID="2" presetClass="entr" presetSubtype="1" fill="hold" nodeType="after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300" fill="hold"/>
                                        <p:tgtEl>
                                          <p:spTgt spid="394"/>
                                        </p:tgtEl>
                                        <p:attrNameLst>
                                          <p:attrName>ppt_x</p:attrName>
                                        </p:attrNameLst>
                                      </p:cBhvr>
                                      <p:tavLst>
                                        <p:tav tm="0">
                                          <p:val>
                                            <p:strVal val="#ppt_x"/>
                                          </p:val>
                                        </p:tav>
                                        <p:tav tm="100000">
                                          <p:val>
                                            <p:strVal val="#ppt_x"/>
                                          </p:val>
                                        </p:tav>
                                      </p:tavLst>
                                    </p:anim>
                                    <p:anim calcmode="lin" valueType="num">
                                      <p:cBhvr additive="base">
                                        <p:cTn id="25" dur="300" fill="hold"/>
                                        <p:tgtEl>
                                          <p:spTgt spid="394"/>
                                        </p:tgtEl>
                                        <p:attrNameLst>
                                          <p:attrName>ppt_y</p:attrName>
                                        </p:attrNameLst>
                                      </p:cBhvr>
                                      <p:tavLst>
                                        <p:tav tm="0">
                                          <p:val>
                                            <p:strVal val="0-#ppt_h/2"/>
                                          </p:val>
                                        </p:tav>
                                        <p:tav tm="100000">
                                          <p:val>
                                            <p:strVal val="#ppt_y"/>
                                          </p:val>
                                        </p:tav>
                                      </p:tavLst>
                                    </p:anim>
                                  </p:childTnLst>
                                </p:cTn>
                              </p:par>
                              <p:par>
                                <p:cTn id="26" presetID="6" presetClass="entr" presetSubtype="32" fill="hold" grpId="0" nodeType="with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circle(out)">
                                      <p:cBhvr>
                                        <p:cTn id="28" dur="300"/>
                                        <p:tgtEl>
                                          <p:spTgt spid="393"/>
                                        </p:tgtEl>
                                      </p:cBhvr>
                                    </p:animEffect>
                                  </p:childTnLst>
                                </p:cTn>
                              </p:par>
                            </p:childTnLst>
                          </p:cTn>
                        </p:par>
                        <p:par>
                          <p:cTn id="29" fill="hold">
                            <p:stCondLst>
                              <p:cond delay="1950"/>
                            </p:stCondLst>
                            <p:childTnLst>
                              <p:par>
                                <p:cTn id="30" presetID="10" presetClass="entr" presetSubtype="0" fill="hold" nodeType="afterEffect">
                                  <p:stCondLst>
                                    <p:cond delay="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500"/>
                                        <p:tgtEl>
                                          <p:spTgt spid="421"/>
                                        </p:tgtEl>
                                      </p:cBhvr>
                                    </p:animEffect>
                                  </p:childTnLst>
                                </p:cTn>
                              </p:par>
                              <p:par>
                                <p:cTn id="33" presetID="26" presetClass="emph" presetSubtype="0" fill="hold" nodeType="withEffect">
                                  <p:stCondLst>
                                    <p:cond delay="0"/>
                                  </p:stCondLst>
                                  <p:childTnLst>
                                    <p:animEffect transition="out" filter="fade">
                                      <p:cBhvr>
                                        <p:cTn id="34" dur="400" tmFilter="0, 0; .2, .5; .8, .5; 1, 0"/>
                                        <p:tgtEl>
                                          <p:spTgt spid="421"/>
                                        </p:tgtEl>
                                      </p:cBhvr>
                                    </p:animEffect>
                                    <p:animScale>
                                      <p:cBhvr>
                                        <p:cTn id="35" dur="200" autoRev="1" fill="hold"/>
                                        <p:tgtEl>
                                          <p:spTgt spid="421"/>
                                        </p:tgtEl>
                                      </p:cBhvr>
                                      <p:by x="105000" y="105000"/>
                                    </p:animScale>
                                  </p:childTnLst>
                                </p:cTn>
                              </p:par>
                            </p:childTnLst>
                          </p:cTn>
                        </p:par>
                        <p:par>
                          <p:cTn id="36" fill="hold">
                            <p:stCondLst>
                              <p:cond delay="2450"/>
                            </p:stCondLst>
                            <p:childTnLst>
                              <p:par>
                                <p:cTn id="37" presetID="10" presetClass="entr" presetSubtype="0" fill="hold" nodeType="afterEffect">
                                  <p:stCondLst>
                                    <p:cond delay="0"/>
                                  </p:stCondLst>
                                  <p:childTnLst>
                                    <p:set>
                                      <p:cBhvr>
                                        <p:cTn id="38" dur="1" fill="hold">
                                          <p:stCondLst>
                                            <p:cond delay="0"/>
                                          </p:stCondLst>
                                        </p:cTn>
                                        <p:tgtEl>
                                          <p:spTgt spid="545"/>
                                        </p:tgtEl>
                                        <p:attrNameLst>
                                          <p:attrName>style.visibility</p:attrName>
                                        </p:attrNameLst>
                                      </p:cBhvr>
                                      <p:to>
                                        <p:strVal val="visible"/>
                                      </p:to>
                                    </p:set>
                                    <p:animEffect transition="in" filter="fade">
                                      <p:cBhvr>
                                        <p:cTn id="39" dur="350"/>
                                        <p:tgtEl>
                                          <p:spTgt spid="545"/>
                                        </p:tgtEl>
                                      </p:cBhvr>
                                    </p:animEffect>
                                  </p:childTnLst>
                                </p:cTn>
                              </p:par>
                              <p:par>
                                <p:cTn id="40" presetID="26" presetClass="emph" presetSubtype="0" fill="hold" nodeType="withEffect">
                                  <p:stCondLst>
                                    <p:cond delay="0"/>
                                  </p:stCondLst>
                                  <p:childTnLst>
                                    <p:animEffect transition="out" filter="fade">
                                      <p:cBhvr>
                                        <p:cTn id="41" dur="400" tmFilter="0, 0; .2, .5; .8, .5; 1, 0"/>
                                        <p:tgtEl>
                                          <p:spTgt spid="545"/>
                                        </p:tgtEl>
                                      </p:cBhvr>
                                    </p:animEffect>
                                    <p:animScale>
                                      <p:cBhvr>
                                        <p:cTn id="42" dur="200" autoRev="1" fill="hold"/>
                                        <p:tgtEl>
                                          <p:spTgt spid="545"/>
                                        </p:tgtEl>
                                      </p:cBhvr>
                                      <p:by x="105000" y="105000"/>
                                    </p:animScale>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550"/>
                                        </p:tgtEl>
                                        <p:attrNameLst>
                                          <p:attrName>style.visibility</p:attrName>
                                        </p:attrNameLst>
                                      </p:cBhvr>
                                      <p:to>
                                        <p:strVal val="visible"/>
                                      </p:to>
                                    </p:set>
                                    <p:animEffect transition="in" filter="fade">
                                      <p:cBhvr>
                                        <p:cTn id="46" dur="350"/>
                                        <p:tgtEl>
                                          <p:spTgt spid="550"/>
                                        </p:tgtEl>
                                      </p:cBhvr>
                                    </p:animEffect>
                                  </p:childTnLst>
                                </p:cTn>
                              </p:par>
                              <p:par>
                                <p:cTn id="47" presetID="26" presetClass="emph" presetSubtype="0" fill="hold" grpId="1" nodeType="withEffect">
                                  <p:stCondLst>
                                    <p:cond delay="0"/>
                                  </p:stCondLst>
                                  <p:childTnLst>
                                    <p:animEffect transition="out" filter="fade">
                                      <p:cBhvr>
                                        <p:cTn id="48" dur="400" tmFilter="0, 0; .2, .5; .8, .5; 1, 0"/>
                                        <p:tgtEl>
                                          <p:spTgt spid="550"/>
                                        </p:tgtEl>
                                      </p:cBhvr>
                                    </p:animEffect>
                                    <p:animScale>
                                      <p:cBhvr>
                                        <p:cTn id="49" dur="200" autoRev="1" fill="hold"/>
                                        <p:tgtEl>
                                          <p:spTgt spid="550"/>
                                        </p:tgtEl>
                                      </p:cBhvr>
                                      <p:by x="105000" y="105000"/>
                                    </p:animScale>
                                  </p:childTnLst>
                                </p:cTn>
                              </p:par>
                            </p:childTnLst>
                          </p:cTn>
                        </p:par>
                        <p:par>
                          <p:cTn id="50" fill="hold">
                            <p:stCondLst>
                              <p:cond delay="3450"/>
                            </p:stCondLst>
                            <p:childTnLst>
                              <p:par>
                                <p:cTn id="51" presetID="10" presetClass="entr" presetSubtype="0" fill="hold" grpId="0" nodeType="afterEffect">
                                  <p:stCondLst>
                                    <p:cond delay="0"/>
                                  </p:stCondLst>
                                  <p:childTnLst>
                                    <p:set>
                                      <p:cBhvr>
                                        <p:cTn id="52" dur="1" fill="hold">
                                          <p:stCondLst>
                                            <p:cond delay="0"/>
                                          </p:stCondLst>
                                        </p:cTn>
                                        <p:tgtEl>
                                          <p:spTgt spid="549"/>
                                        </p:tgtEl>
                                        <p:attrNameLst>
                                          <p:attrName>style.visibility</p:attrName>
                                        </p:attrNameLst>
                                      </p:cBhvr>
                                      <p:to>
                                        <p:strVal val="visible"/>
                                      </p:to>
                                    </p:set>
                                    <p:animEffect transition="in" filter="fade">
                                      <p:cBhvr>
                                        <p:cTn id="53" dur="500"/>
                                        <p:tgtEl>
                                          <p:spTgt spid="549"/>
                                        </p:tgtEl>
                                      </p:cBhvr>
                                    </p:animEffect>
                                  </p:childTnLst>
                                </p:cTn>
                              </p:par>
                            </p:childTnLst>
                          </p:cTn>
                        </p:par>
                        <p:par>
                          <p:cTn id="54" fill="hold">
                            <p:stCondLst>
                              <p:cond delay="3950"/>
                            </p:stCondLst>
                            <p:childTnLst>
                              <p:par>
                                <p:cTn id="55" presetID="10" presetClass="entr" presetSubtype="0" fill="hold" nodeType="afterEffect">
                                  <p:stCondLst>
                                    <p:cond delay="0"/>
                                  </p:stCondLst>
                                  <p:childTnLst>
                                    <p:set>
                                      <p:cBhvr>
                                        <p:cTn id="56" dur="1" fill="hold">
                                          <p:stCondLst>
                                            <p:cond delay="0"/>
                                          </p:stCondLst>
                                        </p:cTn>
                                        <p:tgtEl>
                                          <p:spTgt spid="539"/>
                                        </p:tgtEl>
                                        <p:attrNameLst>
                                          <p:attrName>style.visibility</p:attrName>
                                        </p:attrNameLst>
                                      </p:cBhvr>
                                      <p:to>
                                        <p:strVal val="visible"/>
                                      </p:to>
                                    </p:set>
                                    <p:animEffect transition="in" filter="fade">
                                      <p:cBhvr>
                                        <p:cTn id="57" dur="350"/>
                                        <p:tgtEl>
                                          <p:spTgt spid="539"/>
                                        </p:tgtEl>
                                      </p:cBhvr>
                                    </p:animEffect>
                                  </p:childTnLst>
                                </p:cTn>
                              </p:par>
                              <p:par>
                                <p:cTn id="58" presetID="26" presetClass="emph" presetSubtype="0" fill="hold" nodeType="withEffect">
                                  <p:stCondLst>
                                    <p:cond delay="0"/>
                                  </p:stCondLst>
                                  <p:childTnLst>
                                    <p:animEffect transition="out" filter="fade">
                                      <p:cBhvr>
                                        <p:cTn id="59" dur="400" tmFilter="0, 0; .2, .5; .8, .5; 1, 0"/>
                                        <p:tgtEl>
                                          <p:spTgt spid="539"/>
                                        </p:tgtEl>
                                      </p:cBhvr>
                                    </p:animEffect>
                                    <p:animScale>
                                      <p:cBhvr>
                                        <p:cTn id="60" dur="200" autoRev="1" fill="hold"/>
                                        <p:tgtEl>
                                          <p:spTgt spid="539"/>
                                        </p:tgtEl>
                                      </p:cBhvr>
                                      <p:by x="105000" y="105000"/>
                                    </p:animScale>
                                  </p:childTnLst>
                                </p:cTn>
                              </p:par>
                            </p:childTnLst>
                          </p:cTn>
                        </p:par>
                        <p:par>
                          <p:cTn id="61" fill="hold">
                            <p:stCondLst>
                              <p:cond delay="4450"/>
                            </p:stCondLst>
                            <p:childTnLst>
                              <p:par>
                                <p:cTn id="62" presetID="10" presetClass="entr" presetSubtype="0" fill="hold" grpId="0" nodeType="afterEffect">
                                  <p:stCondLst>
                                    <p:cond delay="0"/>
                                  </p:stCondLst>
                                  <p:childTnLst>
                                    <p:set>
                                      <p:cBhvr>
                                        <p:cTn id="63" dur="1" fill="hold">
                                          <p:stCondLst>
                                            <p:cond delay="0"/>
                                          </p:stCondLst>
                                        </p:cTn>
                                        <p:tgtEl>
                                          <p:spTgt spid="544"/>
                                        </p:tgtEl>
                                        <p:attrNameLst>
                                          <p:attrName>style.visibility</p:attrName>
                                        </p:attrNameLst>
                                      </p:cBhvr>
                                      <p:to>
                                        <p:strVal val="visible"/>
                                      </p:to>
                                    </p:set>
                                    <p:animEffect transition="in" filter="fade">
                                      <p:cBhvr>
                                        <p:cTn id="64" dur="350"/>
                                        <p:tgtEl>
                                          <p:spTgt spid="544"/>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544"/>
                                        </p:tgtEl>
                                      </p:cBhvr>
                                    </p:animEffect>
                                    <p:animScale>
                                      <p:cBhvr>
                                        <p:cTn id="67" dur="200" autoRev="1" fill="hold"/>
                                        <p:tgtEl>
                                          <p:spTgt spid="544"/>
                                        </p:tgtEl>
                                      </p:cBhvr>
                                      <p:by x="105000" y="105000"/>
                                    </p:animScale>
                                  </p:childTnLst>
                                </p:cTn>
                              </p:par>
                            </p:childTnLst>
                          </p:cTn>
                        </p:par>
                        <p:par>
                          <p:cTn id="68" fill="hold">
                            <p:stCondLst>
                              <p:cond delay="4950"/>
                            </p:stCondLst>
                            <p:childTnLst>
                              <p:par>
                                <p:cTn id="69" presetID="10" presetClass="entr" presetSubtype="0" fill="hold" grpId="0" nodeType="afterEffect">
                                  <p:stCondLst>
                                    <p:cond delay="0"/>
                                  </p:stCondLst>
                                  <p:childTnLst>
                                    <p:set>
                                      <p:cBhvr>
                                        <p:cTn id="70" dur="1" fill="hold">
                                          <p:stCondLst>
                                            <p:cond delay="0"/>
                                          </p:stCondLst>
                                        </p:cTn>
                                        <p:tgtEl>
                                          <p:spTgt spid="543"/>
                                        </p:tgtEl>
                                        <p:attrNameLst>
                                          <p:attrName>style.visibility</p:attrName>
                                        </p:attrNameLst>
                                      </p:cBhvr>
                                      <p:to>
                                        <p:strVal val="visible"/>
                                      </p:to>
                                    </p:set>
                                    <p:animEffect transition="in" filter="fade">
                                      <p:cBhvr>
                                        <p:cTn id="71" dur="500"/>
                                        <p:tgtEl>
                                          <p:spTgt spid="543"/>
                                        </p:tgtEl>
                                      </p:cBhvr>
                                    </p:animEffect>
                                  </p:childTnLst>
                                </p:cTn>
                              </p:par>
                            </p:childTnLst>
                          </p:cTn>
                        </p:par>
                        <p:par>
                          <p:cTn id="72" fill="hold">
                            <p:stCondLst>
                              <p:cond delay="5450"/>
                            </p:stCondLst>
                            <p:childTnLst>
                              <p:par>
                                <p:cTn id="73" presetID="10" presetClass="entr" presetSubtype="0" fill="hold" nodeType="afterEffect">
                                  <p:stCondLst>
                                    <p:cond delay="0"/>
                                  </p:stCondLst>
                                  <p:childTnLst>
                                    <p:set>
                                      <p:cBhvr>
                                        <p:cTn id="74" dur="1" fill="hold">
                                          <p:stCondLst>
                                            <p:cond delay="0"/>
                                          </p:stCondLst>
                                        </p:cTn>
                                        <p:tgtEl>
                                          <p:spTgt spid="551"/>
                                        </p:tgtEl>
                                        <p:attrNameLst>
                                          <p:attrName>style.visibility</p:attrName>
                                        </p:attrNameLst>
                                      </p:cBhvr>
                                      <p:to>
                                        <p:strVal val="visible"/>
                                      </p:to>
                                    </p:set>
                                    <p:animEffect transition="in" filter="fade">
                                      <p:cBhvr>
                                        <p:cTn id="75" dur="350"/>
                                        <p:tgtEl>
                                          <p:spTgt spid="551"/>
                                        </p:tgtEl>
                                      </p:cBhvr>
                                    </p:animEffect>
                                  </p:childTnLst>
                                </p:cTn>
                              </p:par>
                              <p:par>
                                <p:cTn id="76" presetID="26" presetClass="emph" presetSubtype="0" fill="hold" nodeType="withEffect">
                                  <p:stCondLst>
                                    <p:cond delay="0"/>
                                  </p:stCondLst>
                                  <p:childTnLst>
                                    <p:animEffect transition="out" filter="fade">
                                      <p:cBhvr>
                                        <p:cTn id="77" dur="400" tmFilter="0, 0; .2, .5; .8, .5; 1, 0"/>
                                        <p:tgtEl>
                                          <p:spTgt spid="551"/>
                                        </p:tgtEl>
                                      </p:cBhvr>
                                    </p:animEffect>
                                    <p:animScale>
                                      <p:cBhvr>
                                        <p:cTn id="78" dur="200" autoRev="1" fill="hold"/>
                                        <p:tgtEl>
                                          <p:spTgt spid="551"/>
                                        </p:tgtEl>
                                      </p:cBhvr>
                                      <p:by x="105000" y="105000"/>
                                    </p:animScale>
                                  </p:childTnLst>
                                </p:cTn>
                              </p:par>
                            </p:childTnLst>
                          </p:cTn>
                        </p:par>
                        <p:par>
                          <p:cTn id="79" fill="hold">
                            <p:stCondLst>
                              <p:cond delay="5950"/>
                            </p:stCondLst>
                            <p:childTnLst>
                              <p:par>
                                <p:cTn id="80" presetID="10" presetClass="entr" presetSubtype="0" fill="hold" grpId="0" nodeType="afterEffect">
                                  <p:stCondLst>
                                    <p:cond delay="0"/>
                                  </p:stCondLst>
                                  <p:childTnLst>
                                    <p:set>
                                      <p:cBhvr>
                                        <p:cTn id="81" dur="1" fill="hold">
                                          <p:stCondLst>
                                            <p:cond delay="0"/>
                                          </p:stCondLst>
                                        </p:cTn>
                                        <p:tgtEl>
                                          <p:spTgt spid="556"/>
                                        </p:tgtEl>
                                        <p:attrNameLst>
                                          <p:attrName>style.visibility</p:attrName>
                                        </p:attrNameLst>
                                      </p:cBhvr>
                                      <p:to>
                                        <p:strVal val="visible"/>
                                      </p:to>
                                    </p:set>
                                    <p:animEffect transition="in" filter="fade">
                                      <p:cBhvr>
                                        <p:cTn id="82" dur="350"/>
                                        <p:tgtEl>
                                          <p:spTgt spid="556"/>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556"/>
                                        </p:tgtEl>
                                      </p:cBhvr>
                                    </p:animEffect>
                                    <p:animScale>
                                      <p:cBhvr>
                                        <p:cTn id="85" dur="200" autoRev="1" fill="hold"/>
                                        <p:tgtEl>
                                          <p:spTgt spid="556"/>
                                        </p:tgtEl>
                                      </p:cBhvr>
                                      <p:by x="105000" y="105000"/>
                                    </p:animScale>
                                  </p:childTnLst>
                                </p:cTn>
                              </p:par>
                            </p:childTnLst>
                          </p:cTn>
                        </p:par>
                        <p:par>
                          <p:cTn id="86" fill="hold">
                            <p:stCondLst>
                              <p:cond delay="6450"/>
                            </p:stCondLst>
                            <p:childTnLst>
                              <p:par>
                                <p:cTn id="87" presetID="10" presetClass="entr" presetSubtype="0" fill="hold" grpId="0" nodeType="afterEffect">
                                  <p:stCondLst>
                                    <p:cond delay="0"/>
                                  </p:stCondLst>
                                  <p:childTnLst>
                                    <p:set>
                                      <p:cBhvr>
                                        <p:cTn id="88" dur="1" fill="hold">
                                          <p:stCondLst>
                                            <p:cond delay="0"/>
                                          </p:stCondLst>
                                        </p:cTn>
                                        <p:tgtEl>
                                          <p:spTgt spid="555"/>
                                        </p:tgtEl>
                                        <p:attrNameLst>
                                          <p:attrName>style.visibility</p:attrName>
                                        </p:attrNameLst>
                                      </p:cBhvr>
                                      <p:to>
                                        <p:strVal val="visible"/>
                                      </p:to>
                                    </p:set>
                                    <p:animEffect transition="in" filter="fade">
                                      <p:cBhvr>
                                        <p:cTn id="89" dur="500"/>
                                        <p:tgtEl>
                                          <p:spTgt spid="555"/>
                                        </p:tgtEl>
                                      </p:cBhvr>
                                    </p:animEffect>
                                  </p:childTnLst>
                                </p:cTn>
                              </p:par>
                            </p:childTnLst>
                          </p:cTn>
                        </p:par>
                        <p:par>
                          <p:cTn id="90" fill="hold">
                            <p:stCondLst>
                              <p:cond delay="6950"/>
                            </p:stCondLst>
                            <p:childTnLst>
                              <p:par>
                                <p:cTn id="91" presetID="10" presetClass="entr" presetSubtype="0" fill="hold" nodeType="afterEffect">
                                  <p:stCondLst>
                                    <p:cond delay="0"/>
                                  </p:stCondLst>
                                  <p:childTnLst>
                                    <p:set>
                                      <p:cBhvr>
                                        <p:cTn id="92" dur="1" fill="hold">
                                          <p:stCondLst>
                                            <p:cond delay="0"/>
                                          </p:stCondLst>
                                        </p:cTn>
                                        <p:tgtEl>
                                          <p:spTgt spid="557"/>
                                        </p:tgtEl>
                                        <p:attrNameLst>
                                          <p:attrName>style.visibility</p:attrName>
                                        </p:attrNameLst>
                                      </p:cBhvr>
                                      <p:to>
                                        <p:strVal val="visible"/>
                                      </p:to>
                                    </p:set>
                                    <p:animEffect transition="in" filter="fade">
                                      <p:cBhvr>
                                        <p:cTn id="93" dur="350"/>
                                        <p:tgtEl>
                                          <p:spTgt spid="557"/>
                                        </p:tgtEl>
                                      </p:cBhvr>
                                    </p:animEffect>
                                  </p:childTnLst>
                                </p:cTn>
                              </p:par>
                              <p:par>
                                <p:cTn id="94" presetID="26" presetClass="emph" presetSubtype="0" fill="hold" nodeType="withEffect">
                                  <p:stCondLst>
                                    <p:cond delay="0"/>
                                  </p:stCondLst>
                                  <p:childTnLst>
                                    <p:animEffect transition="out" filter="fade">
                                      <p:cBhvr>
                                        <p:cTn id="95" dur="400" tmFilter="0, 0; .2, .5; .8, .5; 1, 0"/>
                                        <p:tgtEl>
                                          <p:spTgt spid="557"/>
                                        </p:tgtEl>
                                      </p:cBhvr>
                                    </p:animEffect>
                                    <p:animScale>
                                      <p:cBhvr>
                                        <p:cTn id="96" dur="200" autoRev="1" fill="hold"/>
                                        <p:tgtEl>
                                          <p:spTgt spid="557"/>
                                        </p:tgtEl>
                                      </p:cBhvr>
                                      <p:by x="105000" y="105000"/>
                                    </p:animScale>
                                  </p:childTnLst>
                                </p:cTn>
                              </p:par>
                            </p:childTnLst>
                          </p:cTn>
                        </p:par>
                        <p:par>
                          <p:cTn id="97" fill="hold">
                            <p:stCondLst>
                              <p:cond delay="7450"/>
                            </p:stCondLst>
                            <p:childTnLst>
                              <p:par>
                                <p:cTn id="98" presetID="10" presetClass="entr" presetSubtype="0" fill="hold" grpId="0" nodeType="afterEffect">
                                  <p:stCondLst>
                                    <p:cond delay="0"/>
                                  </p:stCondLst>
                                  <p:childTnLst>
                                    <p:set>
                                      <p:cBhvr>
                                        <p:cTn id="99" dur="1" fill="hold">
                                          <p:stCondLst>
                                            <p:cond delay="0"/>
                                          </p:stCondLst>
                                        </p:cTn>
                                        <p:tgtEl>
                                          <p:spTgt spid="562"/>
                                        </p:tgtEl>
                                        <p:attrNameLst>
                                          <p:attrName>style.visibility</p:attrName>
                                        </p:attrNameLst>
                                      </p:cBhvr>
                                      <p:to>
                                        <p:strVal val="visible"/>
                                      </p:to>
                                    </p:set>
                                    <p:animEffect transition="in" filter="fade">
                                      <p:cBhvr>
                                        <p:cTn id="100" dur="350"/>
                                        <p:tgtEl>
                                          <p:spTgt spid="562"/>
                                        </p:tgtEl>
                                      </p:cBhvr>
                                    </p:animEffect>
                                  </p:childTnLst>
                                </p:cTn>
                              </p:par>
                              <p:par>
                                <p:cTn id="101" presetID="26" presetClass="emph" presetSubtype="0" fill="hold" grpId="1" nodeType="withEffect">
                                  <p:stCondLst>
                                    <p:cond delay="0"/>
                                  </p:stCondLst>
                                  <p:childTnLst>
                                    <p:animEffect transition="out" filter="fade">
                                      <p:cBhvr>
                                        <p:cTn id="102" dur="400" tmFilter="0, 0; .2, .5; .8, .5; 1, 0"/>
                                        <p:tgtEl>
                                          <p:spTgt spid="562"/>
                                        </p:tgtEl>
                                      </p:cBhvr>
                                    </p:animEffect>
                                    <p:animScale>
                                      <p:cBhvr>
                                        <p:cTn id="103" dur="200" autoRev="1" fill="hold"/>
                                        <p:tgtEl>
                                          <p:spTgt spid="562"/>
                                        </p:tgtEl>
                                      </p:cBhvr>
                                      <p:by x="105000" y="105000"/>
                                    </p:animScale>
                                  </p:childTnLst>
                                </p:cTn>
                              </p:par>
                            </p:childTnLst>
                          </p:cTn>
                        </p:par>
                        <p:par>
                          <p:cTn id="104" fill="hold">
                            <p:stCondLst>
                              <p:cond delay="7950"/>
                            </p:stCondLst>
                            <p:childTnLst>
                              <p:par>
                                <p:cTn id="105" presetID="10" presetClass="entr" presetSubtype="0" fill="hold" grpId="0" nodeType="afterEffect">
                                  <p:stCondLst>
                                    <p:cond delay="0"/>
                                  </p:stCondLst>
                                  <p:childTnLst>
                                    <p:set>
                                      <p:cBhvr>
                                        <p:cTn id="106" dur="1" fill="hold">
                                          <p:stCondLst>
                                            <p:cond delay="0"/>
                                          </p:stCondLst>
                                        </p:cTn>
                                        <p:tgtEl>
                                          <p:spTgt spid="561"/>
                                        </p:tgtEl>
                                        <p:attrNameLst>
                                          <p:attrName>style.visibility</p:attrName>
                                        </p:attrNameLst>
                                      </p:cBhvr>
                                      <p:to>
                                        <p:strVal val="visible"/>
                                      </p:to>
                                    </p:set>
                                    <p:animEffect transition="in" filter="fade">
                                      <p:cBhvr>
                                        <p:cTn id="10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2"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9691" y="1277698"/>
            <a:ext cx="1559147" cy="1559146"/>
            <a:chOff x="3356096" y="2378025"/>
            <a:chExt cx="1295503" cy="1295501"/>
          </a:xfrm>
        </p:grpSpPr>
        <p:sp>
          <p:nvSpPr>
            <p:cNvPr id="46" name="同心圆 45"/>
            <p:cNvSpPr/>
            <p:nvPr/>
          </p:nvSpPr>
          <p:spPr>
            <a:xfrm>
              <a:off x="3356096" y="2378025"/>
              <a:ext cx="1295501" cy="1295501"/>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grpSp>
          <p:nvGrpSpPr>
            <p:cNvPr id="47" name="组合 46"/>
            <p:cNvGrpSpPr/>
            <p:nvPr/>
          </p:nvGrpSpPr>
          <p:grpSpPr>
            <a:xfrm>
              <a:off x="3893253" y="2753956"/>
              <a:ext cx="221187" cy="539642"/>
              <a:chOff x="704850" y="2103438"/>
              <a:chExt cx="263525" cy="642937"/>
            </a:xfrm>
          </p:grpSpPr>
          <p:sp>
            <p:nvSpPr>
              <p:cNvPr id="49" name="Freeform 7"/>
              <p:cNvSpPr/>
              <p:nvPr/>
            </p:nvSpPr>
            <p:spPr bwMode="auto">
              <a:xfrm>
                <a:off x="704850" y="2508250"/>
                <a:ext cx="263525" cy="173038"/>
              </a:xfrm>
              <a:custGeom>
                <a:avLst/>
                <a:gdLst>
                  <a:gd name="T0" fmla="*/ 66 w 70"/>
                  <a:gd name="T1" fmla="*/ 0 h 46"/>
                  <a:gd name="T2" fmla="*/ 4 w 70"/>
                  <a:gd name="T3" fmla="*/ 0 h 46"/>
                  <a:gd name="T4" fmla="*/ 0 w 70"/>
                  <a:gd name="T5" fmla="*/ 4 h 46"/>
                  <a:gd name="T6" fmla="*/ 0 w 70"/>
                  <a:gd name="T7" fmla="*/ 21 h 46"/>
                  <a:gd name="T8" fmla="*/ 4 w 70"/>
                  <a:gd name="T9" fmla="*/ 26 h 46"/>
                  <a:gd name="T10" fmla="*/ 5 w 70"/>
                  <a:gd name="T11" fmla="*/ 26 h 46"/>
                  <a:gd name="T12" fmla="*/ 11 w 70"/>
                  <a:gd name="T13" fmla="*/ 35 h 46"/>
                  <a:gd name="T14" fmla="*/ 21 w 70"/>
                  <a:gd name="T15" fmla="*/ 46 h 46"/>
                  <a:gd name="T16" fmla="*/ 48 w 70"/>
                  <a:gd name="T17" fmla="*/ 46 h 46"/>
                  <a:gd name="T18" fmla="*/ 59 w 70"/>
                  <a:gd name="T19" fmla="*/ 35 h 46"/>
                  <a:gd name="T20" fmla="*/ 65 w 70"/>
                  <a:gd name="T21" fmla="*/ 26 h 46"/>
                  <a:gd name="T22" fmla="*/ 66 w 70"/>
                  <a:gd name="T23" fmla="*/ 26 h 46"/>
                  <a:gd name="T24" fmla="*/ 70 w 70"/>
                  <a:gd name="T25" fmla="*/ 21 h 46"/>
                  <a:gd name="T26" fmla="*/ 70 w 70"/>
                  <a:gd name="T27" fmla="*/ 4 h 46"/>
                  <a:gd name="T28" fmla="*/ 66 w 70"/>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46">
                    <a:moveTo>
                      <a:pt x="66" y="0"/>
                    </a:moveTo>
                    <a:cubicBezTo>
                      <a:pt x="4" y="0"/>
                      <a:pt x="4" y="0"/>
                      <a:pt x="4" y="0"/>
                    </a:cubicBezTo>
                    <a:cubicBezTo>
                      <a:pt x="2" y="0"/>
                      <a:pt x="0" y="2"/>
                      <a:pt x="0" y="4"/>
                    </a:cubicBezTo>
                    <a:cubicBezTo>
                      <a:pt x="0" y="21"/>
                      <a:pt x="0" y="21"/>
                      <a:pt x="0" y="21"/>
                    </a:cubicBezTo>
                    <a:cubicBezTo>
                      <a:pt x="0" y="24"/>
                      <a:pt x="2" y="26"/>
                      <a:pt x="4" y="26"/>
                    </a:cubicBezTo>
                    <a:cubicBezTo>
                      <a:pt x="5" y="26"/>
                      <a:pt x="5" y="26"/>
                      <a:pt x="5" y="26"/>
                    </a:cubicBezTo>
                    <a:cubicBezTo>
                      <a:pt x="11" y="35"/>
                      <a:pt x="11" y="35"/>
                      <a:pt x="11" y="35"/>
                    </a:cubicBezTo>
                    <a:cubicBezTo>
                      <a:pt x="11" y="41"/>
                      <a:pt x="16" y="46"/>
                      <a:pt x="21" y="46"/>
                    </a:cubicBezTo>
                    <a:cubicBezTo>
                      <a:pt x="48" y="46"/>
                      <a:pt x="48" y="46"/>
                      <a:pt x="48" y="46"/>
                    </a:cubicBezTo>
                    <a:cubicBezTo>
                      <a:pt x="54" y="46"/>
                      <a:pt x="59" y="41"/>
                      <a:pt x="59" y="35"/>
                    </a:cubicBezTo>
                    <a:cubicBezTo>
                      <a:pt x="65" y="26"/>
                      <a:pt x="65" y="26"/>
                      <a:pt x="65" y="26"/>
                    </a:cubicBezTo>
                    <a:cubicBezTo>
                      <a:pt x="66" y="26"/>
                      <a:pt x="66" y="26"/>
                      <a:pt x="66" y="26"/>
                    </a:cubicBezTo>
                    <a:cubicBezTo>
                      <a:pt x="68" y="26"/>
                      <a:pt x="70" y="24"/>
                      <a:pt x="70" y="21"/>
                    </a:cubicBezTo>
                    <a:cubicBezTo>
                      <a:pt x="70" y="4"/>
                      <a:pt x="70" y="4"/>
                      <a:pt x="70" y="4"/>
                    </a:cubicBezTo>
                    <a:cubicBezTo>
                      <a:pt x="70" y="2"/>
                      <a:pt x="68" y="0"/>
                      <a:pt x="66" y="0"/>
                    </a:cubicBez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0" name="Freeform 8"/>
              <p:cNvSpPr/>
              <p:nvPr/>
            </p:nvSpPr>
            <p:spPr bwMode="auto">
              <a:xfrm>
                <a:off x="768350" y="2693988"/>
                <a:ext cx="136525" cy="17463"/>
              </a:xfrm>
              <a:custGeom>
                <a:avLst/>
                <a:gdLst>
                  <a:gd name="T0" fmla="*/ 36 w 36"/>
                  <a:gd name="T1" fmla="*/ 2 h 5"/>
                  <a:gd name="T2" fmla="*/ 34 w 36"/>
                  <a:gd name="T3" fmla="*/ 5 h 5"/>
                  <a:gd name="T4" fmla="*/ 2 w 36"/>
                  <a:gd name="T5" fmla="*/ 5 h 5"/>
                  <a:gd name="T6" fmla="*/ 0 w 36"/>
                  <a:gd name="T7" fmla="*/ 2 h 5"/>
                  <a:gd name="T8" fmla="*/ 0 w 36"/>
                  <a:gd name="T9" fmla="*/ 2 h 5"/>
                  <a:gd name="T10" fmla="*/ 2 w 36"/>
                  <a:gd name="T11" fmla="*/ 0 h 5"/>
                  <a:gd name="T12" fmla="*/ 34 w 36"/>
                  <a:gd name="T13" fmla="*/ 0 h 5"/>
                  <a:gd name="T14" fmla="*/ 36 w 3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2"/>
                    </a:moveTo>
                    <a:cubicBezTo>
                      <a:pt x="36" y="4"/>
                      <a:pt x="35" y="5"/>
                      <a:pt x="34" y="5"/>
                    </a:cubicBezTo>
                    <a:cubicBezTo>
                      <a:pt x="2" y="5"/>
                      <a:pt x="2" y="5"/>
                      <a:pt x="2" y="5"/>
                    </a:cubicBezTo>
                    <a:cubicBezTo>
                      <a:pt x="1" y="5"/>
                      <a:pt x="0" y="4"/>
                      <a:pt x="0" y="2"/>
                    </a:cubicBezTo>
                    <a:cubicBezTo>
                      <a:pt x="0" y="2"/>
                      <a:pt x="0" y="2"/>
                      <a:pt x="0" y="2"/>
                    </a:cubicBezTo>
                    <a:cubicBezTo>
                      <a:pt x="0" y="1"/>
                      <a:pt x="1" y="0"/>
                      <a:pt x="2" y="0"/>
                    </a:cubicBezTo>
                    <a:cubicBezTo>
                      <a:pt x="34" y="0"/>
                      <a:pt x="34" y="0"/>
                      <a:pt x="34" y="0"/>
                    </a:cubicBezTo>
                    <a:cubicBezTo>
                      <a:pt x="35" y="0"/>
                      <a:pt x="36" y="1"/>
                      <a:pt x="36" y="2"/>
                    </a:cubicBez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1" name="Freeform 9"/>
              <p:cNvSpPr/>
              <p:nvPr/>
            </p:nvSpPr>
            <p:spPr bwMode="auto">
              <a:xfrm>
                <a:off x="795338" y="2727325"/>
                <a:ext cx="82550" cy="19050"/>
              </a:xfrm>
              <a:custGeom>
                <a:avLst/>
                <a:gdLst>
                  <a:gd name="T0" fmla="*/ 2 w 22"/>
                  <a:gd name="T1" fmla="*/ 5 h 5"/>
                  <a:gd name="T2" fmla="*/ 0 w 22"/>
                  <a:gd name="T3" fmla="*/ 3 h 5"/>
                  <a:gd name="T4" fmla="*/ 0 w 22"/>
                  <a:gd name="T5" fmla="*/ 3 h 5"/>
                  <a:gd name="T6" fmla="*/ 2 w 22"/>
                  <a:gd name="T7" fmla="*/ 0 h 5"/>
                  <a:gd name="T8" fmla="*/ 20 w 22"/>
                  <a:gd name="T9" fmla="*/ 0 h 5"/>
                  <a:gd name="T10" fmla="*/ 22 w 22"/>
                  <a:gd name="T11" fmla="*/ 3 h 5"/>
                  <a:gd name="T12" fmla="*/ 22 w 22"/>
                  <a:gd name="T13" fmla="*/ 3 h 5"/>
                  <a:gd name="T14" fmla="*/ 20 w 2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
                    <a:moveTo>
                      <a:pt x="2" y="5"/>
                    </a:moveTo>
                    <a:cubicBezTo>
                      <a:pt x="1" y="5"/>
                      <a:pt x="0" y="4"/>
                      <a:pt x="0" y="3"/>
                    </a:cubicBezTo>
                    <a:cubicBezTo>
                      <a:pt x="0" y="3"/>
                      <a:pt x="0" y="3"/>
                      <a:pt x="0" y="3"/>
                    </a:cubicBezTo>
                    <a:cubicBezTo>
                      <a:pt x="0" y="1"/>
                      <a:pt x="1" y="0"/>
                      <a:pt x="2" y="0"/>
                    </a:cubicBezTo>
                    <a:cubicBezTo>
                      <a:pt x="20" y="0"/>
                      <a:pt x="20" y="0"/>
                      <a:pt x="20" y="0"/>
                    </a:cubicBezTo>
                    <a:cubicBezTo>
                      <a:pt x="21" y="0"/>
                      <a:pt x="22" y="1"/>
                      <a:pt x="22" y="3"/>
                    </a:cubicBezTo>
                    <a:cubicBezTo>
                      <a:pt x="22" y="3"/>
                      <a:pt x="22" y="3"/>
                      <a:pt x="22" y="3"/>
                    </a:cubicBezTo>
                    <a:cubicBezTo>
                      <a:pt x="22" y="4"/>
                      <a:pt x="21" y="5"/>
                      <a:pt x="20" y="5"/>
                    </a:cubicBezTo>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2" name="Freeform 10"/>
              <p:cNvSpPr/>
              <p:nvPr/>
            </p:nvSpPr>
            <p:spPr bwMode="auto">
              <a:xfrm>
                <a:off x="795338" y="2103438"/>
                <a:ext cx="82550" cy="388938"/>
              </a:xfrm>
              <a:custGeom>
                <a:avLst/>
                <a:gdLst>
                  <a:gd name="T0" fmla="*/ 22 w 22"/>
                  <a:gd name="T1" fmla="*/ 10 h 103"/>
                  <a:gd name="T2" fmla="*/ 11 w 22"/>
                  <a:gd name="T3" fmla="*/ 0 h 103"/>
                  <a:gd name="T4" fmla="*/ 11 w 22"/>
                  <a:gd name="T5" fmla="*/ 0 h 103"/>
                  <a:gd name="T6" fmla="*/ 0 w 22"/>
                  <a:gd name="T7" fmla="*/ 10 h 103"/>
                  <a:gd name="T8" fmla="*/ 0 w 22"/>
                  <a:gd name="T9" fmla="*/ 92 h 103"/>
                  <a:gd name="T10" fmla="*/ 11 w 22"/>
                  <a:gd name="T11" fmla="*/ 103 h 103"/>
                  <a:gd name="T12" fmla="*/ 11 w 22"/>
                  <a:gd name="T13" fmla="*/ 103 h 103"/>
                  <a:gd name="T14" fmla="*/ 22 w 22"/>
                  <a:gd name="T15" fmla="*/ 92 h 103"/>
                  <a:gd name="T16" fmla="*/ 22 w 22"/>
                  <a:gd name="T17"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3">
                    <a:moveTo>
                      <a:pt x="22" y="10"/>
                    </a:moveTo>
                    <a:cubicBezTo>
                      <a:pt x="22" y="4"/>
                      <a:pt x="17" y="0"/>
                      <a:pt x="11" y="0"/>
                    </a:cubicBezTo>
                    <a:cubicBezTo>
                      <a:pt x="11" y="0"/>
                      <a:pt x="11" y="0"/>
                      <a:pt x="11" y="0"/>
                    </a:cubicBezTo>
                    <a:cubicBezTo>
                      <a:pt x="5" y="0"/>
                      <a:pt x="0" y="4"/>
                      <a:pt x="0" y="10"/>
                    </a:cubicBezTo>
                    <a:cubicBezTo>
                      <a:pt x="0" y="92"/>
                      <a:pt x="0" y="92"/>
                      <a:pt x="0" y="92"/>
                    </a:cubicBezTo>
                    <a:cubicBezTo>
                      <a:pt x="0" y="98"/>
                      <a:pt x="5" y="103"/>
                      <a:pt x="11" y="103"/>
                    </a:cubicBezTo>
                    <a:cubicBezTo>
                      <a:pt x="11" y="103"/>
                      <a:pt x="11" y="103"/>
                      <a:pt x="11" y="103"/>
                    </a:cubicBezTo>
                    <a:cubicBezTo>
                      <a:pt x="17" y="103"/>
                      <a:pt x="22" y="98"/>
                      <a:pt x="22" y="92"/>
                    </a:cubicBezTo>
                    <a:lnTo>
                      <a:pt x="22" y="10"/>
                    </a:ln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3" name="Freeform 11"/>
              <p:cNvSpPr/>
              <p:nvPr/>
            </p:nvSpPr>
            <p:spPr bwMode="auto">
              <a:xfrm>
                <a:off x="727075" y="2125663"/>
                <a:ext cx="57150" cy="366713"/>
              </a:xfrm>
              <a:custGeom>
                <a:avLst/>
                <a:gdLst>
                  <a:gd name="T0" fmla="*/ 15 w 15"/>
                  <a:gd name="T1" fmla="*/ 10 h 97"/>
                  <a:gd name="T2" fmla="*/ 7 w 15"/>
                  <a:gd name="T3" fmla="*/ 0 h 97"/>
                  <a:gd name="T4" fmla="*/ 7 w 15"/>
                  <a:gd name="T5" fmla="*/ 0 h 97"/>
                  <a:gd name="T6" fmla="*/ 0 w 15"/>
                  <a:gd name="T7" fmla="*/ 10 h 97"/>
                  <a:gd name="T8" fmla="*/ 0 w 15"/>
                  <a:gd name="T9" fmla="*/ 87 h 97"/>
                  <a:gd name="T10" fmla="*/ 7 w 15"/>
                  <a:gd name="T11" fmla="*/ 97 h 97"/>
                  <a:gd name="T12" fmla="*/ 7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1" y="0"/>
                      <a:pt x="7" y="0"/>
                    </a:cubicBezTo>
                    <a:cubicBezTo>
                      <a:pt x="7" y="0"/>
                      <a:pt x="7" y="0"/>
                      <a:pt x="7" y="0"/>
                    </a:cubicBezTo>
                    <a:cubicBezTo>
                      <a:pt x="4" y="0"/>
                      <a:pt x="0" y="4"/>
                      <a:pt x="0" y="10"/>
                    </a:cubicBezTo>
                    <a:cubicBezTo>
                      <a:pt x="0" y="87"/>
                      <a:pt x="0" y="87"/>
                      <a:pt x="0" y="87"/>
                    </a:cubicBezTo>
                    <a:cubicBezTo>
                      <a:pt x="0" y="93"/>
                      <a:pt x="4" y="97"/>
                      <a:pt x="7" y="97"/>
                    </a:cubicBezTo>
                    <a:cubicBezTo>
                      <a:pt x="7" y="97"/>
                      <a:pt x="7" y="97"/>
                      <a:pt x="7" y="97"/>
                    </a:cubicBezTo>
                    <a:cubicBezTo>
                      <a:pt x="11" y="97"/>
                      <a:pt x="15" y="93"/>
                      <a:pt x="15" y="87"/>
                    </a:cubicBezTo>
                    <a:lnTo>
                      <a:pt x="15" y="10"/>
                    </a:ln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4" name="Freeform 12"/>
              <p:cNvSpPr/>
              <p:nvPr/>
            </p:nvSpPr>
            <p:spPr bwMode="auto">
              <a:xfrm>
                <a:off x="893763" y="2125663"/>
                <a:ext cx="55563" cy="366713"/>
              </a:xfrm>
              <a:custGeom>
                <a:avLst/>
                <a:gdLst>
                  <a:gd name="T0" fmla="*/ 15 w 15"/>
                  <a:gd name="T1" fmla="*/ 10 h 97"/>
                  <a:gd name="T2" fmla="*/ 8 w 15"/>
                  <a:gd name="T3" fmla="*/ 0 h 97"/>
                  <a:gd name="T4" fmla="*/ 8 w 15"/>
                  <a:gd name="T5" fmla="*/ 0 h 97"/>
                  <a:gd name="T6" fmla="*/ 0 w 15"/>
                  <a:gd name="T7" fmla="*/ 10 h 97"/>
                  <a:gd name="T8" fmla="*/ 0 w 15"/>
                  <a:gd name="T9" fmla="*/ 87 h 97"/>
                  <a:gd name="T10" fmla="*/ 8 w 15"/>
                  <a:gd name="T11" fmla="*/ 97 h 97"/>
                  <a:gd name="T12" fmla="*/ 8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2" y="0"/>
                      <a:pt x="8" y="0"/>
                    </a:cubicBezTo>
                    <a:cubicBezTo>
                      <a:pt x="8" y="0"/>
                      <a:pt x="8" y="0"/>
                      <a:pt x="8" y="0"/>
                    </a:cubicBezTo>
                    <a:cubicBezTo>
                      <a:pt x="4" y="0"/>
                      <a:pt x="0" y="4"/>
                      <a:pt x="0" y="10"/>
                    </a:cubicBezTo>
                    <a:cubicBezTo>
                      <a:pt x="0" y="87"/>
                      <a:pt x="0" y="87"/>
                      <a:pt x="0" y="87"/>
                    </a:cubicBezTo>
                    <a:cubicBezTo>
                      <a:pt x="0" y="93"/>
                      <a:pt x="4" y="97"/>
                      <a:pt x="8" y="97"/>
                    </a:cubicBezTo>
                    <a:cubicBezTo>
                      <a:pt x="8" y="97"/>
                      <a:pt x="8" y="97"/>
                      <a:pt x="8" y="97"/>
                    </a:cubicBezTo>
                    <a:cubicBezTo>
                      <a:pt x="12" y="97"/>
                      <a:pt x="15" y="93"/>
                      <a:pt x="15" y="87"/>
                    </a:cubicBezTo>
                    <a:lnTo>
                      <a:pt x="15" y="10"/>
                    </a:ln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
          <p:nvSpPr>
            <p:cNvPr id="48" name="空心弧 47"/>
            <p:cNvSpPr/>
            <p:nvPr/>
          </p:nvSpPr>
          <p:spPr>
            <a:xfrm>
              <a:off x="3357139" y="2378025"/>
              <a:ext cx="1294460" cy="1294460"/>
            </a:xfrm>
            <a:prstGeom prst="blockArc">
              <a:avLst>
                <a:gd name="adj1" fmla="val 16221204"/>
                <a:gd name="adj2" fmla="val 1740664"/>
                <a:gd name="adj3" fmla="val 17652"/>
              </a:avLst>
            </a:prstGeom>
            <a:solidFill>
              <a:srgbClr val="9DB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grpSp>
      <p:grpSp>
        <p:nvGrpSpPr>
          <p:cNvPr id="13" name="组合 12"/>
          <p:cNvGrpSpPr/>
          <p:nvPr/>
        </p:nvGrpSpPr>
        <p:grpSpPr>
          <a:xfrm>
            <a:off x="4752604" y="1277698"/>
            <a:ext cx="1529152" cy="1529152"/>
            <a:chOff x="4986776" y="2378025"/>
            <a:chExt cx="1295502" cy="1295501"/>
          </a:xfrm>
        </p:grpSpPr>
        <p:grpSp>
          <p:nvGrpSpPr>
            <p:cNvPr id="38" name="组合 37"/>
            <p:cNvGrpSpPr/>
            <p:nvPr/>
          </p:nvGrpSpPr>
          <p:grpSpPr>
            <a:xfrm>
              <a:off x="4986776" y="2378025"/>
              <a:ext cx="1295502" cy="1295501"/>
              <a:chOff x="5318245" y="2292023"/>
              <a:chExt cx="1543479" cy="1543478"/>
            </a:xfrm>
          </p:grpSpPr>
          <p:sp>
            <p:nvSpPr>
              <p:cNvPr id="44" name="同心圆 43"/>
              <p:cNvSpPr/>
              <p:nvPr/>
            </p:nvSpPr>
            <p:spPr>
              <a:xfrm>
                <a:off x="5318245"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sp>
            <p:nvSpPr>
              <p:cNvPr id="45" name="空心弧 44"/>
              <p:cNvSpPr/>
              <p:nvPr/>
            </p:nvSpPr>
            <p:spPr>
              <a:xfrm>
                <a:off x="5319486" y="2292023"/>
                <a:ext cx="1542238" cy="1542238"/>
              </a:xfrm>
              <a:prstGeom prst="blockArc">
                <a:avLst>
                  <a:gd name="adj1" fmla="val 16221204"/>
                  <a:gd name="adj2" fmla="val 3738950"/>
                  <a:gd name="adj3" fmla="val 1771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grpSp>
        <p:grpSp>
          <p:nvGrpSpPr>
            <p:cNvPr id="39" name="组合 38"/>
            <p:cNvGrpSpPr/>
            <p:nvPr/>
          </p:nvGrpSpPr>
          <p:grpSpPr>
            <a:xfrm>
              <a:off x="5396401" y="2758850"/>
              <a:ext cx="476250" cy="554037"/>
              <a:chOff x="2263775" y="2405063"/>
              <a:chExt cx="476250" cy="554037"/>
            </a:xfrm>
          </p:grpSpPr>
          <p:sp>
            <p:nvSpPr>
              <p:cNvPr id="40" name="Rectangle 18"/>
              <p:cNvSpPr>
                <a:spLocks noChangeArrowheads="1"/>
              </p:cNvSpPr>
              <p:nvPr/>
            </p:nvSpPr>
            <p:spPr bwMode="auto">
              <a:xfrm>
                <a:off x="2263775" y="2922588"/>
                <a:ext cx="382587" cy="365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1" name="Freeform 19"/>
              <p:cNvSpPr/>
              <p:nvPr/>
            </p:nvSpPr>
            <p:spPr bwMode="auto">
              <a:xfrm>
                <a:off x="2641600" y="2441575"/>
                <a:ext cx="98425" cy="163512"/>
              </a:xfrm>
              <a:custGeom>
                <a:avLst/>
                <a:gdLst>
                  <a:gd name="T0" fmla="*/ 25 w 26"/>
                  <a:gd name="T1" fmla="*/ 19 h 43"/>
                  <a:gd name="T2" fmla="*/ 23 w 26"/>
                  <a:gd name="T3" fmla="*/ 15 h 43"/>
                  <a:gd name="T4" fmla="*/ 10 w 26"/>
                  <a:gd name="T5" fmla="*/ 2 h 43"/>
                  <a:gd name="T6" fmla="*/ 2 w 26"/>
                  <a:gd name="T7" fmla="*/ 3 h 43"/>
                  <a:gd name="T8" fmla="*/ 2 w 26"/>
                  <a:gd name="T9" fmla="*/ 11 h 43"/>
                  <a:gd name="T10" fmla="*/ 14 w 26"/>
                  <a:gd name="T11" fmla="*/ 21 h 43"/>
                  <a:gd name="T12" fmla="*/ 15 w 26"/>
                  <a:gd name="T13" fmla="*/ 37 h 43"/>
                  <a:gd name="T14" fmla="*/ 21 w 26"/>
                  <a:gd name="T15" fmla="*/ 43 h 43"/>
                  <a:gd name="T16" fmla="*/ 26 w 26"/>
                  <a:gd name="T17" fmla="*/ 37 h 43"/>
                  <a:gd name="T18" fmla="*/ 25 w 26"/>
                  <a:gd name="T19" fmla="*/ 19 h 43"/>
                  <a:gd name="T20" fmla="*/ 25 w 26"/>
                  <a:gd name="T2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3">
                    <a:moveTo>
                      <a:pt x="25" y="19"/>
                    </a:moveTo>
                    <a:cubicBezTo>
                      <a:pt x="25" y="17"/>
                      <a:pt x="25" y="16"/>
                      <a:pt x="23" y="15"/>
                    </a:cubicBezTo>
                    <a:cubicBezTo>
                      <a:pt x="10" y="2"/>
                      <a:pt x="10" y="2"/>
                      <a:pt x="10" y="2"/>
                    </a:cubicBezTo>
                    <a:cubicBezTo>
                      <a:pt x="8" y="0"/>
                      <a:pt x="4" y="1"/>
                      <a:pt x="2" y="3"/>
                    </a:cubicBezTo>
                    <a:cubicBezTo>
                      <a:pt x="0" y="5"/>
                      <a:pt x="0" y="9"/>
                      <a:pt x="2" y="11"/>
                    </a:cubicBezTo>
                    <a:cubicBezTo>
                      <a:pt x="14" y="21"/>
                      <a:pt x="14" y="21"/>
                      <a:pt x="14" y="21"/>
                    </a:cubicBezTo>
                    <a:cubicBezTo>
                      <a:pt x="15" y="37"/>
                      <a:pt x="15" y="37"/>
                      <a:pt x="15" y="37"/>
                    </a:cubicBezTo>
                    <a:cubicBezTo>
                      <a:pt x="15" y="40"/>
                      <a:pt x="18" y="43"/>
                      <a:pt x="21" y="43"/>
                    </a:cubicBezTo>
                    <a:cubicBezTo>
                      <a:pt x="24" y="42"/>
                      <a:pt x="26" y="40"/>
                      <a:pt x="26" y="37"/>
                    </a:cubicBezTo>
                    <a:cubicBezTo>
                      <a:pt x="25" y="19"/>
                      <a:pt x="25" y="19"/>
                      <a:pt x="25" y="19"/>
                    </a:cubicBezTo>
                    <a:cubicBezTo>
                      <a:pt x="25" y="19"/>
                      <a:pt x="25" y="19"/>
                      <a:pt x="25" y="19"/>
                    </a:cubicBez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 name="Freeform 20"/>
              <p:cNvSpPr/>
              <p:nvPr/>
            </p:nvSpPr>
            <p:spPr bwMode="auto">
              <a:xfrm>
                <a:off x="2646363" y="2630488"/>
                <a:ext cx="93662" cy="276225"/>
              </a:xfrm>
              <a:custGeom>
                <a:avLst/>
                <a:gdLst>
                  <a:gd name="T0" fmla="*/ 19 w 25"/>
                  <a:gd name="T1" fmla="*/ 0 h 73"/>
                  <a:gd name="T2" fmla="*/ 19 w 25"/>
                  <a:gd name="T3" fmla="*/ 60 h 73"/>
                  <a:gd name="T4" fmla="*/ 12 w 25"/>
                  <a:gd name="T5" fmla="*/ 66 h 73"/>
                  <a:gd name="T6" fmla="*/ 6 w 25"/>
                  <a:gd name="T7" fmla="*/ 60 h 73"/>
                  <a:gd name="T8" fmla="*/ 6 w 25"/>
                  <a:gd name="T9" fmla="*/ 15 h 73"/>
                  <a:gd name="T10" fmla="*/ 0 w 25"/>
                  <a:gd name="T11" fmla="*/ 15 h 73"/>
                  <a:gd name="T12" fmla="*/ 0 w 25"/>
                  <a:gd name="T13" fmla="*/ 60 h 73"/>
                  <a:gd name="T14" fmla="*/ 12 w 25"/>
                  <a:gd name="T15" fmla="*/ 73 h 73"/>
                  <a:gd name="T16" fmla="*/ 25 w 25"/>
                  <a:gd name="T17" fmla="*/ 60 h 73"/>
                  <a:gd name="T18" fmla="*/ 25 w 25"/>
                  <a:gd name="T19" fmla="*/ 0 h 73"/>
                  <a:gd name="T20" fmla="*/ 19 w 2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3">
                    <a:moveTo>
                      <a:pt x="19" y="0"/>
                    </a:moveTo>
                    <a:cubicBezTo>
                      <a:pt x="19" y="60"/>
                      <a:pt x="19" y="60"/>
                      <a:pt x="19" y="60"/>
                    </a:cubicBezTo>
                    <a:cubicBezTo>
                      <a:pt x="19" y="63"/>
                      <a:pt x="16" y="66"/>
                      <a:pt x="12" y="66"/>
                    </a:cubicBezTo>
                    <a:cubicBezTo>
                      <a:pt x="9" y="66"/>
                      <a:pt x="6" y="63"/>
                      <a:pt x="6" y="60"/>
                    </a:cubicBezTo>
                    <a:cubicBezTo>
                      <a:pt x="6" y="15"/>
                      <a:pt x="6" y="15"/>
                      <a:pt x="6" y="15"/>
                    </a:cubicBezTo>
                    <a:cubicBezTo>
                      <a:pt x="0" y="15"/>
                      <a:pt x="0" y="15"/>
                      <a:pt x="0" y="15"/>
                    </a:cubicBezTo>
                    <a:cubicBezTo>
                      <a:pt x="0" y="60"/>
                      <a:pt x="0" y="60"/>
                      <a:pt x="0" y="60"/>
                    </a:cubicBezTo>
                    <a:cubicBezTo>
                      <a:pt x="0" y="67"/>
                      <a:pt x="5" y="73"/>
                      <a:pt x="12" y="73"/>
                    </a:cubicBezTo>
                    <a:cubicBezTo>
                      <a:pt x="19" y="73"/>
                      <a:pt x="25" y="67"/>
                      <a:pt x="25" y="60"/>
                    </a:cubicBezTo>
                    <a:cubicBezTo>
                      <a:pt x="25" y="0"/>
                      <a:pt x="25" y="0"/>
                      <a:pt x="25" y="0"/>
                    </a:cubicBezTo>
                    <a:lnTo>
                      <a:pt x="19" y="0"/>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 name="Freeform 21"/>
              <p:cNvSpPr>
                <a:spLocks noEditPoints="1"/>
              </p:cNvSpPr>
              <p:nvPr/>
            </p:nvSpPr>
            <p:spPr bwMode="auto">
              <a:xfrm>
                <a:off x="2301875" y="2405063"/>
                <a:ext cx="314325" cy="487362"/>
              </a:xfrm>
              <a:custGeom>
                <a:avLst/>
                <a:gdLst>
                  <a:gd name="T0" fmla="*/ 73 w 83"/>
                  <a:gd name="T1" fmla="*/ 0 h 129"/>
                  <a:gd name="T2" fmla="*/ 11 w 83"/>
                  <a:gd name="T3" fmla="*/ 0 h 129"/>
                  <a:gd name="T4" fmla="*/ 0 w 83"/>
                  <a:gd name="T5" fmla="*/ 11 h 129"/>
                  <a:gd name="T6" fmla="*/ 0 w 83"/>
                  <a:gd name="T7" fmla="*/ 92 h 129"/>
                  <a:gd name="T8" fmla="*/ 0 w 83"/>
                  <a:gd name="T9" fmla="*/ 109 h 129"/>
                  <a:gd name="T10" fmla="*/ 0 w 83"/>
                  <a:gd name="T11" fmla="*/ 129 h 129"/>
                  <a:gd name="T12" fmla="*/ 83 w 83"/>
                  <a:gd name="T13" fmla="*/ 129 h 129"/>
                  <a:gd name="T14" fmla="*/ 83 w 83"/>
                  <a:gd name="T15" fmla="*/ 109 h 129"/>
                  <a:gd name="T16" fmla="*/ 83 w 83"/>
                  <a:gd name="T17" fmla="*/ 92 h 129"/>
                  <a:gd name="T18" fmla="*/ 83 w 83"/>
                  <a:gd name="T19" fmla="*/ 11 h 129"/>
                  <a:gd name="T20" fmla="*/ 73 w 83"/>
                  <a:gd name="T21" fmla="*/ 0 h 129"/>
                  <a:gd name="T22" fmla="*/ 13 w 83"/>
                  <a:gd name="T23" fmla="*/ 27 h 129"/>
                  <a:gd name="T24" fmla="*/ 24 w 83"/>
                  <a:gd name="T25" fmla="*/ 16 h 129"/>
                  <a:gd name="T26" fmla="*/ 58 w 83"/>
                  <a:gd name="T27" fmla="*/ 16 h 129"/>
                  <a:gd name="T28" fmla="*/ 68 w 83"/>
                  <a:gd name="T29" fmla="*/ 27 h 129"/>
                  <a:gd name="T30" fmla="*/ 68 w 83"/>
                  <a:gd name="T31" fmla="*/ 33 h 129"/>
                  <a:gd name="T32" fmla="*/ 58 w 83"/>
                  <a:gd name="T33" fmla="*/ 44 h 129"/>
                  <a:gd name="T34" fmla="*/ 24 w 83"/>
                  <a:gd name="T35" fmla="*/ 44 h 129"/>
                  <a:gd name="T36" fmla="*/ 13 w 83"/>
                  <a:gd name="T37" fmla="*/ 33 h 129"/>
                  <a:gd name="T38" fmla="*/ 13 w 83"/>
                  <a:gd name="T39"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29">
                    <a:moveTo>
                      <a:pt x="73" y="0"/>
                    </a:moveTo>
                    <a:cubicBezTo>
                      <a:pt x="11" y="0"/>
                      <a:pt x="11" y="0"/>
                      <a:pt x="11" y="0"/>
                    </a:cubicBezTo>
                    <a:cubicBezTo>
                      <a:pt x="5" y="0"/>
                      <a:pt x="0" y="5"/>
                      <a:pt x="0" y="11"/>
                    </a:cubicBezTo>
                    <a:cubicBezTo>
                      <a:pt x="0" y="92"/>
                      <a:pt x="0" y="92"/>
                      <a:pt x="0" y="92"/>
                    </a:cubicBezTo>
                    <a:cubicBezTo>
                      <a:pt x="0" y="109"/>
                      <a:pt x="0" y="109"/>
                      <a:pt x="0" y="109"/>
                    </a:cubicBezTo>
                    <a:cubicBezTo>
                      <a:pt x="0" y="129"/>
                      <a:pt x="0" y="129"/>
                      <a:pt x="0" y="129"/>
                    </a:cubicBezTo>
                    <a:cubicBezTo>
                      <a:pt x="83" y="129"/>
                      <a:pt x="83" y="129"/>
                      <a:pt x="83" y="129"/>
                    </a:cubicBezTo>
                    <a:cubicBezTo>
                      <a:pt x="83" y="109"/>
                      <a:pt x="83" y="109"/>
                      <a:pt x="83" y="109"/>
                    </a:cubicBezTo>
                    <a:cubicBezTo>
                      <a:pt x="83" y="92"/>
                      <a:pt x="83" y="92"/>
                      <a:pt x="83" y="92"/>
                    </a:cubicBezTo>
                    <a:cubicBezTo>
                      <a:pt x="83" y="11"/>
                      <a:pt x="83" y="11"/>
                      <a:pt x="83" y="11"/>
                    </a:cubicBezTo>
                    <a:cubicBezTo>
                      <a:pt x="83" y="5"/>
                      <a:pt x="78" y="0"/>
                      <a:pt x="73" y="0"/>
                    </a:cubicBezTo>
                    <a:close/>
                    <a:moveTo>
                      <a:pt x="13" y="27"/>
                    </a:moveTo>
                    <a:cubicBezTo>
                      <a:pt x="13" y="21"/>
                      <a:pt x="18" y="16"/>
                      <a:pt x="24" y="16"/>
                    </a:cubicBezTo>
                    <a:cubicBezTo>
                      <a:pt x="58" y="16"/>
                      <a:pt x="58" y="16"/>
                      <a:pt x="58" y="16"/>
                    </a:cubicBezTo>
                    <a:cubicBezTo>
                      <a:pt x="64" y="16"/>
                      <a:pt x="68" y="21"/>
                      <a:pt x="68" y="27"/>
                    </a:cubicBezTo>
                    <a:cubicBezTo>
                      <a:pt x="68" y="33"/>
                      <a:pt x="68" y="33"/>
                      <a:pt x="68" y="33"/>
                    </a:cubicBezTo>
                    <a:cubicBezTo>
                      <a:pt x="68" y="39"/>
                      <a:pt x="64" y="44"/>
                      <a:pt x="58" y="44"/>
                    </a:cubicBezTo>
                    <a:cubicBezTo>
                      <a:pt x="24" y="44"/>
                      <a:pt x="24" y="44"/>
                      <a:pt x="24" y="44"/>
                    </a:cubicBezTo>
                    <a:cubicBezTo>
                      <a:pt x="18" y="44"/>
                      <a:pt x="13" y="39"/>
                      <a:pt x="13" y="33"/>
                    </a:cubicBezTo>
                    <a:lnTo>
                      <a:pt x="13" y="27"/>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grpSp>
        <p:nvGrpSpPr>
          <p:cNvPr id="14" name="组合 13"/>
          <p:cNvGrpSpPr/>
          <p:nvPr/>
        </p:nvGrpSpPr>
        <p:grpSpPr>
          <a:xfrm>
            <a:off x="6595522" y="1277698"/>
            <a:ext cx="1529152" cy="1529152"/>
            <a:chOff x="9460299" y="2020375"/>
            <a:chExt cx="1625786" cy="1625785"/>
          </a:xfrm>
        </p:grpSpPr>
        <p:grpSp>
          <p:nvGrpSpPr>
            <p:cNvPr id="19" name="组合 18"/>
            <p:cNvGrpSpPr/>
            <p:nvPr/>
          </p:nvGrpSpPr>
          <p:grpSpPr>
            <a:xfrm>
              <a:off x="9460299" y="2020375"/>
              <a:ext cx="1625786" cy="1625785"/>
              <a:chOff x="5318245" y="2292023"/>
              <a:chExt cx="1543479" cy="1543478"/>
            </a:xfrm>
          </p:grpSpPr>
          <p:sp>
            <p:nvSpPr>
              <p:cNvPr id="27" name="同心圆 26"/>
              <p:cNvSpPr/>
              <p:nvPr/>
            </p:nvSpPr>
            <p:spPr>
              <a:xfrm>
                <a:off x="5318245"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sp>
            <p:nvSpPr>
              <p:cNvPr id="37" name="空心弧 36"/>
              <p:cNvSpPr/>
              <p:nvPr/>
            </p:nvSpPr>
            <p:spPr>
              <a:xfrm>
                <a:off x="5319486" y="2292023"/>
                <a:ext cx="1542238" cy="1542238"/>
              </a:xfrm>
              <a:prstGeom prst="blockArc">
                <a:avLst>
                  <a:gd name="adj1" fmla="val 16221204"/>
                  <a:gd name="adj2" fmla="val 21060889"/>
                  <a:gd name="adj3" fmla="val 17798"/>
                </a:avLst>
              </a:prstGeom>
              <a:solidFill>
                <a:srgbClr val="12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grpSp>
        <p:grpSp>
          <p:nvGrpSpPr>
            <p:cNvPr id="20" name="组合 19"/>
            <p:cNvGrpSpPr/>
            <p:nvPr/>
          </p:nvGrpSpPr>
          <p:grpSpPr>
            <a:xfrm>
              <a:off x="10012840" y="2506189"/>
              <a:ext cx="520701" cy="687388"/>
              <a:chOff x="2149475" y="2638425"/>
              <a:chExt cx="520701" cy="687388"/>
            </a:xfrm>
          </p:grpSpPr>
          <p:sp>
            <p:nvSpPr>
              <p:cNvPr id="21" name="Freeform 27"/>
              <p:cNvSpPr/>
              <p:nvPr/>
            </p:nvSpPr>
            <p:spPr bwMode="auto">
              <a:xfrm>
                <a:off x="2217738" y="2755900"/>
                <a:ext cx="452438" cy="101600"/>
              </a:xfrm>
              <a:custGeom>
                <a:avLst/>
                <a:gdLst>
                  <a:gd name="T0" fmla="*/ 108 w 120"/>
                  <a:gd name="T1" fmla="*/ 0 h 27"/>
                  <a:gd name="T2" fmla="*/ 13 w 120"/>
                  <a:gd name="T3" fmla="*/ 0 h 27"/>
                  <a:gd name="T4" fmla="*/ 0 w 120"/>
                  <a:gd name="T5" fmla="*/ 13 h 27"/>
                  <a:gd name="T6" fmla="*/ 0 w 120"/>
                  <a:gd name="T7" fmla="*/ 27 h 27"/>
                  <a:gd name="T8" fmla="*/ 120 w 120"/>
                  <a:gd name="T9" fmla="*/ 27 h 27"/>
                  <a:gd name="T10" fmla="*/ 120 w 120"/>
                  <a:gd name="T11" fmla="*/ 13 h 27"/>
                  <a:gd name="T12" fmla="*/ 108 w 1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0" h="27">
                    <a:moveTo>
                      <a:pt x="108" y="0"/>
                    </a:moveTo>
                    <a:cubicBezTo>
                      <a:pt x="13" y="0"/>
                      <a:pt x="13" y="0"/>
                      <a:pt x="13" y="0"/>
                    </a:cubicBezTo>
                    <a:cubicBezTo>
                      <a:pt x="6" y="0"/>
                      <a:pt x="0" y="6"/>
                      <a:pt x="0" y="13"/>
                    </a:cubicBezTo>
                    <a:cubicBezTo>
                      <a:pt x="0" y="27"/>
                      <a:pt x="0" y="27"/>
                      <a:pt x="0" y="27"/>
                    </a:cubicBezTo>
                    <a:cubicBezTo>
                      <a:pt x="120" y="27"/>
                      <a:pt x="120" y="27"/>
                      <a:pt x="120" y="27"/>
                    </a:cubicBezTo>
                    <a:cubicBezTo>
                      <a:pt x="120" y="13"/>
                      <a:pt x="120" y="13"/>
                      <a:pt x="120" y="13"/>
                    </a:cubicBezTo>
                    <a:cubicBezTo>
                      <a:pt x="120" y="6"/>
                      <a:pt x="115" y="0"/>
                      <a:pt x="108" y="0"/>
                    </a:cubicBezTo>
                    <a:close/>
                  </a:path>
                </a:pathLst>
              </a:cu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2" name="Rectangle 28"/>
              <p:cNvSpPr>
                <a:spLocks noChangeArrowheads="1"/>
              </p:cNvSpPr>
              <p:nvPr/>
            </p:nvSpPr>
            <p:spPr bwMode="auto">
              <a:xfrm>
                <a:off x="2217738" y="2868613"/>
                <a:ext cx="176213" cy="38100"/>
              </a:xfrm>
              <a:prstGeom prst="rect">
                <a:avLst/>
              </a:prstGeom>
              <a:solidFill>
                <a:srgbClr val="128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3" name="Oval 29"/>
              <p:cNvSpPr>
                <a:spLocks noChangeArrowheads="1"/>
              </p:cNvSpPr>
              <p:nvPr/>
            </p:nvSpPr>
            <p:spPr bwMode="auto">
              <a:xfrm>
                <a:off x="2413000" y="2638425"/>
                <a:ext cx="95250" cy="93662"/>
              </a:xfrm>
              <a:prstGeom prst="ellipse">
                <a:avLst/>
              </a:pr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4" name="Oval 30"/>
              <p:cNvSpPr>
                <a:spLocks noChangeArrowheads="1"/>
              </p:cNvSpPr>
              <p:nvPr/>
            </p:nvSpPr>
            <p:spPr bwMode="auto">
              <a:xfrm>
                <a:off x="2557463" y="2638425"/>
                <a:ext cx="93663" cy="93662"/>
              </a:xfrm>
              <a:prstGeom prst="ellipse">
                <a:avLst/>
              </a:pr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5" name="Oval 31"/>
              <p:cNvSpPr>
                <a:spLocks noChangeArrowheads="1"/>
              </p:cNvSpPr>
              <p:nvPr/>
            </p:nvSpPr>
            <p:spPr bwMode="auto">
              <a:xfrm>
                <a:off x="2511425" y="2663825"/>
                <a:ext cx="46038" cy="46037"/>
              </a:xfrm>
              <a:prstGeom prst="ellipse">
                <a:avLst/>
              </a:pr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6" name="Freeform 32"/>
              <p:cNvSpPr/>
              <p:nvPr/>
            </p:nvSpPr>
            <p:spPr bwMode="auto">
              <a:xfrm>
                <a:off x="2149475" y="2944813"/>
                <a:ext cx="312738" cy="381000"/>
              </a:xfrm>
              <a:custGeom>
                <a:avLst/>
                <a:gdLst>
                  <a:gd name="T0" fmla="*/ 69 w 83"/>
                  <a:gd name="T1" fmla="*/ 51 h 101"/>
                  <a:gd name="T2" fmla="*/ 41 w 83"/>
                  <a:gd name="T3" fmla="*/ 101 h 101"/>
                  <a:gd name="T4" fmla="*/ 14 w 83"/>
                  <a:gd name="T5" fmla="*/ 51 h 101"/>
                  <a:gd name="T6" fmla="*/ 41 w 83"/>
                  <a:gd name="T7" fmla="*/ 0 h 101"/>
                  <a:gd name="T8" fmla="*/ 69 w 83"/>
                  <a:gd name="T9" fmla="*/ 51 h 101"/>
                </a:gdLst>
                <a:ahLst/>
                <a:cxnLst>
                  <a:cxn ang="0">
                    <a:pos x="T0" y="T1"/>
                  </a:cxn>
                  <a:cxn ang="0">
                    <a:pos x="T2" y="T3"/>
                  </a:cxn>
                  <a:cxn ang="0">
                    <a:pos x="T4" y="T5"/>
                  </a:cxn>
                  <a:cxn ang="0">
                    <a:pos x="T6" y="T7"/>
                  </a:cxn>
                  <a:cxn ang="0">
                    <a:pos x="T8" y="T9"/>
                  </a:cxn>
                </a:cxnLst>
                <a:rect l="0" t="0" r="r" b="b"/>
                <a:pathLst>
                  <a:path w="83" h="101">
                    <a:moveTo>
                      <a:pt x="69" y="51"/>
                    </a:moveTo>
                    <a:cubicBezTo>
                      <a:pt x="83" y="79"/>
                      <a:pt x="70" y="101"/>
                      <a:pt x="41" y="101"/>
                    </a:cubicBezTo>
                    <a:cubicBezTo>
                      <a:pt x="12" y="101"/>
                      <a:pt x="0" y="79"/>
                      <a:pt x="14" y="51"/>
                    </a:cubicBezTo>
                    <a:cubicBezTo>
                      <a:pt x="28" y="23"/>
                      <a:pt x="40" y="0"/>
                      <a:pt x="41" y="0"/>
                    </a:cubicBezTo>
                    <a:cubicBezTo>
                      <a:pt x="42" y="0"/>
                      <a:pt x="55" y="23"/>
                      <a:pt x="69" y="51"/>
                    </a:cubicBezTo>
                    <a:close/>
                  </a:path>
                </a:pathLst>
              </a:cu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grpSp>
        <p:nvGrpSpPr>
          <p:cNvPr id="15" name="组合 14"/>
          <p:cNvGrpSpPr/>
          <p:nvPr/>
        </p:nvGrpSpPr>
        <p:grpSpPr>
          <a:xfrm>
            <a:off x="1006781" y="1277698"/>
            <a:ext cx="1559146" cy="1559146"/>
            <a:chOff x="3518381" y="1989818"/>
            <a:chExt cx="1657675" cy="1657674"/>
          </a:xfrm>
        </p:grpSpPr>
        <p:sp>
          <p:nvSpPr>
            <p:cNvPr id="16" name="Freeform 38"/>
            <p:cNvSpPr>
              <a:spLocks noEditPoints="1"/>
            </p:cNvSpPr>
            <p:nvPr/>
          </p:nvSpPr>
          <p:spPr bwMode="auto">
            <a:xfrm>
              <a:off x="4066230" y="2522858"/>
              <a:ext cx="561975" cy="579437"/>
            </a:xfrm>
            <a:custGeom>
              <a:avLst/>
              <a:gdLst>
                <a:gd name="T0" fmla="*/ 117 w 149"/>
                <a:gd name="T1" fmla="*/ 38 h 153"/>
                <a:gd name="T2" fmla="*/ 95 w 149"/>
                <a:gd name="T3" fmla="*/ 53 h 153"/>
                <a:gd name="T4" fmla="*/ 93 w 149"/>
                <a:gd name="T5" fmla="*/ 53 h 153"/>
                <a:gd name="T6" fmla="*/ 89 w 149"/>
                <a:gd name="T7" fmla="*/ 46 h 153"/>
                <a:gd name="T8" fmla="*/ 73 w 149"/>
                <a:gd name="T9" fmla="*/ 17 h 153"/>
                <a:gd name="T10" fmla="*/ 92 w 149"/>
                <a:gd name="T11" fmla="*/ 2 h 153"/>
                <a:gd name="T12" fmla="*/ 113 w 149"/>
                <a:gd name="T13" fmla="*/ 29 h 153"/>
                <a:gd name="T14" fmla="*/ 118 w 149"/>
                <a:gd name="T15" fmla="*/ 37 h 153"/>
                <a:gd name="T16" fmla="*/ 87 w 149"/>
                <a:gd name="T17" fmla="*/ 0 h 153"/>
                <a:gd name="T18" fmla="*/ 48 w 149"/>
                <a:gd name="T19" fmla="*/ 2 h 153"/>
                <a:gd name="T20" fmla="*/ 28 w 149"/>
                <a:gd name="T21" fmla="*/ 38 h 153"/>
                <a:gd name="T22" fmla="*/ 55 w 149"/>
                <a:gd name="T23" fmla="*/ 43 h 153"/>
                <a:gd name="T24" fmla="*/ 71 w 149"/>
                <a:gd name="T25" fmla="*/ 16 h 153"/>
                <a:gd name="T26" fmla="*/ 71 w 149"/>
                <a:gd name="T27" fmla="*/ 16 h 153"/>
                <a:gd name="T28" fmla="*/ 94 w 149"/>
                <a:gd name="T29" fmla="*/ 153 h 153"/>
                <a:gd name="T30" fmla="*/ 116 w 149"/>
                <a:gd name="T31" fmla="*/ 137 h 153"/>
                <a:gd name="T32" fmla="*/ 126 w 149"/>
                <a:gd name="T33" fmla="*/ 114 h 153"/>
                <a:gd name="T34" fmla="*/ 117 w 149"/>
                <a:gd name="T35" fmla="*/ 107 h 153"/>
                <a:gd name="T36" fmla="*/ 89 w 149"/>
                <a:gd name="T37" fmla="*/ 91 h 153"/>
                <a:gd name="T38" fmla="*/ 82 w 149"/>
                <a:gd name="T39" fmla="*/ 107 h 153"/>
                <a:gd name="T40" fmla="*/ 75 w 149"/>
                <a:gd name="T41" fmla="*/ 123 h 153"/>
                <a:gd name="T42" fmla="*/ 84 w 149"/>
                <a:gd name="T43" fmla="*/ 137 h 153"/>
                <a:gd name="T44" fmla="*/ 128 w 149"/>
                <a:gd name="T45" fmla="*/ 113 h 153"/>
                <a:gd name="T46" fmla="*/ 149 w 149"/>
                <a:gd name="T47" fmla="*/ 97 h 153"/>
                <a:gd name="T48" fmla="*/ 148 w 149"/>
                <a:gd name="T49" fmla="*/ 93 h 153"/>
                <a:gd name="T50" fmla="*/ 104 w 149"/>
                <a:gd name="T51" fmla="*/ 71 h 153"/>
                <a:gd name="T52" fmla="*/ 122 w 149"/>
                <a:gd name="T53" fmla="*/ 102 h 153"/>
                <a:gd name="T54" fmla="*/ 125 w 149"/>
                <a:gd name="T55" fmla="*/ 106 h 153"/>
                <a:gd name="T56" fmla="*/ 128 w 149"/>
                <a:gd name="T57" fmla="*/ 113 h 153"/>
                <a:gd name="T58" fmla="*/ 15 w 149"/>
                <a:gd name="T59" fmla="*/ 68 h 153"/>
                <a:gd name="T60" fmla="*/ 2 w 149"/>
                <a:gd name="T61" fmla="*/ 99 h 153"/>
                <a:gd name="T62" fmla="*/ 25 w 149"/>
                <a:gd name="T63" fmla="*/ 108 h 153"/>
                <a:gd name="T64" fmla="*/ 42 w 149"/>
                <a:gd name="T65" fmla="*/ 81 h 153"/>
                <a:gd name="T66" fmla="*/ 46 w 149"/>
                <a:gd name="T67" fmla="*/ 74 h 153"/>
                <a:gd name="T68" fmla="*/ 44 w 149"/>
                <a:gd name="T69" fmla="*/ 71 h 153"/>
                <a:gd name="T70" fmla="*/ 21 w 149"/>
                <a:gd name="T71" fmla="*/ 60 h 153"/>
                <a:gd name="T72" fmla="*/ 0 w 149"/>
                <a:gd name="T73" fmla="*/ 61 h 153"/>
                <a:gd name="T74" fmla="*/ 3 w 149"/>
                <a:gd name="T75" fmla="*/ 105 h 153"/>
                <a:gd name="T76" fmla="*/ 24 w 149"/>
                <a:gd name="T77" fmla="*/ 137 h 153"/>
                <a:gd name="T78" fmla="*/ 65 w 149"/>
                <a:gd name="T79" fmla="*/ 137 h 153"/>
                <a:gd name="T80" fmla="*/ 56 w 149"/>
                <a:gd name="T81" fmla="*/ 111 h 153"/>
                <a:gd name="T82" fmla="*/ 25 w 149"/>
                <a:gd name="T83" fmla="*/ 111 h 153"/>
                <a:gd name="T84" fmla="*/ 24 w 149"/>
                <a:gd name="T85"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53">
                  <a:moveTo>
                    <a:pt x="118" y="37"/>
                  </a:moveTo>
                  <a:cubicBezTo>
                    <a:pt x="117" y="38"/>
                    <a:pt x="117" y="38"/>
                    <a:pt x="117" y="38"/>
                  </a:cubicBezTo>
                  <a:cubicBezTo>
                    <a:pt x="111" y="51"/>
                    <a:pt x="111" y="51"/>
                    <a:pt x="111" y="51"/>
                  </a:cubicBezTo>
                  <a:cubicBezTo>
                    <a:pt x="95" y="53"/>
                    <a:pt x="95" y="53"/>
                    <a:pt x="95" y="53"/>
                  </a:cubicBezTo>
                  <a:cubicBezTo>
                    <a:pt x="93" y="53"/>
                    <a:pt x="93" y="53"/>
                    <a:pt x="93" y="53"/>
                  </a:cubicBezTo>
                  <a:cubicBezTo>
                    <a:pt x="93" y="53"/>
                    <a:pt x="93" y="53"/>
                    <a:pt x="93" y="53"/>
                  </a:cubicBezTo>
                  <a:cubicBezTo>
                    <a:pt x="76" y="55"/>
                    <a:pt x="76" y="55"/>
                    <a:pt x="76" y="55"/>
                  </a:cubicBezTo>
                  <a:cubicBezTo>
                    <a:pt x="89" y="46"/>
                    <a:pt x="89" y="46"/>
                    <a:pt x="89" y="46"/>
                  </a:cubicBezTo>
                  <a:cubicBezTo>
                    <a:pt x="84" y="37"/>
                    <a:pt x="79" y="29"/>
                    <a:pt x="76" y="22"/>
                  </a:cubicBezTo>
                  <a:cubicBezTo>
                    <a:pt x="75" y="21"/>
                    <a:pt x="74" y="19"/>
                    <a:pt x="73" y="17"/>
                  </a:cubicBezTo>
                  <a:cubicBezTo>
                    <a:pt x="74" y="16"/>
                    <a:pt x="76" y="14"/>
                    <a:pt x="77" y="12"/>
                  </a:cubicBezTo>
                  <a:cubicBezTo>
                    <a:pt x="81" y="7"/>
                    <a:pt x="87" y="2"/>
                    <a:pt x="92" y="2"/>
                  </a:cubicBezTo>
                  <a:cubicBezTo>
                    <a:pt x="96" y="2"/>
                    <a:pt x="99" y="4"/>
                    <a:pt x="102" y="9"/>
                  </a:cubicBezTo>
                  <a:cubicBezTo>
                    <a:pt x="113" y="29"/>
                    <a:pt x="113" y="29"/>
                    <a:pt x="113" y="29"/>
                  </a:cubicBezTo>
                  <a:cubicBezTo>
                    <a:pt x="126" y="19"/>
                    <a:pt x="126" y="19"/>
                    <a:pt x="126" y="19"/>
                  </a:cubicBezTo>
                  <a:lnTo>
                    <a:pt x="118" y="37"/>
                  </a:lnTo>
                  <a:close/>
                  <a:moveTo>
                    <a:pt x="75" y="10"/>
                  </a:moveTo>
                  <a:cubicBezTo>
                    <a:pt x="78" y="6"/>
                    <a:pt x="82" y="2"/>
                    <a:pt x="87" y="0"/>
                  </a:cubicBezTo>
                  <a:cubicBezTo>
                    <a:pt x="51" y="0"/>
                    <a:pt x="51" y="0"/>
                    <a:pt x="51" y="0"/>
                  </a:cubicBezTo>
                  <a:cubicBezTo>
                    <a:pt x="50" y="1"/>
                    <a:pt x="49" y="2"/>
                    <a:pt x="48" y="2"/>
                  </a:cubicBezTo>
                  <a:cubicBezTo>
                    <a:pt x="48" y="3"/>
                    <a:pt x="48" y="3"/>
                    <a:pt x="48" y="3"/>
                  </a:cubicBezTo>
                  <a:cubicBezTo>
                    <a:pt x="28" y="38"/>
                    <a:pt x="28" y="38"/>
                    <a:pt x="28" y="38"/>
                  </a:cubicBezTo>
                  <a:cubicBezTo>
                    <a:pt x="50" y="52"/>
                    <a:pt x="50" y="52"/>
                    <a:pt x="50" y="52"/>
                  </a:cubicBezTo>
                  <a:cubicBezTo>
                    <a:pt x="52" y="49"/>
                    <a:pt x="54" y="46"/>
                    <a:pt x="55" y="43"/>
                  </a:cubicBezTo>
                  <a:cubicBezTo>
                    <a:pt x="68" y="21"/>
                    <a:pt x="68" y="21"/>
                    <a:pt x="68" y="21"/>
                  </a:cubicBezTo>
                  <a:cubicBezTo>
                    <a:pt x="69" y="20"/>
                    <a:pt x="69" y="18"/>
                    <a:pt x="71" y="16"/>
                  </a:cubicBezTo>
                  <a:cubicBezTo>
                    <a:pt x="71" y="16"/>
                    <a:pt x="71" y="16"/>
                    <a:pt x="71" y="16"/>
                  </a:cubicBezTo>
                  <a:cubicBezTo>
                    <a:pt x="71" y="16"/>
                    <a:pt x="71" y="16"/>
                    <a:pt x="71" y="16"/>
                  </a:cubicBezTo>
                  <a:cubicBezTo>
                    <a:pt x="72" y="14"/>
                    <a:pt x="74" y="12"/>
                    <a:pt x="75" y="10"/>
                  </a:cubicBezTo>
                  <a:close/>
                  <a:moveTo>
                    <a:pt x="94" y="153"/>
                  </a:moveTo>
                  <a:cubicBezTo>
                    <a:pt x="93" y="137"/>
                    <a:pt x="93" y="137"/>
                    <a:pt x="93" y="137"/>
                  </a:cubicBezTo>
                  <a:cubicBezTo>
                    <a:pt x="116" y="137"/>
                    <a:pt x="116" y="137"/>
                    <a:pt x="116" y="137"/>
                  </a:cubicBezTo>
                  <a:cubicBezTo>
                    <a:pt x="121" y="136"/>
                    <a:pt x="124" y="135"/>
                    <a:pt x="126" y="132"/>
                  </a:cubicBezTo>
                  <a:cubicBezTo>
                    <a:pt x="129" y="127"/>
                    <a:pt x="128" y="120"/>
                    <a:pt x="126" y="114"/>
                  </a:cubicBezTo>
                  <a:cubicBezTo>
                    <a:pt x="125" y="112"/>
                    <a:pt x="124" y="110"/>
                    <a:pt x="123" y="108"/>
                  </a:cubicBezTo>
                  <a:cubicBezTo>
                    <a:pt x="121" y="108"/>
                    <a:pt x="119" y="107"/>
                    <a:pt x="117" y="107"/>
                  </a:cubicBezTo>
                  <a:cubicBezTo>
                    <a:pt x="110" y="107"/>
                    <a:pt x="100" y="107"/>
                    <a:pt x="90" y="107"/>
                  </a:cubicBezTo>
                  <a:cubicBezTo>
                    <a:pt x="89" y="91"/>
                    <a:pt x="89" y="91"/>
                    <a:pt x="89" y="91"/>
                  </a:cubicBezTo>
                  <a:cubicBezTo>
                    <a:pt x="82" y="107"/>
                    <a:pt x="82" y="107"/>
                    <a:pt x="82" y="107"/>
                  </a:cubicBezTo>
                  <a:cubicBezTo>
                    <a:pt x="82" y="107"/>
                    <a:pt x="82" y="107"/>
                    <a:pt x="82" y="107"/>
                  </a:cubicBezTo>
                  <a:cubicBezTo>
                    <a:pt x="81" y="109"/>
                    <a:pt x="81" y="109"/>
                    <a:pt x="81" y="109"/>
                  </a:cubicBezTo>
                  <a:cubicBezTo>
                    <a:pt x="75" y="123"/>
                    <a:pt x="75" y="123"/>
                    <a:pt x="75" y="123"/>
                  </a:cubicBezTo>
                  <a:cubicBezTo>
                    <a:pt x="83" y="135"/>
                    <a:pt x="83" y="135"/>
                    <a:pt x="83" y="135"/>
                  </a:cubicBezTo>
                  <a:cubicBezTo>
                    <a:pt x="84" y="137"/>
                    <a:pt x="84" y="137"/>
                    <a:pt x="84" y="137"/>
                  </a:cubicBezTo>
                  <a:lnTo>
                    <a:pt x="94" y="153"/>
                  </a:lnTo>
                  <a:close/>
                  <a:moveTo>
                    <a:pt x="128" y="113"/>
                  </a:moveTo>
                  <a:cubicBezTo>
                    <a:pt x="130" y="118"/>
                    <a:pt x="132" y="124"/>
                    <a:pt x="131" y="128"/>
                  </a:cubicBezTo>
                  <a:cubicBezTo>
                    <a:pt x="149" y="97"/>
                    <a:pt x="149" y="97"/>
                    <a:pt x="149" y="97"/>
                  </a:cubicBezTo>
                  <a:cubicBezTo>
                    <a:pt x="149" y="95"/>
                    <a:pt x="148" y="94"/>
                    <a:pt x="148" y="94"/>
                  </a:cubicBezTo>
                  <a:cubicBezTo>
                    <a:pt x="148" y="93"/>
                    <a:pt x="148" y="93"/>
                    <a:pt x="148" y="93"/>
                  </a:cubicBezTo>
                  <a:cubicBezTo>
                    <a:pt x="128" y="58"/>
                    <a:pt x="128" y="58"/>
                    <a:pt x="128" y="58"/>
                  </a:cubicBezTo>
                  <a:cubicBezTo>
                    <a:pt x="104" y="71"/>
                    <a:pt x="104" y="71"/>
                    <a:pt x="104" y="71"/>
                  </a:cubicBezTo>
                  <a:cubicBezTo>
                    <a:pt x="106" y="73"/>
                    <a:pt x="108" y="76"/>
                    <a:pt x="109" y="80"/>
                  </a:cubicBezTo>
                  <a:cubicBezTo>
                    <a:pt x="122" y="102"/>
                    <a:pt x="122" y="102"/>
                    <a:pt x="122" y="102"/>
                  </a:cubicBezTo>
                  <a:cubicBezTo>
                    <a:pt x="123" y="102"/>
                    <a:pt x="124" y="104"/>
                    <a:pt x="125" y="106"/>
                  </a:cubicBezTo>
                  <a:cubicBezTo>
                    <a:pt x="125" y="106"/>
                    <a:pt x="125" y="106"/>
                    <a:pt x="125" y="106"/>
                  </a:cubicBezTo>
                  <a:cubicBezTo>
                    <a:pt x="125" y="107"/>
                    <a:pt x="125" y="107"/>
                    <a:pt x="125" y="107"/>
                  </a:cubicBezTo>
                  <a:cubicBezTo>
                    <a:pt x="126" y="109"/>
                    <a:pt x="127" y="111"/>
                    <a:pt x="128" y="113"/>
                  </a:cubicBezTo>
                  <a:close/>
                  <a:moveTo>
                    <a:pt x="0" y="61"/>
                  </a:moveTo>
                  <a:cubicBezTo>
                    <a:pt x="15" y="68"/>
                    <a:pt x="15" y="68"/>
                    <a:pt x="15" y="68"/>
                  </a:cubicBezTo>
                  <a:cubicBezTo>
                    <a:pt x="3" y="88"/>
                    <a:pt x="3" y="88"/>
                    <a:pt x="3" y="88"/>
                  </a:cubicBezTo>
                  <a:cubicBezTo>
                    <a:pt x="1" y="93"/>
                    <a:pt x="1" y="97"/>
                    <a:pt x="2" y="99"/>
                  </a:cubicBezTo>
                  <a:cubicBezTo>
                    <a:pt x="5" y="104"/>
                    <a:pt x="12" y="107"/>
                    <a:pt x="18" y="108"/>
                  </a:cubicBezTo>
                  <a:cubicBezTo>
                    <a:pt x="20" y="108"/>
                    <a:pt x="23" y="108"/>
                    <a:pt x="25" y="108"/>
                  </a:cubicBezTo>
                  <a:cubicBezTo>
                    <a:pt x="26" y="107"/>
                    <a:pt x="27" y="105"/>
                    <a:pt x="28" y="104"/>
                  </a:cubicBezTo>
                  <a:cubicBezTo>
                    <a:pt x="32" y="98"/>
                    <a:pt x="37" y="90"/>
                    <a:pt x="42" y="81"/>
                  </a:cubicBezTo>
                  <a:cubicBezTo>
                    <a:pt x="56" y="87"/>
                    <a:pt x="56" y="87"/>
                    <a:pt x="56" y="87"/>
                  </a:cubicBezTo>
                  <a:cubicBezTo>
                    <a:pt x="46" y="74"/>
                    <a:pt x="46" y="74"/>
                    <a:pt x="46" y="74"/>
                  </a:cubicBezTo>
                  <a:cubicBezTo>
                    <a:pt x="46" y="73"/>
                    <a:pt x="46" y="73"/>
                    <a:pt x="46" y="73"/>
                  </a:cubicBezTo>
                  <a:cubicBezTo>
                    <a:pt x="44" y="71"/>
                    <a:pt x="44" y="71"/>
                    <a:pt x="44" y="71"/>
                  </a:cubicBezTo>
                  <a:cubicBezTo>
                    <a:pt x="35" y="59"/>
                    <a:pt x="35" y="59"/>
                    <a:pt x="35" y="59"/>
                  </a:cubicBezTo>
                  <a:cubicBezTo>
                    <a:pt x="21" y="60"/>
                    <a:pt x="21" y="60"/>
                    <a:pt x="21" y="60"/>
                  </a:cubicBezTo>
                  <a:cubicBezTo>
                    <a:pt x="19" y="60"/>
                    <a:pt x="19" y="60"/>
                    <a:pt x="19" y="60"/>
                  </a:cubicBezTo>
                  <a:lnTo>
                    <a:pt x="0" y="61"/>
                  </a:lnTo>
                  <a:close/>
                  <a:moveTo>
                    <a:pt x="17" y="110"/>
                  </a:moveTo>
                  <a:cubicBezTo>
                    <a:pt x="12" y="110"/>
                    <a:pt x="7" y="108"/>
                    <a:pt x="3" y="105"/>
                  </a:cubicBezTo>
                  <a:cubicBezTo>
                    <a:pt x="21" y="136"/>
                    <a:pt x="21" y="136"/>
                    <a:pt x="21" y="136"/>
                  </a:cubicBezTo>
                  <a:cubicBezTo>
                    <a:pt x="23" y="137"/>
                    <a:pt x="24" y="137"/>
                    <a:pt x="24" y="137"/>
                  </a:cubicBezTo>
                  <a:cubicBezTo>
                    <a:pt x="25" y="137"/>
                    <a:pt x="25" y="137"/>
                    <a:pt x="25" y="137"/>
                  </a:cubicBezTo>
                  <a:cubicBezTo>
                    <a:pt x="65" y="137"/>
                    <a:pt x="65" y="137"/>
                    <a:pt x="65" y="137"/>
                  </a:cubicBezTo>
                  <a:cubicBezTo>
                    <a:pt x="66" y="111"/>
                    <a:pt x="66" y="111"/>
                    <a:pt x="66" y="111"/>
                  </a:cubicBezTo>
                  <a:cubicBezTo>
                    <a:pt x="63" y="111"/>
                    <a:pt x="60" y="111"/>
                    <a:pt x="56" y="111"/>
                  </a:cubicBezTo>
                  <a:cubicBezTo>
                    <a:pt x="30" y="111"/>
                    <a:pt x="30" y="111"/>
                    <a:pt x="30" y="111"/>
                  </a:cubicBezTo>
                  <a:cubicBezTo>
                    <a:pt x="30" y="111"/>
                    <a:pt x="28" y="111"/>
                    <a:pt x="25" y="111"/>
                  </a:cubicBezTo>
                  <a:cubicBezTo>
                    <a:pt x="25" y="111"/>
                    <a:pt x="25" y="111"/>
                    <a:pt x="25" y="111"/>
                  </a:cubicBezTo>
                  <a:cubicBezTo>
                    <a:pt x="24" y="111"/>
                    <a:pt x="24" y="111"/>
                    <a:pt x="24" y="111"/>
                  </a:cubicBezTo>
                  <a:cubicBezTo>
                    <a:pt x="22" y="111"/>
                    <a:pt x="20" y="111"/>
                    <a:pt x="17" y="110"/>
                  </a:cubicBezTo>
                  <a:close/>
                </a:path>
              </a:pathLst>
            </a:custGeom>
            <a:solidFill>
              <a:srgbClr val="FF9201"/>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17" name="同心圆 16"/>
            <p:cNvSpPr/>
            <p:nvPr/>
          </p:nvSpPr>
          <p:spPr>
            <a:xfrm>
              <a:off x="3518381" y="1989818"/>
              <a:ext cx="1657674" cy="1657674"/>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sp>
          <p:nvSpPr>
            <p:cNvPr id="18" name="空心弧 17"/>
            <p:cNvSpPr/>
            <p:nvPr/>
          </p:nvSpPr>
          <p:spPr>
            <a:xfrm>
              <a:off x="3519714" y="1989818"/>
              <a:ext cx="1656342" cy="1656342"/>
            </a:xfrm>
            <a:prstGeom prst="blockArc">
              <a:avLst>
                <a:gd name="adj1" fmla="val 16221204"/>
                <a:gd name="adj2" fmla="val 10190039"/>
                <a:gd name="adj3" fmla="val 17590"/>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black"/>
                </a:solidFill>
                <a:latin typeface="Arial" panose="020B0604020202020204"/>
                <a:ea typeface="微软雅黑" panose="020B0503020204020204" charset="-122"/>
              </a:endParaRPr>
            </a:p>
          </p:txBody>
        </p:sp>
      </p:grpSp>
      <p:sp>
        <p:nvSpPr>
          <p:cNvPr id="58" name="文本框 92"/>
          <p:cNvSpPr txBox="1"/>
          <p:nvPr/>
        </p:nvSpPr>
        <p:spPr>
          <a:xfrm>
            <a:off x="1193557" y="3157677"/>
            <a:ext cx="1183551" cy="1302944"/>
          </a:xfrm>
          <a:prstGeom prst="rect">
            <a:avLst/>
          </a:prstGeom>
          <a:noFill/>
        </p:spPr>
        <p:txBody>
          <a:bodyPr wrap="none" lIns="85990" tIns="43001" rIns="85990" bIns="43001" rtlCol="0">
            <a:spAutoFit/>
          </a:bodyPr>
          <a:lstStyle/>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endParaRPr lang="en-US" altLang="zh-CN" sz="1315" dirty="0">
              <a:solidFill>
                <a:srgbClr val="E7E6E6">
                  <a:lumMod val="50000"/>
                </a:srgbClr>
              </a:solidFill>
              <a:latin typeface="微软雅黑" panose="020B0503020204020204" charset="-122"/>
              <a:ea typeface="微软雅黑" panose="020B0503020204020204" charset="-122"/>
            </a:endParaRP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p:txBody>
      </p:sp>
      <p:grpSp>
        <p:nvGrpSpPr>
          <p:cNvPr id="2" name="组合 1"/>
          <p:cNvGrpSpPr/>
          <p:nvPr/>
        </p:nvGrpSpPr>
        <p:grpSpPr>
          <a:xfrm>
            <a:off x="1522063" y="886716"/>
            <a:ext cx="6239885" cy="376280"/>
            <a:chOff x="1618248" y="908816"/>
            <a:chExt cx="6634211" cy="400059"/>
          </a:xfrm>
        </p:grpSpPr>
        <p:sp>
          <p:nvSpPr>
            <p:cNvPr id="62" name="文本框 96"/>
            <p:cNvSpPr txBox="1"/>
            <p:nvPr/>
          </p:nvSpPr>
          <p:spPr>
            <a:xfrm>
              <a:off x="1618248" y="908816"/>
              <a:ext cx="683996" cy="400059"/>
            </a:xfrm>
            <a:prstGeom prst="rect">
              <a:avLst/>
            </a:prstGeom>
            <a:noFill/>
          </p:spPr>
          <p:txBody>
            <a:bodyPr wrap="none" lIns="85990" tIns="43001" rIns="85990" bIns="43001" rtlCol="0">
              <a:spAutoFit/>
            </a:bodyPr>
            <a:lstStyle/>
            <a:p>
              <a:pPr defTabSz="909320" fontAlgn="base">
                <a:spcBef>
                  <a:spcPct val="0"/>
                </a:spcBef>
                <a:spcAft>
                  <a:spcPct val="0"/>
                </a:spcAft>
              </a:pPr>
              <a:r>
                <a:rPr lang="en-US" altLang="zh-CN" sz="1880" b="1" dirty="0">
                  <a:solidFill>
                    <a:srgbClr val="FF9201"/>
                  </a:solidFill>
                  <a:latin typeface="微软雅黑" panose="020B0503020204020204" charset="-122"/>
                  <a:ea typeface="微软雅黑" panose="020B0503020204020204" charset="-122"/>
                </a:rPr>
                <a:t>69</a:t>
              </a:r>
              <a:r>
                <a:rPr lang="en-US" altLang="zh-CN" sz="1505" dirty="0">
                  <a:solidFill>
                    <a:srgbClr val="FF9201"/>
                  </a:solidFill>
                  <a:latin typeface="微软雅黑" panose="020B0503020204020204" charset="-122"/>
                  <a:ea typeface="微软雅黑" panose="020B0503020204020204" charset="-122"/>
                </a:rPr>
                <a:t>%</a:t>
              </a:r>
              <a:endParaRPr lang="zh-CN" altLang="en-US" sz="1880" dirty="0">
                <a:solidFill>
                  <a:srgbClr val="FF9201"/>
                </a:solidFill>
                <a:latin typeface="微软雅黑" panose="020B0503020204020204" charset="-122"/>
                <a:ea typeface="微软雅黑" panose="020B0503020204020204" charset="-122"/>
              </a:endParaRPr>
            </a:p>
          </p:txBody>
        </p:sp>
        <p:sp>
          <p:nvSpPr>
            <p:cNvPr id="63" name="文本框 97"/>
            <p:cNvSpPr txBox="1"/>
            <p:nvPr/>
          </p:nvSpPr>
          <p:spPr>
            <a:xfrm>
              <a:off x="3612507" y="908816"/>
              <a:ext cx="683996" cy="400059"/>
            </a:xfrm>
            <a:prstGeom prst="rect">
              <a:avLst/>
            </a:prstGeom>
            <a:noFill/>
          </p:spPr>
          <p:txBody>
            <a:bodyPr wrap="none" lIns="85990" tIns="43001" rIns="85990" bIns="43001" rtlCol="0">
              <a:spAutoFit/>
            </a:bodyPr>
            <a:lstStyle/>
            <a:p>
              <a:pPr defTabSz="909320" fontAlgn="base">
                <a:spcBef>
                  <a:spcPct val="0"/>
                </a:spcBef>
                <a:spcAft>
                  <a:spcPct val="0"/>
                </a:spcAft>
              </a:pPr>
              <a:r>
                <a:rPr lang="en-US" altLang="zh-CN" sz="1880" b="1" dirty="0">
                  <a:solidFill>
                    <a:srgbClr val="9DBA1A"/>
                  </a:solidFill>
                  <a:latin typeface="微软雅黑" panose="020B0503020204020204" charset="-122"/>
                  <a:ea typeface="微软雅黑" panose="020B0503020204020204" charset="-122"/>
                </a:rPr>
                <a:t>31</a:t>
              </a:r>
              <a:r>
                <a:rPr lang="en-US" altLang="zh-CN" sz="1505" dirty="0">
                  <a:solidFill>
                    <a:srgbClr val="9DBA1A"/>
                  </a:solidFill>
                  <a:latin typeface="微软雅黑" panose="020B0503020204020204" charset="-122"/>
                  <a:ea typeface="微软雅黑" panose="020B0503020204020204" charset="-122"/>
                </a:rPr>
                <a:t>%</a:t>
              </a:r>
              <a:endParaRPr lang="zh-CN" altLang="en-US" sz="1880" dirty="0">
                <a:solidFill>
                  <a:srgbClr val="9DBA1A"/>
                </a:solidFill>
                <a:latin typeface="微软雅黑" panose="020B0503020204020204" charset="-122"/>
                <a:ea typeface="微软雅黑" panose="020B0503020204020204" charset="-122"/>
              </a:endParaRPr>
            </a:p>
          </p:txBody>
        </p:sp>
        <p:sp>
          <p:nvSpPr>
            <p:cNvPr id="64" name="文本框 98"/>
            <p:cNvSpPr txBox="1"/>
            <p:nvPr/>
          </p:nvSpPr>
          <p:spPr>
            <a:xfrm>
              <a:off x="5587824" y="908816"/>
              <a:ext cx="683996" cy="400059"/>
            </a:xfrm>
            <a:prstGeom prst="rect">
              <a:avLst/>
            </a:prstGeom>
            <a:noFill/>
          </p:spPr>
          <p:txBody>
            <a:bodyPr wrap="none" lIns="85990" tIns="43001" rIns="85990" bIns="43001" rtlCol="0">
              <a:spAutoFit/>
            </a:bodyPr>
            <a:lstStyle/>
            <a:p>
              <a:pPr defTabSz="909320" fontAlgn="base">
                <a:spcBef>
                  <a:spcPct val="0"/>
                </a:spcBef>
                <a:spcAft>
                  <a:spcPct val="0"/>
                </a:spcAft>
              </a:pPr>
              <a:r>
                <a:rPr lang="en-US" altLang="zh-CN" sz="1880" b="1" dirty="0">
                  <a:solidFill>
                    <a:srgbClr val="7030A0"/>
                  </a:solidFill>
                  <a:latin typeface="微软雅黑" panose="020B0503020204020204" charset="-122"/>
                  <a:ea typeface="微软雅黑" panose="020B0503020204020204" charset="-122"/>
                </a:rPr>
                <a:t>45</a:t>
              </a:r>
              <a:r>
                <a:rPr lang="en-US" altLang="zh-CN" sz="1505" dirty="0">
                  <a:solidFill>
                    <a:srgbClr val="7030A0"/>
                  </a:solidFill>
                  <a:latin typeface="微软雅黑" panose="020B0503020204020204" charset="-122"/>
                  <a:ea typeface="微软雅黑" panose="020B0503020204020204" charset="-122"/>
                </a:rPr>
                <a:t>%</a:t>
              </a:r>
              <a:endParaRPr lang="zh-CN" altLang="en-US" sz="1880" dirty="0">
                <a:solidFill>
                  <a:srgbClr val="7030A0"/>
                </a:solidFill>
                <a:latin typeface="微软雅黑" panose="020B0503020204020204" charset="-122"/>
                <a:ea typeface="微软雅黑" panose="020B0503020204020204" charset="-122"/>
              </a:endParaRPr>
            </a:p>
          </p:txBody>
        </p:sp>
        <p:sp>
          <p:nvSpPr>
            <p:cNvPr id="65" name="文本框 99"/>
            <p:cNvSpPr txBox="1"/>
            <p:nvPr/>
          </p:nvSpPr>
          <p:spPr>
            <a:xfrm>
              <a:off x="7568463" y="908816"/>
              <a:ext cx="683996" cy="400059"/>
            </a:xfrm>
            <a:prstGeom prst="rect">
              <a:avLst/>
            </a:prstGeom>
            <a:noFill/>
          </p:spPr>
          <p:txBody>
            <a:bodyPr wrap="none" lIns="85990" tIns="43001" rIns="85990" bIns="43001" rtlCol="0">
              <a:spAutoFit/>
            </a:bodyPr>
            <a:lstStyle/>
            <a:p>
              <a:pPr defTabSz="909320" fontAlgn="base">
                <a:spcBef>
                  <a:spcPct val="0"/>
                </a:spcBef>
                <a:spcAft>
                  <a:spcPct val="0"/>
                </a:spcAft>
              </a:pPr>
              <a:r>
                <a:rPr lang="en-US" altLang="zh-CN" sz="1880" b="1" dirty="0">
                  <a:solidFill>
                    <a:srgbClr val="128CCB"/>
                  </a:solidFill>
                  <a:latin typeface="微软雅黑" panose="020B0503020204020204" charset="-122"/>
                  <a:ea typeface="微软雅黑" panose="020B0503020204020204" charset="-122"/>
                </a:rPr>
                <a:t>23</a:t>
              </a:r>
              <a:r>
                <a:rPr lang="en-US" altLang="zh-CN" sz="1505" dirty="0">
                  <a:solidFill>
                    <a:srgbClr val="128CCB"/>
                  </a:solidFill>
                  <a:latin typeface="微软雅黑" panose="020B0503020204020204" charset="-122"/>
                  <a:ea typeface="微软雅黑" panose="020B0503020204020204" charset="-122"/>
                </a:rPr>
                <a:t>%</a:t>
              </a:r>
              <a:endParaRPr lang="zh-CN" altLang="en-US" sz="1880" dirty="0">
                <a:solidFill>
                  <a:srgbClr val="128CCB"/>
                </a:solidFill>
                <a:latin typeface="微软雅黑" panose="020B0503020204020204" charset="-122"/>
                <a:ea typeface="微软雅黑" panose="020B0503020204020204" charset="-122"/>
              </a:endParaRPr>
            </a:p>
          </p:txBody>
        </p:sp>
      </p:grpSp>
      <p:sp>
        <p:nvSpPr>
          <p:cNvPr id="66" name="矩形 65"/>
          <p:cNvSpPr/>
          <p:nvPr/>
        </p:nvSpPr>
        <p:spPr>
          <a:xfrm>
            <a:off x="1166831" y="2910390"/>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dirty="0">
                <a:solidFill>
                  <a:prstClr val="black"/>
                </a:solidFill>
                <a:latin typeface="微软雅黑" panose="020B0503020204020204" charset="-122"/>
                <a:ea typeface="微软雅黑" panose="020B0503020204020204" charset="-122"/>
              </a:rPr>
              <a:t>这里填写标题</a:t>
            </a:r>
            <a:endParaRPr lang="en-US" altLang="zh-CN" sz="1225" b="1" dirty="0">
              <a:solidFill>
                <a:prstClr val="black"/>
              </a:solidFill>
              <a:latin typeface="微软雅黑" panose="020B0503020204020204" charset="-122"/>
              <a:ea typeface="微软雅黑" panose="020B0503020204020204" charset="-122"/>
            </a:endParaRPr>
          </a:p>
        </p:txBody>
      </p:sp>
      <p:sp>
        <p:nvSpPr>
          <p:cNvPr id="74" name="文本框 92"/>
          <p:cNvSpPr txBox="1"/>
          <p:nvPr/>
        </p:nvSpPr>
        <p:spPr>
          <a:xfrm>
            <a:off x="3066440" y="3157677"/>
            <a:ext cx="1183551" cy="1302944"/>
          </a:xfrm>
          <a:prstGeom prst="rect">
            <a:avLst/>
          </a:prstGeom>
          <a:noFill/>
        </p:spPr>
        <p:txBody>
          <a:bodyPr wrap="none" lIns="85990" tIns="43001" rIns="85990" bIns="43001" rtlCol="0">
            <a:spAutoFit/>
          </a:bodyPr>
          <a:lstStyle/>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endParaRPr lang="en-US" altLang="zh-CN" sz="1315" dirty="0">
              <a:solidFill>
                <a:srgbClr val="E7E6E6">
                  <a:lumMod val="50000"/>
                </a:srgbClr>
              </a:solidFill>
              <a:latin typeface="微软雅黑" panose="020B0503020204020204" charset="-122"/>
              <a:ea typeface="微软雅黑" panose="020B0503020204020204" charset="-122"/>
            </a:endParaRP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p:txBody>
      </p:sp>
      <p:sp>
        <p:nvSpPr>
          <p:cNvPr id="75" name="矩形 74"/>
          <p:cNvSpPr/>
          <p:nvPr/>
        </p:nvSpPr>
        <p:spPr>
          <a:xfrm>
            <a:off x="3039715" y="2910390"/>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dirty="0">
                <a:solidFill>
                  <a:prstClr val="black"/>
                </a:solidFill>
                <a:latin typeface="微软雅黑" panose="020B0503020204020204" charset="-122"/>
                <a:ea typeface="微软雅黑" panose="020B0503020204020204" charset="-122"/>
              </a:rPr>
              <a:t>这里填写标题</a:t>
            </a:r>
            <a:endParaRPr lang="en-US" altLang="zh-CN" sz="1225" b="1" dirty="0">
              <a:solidFill>
                <a:prstClr val="black"/>
              </a:solidFill>
              <a:latin typeface="微软雅黑" panose="020B0503020204020204" charset="-122"/>
              <a:ea typeface="微软雅黑" panose="020B0503020204020204" charset="-122"/>
            </a:endParaRPr>
          </a:p>
        </p:txBody>
      </p:sp>
      <p:sp>
        <p:nvSpPr>
          <p:cNvPr id="76" name="文本框 92"/>
          <p:cNvSpPr txBox="1"/>
          <p:nvPr/>
        </p:nvSpPr>
        <p:spPr>
          <a:xfrm>
            <a:off x="4953921" y="3157677"/>
            <a:ext cx="1183551" cy="1302944"/>
          </a:xfrm>
          <a:prstGeom prst="rect">
            <a:avLst/>
          </a:prstGeom>
          <a:noFill/>
        </p:spPr>
        <p:txBody>
          <a:bodyPr wrap="none" lIns="85990" tIns="43001" rIns="85990" bIns="43001" rtlCol="0">
            <a:spAutoFit/>
          </a:bodyPr>
          <a:lstStyle/>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endParaRPr lang="en-US" altLang="zh-CN" sz="1315" dirty="0">
              <a:solidFill>
                <a:srgbClr val="E7E6E6">
                  <a:lumMod val="50000"/>
                </a:srgbClr>
              </a:solidFill>
              <a:latin typeface="微软雅黑" panose="020B0503020204020204" charset="-122"/>
              <a:ea typeface="微软雅黑" panose="020B0503020204020204" charset="-122"/>
            </a:endParaRP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p:txBody>
      </p:sp>
      <p:sp>
        <p:nvSpPr>
          <p:cNvPr id="77" name="矩形 76"/>
          <p:cNvSpPr/>
          <p:nvPr/>
        </p:nvSpPr>
        <p:spPr>
          <a:xfrm>
            <a:off x="4927196" y="2910390"/>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dirty="0">
                <a:solidFill>
                  <a:prstClr val="black"/>
                </a:solidFill>
                <a:latin typeface="微软雅黑" panose="020B0503020204020204" charset="-122"/>
                <a:ea typeface="微软雅黑" panose="020B0503020204020204" charset="-122"/>
              </a:rPr>
              <a:t>这里填写标题</a:t>
            </a:r>
            <a:endParaRPr lang="en-US" altLang="zh-CN" sz="1225" b="1" dirty="0">
              <a:solidFill>
                <a:prstClr val="black"/>
              </a:solidFill>
              <a:latin typeface="微软雅黑" panose="020B0503020204020204" charset="-122"/>
              <a:ea typeface="微软雅黑" panose="020B0503020204020204" charset="-122"/>
            </a:endParaRPr>
          </a:p>
        </p:txBody>
      </p:sp>
      <p:sp>
        <p:nvSpPr>
          <p:cNvPr id="80" name="文本框 92"/>
          <p:cNvSpPr txBox="1"/>
          <p:nvPr/>
        </p:nvSpPr>
        <p:spPr>
          <a:xfrm>
            <a:off x="6848404" y="3157677"/>
            <a:ext cx="1183551" cy="1302944"/>
          </a:xfrm>
          <a:prstGeom prst="rect">
            <a:avLst/>
          </a:prstGeom>
          <a:noFill/>
        </p:spPr>
        <p:txBody>
          <a:bodyPr wrap="none" lIns="85990" tIns="43001" rIns="85990" bIns="43001" rtlCol="0">
            <a:spAutoFit/>
          </a:bodyPr>
          <a:lstStyle/>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endParaRPr lang="en-US" altLang="zh-CN" sz="1315" dirty="0">
              <a:solidFill>
                <a:srgbClr val="E7E6E6">
                  <a:lumMod val="50000"/>
                </a:srgbClr>
              </a:solidFill>
              <a:latin typeface="微软雅黑" panose="020B0503020204020204" charset="-122"/>
              <a:ea typeface="微软雅黑" panose="020B0503020204020204" charset="-122"/>
            </a:endParaRP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a:p>
            <a:pPr defTabSz="909320" fontAlgn="base">
              <a:spcBef>
                <a:spcPct val="0"/>
              </a:spcBef>
              <a:spcAft>
                <a:spcPct val="0"/>
              </a:spcAft>
            </a:pPr>
            <a:r>
              <a:rPr lang="zh-CN" altLang="en-US" sz="1315" dirty="0">
                <a:solidFill>
                  <a:srgbClr val="E7E6E6">
                    <a:lumMod val="50000"/>
                  </a:srgbClr>
                </a:solidFill>
                <a:latin typeface="微软雅黑" panose="020B0503020204020204" charset="-122"/>
                <a:ea typeface="微软雅黑" panose="020B0503020204020204" charset="-122"/>
              </a:rPr>
              <a:t>此处添加文本</a:t>
            </a:r>
          </a:p>
        </p:txBody>
      </p:sp>
      <p:sp>
        <p:nvSpPr>
          <p:cNvPr id="81" name="矩形 80"/>
          <p:cNvSpPr/>
          <p:nvPr/>
        </p:nvSpPr>
        <p:spPr>
          <a:xfrm>
            <a:off x="6821678" y="2910390"/>
            <a:ext cx="1354560" cy="308126"/>
          </a:xfrm>
          <a:prstGeom prst="rect">
            <a:avLst/>
          </a:prstGeom>
        </p:spPr>
        <p:txBody>
          <a:bodyPr wrap="square" lIns="114648" tIns="57323" rIns="114648" bIns="57323">
            <a:spAutoFit/>
          </a:bodyPr>
          <a:lstStyle/>
          <a:p>
            <a:pPr algn="just" defTabSz="1146810" fontAlgn="base">
              <a:lnSpc>
                <a:spcPts val="1505"/>
              </a:lnSpc>
              <a:spcBef>
                <a:spcPct val="0"/>
              </a:spcBef>
              <a:spcAft>
                <a:spcPct val="0"/>
              </a:spcAft>
            </a:pPr>
            <a:r>
              <a:rPr lang="zh-CN" altLang="en-US" sz="1225" b="1" dirty="0">
                <a:solidFill>
                  <a:prstClr val="black"/>
                </a:solidFill>
                <a:latin typeface="微软雅黑" panose="020B0503020204020204" charset="-122"/>
                <a:ea typeface="微软雅黑" panose="020B0503020204020204" charset="-122"/>
              </a:rPr>
              <a:t>这里填写标题</a:t>
            </a:r>
            <a:endParaRPr lang="en-US" altLang="zh-CN" sz="1225" b="1" dirty="0">
              <a:solidFill>
                <a:prstClr val="black"/>
              </a:solidFill>
              <a:latin typeface="微软雅黑" panose="020B0503020204020204" charset="-122"/>
              <a:ea typeface="微软雅黑" panose="020B0503020204020204" charset="-122"/>
            </a:endParaRPr>
          </a:p>
        </p:txBody>
      </p:sp>
      <p:sp>
        <p:nvSpPr>
          <p:cNvPr id="55"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56" name="组合 55"/>
          <p:cNvGrpSpPr/>
          <p:nvPr/>
        </p:nvGrpSpPr>
        <p:grpSpPr>
          <a:xfrm>
            <a:off x="331635" y="679277"/>
            <a:ext cx="8682581" cy="63818"/>
            <a:chOff x="288133" y="483063"/>
            <a:chExt cx="8772740" cy="64666"/>
          </a:xfrm>
        </p:grpSpPr>
        <p:sp>
          <p:nvSpPr>
            <p:cNvPr id="57" name="任意多边形 5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59" name="直接连接符 58"/>
            <p:cNvCxnSpPr>
              <a:stCxn id="5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组合 59"/>
          <p:cNvGrpSpPr/>
          <p:nvPr/>
        </p:nvGrpSpPr>
        <p:grpSpPr>
          <a:xfrm>
            <a:off x="1" y="305046"/>
            <a:ext cx="603004" cy="332759"/>
            <a:chOff x="0" y="252065"/>
            <a:chExt cx="641111" cy="392113"/>
          </a:xfrm>
        </p:grpSpPr>
        <p:sp>
          <p:nvSpPr>
            <p:cNvPr id="6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6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68" name="五边形 6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5"/>
                                        </p:tgtEl>
                                        <p:attrNameLst>
                                          <p:attrName>ppt_y</p:attrName>
                                        </p:attrNameLst>
                                      </p:cBhvr>
                                      <p:tavLst>
                                        <p:tav tm="0">
                                          <p:val>
                                            <p:strVal val="#ppt_y"/>
                                          </p:val>
                                        </p:tav>
                                        <p:tav tm="100000">
                                          <p:val>
                                            <p:strVal val="#ppt_y"/>
                                          </p:val>
                                        </p:tav>
                                      </p:tavLst>
                                    </p:anim>
                                    <p:anim calcmode="lin" valueType="num">
                                      <p:cBhvr>
                                        <p:cTn id="1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55"/>
                                        </p:tgtEl>
                                      </p:cBhvr>
                                    </p:animEffect>
                                  </p:childTnLst>
                                </p:cTn>
                              </p:par>
                              <p:par>
                                <p:cTn id="21" presetID="3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par>
                                <p:cTn id="39" presetID="3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350"/>
                                        <p:tgtEl>
                                          <p:spTgt spid="66"/>
                                        </p:tgtEl>
                                      </p:cBhvr>
                                    </p:animEffect>
                                  </p:childTnLst>
                                </p:cTn>
                              </p:par>
                              <p:par>
                                <p:cTn id="53" presetID="26" presetClass="emph" presetSubtype="0" fill="hold" grpId="1" nodeType="withEffect">
                                  <p:stCondLst>
                                    <p:cond delay="0"/>
                                  </p:stCondLst>
                                  <p:childTnLst>
                                    <p:animEffect transition="out" filter="fade">
                                      <p:cBhvr>
                                        <p:cTn id="54" dur="400" tmFilter="0, 0; .2, .5; .8, .5; 1, 0"/>
                                        <p:tgtEl>
                                          <p:spTgt spid="66"/>
                                        </p:tgtEl>
                                      </p:cBhvr>
                                    </p:animEffect>
                                    <p:animScale>
                                      <p:cBhvr>
                                        <p:cTn id="55" dur="200" autoRev="1" fill="hold"/>
                                        <p:tgtEl>
                                          <p:spTgt spid="66"/>
                                        </p:tgtEl>
                                      </p:cBhvr>
                                      <p:by x="105000" y="105000"/>
                                    </p:animScale>
                                  </p:childTnLst>
                                </p:cTn>
                              </p:par>
                              <p:par>
                                <p:cTn id="56" presetID="10"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350"/>
                                        <p:tgtEl>
                                          <p:spTgt spid="75"/>
                                        </p:tgtEl>
                                      </p:cBhvr>
                                    </p:animEffect>
                                  </p:childTnLst>
                                </p:cTn>
                              </p:par>
                              <p:par>
                                <p:cTn id="59" presetID="26" presetClass="emph" presetSubtype="0" fill="hold" grpId="1" nodeType="withEffect">
                                  <p:stCondLst>
                                    <p:cond delay="0"/>
                                  </p:stCondLst>
                                  <p:childTnLst>
                                    <p:animEffect transition="out" filter="fade">
                                      <p:cBhvr>
                                        <p:cTn id="60" dur="400" tmFilter="0, 0; .2, .5; .8, .5; 1, 0"/>
                                        <p:tgtEl>
                                          <p:spTgt spid="75"/>
                                        </p:tgtEl>
                                      </p:cBhvr>
                                    </p:animEffect>
                                    <p:animScale>
                                      <p:cBhvr>
                                        <p:cTn id="61" dur="200" autoRev="1" fill="hold"/>
                                        <p:tgtEl>
                                          <p:spTgt spid="75"/>
                                        </p:tgtEl>
                                      </p:cBhvr>
                                      <p:by x="105000" y="105000"/>
                                    </p:animScale>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350"/>
                                        <p:tgtEl>
                                          <p:spTgt spid="77"/>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77"/>
                                        </p:tgtEl>
                                      </p:cBhvr>
                                    </p:animEffect>
                                    <p:animScale>
                                      <p:cBhvr>
                                        <p:cTn id="67" dur="200" autoRev="1" fill="hold"/>
                                        <p:tgtEl>
                                          <p:spTgt spid="77"/>
                                        </p:tgtEl>
                                      </p:cBhvr>
                                      <p:by x="105000" y="105000"/>
                                    </p:animScale>
                                  </p:childTnLst>
                                </p:cTn>
                              </p:par>
                              <p:par>
                                <p:cTn id="68" presetID="10"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350"/>
                                        <p:tgtEl>
                                          <p:spTgt spid="81"/>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81"/>
                                        </p:tgtEl>
                                      </p:cBhvr>
                                    </p:animEffect>
                                    <p:animScale>
                                      <p:cBhvr>
                                        <p:cTn id="73" dur="200" autoRev="1" fill="hold"/>
                                        <p:tgtEl>
                                          <p:spTgt spid="81"/>
                                        </p:tgtEl>
                                      </p:cBhvr>
                                      <p:by x="105000" y="105000"/>
                                    </p:animScale>
                                  </p:childTnLst>
                                </p:cTn>
                              </p:par>
                              <p:par>
                                <p:cTn id="74" presetID="42"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anim calcmode="lin" valueType="num">
                                      <p:cBhvr>
                                        <p:cTn id="77" dur="1000" fill="hold"/>
                                        <p:tgtEl>
                                          <p:spTgt spid="80"/>
                                        </p:tgtEl>
                                        <p:attrNameLst>
                                          <p:attrName>ppt_x</p:attrName>
                                        </p:attrNameLst>
                                      </p:cBhvr>
                                      <p:tavLst>
                                        <p:tav tm="0">
                                          <p:val>
                                            <p:strVal val="#ppt_x"/>
                                          </p:val>
                                        </p:tav>
                                        <p:tav tm="100000">
                                          <p:val>
                                            <p:strVal val="#ppt_x"/>
                                          </p:val>
                                        </p:tav>
                                      </p:tavLst>
                                    </p:anim>
                                    <p:anim calcmode="lin" valueType="num">
                                      <p:cBhvr>
                                        <p:cTn id="78" dur="1000" fill="hold"/>
                                        <p:tgtEl>
                                          <p:spTgt spid="8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1000"/>
                                        <p:tgtEl>
                                          <p:spTgt spid="74"/>
                                        </p:tgtEl>
                                      </p:cBhvr>
                                    </p:animEffect>
                                    <p:anim calcmode="lin" valueType="num">
                                      <p:cBhvr>
                                        <p:cTn id="87" dur="1000" fill="hold"/>
                                        <p:tgtEl>
                                          <p:spTgt spid="74"/>
                                        </p:tgtEl>
                                        <p:attrNameLst>
                                          <p:attrName>ppt_x</p:attrName>
                                        </p:attrNameLst>
                                      </p:cBhvr>
                                      <p:tavLst>
                                        <p:tav tm="0">
                                          <p:val>
                                            <p:strVal val="#ppt_x"/>
                                          </p:val>
                                        </p:tav>
                                        <p:tav tm="100000">
                                          <p:val>
                                            <p:strVal val="#ppt_x"/>
                                          </p:val>
                                        </p:tav>
                                      </p:tavLst>
                                    </p:anim>
                                    <p:anim calcmode="lin" valueType="num">
                                      <p:cBhvr>
                                        <p:cTn id="88" dur="1000" fill="hold"/>
                                        <p:tgtEl>
                                          <p:spTgt spid="7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anim calcmode="lin" valueType="num">
                                      <p:cBhvr>
                                        <p:cTn id="92" dur="1000" fill="hold"/>
                                        <p:tgtEl>
                                          <p:spTgt spid="76"/>
                                        </p:tgtEl>
                                        <p:attrNameLst>
                                          <p:attrName>ppt_x</p:attrName>
                                        </p:attrNameLst>
                                      </p:cBhvr>
                                      <p:tavLst>
                                        <p:tav tm="0">
                                          <p:val>
                                            <p:strVal val="#ppt_x"/>
                                          </p:val>
                                        </p:tav>
                                        <p:tav tm="100000">
                                          <p:val>
                                            <p:strVal val="#ppt_x"/>
                                          </p:val>
                                        </p:tav>
                                      </p:tavLst>
                                    </p:anim>
                                    <p:anim calcmode="lin" valueType="num">
                                      <p:cBhvr>
                                        <p:cTn id="9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6" grpId="0"/>
      <p:bldP spid="66" grpId="1"/>
      <p:bldP spid="74" grpId="0"/>
      <p:bldP spid="75" grpId="0"/>
      <p:bldP spid="75" grpId="1"/>
      <p:bldP spid="76" grpId="0"/>
      <p:bldP spid="77" grpId="0"/>
      <p:bldP spid="77" grpId="1"/>
      <p:bldP spid="80" grpId="0"/>
      <p:bldP spid="81" grpId="0"/>
      <p:bldP spid="81" grpId="1"/>
      <p:bldP spid="55"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4368799" y="2368549"/>
            <a:ext cx="2235200" cy="2235200"/>
          </a:xfrm>
          <a:custGeom>
            <a:avLst/>
            <a:gdLst>
              <a:gd name="connsiteX0" fmla="*/ 1686816 w 2376452"/>
              <a:gd name="connsiteY0" fmla="*/ 378898 h 2376452"/>
              <a:gd name="connsiteX1" fmla="*/ 1871666 w 2376452"/>
              <a:gd name="connsiteY1" fmla="*/ 223782 h 2376452"/>
              <a:gd name="connsiteX2" fmla="*/ 2019340 w 2376452"/>
              <a:gd name="connsiteY2" fmla="*/ 347695 h 2376452"/>
              <a:gd name="connsiteX3" fmla="*/ 1898679 w 2376452"/>
              <a:gd name="connsiteY3" fmla="*/ 556673 h 2376452"/>
              <a:gd name="connsiteX4" fmla="*/ 2090394 w 2376452"/>
              <a:gd name="connsiteY4" fmla="*/ 888732 h 2376452"/>
              <a:gd name="connsiteX5" fmla="*/ 2331704 w 2376452"/>
              <a:gd name="connsiteY5" fmla="*/ 888726 h 2376452"/>
              <a:gd name="connsiteX6" fmla="*/ 2365179 w 2376452"/>
              <a:gd name="connsiteY6" fmla="*/ 1078572 h 2376452"/>
              <a:gd name="connsiteX7" fmla="*/ 2138420 w 2376452"/>
              <a:gd name="connsiteY7" fmla="*/ 1161099 h 2376452"/>
              <a:gd name="connsiteX8" fmla="*/ 2071838 w 2376452"/>
              <a:gd name="connsiteY8" fmla="*/ 1538703 h 2376452"/>
              <a:gd name="connsiteX9" fmla="*/ 2256696 w 2376452"/>
              <a:gd name="connsiteY9" fmla="*/ 1693809 h 2376452"/>
              <a:gd name="connsiteX10" fmla="*/ 2160309 w 2376452"/>
              <a:gd name="connsiteY10" fmla="*/ 1860757 h 2376452"/>
              <a:gd name="connsiteX11" fmla="*/ 1933554 w 2376452"/>
              <a:gd name="connsiteY11" fmla="*/ 1778218 h 2376452"/>
              <a:gd name="connsiteX12" fmla="*/ 1639830 w 2376452"/>
              <a:gd name="connsiteY12" fmla="*/ 2024682 h 2376452"/>
              <a:gd name="connsiteX13" fmla="*/ 1681739 w 2376452"/>
              <a:gd name="connsiteY13" fmla="*/ 2262325 h 2376452"/>
              <a:gd name="connsiteX14" fmla="*/ 1500590 w 2376452"/>
              <a:gd name="connsiteY14" fmla="*/ 2328257 h 2376452"/>
              <a:gd name="connsiteX15" fmla="*/ 1379941 w 2376452"/>
              <a:gd name="connsiteY15" fmla="*/ 2119273 h 2376452"/>
              <a:gd name="connsiteX16" fmla="*/ 996512 w 2376452"/>
              <a:gd name="connsiteY16" fmla="*/ 2119273 h 2376452"/>
              <a:gd name="connsiteX17" fmla="*/ 875862 w 2376452"/>
              <a:gd name="connsiteY17" fmla="*/ 2328257 h 2376452"/>
              <a:gd name="connsiteX18" fmla="*/ 694713 w 2376452"/>
              <a:gd name="connsiteY18" fmla="*/ 2262325 h 2376452"/>
              <a:gd name="connsiteX19" fmla="*/ 736622 w 2376452"/>
              <a:gd name="connsiteY19" fmla="*/ 2024682 h 2376452"/>
              <a:gd name="connsiteX20" fmla="*/ 442898 w 2376452"/>
              <a:gd name="connsiteY20" fmla="*/ 1778218 h 2376452"/>
              <a:gd name="connsiteX21" fmla="*/ 216143 w 2376452"/>
              <a:gd name="connsiteY21" fmla="*/ 1860757 h 2376452"/>
              <a:gd name="connsiteX22" fmla="*/ 119756 w 2376452"/>
              <a:gd name="connsiteY22" fmla="*/ 1693809 h 2376452"/>
              <a:gd name="connsiteX23" fmla="*/ 304614 w 2376452"/>
              <a:gd name="connsiteY23" fmla="*/ 1538703 h 2376452"/>
              <a:gd name="connsiteX24" fmla="*/ 238032 w 2376452"/>
              <a:gd name="connsiteY24" fmla="*/ 1161099 h 2376452"/>
              <a:gd name="connsiteX25" fmla="*/ 11273 w 2376452"/>
              <a:gd name="connsiteY25" fmla="*/ 1078572 h 2376452"/>
              <a:gd name="connsiteX26" fmla="*/ 44748 w 2376452"/>
              <a:gd name="connsiteY26" fmla="*/ 888726 h 2376452"/>
              <a:gd name="connsiteX27" fmla="*/ 286058 w 2376452"/>
              <a:gd name="connsiteY27" fmla="*/ 888732 h 2376452"/>
              <a:gd name="connsiteX28" fmla="*/ 477773 w 2376452"/>
              <a:gd name="connsiteY28" fmla="*/ 556672 h 2376452"/>
              <a:gd name="connsiteX29" fmla="*/ 357112 w 2376452"/>
              <a:gd name="connsiteY29" fmla="*/ 347695 h 2376452"/>
              <a:gd name="connsiteX30" fmla="*/ 504786 w 2376452"/>
              <a:gd name="connsiteY30" fmla="*/ 223782 h 2376452"/>
              <a:gd name="connsiteX31" fmla="*/ 689636 w 2376452"/>
              <a:gd name="connsiteY31" fmla="*/ 378898 h 2376452"/>
              <a:gd name="connsiteX32" fmla="*/ 1049942 w 2376452"/>
              <a:gd name="connsiteY32" fmla="*/ 247757 h 2376452"/>
              <a:gd name="connsiteX33" fmla="*/ 1091839 w 2376452"/>
              <a:gd name="connsiteY33" fmla="*/ 10112 h 2376452"/>
              <a:gd name="connsiteX34" fmla="*/ 1284613 w 2376452"/>
              <a:gd name="connsiteY34" fmla="*/ 10112 h 2376452"/>
              <a:gd name="connsiteX35" fmla="*/ 1326510 w 2376452"/>
              <a:gd name="connsiteY35" fmla="*/ 247757 h 2376452"/>
              <a:gd name="connsiteX36" fmla="*/ 1686816 w 2376452"/>
              <a:gd name="connsiteY36" fmla="*/ 378897 h 2376452"/>
              <a:gd name="connsiteX37" fmla="*/ 1686816 w 2376452"/>
              <a:gd name="connsiteY37" fmla="*/ 378898 h 23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6452" h="2376452">
                <a:moveTo>
                  <a:pt x="1686816" y="378898"/>
                </a:moveTo>
                <a:lnTo>
                  <a:pt x="1871666" y="223782"/>
                </a:lnTo>
                <a:lnTo>
                  <a:pt x="2019340" y="347695"/>
                </a:lnTo>
                <a:lnTo>
                  <a:pt x="1898679" y="556673"/>
                </a:lnTo>
                <a:cubicBezTo>
                  <a:pt x="1984476" y="653188"/>
                  <a:pt x="2049707" y="766173"/>
                  <a:pt x="2090394" y="888732"/>
                </a:cubicBezTo>
                <a:lnTo>
                  <a:pt x="2331704" y="888726"/>
                </a:lnTo>
                <a:lnTo>
                  <a:pt x="2365179" y="1078572"/>
                </a:lnTo>
                <a:lnTo>
                  <a:pt x="2138420" y="1161099"/>
                </a:lnTo>
                <a:cubicBezTo>
                  <a:pt x="2142105" y="1290183"/>
                  <a:pt x="2119451" y="1418664"/>
                  <a:pt x="2071838" y="1538703"/>
                </a:cubicBezTo>
                <a:lnTo>
                  <a:pt x="2256696" y="1693809"/>
                </a:lnTo>
                <a:lnTo>
                  <a:pt x="2160309" y="1860757"/>
                </a:lnTo>
                <a:lnTo>
                  <a:pt x="1933554" y="1778218"/>
                </a:lnTo>
                <a:cubicBezTo>
                  <a:pt x="1853404" y="1879471"/>
                  <a:pt x="1753463" y="1963331"/>
                  <a:pt x="1639830" y="2024682"/>
                </a:cubicBezTo>
                <a:lnTo>
                  <a:pt x="1681739" y="2262325"/>
                </a:lnTo>
                <a:lnTo>
                  <a:pt x="1500590" y="2328257"/>
                </a:lnTo>
                <a:lnTo>
                  <a:pt x="1379941" y="2119273"/>
                </a:lnTo>
                <a:cubicBezTo>
                  <a:pt x="1253458" y="2145317"/>
                  <a:pt x="1122995" y="2145317"/>
                  <a:pt x="996512" y="2119273"/>
                </a:cubicBezTo>
                <a:lnTo>
                  <a:pt x="875862" y="2328257"/>
                </a:lnTo>
                <a:lnTo>
                  <a:pt x="694713" y="2262325"/>
                </a:lnTo>
                <a:lnTo>
                  <a:pt x="736622" y="2024682"/>
                </a:lnTo>
                <a:cubicBezTo>
                  <a:pt x="622989" y="1963332"/>
                  <a:pt x="523049" y="1879471"/>
                  <a:pt x="442898" y="1778218"/>
                </a:cubicBezTo>
                <a:lnTo>
                  <a:pt x="216143" y="1860757"/>
                </a:lnTo>
                <a:lnTo>
                  <a:pt x="119756" y="1693809"/>
                </a:lnTo>
                <a:lnTo>
                  <a:pt x="304614" y="1538703"/>
                </a:lnTo>
                <a:cubicBezTo>
                  <a:pt x="257002" y="1418664"/>
                  <a:pt x="234347" y="1290183"/>
                  <a:pt x="238032" y="1161099"/>
                </a:cubicBezTo>
                <a:lnTo>
                  <a:pt x="11273" y="1078572"/>
                </a:lnTo>
                <a:lnTo>
                  <a:pt x="44748" y="888726"/>
                </a:lnTo>
                <a:lnTo>
                  <a:pt x="286058" y="888732"/>
                </a:lnTo>
                <a:cubicBezTo>
                  <a:pt x="326744" y="766172"/>
                  <a:pt x="391976" y="653188"/>
                  <a:pt x="477773" y="556672"/>
                </a:cubicBezTo>
                <a:lnTo>
                  <a:pt x="357112" y="347695"/>
                </a:lnTo>
                <a:lnTo>
                  <a:pt x="504786" y="223782"/>
                </a:lnTo>
                <a:lnTo>
                  <a:pt x="689636" y="378898"/>
                </a:lnTo>
                <a:cubicBezTo>
                  <a:pt x="799583" y="311164"/>
                  <a:pt x="922179" y="266543"/>
                  <a:pt x="1049942" y="247757"/>
                </a:cubicBezTo>
                <a:lnTo>
                  <a:pt x="1091839" y="10112"/>
                </a:lnTo>
                <a:lnTo>
                  <a:pt x="1284613" y="10112"/>
                </a:lnTo>
                <a:lnTo>
                  <a:pt x="1326510" y="247757"/>
                </a:lnTo>
                <a:cubicBezTo>
                  <a:pt x="1454273" y="266543"/>
                  <a:pt x="1576868" y="311164"/>
                  <a:pt x="1686816" y="378897"/>
                </a:cubicBezTo>
                <a:lnTo>
                  <a:pt x="1686816" y="378898"/>
                </a:lnTo>
                <a:close/>
              </a:path>
            </a:pathLst>
          </a:custGeom>
          <a:solidFill>
            <a:srgbClr val="FF00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497156" tIns="571366" rIns="497156" bIns="610457" numCol="1" spcCol="1270" anchor="ctr" anchorCtr="0">
            <a:noAutofit/>
          </a:bodyPr>
          <a:lstStyle/>
          <a:p>
            <a:pPr algn="ctr" defTabSz="1672590" fontAlgn="base">
              <a:lnSpc>
                <a:spcPct val="90000"/>
              </a:lnSpc>
              <a:spcBef>
                <a:spcPct val="0"/>
              </a:spcBef>
              <a:spcAft>
                <a:spcPct val="35000"/>
              </a:spcAft>
            </a:pPr>
            <a:endParaRPr lang="zh-CN" altLang="en-US" sz="3760" dirty="0">
              <a:solidFill>
                <a:prstClr val="white"/>
              </a:solidFill>
              <a:latin typeface="Arial" panose="020B0604020202020204"/>
              <a:ea typeface="微软雅黑" panose="020B0503020204020204" charset="-122"/>
            </a:endParaRPr>
          </a:p>
        </p:txBody>
      </p:sp>
      <p:sp>
        <p:nvSpPr>
          <p:cNvPr id="29" name="任意多边形 28"/>
          <p:cNvSpPr/>
          <p:nvPr/>
        </p:nvSpPr>
        <p:spPr>
          <a:xfrm>
            <a:off x="3068319" y="1840230"/>
            <a:ext cx="1625599" cy="1625599"/>
          </a:xfrm>
          <a:custGeom>
            <a:avLst/>
            <a:gdLst>
              <a:gd name="connsiteX0" fmla="*/ 1293216 w 1728328"/>
              <a:gd name="connsiteY0" fmla="*/ 437742 h 1728328"/>
              <a:gd name="connsiteX1" fmla="*/ 1548203 w 1728328"/>
              <a:gd name="connsiteY1" fmla="*/ 360893 h 1728328"/>
              <a:gd name="connsiteX2" fmla="*/ 1642029 w 1728328"/>
              <a:gd name="connsiteY2" fmla="*/ 523404 h 1728328"/>
              <a:gd name="connsiteX3" fmla="*/ 1447983 w 1728328"/>
              <a:gd name="connsiteY3" fmla="*/ 705805 h 1728328"/>
              <a:gd name="connsiteX4" fmla="*/ 1447983 w 1728328"/>
              <a:gd name="connsiteY4" fmla="*/ 1022523 h 1728328"/>
              <a:gd name="connsiteX5" fmla="*/ 1642029 w 1728328"/>
              <a:gd name="connsiteY5" fmla="*/ 1204924 h 1728328"/>
              <a:gd name="connsiteX6" fmla="*/ 1548203 w 1728328"/>
              <a:gd name="connsiteY6" fmla="*/ 1367435 h 1728328"/>
              <a:gd name="connsiteX7" fmla="*/ 1293216 w 1728328"/>
              <a:gd name="connsiteY7" fmla="*/ 1290586 h 1728328"/>
              <a:gd name="connsiteX8" fmla="*/ 1018930 w 1728328"/>
              <a:gd name="connsiteY8" fmla="*/ 1448945 h 1728328"/>
              <a:gd name="connsiteX9" fmla="*/ 957990 w 1728328"/>
              <a:gd name="connsiteY9" fmla="*/ 1708195 h 1728328"/>
              <a:gd name="connsiteX10" fmla="*/ 770338 w 1728328"/>
              <a:gd name="connsiteY10" fmla="*/ 1708195 h 1728328"/>
              <a:gd name="connsiteX11" fmla="*/ 709397 w 1728328"/>
              <a:gd name="connsiteY11" fmla="*/ 1448945 h 1728328"/>
              <a:gd name="connsiteX12" fmla="*/ 435111 w 1728328"/>
              <a:gd name="connsiteY12" fmla="*/ 1290586 h 1728328"/>
              <a:gd name="connsiteX13" fmla="*/ 180125 w 1728328"/>
              <a:gd name="connsiteY13" fmla="*/ 1367435 h 1728328"/>
              <a:gd name="connsiteX14" fmla="*/ 86299 w 1728328"/>
              <a:gd name="connsiteY14" fmla="*/ 1204924 h 1728328"/>
              <a:gd name="connsiteX15" fmla="*/ 280345 w 1728328"/>
              <a:gd name="connsiteY15" fmla="*/ 1022523 h 1728328"/>
              <a:gd name="connsiteX16" fmla="*/ 280345 w 1728328"/>
              <a:gd name="connsiteY16" fmla="*/ 705805 h 1728328"/>
              <a:gd name="connsiteX17" fmla="*/ 86299 w 1728328"/>
              <a:gd name="connsiteY17" fmla="*/ 523404 h 1728328"/>
              <a:gd name="connsiteX18" fmla="*/ 180125 w 1728328"/>
              <a:gd name="connsiteY18" fmla="*/ 360893 h 1728328"/>
              <a:gd name="connsiteX19" fmla="*/ 435112 w 1728328"/>
              <a:gd name="connsiteY19" fmla="*/ 437742 h 1728328"/>
              <a:gd name="connsiteX20" fmla="*/ 709398 w 1728328"/>
              <a:gd name="connsiteY20" fmla="*/ 279383 h 1728328"/>
              <a:gd name="connsiteX21" fmla="*/ 770338 w 1728328"/>
              <a:gd name="connsiteY21" fmla="*/ 20133 h 1728328"/>
              <a:gd name="connsiteX22" fmla="*/ 957990 w 1728328"/>
              <a:gd name="connsiteY22" fmla="*/ 20133 h 1728328"/>
              <a:gd name="connsiteX23" fmla="*/ 1018931 w 1728328"/>
              <a:gd name="connsiteY23" fmla="*/ 279383 h 1728328"/>
              <a:gd name="connsiteX24" fmla="*/ 1293217 w 1728328"/>
              <a:gd name="connsiteY24" fmla="*/ 437742 h 1728328"/>
              <a:gd name="connsiteX25" fmla="*/ 1293216 w 1728328"/>
              <a:gd name="connsiteY25" fmla="*/ 437742 h 17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8328" h="1728328">
                <a:moveTo>
                  <a:pt x="1293216" y="437742"/>
                </a:moveTo>
                <a:lnTo>
                  <a:pt x="1548203" y="360893"/>
                </a:lnTo>
                <a:lnTo>
                  <a:pt x="1642029" y="523404"/>
                </a:lnTo>
                <a:lnTo>
                  <a:pt x="1447983" y="705805"/>
                </a:lnTo>
                <a:cubicBezTo>
                  <a:pt x="1476111" y="809504"/>
                  <a:pt x="1476111" y="918824"/>
                  <a:pt x="1447983" y="1022523"/>
                </a:cubicBezTo>
                <a:lnTo>
                  <a:pt x="1642029" y="1204924"/>
                </a:lnTo>
                <a:lnTo>
                  <a:pt x="1548203" y="1367435"/>
                </a:lnTo>
                <a:lnTo>
                  <a:pt x="1293216" y="1290586"/>
                </a:lnTo>
                <a:cubicBezTo>
                  <a:pt x="1217474" y="1366795"/>
                  <a:pt x="1122800" y="1421455"/>
                  <a:pt x="1018930" y="1448945"/>
                </a:cubicBezTo>
                <a:lnTo>
                  <a:pt x="957990" y="1708195"/>
                </a:lnTo>
                <a:lnTo>
                  <a:pt x="770338" y="1708195"/>
                </a:lnTo>
                <a:lnTo>
                  <a:pt x="709397" y="1448945"/>
                </a:lnTo>
                <a:cubicBezTo>
                  <a:pt x="605527" y="1421455"/>
                  <a:pt x="510853" y="1366795"/>
                  <a:pt x="435111" y="1290586"/>
                </a:cubicBezTo>
                <a:lnTo>
                  <a:pt x="180125" y="1367435"/>
                </a:lnTo>
                <a:lnTo>
                  <a:pt x="86299" y="1204924"/>
                </a:lnTo>
                <a:lnTo>
                  <a:pt x="280345" y="1022523"/>
                </a:lnTo>
                <a:cubicBezTo>
                  <a:pt x="252217" y="918824"/>
                  <a:pt x="252217" y="809504"/>
                  <a:pt x="280345" y="705805"/>
                </a:cubicBezTo>
                <a:lnTo>
                  <a:pt x="86299" y="523404"/>
                </a:lnTo>
                <a:lnTo>
                  <a:pt x="180125" y="360893"/>
                </a:lnTo>
                <a:lnTo>
                  <a:pt x="435112" y="437742"/>
                </a:lnTo>
                <a:cubicBezTo>
                  <a:pt x="510854" y="361533"/>
                  <a:pt x="605528" y="306873"/>
                  <a:pt x="709398" y="279383"/>
                </a:cubicBezTo>
                <a:lnTo>
                  <a:pt x="770338" y="20133"/>
                </a:lnTo>
                <a:lnTo>
                  <a:pt x="957990" y="20133"/>
                </a:lnTo>
                <a:lnTo>
                  <a:pt x="1018931" y="279383"/>
                </a:lnTo>
                <a:cubicBezTo>
                  <a:pt x="1122801" y="306873"/>
                  <a:pt x="1217475" y="361533"/>
                  <a:pt x="1293217" y="437742"/>
                </a:cubicBezTo>
                <a:lnTo>
                  <a:pt x="1293216" y="437742"/>
                </a:lnTo>
                <a:close/>
              </a:path>
            </a:pathLst>
          </a:cu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437918" tIns="440392" rIns="437918" bIns="440392" numCol="1" spcCol="1270" anchor="ctr" anchorCtr="0">
            <a:noAutofit/>
          </a:bodyPr>
          <a:lstStyle/>
          <a:p>
            <a:pPr algn="ctr" defTabSz="1003300" fontAlgn="base">
              <a:lnSpc>
                <a:spcPct val="90000"/>
              </a:lnSpc>
              <a:spcBef>
                <a:spcPct val="0"/>
              </a:spcBef>
              <a:spcAft>
                <a:spcPct val="35000"/>
              </a:spcAft>
            </a:pPr>
            <a:endParaRPr lang="zh-CN" altLang="en-US" sz="2255">
              <a:solidFill>
                <a:prstClr val="white"/>
              </a:solidFill>
              <a:latin typeface="Arial" panose="020B0604020202020204"/>
              <a:ea typeface="微软雅黑" panose="020B0503020204020204" charset="-122"/>
            </a:endParaRPr>
          </a:p>
        </p:txBody>
      </p:sp>
      <p:sp>
        <p:nvSpPr>
          <p:cNvPr id="30" name="任意多边形 29"/>
          <p:cNvSpPr/>
          <p:nvPr/>
        </p:nvSpPr>
        <p:spPr>
          <a:xfrm>
            <a:off x="3799839" y="539750"/>
            <a:ext cx="1950720" cy="1950720"/>
          </a:xfrm>
          <a:custGeom>
            <a:avLst/>
            <a:gdLst>
              <a:gd name="connsiteX0" fmla="*/ 1267088 w 1693409"/>
              <a:gd name="connsiteY0" fmla="*/ 428897 h 1693409"/>
              <a:gd name="connsiteX1" fmla="*/ 1516923 w 1693409"/>
              <a:gd name="connsiteY1" fmla="*/ 353602 h 1693409"/>
              <a:gd name="connsiteX2" fmla="*/ 1608853 w 1693409"/>
              <a:gd name="connsiteY2" fmla="*/ 512829 h 1693409"/>
              <a:gd name="connsiteX3" fmla="*/ 1418728 w 1693409"/>
              <a:gd name="connsiteY3" fmla="*/ 691545 h 1693409"/>
              <a:gd name="connsiteX4" fmla="*/ 1418728 w 1693409"/>
              <a:gd name="connsiteY4" fmla="*/ 1001864 h 1693409"/>
              <a:gd name="connsiteX5" fmla="*/ 1608853 w 1693409"/>
              <a:gd name="connsiteY5" fmla="*/ 1180580 h 1693409"/>
              <a:gd name="connsiteX6" fmla="*/ 1516923 w 1693409"/>
              <a:gd name="connsiteY6" fmla="*/ 1339807 h 1693409"/>
              <a:gd name="connsiteX7" fmla="*/ 1267088 w 1693409"/>
              <a:gd name="connsiteY7" fmla="*/ 1264512 h 1693409"/>
              <a:gd name="connsiteX8" fmla="*/ 998344 w 1693409"/>
              <a:gd name="connsiteY8" fmla="*/ 1419671 h 1693409"/>
              <a:gd name="connsiteX9" fmla="*/ 938635 w 1693409"/>
              <a:gd name="connsiteY9" fmla="*/ 1673682 h 1693409"/>
              <a:gd name="connsiteX10" fmla="*/ 754774 w 1693409"/>
              <a:gd name="connsiteY10" fmla="*/ 1673682 h 1693409"/>
              <a:gd name="connsiteX11" fmla="*/ 695065 w 1693409"/>
              <a:gd name="connsiteY11" fmla="*/ 1419671 h 1693409"/>
              <a:gd name="connsiteX12" fmla="*/ 426321 w 1693409"/>
              <a:gd name="connsiteY12" fmla="*/ 1264512 h 1693409"/>
              <a:gd name="connsiteX13" fmla="*/ 176486 w 1693409"/>
              <a:gd name="connsiteY13" fmla="*/ 1339807 h 1693409"/>
              <a:gd name="connsiteX14" fmla="*/ 84556 w 1693409"/>
              <a:gd name="connsiteY14" fmla="*/ 1180580 h 1693409"/>
              <a:gd name="connsiteX15" fmla="*/ 274681 w 1693409"/>
              <a:gd name="connsiteY15" fmla="*/ 1001864 h 1693409"/>
              <a:gd name="connsiteX16" fmla="*/ 274681 w 1693409"/>
              <a:gd name="connsiteY16" fmla="*/ 691545 h 1693409"/>
              <a:gd name="connsiteX17" fmla="*/ 84556 w 1693409"/>
              <a:gd name="connsiteY17" fmla="*/ 512829 h 1693409"/>
              <a:gd name="connsiteX18" fmla="*/ 176486 w 1693409"/>
              <a:gd name="connsiteY18" fmla="*/ 353602 h 1693409"/>
              <a:gd name="connsiteX19" fmla="*/ 426321 w 1693409"/>
              <a:gd name="connsiteY19" fmla="*/ 428897 h 1693409"/>
              <a:gd name="connsiteX20" fmla="*/ 695065 w 1693409"/>
              <a:gd name="connsiteY20" fmla="*/ 273738 h 1693409"/>
              <a:gd name="connsiteX21" fmla="*/ 754774 w 1693409"/>
              <a:gd name="connsiteY21" fmla="*/ 19727 h 1693409"/>
              <a:gd name="connsiteX22" fmla="*/ 938635 w 1693409"/>
              <a:gd name="connsiteY22" fmla="*/ 19727 h 1693409"/>
              <a:gd name="connsiteX23" fmla="*/ 998344 w 1693409"/>
              <a:gd name="connsiteY23" fmla="*/ 273738 h 1693409"/>
              <a:gd name="connsiteX24" fmla="*/ 1267088 w 1693409"/>
              <a:gd name="connsiteY24" fmla="*/ 428897 h 169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3409" h="1693409">
                <a:moveTo>
                  <a:pt x="1089957" y="428353"/>
                </a:moveTo>
                <a:lnTo>
                  <a:pt x="1271084" y="316173"/>
                </a:lnTo>
                <a:lnTo>
                  <a:pt x="1377236" y="422324"/>
                </a:lnTo>
                <a:lnTo>
                  <a:pt x="1265056" y="603451"/>
                </a:lnTo>
                <a:cubicBezTo>
                  <a:pt x="1308263" y="677760"/>
                  <a:pt x="1330898" y="762236"/>
                  <a:pt x="1330634" y="848192"/>
                </a:cubicBezTo>
                <a:lnTo>
                  <a:pt x="1518348" y="948963"/>
                </a:lnTo>
                <a:lnTo>
                  <a:pt x="1479494" y="1093968"/>
                </a:lnTo>
                <a:lnTo>
                  <a:pt x="1266543" y="1087381"/>
                </a:lnTo>
                <a:cubicBezTo>
                  <a:pt x="1223794" y="1161954"/>
                  <a:pt x="1161953" y="1223795"/>
                  <a:pt x="1087381" y="1266544"/>
                </a:cubicBezTo>
                <a:lnTo>
                  <a:pt x="1093969" y="1479494"/>
                </a:lnTo>
                <a:lnTo>
                  <a:pt x="948962" y="1518348"/>
                </a:lnTo>
                <a:lnTo>
                  <a:pt x="848192" y="1330634"/>
                </a:lnTo>
                <a:cubicBezTo>
                  <a:pt x="762236" y="1330898"/>
                  <a:pt x="677760" y="1308263"/>
                  <a:pt x="603452" y="1265056"/>
                </a:cubicBezTo>
                <a:lnTo>
                  <a:pt x="422325" y="1377236"/>
                </a:lnTo>
                <a:lnTo>
                  <a:pt x="316173" y="1271085"/>
                </a:lnTo>
                <a:lnTo>
                  <a:pt x="428353" y="1089958"/>
                </a:lnTo>
                <a:cubicBezTo>
                  <a:pt x="385146" y="1015649"/>
                  <a:pt x="362511" y="931173"/>
                  <a:pt x="362775" y="845217"/>
                </a:cubicBezTo>
                <a:lnTo>
                  <a:pt x="175061" y="744446"/>
                </a:lnTo>
                <a:lnTo>
                  <a:pt x="213915" y="599441"/>
                </a:lnTo>
                <a:lnTo>
                  <a:pt x="426866" y="606028"/>
                </a:lnTo>
                <a:cubicBezTo>
                  <a:pt x="469615" y="531455"/>
                  <a:pt x="531456" y="469614"/>
                  <a:pt x="606028" y="426865"/>
                </a:cubicBezTo>
                <a:lnTo>
                  <a:pt x="599440" y="213915"/>
                </a:lnTo>
                <a:lnTo>
                  <a:pt x="744447" y="175061"/>
                </a:lnTo>
                <a:lnTo>
                  <a:pt x="845217" y="362775"/>
                </a:lnTo>
                <a:cubicBezTo>
                  <a:pt x="931173" y="362511"/>
                  <a:pt x="1015649" y="385146"/>
                  <a:pt x="1089957" y="42835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60573" tIns="560572" rIns="560572" bIns="560573" numCol="1" spcCol="1270" anchor="ctr" anchorCtr="0">
            <a:noAutofit/>
          </a:bodyPr>
          <a:lstStyle/>
          <a:p>
            <a:pPr algn="ctr" defTabSz="1129030" fontAlgn="base">
              <a:lnSpc>
                <a:spcPct val="90000"/>
              </a:lnSpc>
              <a:spcBef>
                <a:spcPct val="0"/>
              </a:spcBef>
              <a:spcAft>
                <a:spcPct val="35000"/>
              </a:spcAft>
            </a:pPr>
            <a:endParaRPr lang="zh-CN" altLang="en-US" sz="2540">
              <a:solidFill>
                <a:prstClr val="white"/>
              </a:solidFill>
              <a:latin typeface="Arial" panose="020B0604020202020204"/>
              <a:ea typeface="微软雅黑" panose="020B0503020204020204" charset="-122"/>
            </a:endParaRPr>
          </a:p>
        </p:txBody>
      </p:sp>
      <p:sp>
        <p:nvSpPr>
          <p:cNvPr id="31" name="环形箭头 30"/>
          <p:cNvSpPr/>
          <p:nvPr/>
        </p:nvSpPr>
        <p:spPr>
          <a:xfrm>
            <a:off x="4198233" y="2030520"/>
            <a:ext cx="2861055" cy="2861055"/>
          </a:xfrm>
          <a:prstGeom prst="circularArrow">
            <a:avLst>
              <a:gd name="adj1" fmla="val 4687"/>
              <a:gd name="adj2" fmla="val 299029"/>
              <a:gd name="adj3" fmla="val 2519157"/>
              <a:gd name="adj4" fmla="val 15854849"/>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a:endParaRPr lang="zh-CN" altLang="en-US"/>
          </a:p>
        </p:txBody>
      </p:sp>
      <p:sp>
        <p:nvSpPr>
          <p:cNvPr id="32" name="形状 31"/>
          <p:cNvSpPr/>
          <p:nvPr/>
        </p:nvSpPr>
        <p:spPr>
          <a:xfrm>
            <a:off x="2780429" y="1480036"/>
            <a:ext cx="2078735" cy="2078735"/>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a:endParaRPr lang="zh-CN" altLang="en-US"/>
          </a:p>
        </p:txBody>
      </p:sp>
      <p:sp>
        <p:nvSpPr>
          <p:cNvPr id="33" name="环形箭头 32"/>
          <p:cNvSpPr/>
          <p:nvPr/>
        </p:nvSpPr>
        <p:spPr>
          <a:xfrm>
            <a:off x="3610400" y="369349"/>
            <a:ext cx="2241296" cy="224129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a:endParaRPr lang="zh-CN" altLang="en-US"/>
          </a:p>
        </p:txBody>
      </p:sp>
      <p:sp>
        <p:nvSpPr>
          <p:cNvPr id="34" name="矩形 33"/>
          <p:cNvSpPr>
            <a:spLocks noChangeArrowheads="1"/>
          </p:cNvSpPr>
          <p:nvPr/>
        </p:nvSpPr>
        <p:spPr bwMode="auto">
          <a:xfrm>
            <a:off x="5791104" y="878551"/>
            <a:ext cx="2215822" cy="78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fontAlgn="base">
              <a:spcBef>
                <a:spcPct val="0"/>
              </a:spcBef>
              <a:spcAft>
                <a:spcPct val="0"/>
              </a:spcAft>
            </a:pPr>
            <a:r>
              <a:rPr lang="en-US" altLang="zh-CN" sz="1880" b="1" dirty="0">
                <a:solidFill>
                  <a:srgbClr val="000099"/>
                </a:solidFill>
                <a:latin typeface="微软雅黑" panose="020B0503020204020204" charset="-122"/>
                <a:ea typeface="微软雅黑" panose="020B0503020204020204" charset="-122"/>
                <a:sym typeface="微软雅黑" panose="020B0503020204020204" charset="-122"/>
              </a:rPr>
              <a:t>Step 1</a:t>
            </a:r>
            <a:endParaRPr lang="zh-CN" altLang="en-US" sz="1880" b="1" dirty="0">
              <a:solidFill>
                <a:srgbClr val="000099"/>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1315" dirty="0">
                <a:solidFill>
                  <a:prstClr val="black"/>
                </a:solidFill>
                <a:latin typeface="微软雅黑" panose="020B0503020204020204" charset="-122"/>
                <a:ea typeface="微软雅黑" panose="020B0503020204020204" charset="-122"/>
                <a:sym typeface="微软雅黑" panose="020B0503020204020204" charset="-122"/>
              </a:rPr>
              <a:t>请在这里输入您的标题请在这里输入您的标题请在这里</a:t>
            </a:r>
          </a:p>
        </p:txBody>
      </p:sp>
      <p:sp>
        <p:nvSpPr>
          <p:cNvPr id="35" name="矩形 34"/>
          <p:cNvSpPr>
            <a:spLocks noChangeArrowheads="1"/>
          </p:cNvSpPr>
          <p:nvPr/>
        </p:nvSpPr>
        <p:spPr bwMode="auto">
          <a:xfrm>
            <a:off x="597257" y="2337328"/>
            <a:ext cx="2215822"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fontAlgn="base">
              <a:spcBef>
                <a:spcPct val="0"/>
              </a:spcBef>
              <a:spcAft>
                <a:spcPct val="0"/>
              </a:spcAft>
            </a:pPr>
            <a:r>
              <a:rPr lang="en-US" altLang="zh-CN" sz="1880" b="1" dirty="0">
                <a:solidFill>
                  <a:srgbClr val="0000FF"/>
                </a:solidFill>
                <a:latin typeface="微软雅黑" panose="020B0503020204020204" charset="-122"/>
                <a:ea typeface="微软雅黑" panose="020B0503020204020204" charset="-122"/>
                <a:sym typeface="微软雅黑" panose="020B0503020204020204" charset="-122"/>
              </a:rPr>
              <a:t>Step 2</a:t>
            </a:r>
            <a:endParaRPr lang="zh-CN" altLang="en-US" sz="1880" b="1" dirty="0">
              <a:solidFill>
                <a:srgbClr val="0000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1315" dirty="0">
                <a:solidFill>
                  <a:prstClr val="black"/>
                </a:solidFill>
                <a:latin typeface="微软雅黑" panose="020B0503020204020204" charset="-122"/>
                <a:ea typeface="微软雅黑" panose="020B0503020204020204" charset="-122"/>
                <a:sym typeface="微软雅黑" panose="020B0503020204020204" charset="-122"/>
              </a:rPr>
              <a:t>请在这里输入您的标题请在这里输入您的标题请在这里</a:t>
            </a:r>
          </a:p>
          <a:p>
            <a:pPr defTabSz="909320" fontAlgn="base">
              <a:spcBef>
                <a:spcPct val="0"/>
              </a:spcBef>
              <a:spcAft>
                <a:spcPct val="0"/>
              </a:spcAft>
            </a:pPr>
            <a:endParaRPr lang="zh-CN" altLang="en-US" sz="1315" dirty="0">
              <a:solidFill>
                <a:srgbClr val="FF3300"/>
              </a:solidFill>
              <a:latin typeface="微软雅黑" panose="020B0503020204020204" charset="-122"/>
              <a:ea typeface="微软雅黑" panose="020B0503020204020204" charset="-122"/>
              <a:sym typeface="微软雅黑" panose="020B0503020204020204" charset="-122"/>
            </a:endParaRPr>
          </a:p>
        </p:txBody>
      </p:sp>
      <p:sp>
        <p:nvSpPr>
          <p:cNvPr id="36" name="矩形 35"/>
          <p:cNvSpPr>
            <a:spLocks noChangeArrowheads="1"/>
          </p:cNvSpPr>
          <p:nvPr/>
        </p:nvSpPr>
        <p:spPr bwMode="auto">
          <a:xfrm>
            <a:off x="2137912" y="3723126"/>
            <a:ext cx="2215822"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09320" fontAlgn="base">
              <a:spcBef>
                <a:spcPct val="0"/>
              </a:spcBef>
              <a:spcAft>
                <a:spcPct val="0"/>
              </a:spcAft>
            </a:pPr>
            <a:r>
              <a:rPr lang="en-US" altLang="zh-CN" sz="1880" b="1" dirty="0">
                <a:solidFill>
                  <a:srgbClr val="0000FF"/>
                </a:solidFill>
                <a:latin typeface="微软雅黑" panose="020B0503020204020204" charset="-122"/>
                <a:ea typeface="微软雅黑" panose="020B0503020204020204" charset="-122"/>
                <a:sym typeface="微软雅黑" panose="020B0503020204020204" charset="-122"/>
              </a:rPr>
              <a:t>Step 3</a:t>
            </a:r>
            <a:endParaRPr lang="zh-CN" altLang="en-US" sz="1880" b="1" dirty="0">
              <a:solidFill>
                <a:srgbClr val="0000FF"/>
              </a:solidFill>
              <a:latin typeface="微软雅黑" panose="020B0503020204020204" charset="-122"/>
              <a:ea typeface="微软雅黑" panose="020B0503020204020204" charset="-122"/>
              <a:sym typeface="微软雅黑" panose="020B0503020204020204" charset="-122"/>
            </a:endParaRPr>
          </a:p>
          <a:p>
            <a:pPr defTabSz="909320" fontAlgn="base">
              <a:spcBef>
                <a:spcPct val="0"/>
              </a:spcBef>
              <a:spcAft>
                <a:spcPct val="0"/>
              </a:spcAft>
            </a:pPr>
            <a:r>
              <a:rPr lang="zh-CN" altLang="en-US" sz="1315" dirty="0">
                <a:solidFill>
                  <a:prstClr val="black"/>
                </a:solidFill>
                <a:latin typeface="微软雅黑" panose="020B0503020204020204" charset="-122"/>
                <a:ea typeface="微软雅黑" panose="020B0503020204020204" charset="-122"/>
                <a:sym typeface="微软雅黑" panose="020B0503020204020204" charset="-122"/>
              </a:rPr>
              <a:t>请在这里输入您的标题请在这里输入您的标题请在这里</a:t>
            </a:r>
          </a:p>
          <a:p>
            <a:pPr defTabSz="909320" fontAlgn="base">
              <a:spcBef>
                <a:spcPct val="0"/>
              </a:spcBef>
              <a:spcAft>
                <a:spcPct val="0"/>
              </a:spcAft>
            </a:pPr>
            <a:endParaRPr lang="zh-CN" altLang="en-US" sz="1315" dirty="0">
              <a:solidFill>
                <a:srgbClr val="FF3300"/>
              </a:solidFill>
              <a:latin typeface="微软雅黑" panose="020B0503020204020204" charset="-122"/>
              <a:ea typeface="微软雅黑" panose="020B0503020204020204" charset="-122"/>
              <a:sym typeface="微软雅黑" panose="020B0503020204020204" charset="-122"/>
            </a:endParaRPr>
          </a:p>
        </p:txBody>
      </p:sp>
      <p:sp>
        <p:nvSpPr>
          <p:cNvPr id="11"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12" name="组合 11"/>
          <p:cNvGrpSpPr/>
          <p:nvPr/>
        </p:nvGrpSpPr>
        <p:grpSpPr>
          <a:xfrm>
            <a:off x="331635" y="679277"/>
            <a:ext cx="8682581" cy="63818"/>
            <a:chOff x="288133" y="483063"/>
            <a:chExt cx="8772740" cy="64666"/>
          </a:xfrm>
        </p:grpSpPr>
        <p:sp>
          <p:nvSpPr>
            <p:cNvPr id="13" name="任意多边形 1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14" name="直接连接符 13"/>
            <p:cNvCxnSpPr>
              <a:stCxn id="1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1" y="305046"/>
            <a:ext cx="603004" cy="332759"/>
            <a:chOff x="0" y="252065"/>
            <a:chExt cx="641111" cy="392113"/>
          </a:xfrm>
        </p:grpSpPr>
        <p:sp>
          <p:nvSpPr>
            <p:cNvPr id="16"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18" name="五边形 1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6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22" presetClass="entr" presetSubtype="1" fill="hold" nodeType="withEffect">
                                  <p:stCondLst>
                                    <p:cond delay="2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par>
                                <p:cTn id="45" presetID="22" presetClass="entr" presetSubtype="1" fill="hold" nodeType="withEffect">
                                  <p:stCondLst>
                                    <p:cond delay="40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childTnLst>
                          </p:cTn>
                        </p:par>
                        <p:par>
                          <p:cTn id="48" fill="hold">
                            <p:stCondLst>
                              <p:cond delay="1000"/>
                            </p:stCondLst>
                            <p:childTnLst>
                              <p:par>
                                <p:cTn id="49" presetID="47"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p:cBhvr>
                                        <p:cTn id="51" dur="250"/>
                                        <p:tgtEl>
                                          <p:spTgt spid="34"/>
                                        </p:tgtEl>
                                      </p:cBhvr>
                                    </p:animEffect>
                                    <p:anim calcmode="lin" valueType="num">
                                      <p:cBhvr>
                                        <p:cTn id="52" dur="250" fill="hold"/>
                                        <p:tgtEl>
                                          <p:spTgt spid="34"/>
                                        </p:tgtEl>
                                        <p:attrNameLst>
                                          <p:attrName>ppt_x</p:attrName>
                                        </p:attrNameLst>
                                      </p:cBhvr>
                                      <p:tavLst>
                                        <p:tav tm="0">
                                          <p:val>
                                            <p:strVal val="#ppt_x"/>
                                          </p:val>
                                        </p:tav>
                                        <p:tav tm="100000">
                                          <p:val>
                                            <p:strVal val="#ppt_x"/>
                                          </p:val>
                                        </p:tav>
                                      </p:tavLst>
                                    </p:anim>
                                    <p:anim calcmode="lin" valueType="num">
                                      <p:cBhvr>
                                        <p:cTn id="53" dur="25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p:cBhvr>
                                        <p:cTn id="57" dur="250"/>
                                        <p:tgtEl>
                                          <p:spTgt spid="35"/>
                                        </p:tgtEl>
                                      </p:cBhvr>
                                    </p:animEffect>
                                    <p:anim calcmode="lin" valueType="num">
                                      <p:cBhvr>
                                        <p:cTn id="58" dur="250" fill="hold"/>
                                        <p:tgtEl>
                                          <p:spTgt spid="35"/>
                                        </p:tgtEl>
                                        <p:attrNameLst>
                                          <p:attrName>ppt_x</p:attrName>
                                        </p:attrNameLst>
                                      </p:cBhvr>
                                      <p:tavLst>
                                        <p:tav tm="0">
                                          <p:val>
                                            <p:strVal val="#ppt_x"/>
                                          </p:val>
                                        </p:tav>
                                        <p:tav tm="100000">
                                          <p:val>
                                            <p:strVal val="#ppt_x"/>
                                          </p:val>
                                        </p:tav>
                                      </p:tavLst>
                                    </p:anim>
                                    <p:anim calcmode="lin" valueType="num">
                                      <p:cBhvr>
                                        <p:cTn id="59" dur="25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p:cBhvr>
                                        <p:cTn id="63" dur="250"/>
                                        <p:tgtEl>
                                          <p:spTgt spid="36"/>
                                        </p:tgtEl>
                                      </p:cBhvr>
                                    </p:animEffect>
                                    <p:anim calcmode="lin" valueType="num">
                                      <p:cBhvr>
                                        <p:cTn id="64" dur="250" fill="hold"/>
                                        <p:tgtEl>
                                          <p:spTgt spid="36"/>
                                        </p:tgtEl>
                                        <p:attrNameLst>
                                          <p:attrName>ppt_x</p:attrName>
                                        </p:attrNameLst>
                                      </p:cBhvr>
                                      <p:tavLst>
                                        <p:tav tm="0">
                                          <p:val>
                                            <p:strVal val="#ppt_x"/>
                                          </p:val>
                                        </p:tav>
                                        <p:tav tm="100000">
                                          <p:val>
                                            <p:strVal val="#ppt_x"/>
                                          </p:val>
                                        </p:tav>
                                      </p:tavLst>
                                    </p:anim>
                                    <p:anim calcmode="lin" valueType="num">
                                      <p:cBhvr>
                                        <p:cTn id="65"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bldLvl="0" autoUpdateAnimBg="0"/>
      <p:bldP spid="35" grpId="0" bldLvl="0" autoUpdateAnimBg="0"/>
      <p:bldP spid="36" grpId="0" bldLvl="0" autoUpdateAnimBg="0"/>
      <p:bldP spid="11"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4664575" y="957664"/>
            <a:ext cx="1669332" cy="1667840"/>
            <a:chOff x="523649" y="2000605"/>
            <a:chExt cx="2671496" cy="2671496"/>
          </a:xfrm>
        </p:grpSpPr>
        <p:sp>
          <p:nvSpPr>
            <p:cNvPr id="68" name="Rectangle 10"/>
            <p:cNvSpPr/>
            <p:nvPr/>
          </p:nvSpPr>
          <p:spPr bwMode="auto">
            <a:xfrm>
              <a:off x="523649" y="2000605"/>
              <a:ext cx="2671496" cy="2671496"/>
            </a:xfrm>
            <a:prstGeom prst="rect">
              <a:avLst/>
            </a:prstGeom>
            <a:solidFill>
              <a:schemeClr val="bg2"/>
            </a:solidFill>
            <a:ln w="25400" cap="flat" cmpd="sng" algn="ctr">
              <a:noFill/>
              <a:prstDash val="solid"/>
              <a:headEnd type="none" w="med" len="med"/>
              <a:tailEnd type="none" w="med" len="med"/>
            </a:ln>
            <a:effectLst/>
          </p:spPr>
          <p:txBody>
            <a:bodyPr lIns="86001" tIns="86005" rIns="86001" bIns="86005" anchor="b"/>
            <a:lstStyle/>
            <a:p>
              <a:pPr defTabSz="812800" fontAlgn="base">
                <a:spcBef>
                  <a:spcPct val="0"/>
                </a:spcBef>
                <a:spcAft>
                  <a:spcPct val="0"/>
                </a:spcAft>
                <a:defRPr/>
              </a:pPr>
              <a:r>
                <a:rPr lang="zh-CN" altLang="en-US" sz="1785" kern="0" dirty="0">
                  <a:gradFill>
                    <a:gsLst>
                      <a:gs pos="0">
                        <a:srgbClr val="FFFFFF"/>
                      </a:gs>
                      <a:gs pos="100000">
                        <a:srgbClr val="FFFFFF"/>
                      </a:gs>
                    </a:gsLst>
                    <a:lin ang="5400000" scaled="0"/>
                  </a:gradFill>
                  <a:latin typeface="微软雅黑" panose="020B0503020204020204" charset="-122"/>
                  <a:ea typeface="微软雅黑" panose="020B0503020204020204" charset="-122"/>
                </a:rPr>
                <a:t>单击填加文字</a:t>
              </a:r>
              <a:endParaRPr lang="en-US" sz="1785" kern="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pic>
          <p:nvPicPr>
            <p:cNvPr id="35854" name="Picture 7" descr="\\MAGNUM\Projects\Microsoft\Cloud Power FY12\Design\Icons\PNGs\Metering.png"/>
            <p:cNvPicPr>
              <a:picLocks noChangeAspect="1" noChangeArrowheads="1"/>
            </p:cNvPicPr>
            <p:nvPr/>
          </p:nvPicPr>
          <p:blipFill>
            <a:blip r:embed="rId3" cstate="email"/>
            <a:srcRect/>
            <a:stretch>
              <a:fillRect/>
            </a:stretch>
          </p:blipFill>
          <p:spPr bwMode="auto">
            <a:xfrm>
              <a:off x="939380" y="2323940"/>
              <a:ext cx="1840034" cy="18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p:nvPr/>
        </p:nvGrpSpPr>
        <p:grpSpPr bwMode="auto">
          <a:xfrm>
            <a:off x="6424990" y="957664"/>
            <a:ext cx="1669332" cy="1667840"/>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w="25400" cap="flat" cmpd="sng" algn="ctr">
              <a:noFill/>
              <a:prstDash val="solid"/>
              <a:headEnd type="none" w="med" len="med"/>
              <a:tailEnd type="none" w="med" len="med"/>
            </a:ln>
            <a:effectLst/>
          </p:spPr>
          <p:txBody>
            <a:bodyPr lIns="86001" tIns="86005" rIns="86001" bIns="86005" anchor="b"/>
            <a:lstStyle/>
            <a:p>
              <a:pPr defTabSz="812800" fontAlgn="base">
                <a:spcBef>
                  <a:spcPct val="0"/>
                </a:spcBef>
                <a:spcAft>
                  <a:spcPct val="0"/>
                </a:spcAft>
                <a:defRPr/>
              </a:pPr>
              <a:r>
                <a:rPr lang="zh-CN" altLang="en-US" sz="1785" kern="0" dirty="0">
                  <a:gradFill>
                    <a:gsLst>
                      <a:gs pos="0">
                        <a:srgbClr val="FFFFFF"/>
                      </a:gs>
                      <a:gs pos="100000">
                        <a:srgbClr val="FFFFFF"/>
                      </a:gs>
                    </a:gsLst>
                    <a:lin ang="5400000" scaled="0"/>
                  </a:gradFill>
                  <a:latin typeface="微软雅黑" panose="020B0503020204020204" charset="-122"/>
                  <a:ea typeface="微软雅黑" panose="020B0503020204020204" charset="-122"/>
                </a:rPr>
                <a:t>单击填加文字</a:t>
              </a:r>
              <a:endParaRPr lang="en-US" altLang="zh-CN" sz="1785" kern="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pic>
          <p:nvPicPr>
            <p:cNvPr id="35852" name="Picture 5" descr="\\MAGNUM\Projects\Microsoft\Cloud Power FY12\Design\Icons\PNGs\Self_Service.png"/>
            <p:cNvPicPr>
              <a:picLocks noChangeAspect="1" noChangeArrowheads="1"/>
            </p:cNvPicPr>
            <p:nvPr/>
          </p:nvPicPr>
          <p:blipFill>
            <a:blip r:embed="rId4" cstate="email"/>
            <a:srcRect/>
            <a:stretch>
              <a:fillRect/>
            </a:stretch>
          </p:blipFill>
          <p:spPr bwMode="auto">
            <a:xfrm>
              <a:off x="3860105" y="2424205"/>
              <a:ext cx="1641038" cy="165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p:nvPr/>
        </p:nvGrpSpPr>
        <p:grpSpPr bwMode="auto">
          <a:xfrm>
            <a:off x="6424990" y="2721066"/>
            <a:ext cx="1669332" cy="1669332"/>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w="25400" cap="flat" cmpd="sng" algn="ctr">
              <a:noFill/>
              <a:prstDash val="solid"/>
              <a:headEnd type="none" w="med" len="med"/>
              <a:tailEnd type="none" w="med" len="med"/>
            </a:ln>
            <a:effectLst/>
          </p:spPr>
          <p:txBody>
            <a:bodyPr lIns="86001" tIns="86005" rIns="86001" bIns="86005" anchor="b"/>
            <a:lstStyle/>
            <a:p>
              <a:pPr defTabSz="812800" fontAlgn="base">
                <a:spcBef>
                  <a:spcPct val="0"/>
                </a:spcBef>
                <a:spcAft>
                  <a:spcPct val="0"/>
                </a:spcAft>
                <a:defRPr/>
              </a:pPr>
              <a:r>
                <a:rPr lang="zh-CN" altLang="en-US" sz="1785" kern="0" dirty="0">
                  <a:gradFill>
                    <a:gsLst>
                      <a:gs pos="0">
                        <a:srgbClr val="FFFFFF"/>
                      </a:gs>
                      <a:gs pos="100000">
                        <a:srgbClr val="FFFFFF"/>
                      </a:gs>
                    </a:gsLst>
                    <a:lin ang="5400000" scaled="0"/>
                  </a:gradFill>
                  <a:latin typeface="微软雅黑" panose="020B0503020204020204" charset="-122"/>
                  <a:ea typeface="微软雅黑" panose="020B0503020204020204" charset="-122"/>
                </a:rPr>
                <a:t>单击填加文字</a:t>
              </a:r>
              <a:endParaRPr lang="en-US" altLang="zh-CN" sz="1785" kern="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pic>
          <p:nvPicPr>
            <p:cNvPr id="35850" name="Picture 4" descr="\\MAGNUM\Projects\Microsoft\Cloud Power FY12\Design\Icons\PNGs\Scalable_Elastic_4.png"/>
            <p:cNvPicPr>
              <a:picLocks noChangeAspect="1" noChangeArrowheads="1"/>
            </p:cNvPicPr>
            <p:nvPr/>
          </p:nvPicPr>
          <p:blipFill>
            <a:blip r:embed="rId5" cstate="email"/>
            <a:srcRect/>
            <a:stretch>
              <a:fillRect/>
            </a:stretch>
          </p:blipFill>
          <p:spPr bwMode="auto">
            <a:xfrm>
              <a:off x="9396077" y="2316898"/>
              <a:ext cx="1854004" cy="186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
          <p:cNvGrpSpPr/>
          <p:nvPr/>
        </p:nvGrpSpPr>
        <p:grpSpPr bwMode="auto">
          <a:xfrm>
            <a:off x="4664575" y="2721066"/>
            <a:ext cx="1669332" cy="1669332"/>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w="25400" cap="flat" cmpd="sng" algn="ctr">
              <a:noFill/>
              <a:prstDash val="solid"/>
              <a:headEnd type="none" w="med" len="med"/>
              <a:tailEnd type="none" w="med" len="med"/>
            </a:ln>
            <a:effectLst/>
          </p:spPr>
          <p:txBody>
            <a:bodyPr lIns="86001" tIns="86005" rIns="86001" bIns="86005" anchor="b"/>
            <a:lstStyle/>
            <a:p>
              <a:pPr defTabSz="812800" fontAlgn="base">
                <a:spcBef>
                  <a:spcPct val="0"/>
                </a:spcBef>
                <a:spcAft>
                  <a:spcPct val="0"/>
                </a:spcAft>
                <a:defRPr/>
              </a:pPr>
              <a:r>
                <a:rPr lang="zh-CN" altLang="en-US" sz="1785" kern="0" dirty="0">
                  <a:gradFill>
                    <a:gsLst>
                      <a:gs pos="0">
                        <a:srgbClr val="FFFFFF"/>
                      </a:gs>
                      <a:gs pos="100000">
                        <a:srgbClr val="FFFFFF"/>
                      </a:gs>
                    </a:gsLst>
                    <a:lin ang="5400000" scaled="0"/>
                  </a:gradFill>
                  <a:latin typeface="微软雅黑" panose="020B0503020204020204" charset="-122"/>
                  <a:ea typeface="微软雅黑" panose="020B0503020204020204" charset="-122"/>
                </a:rPr>
                <a:t>单击填加文字</a:t>
              </a:r>
              <a:endParaRPr lang="en-US" altLang="zh-CN" sz="1785" kern="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35848" name="Freeform 73"/>
            <p:cNvSpPr>
              <a:spLocks noEditPoints="1"/>
            </p:cNvSpPr>
            <p:nvPr/>
          </p:nvSpPr>
          <p:spPr bwMode="black">
            <a:xfrm>
              <a:off x="7624859" y="3966887"/>
              <a:ext cx="934942" cy="902560"/>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77413" tIns="38707" rIns="77413" bIns="38707"/>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pic>
        <p:nvPicPr>
          <p:cNvPr id="79" name="Picture 2"/>
          <p:cNvPicPr>
            <a:picLocks noChangeAspect="1" noChangeArrowheads="1"/>
          </p:cNvPicPr>
          <p:nvPr/>
        </p:nvPicPr>
        <p:blipFill>
          <a:blip r:embed="rId6" cstate="email"/>
          <a:srcRect t="13971" b="3754"/>
          <a:stretch>
            <a:fillRect/>
          </a:stretch>
        </p:blipFill>
        <p:spPr bwMode="auto">
          <a:xfrm>
            <a:off x="1049680" y="957665"/>
            <a:ext cx="3495444" cy="343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16" name="组合 15"/>
          <p:cNvGrpSpPr/>
          <p:nvPr/>
        </p:nvGrpSpPr>
        <p:grpSpPr>
          <a:xfrm>
            <a:off x="331635" y="679277"/>
            <a:ext cx="8682581" cy="63818"/>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1" y="305046"/>
            <a:ext cx="603004" cy="332759"/>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22" name="五边形 21"/>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anim calcmode="lin" valueType="num">
                                      <p:cBhvr>
                                        <p:cTn id="25" dur="500" fill="hold"/>
                                        <p:tgtEl>
                                          <p:spTgt spid="79"/>
                                        </p:tgtEl>
                                        <p:attrNameLst>
                                          <p:attrName>ppt_x</p:attrName>
                                        </p:attrNameLst>
                                      </p:cBhvr>
                                      <p:tavLst>
                                        <p:tav tm="0">
                                          <p:val>
                                            <p:strVal val="#ppt_x"/>
                                          </p:val>
                                        </p:tav>
                                        <p:tav tm="100000">
                                          <p:val>
                                            <p:strVal val="#ppt_x"/>
                                          </p:val>
                                        </p:tav>
                                      </p:tavLst>
                                    </p:anim>
                                    <p:anim calcmode="lin" valueType="num">
                                      <p:cBhvr>
                                        <p:cTn id="26" dur="5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950"/>
                            </p:stCondLst>
                            <p:childTnLst>
                              <p:par>
                                <p:cTn id="28" presetID="2" presetClass="entr" presetSubtype="2"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800" fill="hold"/>
                                        <p:tgtEl>
                                          <p:spTgt spid="2"/>
                                        </p:tgtEl>
                                        <p:attrNameLst>
                                          <p:attrName>ppt_x</p:attrName>
                                        </p:attrNameLst>
                                      </p:cBhvr>
                                      <p:tavLst>
                                        <p:tav tm="0">
                                          <p:val>
                                            <p:strVal val="1+#ppt_w/2"/>
                                          </p:val>
                                        </p:tav>
                                        <p:tav tm="100000">
                                          <p:val>
                                            <p:strVal val="#ppt_x"/>
                                          </p:val>
                                        </p:tav>
                                      </p:tavLst>
                                    </p:anim>
                                    <p:anim calcmode="lin" valueType="num">
                                      <p:cBhvr additive="base">
                                        <p:cTn id="31" dur="8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2950"/>
                            </p:stCondLst>
                            <p:childTnLst>
                              <p:par>
                                <p:cTn id="33" presetID="2" presetClass="entr" presetSubtype="2" decel="10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800" fill="hold"/>
                                        <p:tgtEl>
                                          <p:spTgt spid="3"/>
                                        </p:tgtEl>
                                        <p:attrNameLst>
                                          <p:attrName>ppt_x</p:attrName>
                                        </p:attrNameLst>
                                      </p:cBhvr>
                                      <p:tavLst>
                                        <p:tav tm="0">
                                          <p:val>
                                            <p:strVal val="1+#ppt_w/2"/>
                                          </p:val>
                                        </p:tav>
                                        <p:tav tm="100000">
                                          <p:val>
                                            <p:strVal val="#ppt_x"/>
                                          </p:val>
                                        </p:tav>
                                      </p:tavLst>
                                    </p:anim>
                                    <p:anim calcmode="lin" valueType="num">
                                      <p:cBhvr additive="base">
                                        <p:cTn id="36" dur="8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3950"/>
                            </p:stCondLst>
                            <p:childTnLst>
                              <p:par>
                                <p:cTn id="38" presetID="2" presetClass="entr" presetSubtype="2" decel="10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800" fill="hold"/>
                                        <p:tgtEl>
                                          <p:spTgt spid="5"/>
                                        </p:tgtEl>
                                        <p:attrNameLst>
                                          <p:attrName>ppt_x</p:attrName>
                                        </p:attrNameLst>
                                      </p:cBhvr>
                                      <p:tavLst>
                                        <p:tav tm="0">
                                          <p:val>
                                            <p:strVal val="1+#ppt_w/2"/>
                                          </p:val>
                                        </p:tav>
                                        <p:tav tm="100000">
                                          <p:val>
                                            <p:strVal val="#ppt_x"/>
                                          </p:val>
                                        </p:tav>
                                      </p:tavLst>
                                    </p:anim>
                                    <p:anim calcmode="lin" valueType="num">
                                      <p:cBhvr additive="base">
                                        <p:cTn id="41" dur="800" fill="hold"/>
                                        <p:tgtEl>
                                          <p:spTgt spid="5"/>
                                        </p:tgtEl>
                                        <p:attrNameLst>
                                          <p:attrName>ppt_y</p:attrName>
                                        </p:attrNameLst>
                                      </p:cBhvr>
                                      <p:tavLst>
                                        <p:tav tm="0">
                                          <p:val>
                                            <p:strVal val="#ppt_y"/>
                                          </p:val>
                                        </p:tav>
                                        <p:tav tm="100000">
                                          <p:val>
                                            <p:strVal val="#ppt_y"/>
                                          </p:val>
                                        </p:tav>
                                      </p:tavLst>
                                    </p:anim>
                                  </p:childTnLst>
                                </p:cTn>
                              </p:par>
                            </p:childTnLst>
                          </p:cTn>
                        </p:par>
                        <p:par>
                          <p:cTn id="42" fill="hold">
                            <p:stCondLst>
                              <p:cond delay="4950"/>
                            </p:stCondLst>
                            <p:childTnLst>
                              <p:par>
                                <p:cTn id="43" presetID="2" presetClass="entr" presetSubtype="2"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800" fill="hold"/>
                                        <p:tgtEl>
                                          <p:spTgt spid="4"/>
                                        </p:tgtEl>
                                        <p:attrNameLst>
                                          <p:attrName>ppt_x</p:attrName>
                                        </p:attrNameLst>
                                      </p:cBhvr>
                                      <p:tavLst>
                                        <p:tav tm="0">
                                          <p:val>
                                            <p:strVal val="1+#ppt_w/2"/>
                                          </p:val>
                                        </p:tav>
                                        <p:tav tm="100000">
                                          <p:val>
                                            <p:strVal val="#ppt_x"/>
                                          </p:val>
                                        </p:tav>
                                      </p:tavLst>
                                    </p:anim>
                                    <p:anim calcmode="lin" valueType="num">
                                      <p:cBhvr additive="base">
                                        <p:cTn id="46"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9144000" cy="5158922"/>
          </a:xfrm>
          <a:prstGeom prst="rect">
            <a:avLst/>
          </a:prstGeom>
        </p:spPr>
      </p:pic>
      <p:pic>
        <p:nvPicPr>
          <p:cNvPr id="4" name="图片 3"/>
          <p:cNvPicPr>
            <a:picLocks noChangeAspect="1"/>
          </p:cNvPicPr>
          <p:nvPr/>
        </p:nvPicPr>
        <p:blipFill>
          <a:blip r:embed="rId4" cstate="email"/>
          <a:stretch>
            <a:fillRect/>
          </a:stretch>
        </p:blipFill>
        <p:spPr>
          <a:xfrm>
            <a:off x="435125" y="2461482"/>
            <a:ext cx="6698950" cy="2682018"/>
          </a:xfrm>
          <a:prstGeom prst="rect">
            <a:avLst/>
          </a:prstGeom>
        </p:spPr>
      </p:pic>
      <p:sp>
        <p:nvSpPr>
          <p:cNvPr id="6" name="文本框 5"/>
          <p:cNvSpPr txBox="1"/>
          <p:nvPr/>
        </p:nvSpPr>
        <p:spPr>
          <a:xfrm>
            <a:off x="4184601" y="1409700"/>
            <a:ext cx="4514762"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感谢观看 </a:t>
            </a:r>
            <a:r>
              <a:rPr kumimoji="0" lang="en-US" altLang="zh-CN" sz="3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THANK YOU</a:t>
            </a:r>
            <a:endParaRPr kumimoji="0" lang="zh-CN" altLang="en-US" sz="32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文本框 14"/>
          <p:cNvSpPr txBox="1"/>
          <p:nvPr/>
        </p:nvSpPr>
        <p:spPr>
          <a:xfrm>
            <a:off x="6321789" y="2256295"/>
            <a:ext cx="2395207" cy="646331"/>
          </a:xfrm>
          <a:prstGeom prst="rect">
            <a:avLst/>
          </a:prstGeom>
          <a:noFill/>
        </p:spPr>
        <p:txBody>
          <a:bodyPr wrap="none" rtlCol="0">
            <a:spAutoFit/>
          </a:bodyPr>
          <a:lstStyle/>
          <a:p>
            <a:pPr lvl="0">
              <a:defRPr/>
            </a:pPr>
            <a:r>
              <a:rPr lang="zh-CN" altLang="en-US" sz="1800">
                <a:solidFill>
                  <a:prstClr val="black"/>
                </a:solidFill>
              </a:rPr>
              <a:t>汇报人：</a:t>
            </a:r>
            <a:r>
              <a:rPr lang="en-US" altLang="zh-CN" sz="1800">
                <a:solidFill>
                  <a:prstClr val="black"/>
                </a:solidFill>
              </a:rPr>
              <a:t>xiazaii</a:t>
            </a:r>
          </a:p>
          <a:p>
            <a:pPr lvl="0">
              <a:defRPr/>
            </a:pPr>
            <a:r>
              <a:rPr lang="zh-CN" altLang="en-US" sz="1800">
                <a:solidFill>
                  <a:prstClr val="black"/>
                </a:solidFill>
              </a:rPr>
              <a:t>汇报时间：</a:t>
            </a:r>
            <a:r>
              <a:rPr lang="en-US" altLang="zh-CN" sz="1800">
                <a:solidFill>
                  <a:prstClr val="black"/>
                </a:solidFill>
              </a:rPr>
              <a:t>XX</a:t>
            </a:r>
            <a:r>
              <a:rPr lang="zh-CN" altLang="en-US" sz="1800">
                <a:solidFill>
                  <a:prstClr val="black"/>
                </a:solidFill>
              </a:rPr>
              <a:t>年 </a:t>
            </a:r>
            <a:r>
              <a:rPr lang="en-US" altLang="zh-CN" sz="1800">
                <a:solidFill>
                  <a:prstClr val="black"/>
                </a:solidFill>
              </a:rPr>
              <a:t>XX</a:t>
            </a:r>
            <a:r>
              <a:rPr lang="zh-CN" altLang="en-US" sz="1800">
                <a:solidFill>
                  <a:prstClr val="black"/>
                </a:solidFill>
              </a:rPr>
              <a:t>月</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474"/>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email"/>
          <a:stretch>
            <a:fillRect/>
          </a:stretch>
        </p:blipFill>
        <p:spPr>
          <a:xfrm>
            <a:off x="9431" y="1"/>
            <a:ext cx="9134569" cy="5145618"/>
          </a:xfrm>
          <a:prstGeom prst="rect">
            <a:avLst/>
          </a:prstGeom>
        </p:spPr>
      </p:pic>
      <p:sp>
        <p:nvSpPr>
          <p:cNvPr id="2" name="矩形 9"/>
          <p:cNvSpPr>
            <a:spLocks noChangeArrowheads="1"/>
          </p:cNvSpPr>
          <p:nvPr/>
        </p:nvSpPr>
        <p:spPr bwMode="auto">
          <a:xfrm>
            <a:off x="4613457" y="3561297"/>
            <a:ext cx="3352103" cy="610695"/>
          </a:xfrm>
          <a:prstGeom prst="rect">
            <a:avLst/>
          </a:prstGeom>
          <a:solidFill>
            <a:schemeClr val="accent4"/>
          </a:solidFill>
          <a:ln w="25400" cap="flat" cmpd="sng">
            <a:noFill/>
            <a:miter lim="800000"/>
          </a:ln>
        </p:spPr>
        <p:txBody>
          <a:bodyPr anchor="ctr"/>
          <a:lstStyle/>
          <a:p>
            <a:pPr algn="ctr" defTabSz="910590">
              <a:defRPr/>
            </a:pPr>
            <a:r>
              <a:rPr lang="zh-CN" altLang="en-US" sz="3760" dirty="0">
                <a:latin typeface="宋体" panose="02010600030101010101" pitchFamily="2" charset="-122"/>
                <a:ea typeface="微软雅黑" panose="020B0503020204020204" charset="-122"/>
                <a:sym typeface="宋体" panose="02010600030101010101" pitchFamily="2" charset="-122"/>
              </a:rPr>
              <a:t>单击添加标题</a:t>
            </a:r>
          </a:p>
        </p:txBody>
      </p:sp>
      <p:sp>
        <p:nvSpPr>
          <p:cNvPr id="3" name="椭圆 7"/>
          <p:cNvSpPr>
            <a:spLocks noChangeArrowheads="1"/>
          </p:cNvSpPr>
          <p:nvPr/>
        </p:nvSpPr>
        <p:spPr bwMode="auto">
          <a:xfrm>
            <a:off x="4995701" y="852738"/>
            <a:ext cx="2589108" cy="2589108"/>
          </a:xfrm>
          <a:prstGeom prst="ellipse">
            <a:avLst/>
          </a:prstGeom>
          <a:solidFill>
            <a:srgbClr val="00B0F0"/>
          </a:solidFill>
          <a:ln w="76200">
            <a:solidFill>
              <a:srgbClr val="F6F6F6"/>
            </a:solidFill>
            <a:round/>
          </a:ln>
        </p:spPr>
        <p:txBody>
          <a:bodyPr anchor="ctr"/>
          <a:lstStyle/>
          <a:p>
            <a:pPr algn="ctr" defTabSz="909320" fontAlgn="base">
              <a:spcBef>
                <a:spcPct val="0"/>
              </a:spcBef>
              <a:spcAft>
                <a:spcPct val="0"/>
              </a:spcAft>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4" name="椭圆 6"/>
          <p:cNvSpPr>
            <a:spLocks noChangeArrowheads="1"/>
          </p:cNvSpPr>
          <p:nvPr/>
        </p:nvSpPr>
        <p:spPr bwMode="auto">
          <a:xfrm>
            <a:off x="5203247" y="1058791"/>
            <a:ext cx="2174014" cy="2175508"/>
          </a:xfrm>
          <a:prstGeom prst="ellipse">
            <a:avLst/>
          </a:prstGeom>
          <a:solidFill>
            <a:srgbClr val="00B0F0"/>
          </a:solidFill>
          <a:ln w="76200">
            <a:solidFill>
              <a:srgbClr val="F6F6F6"/>
            </a:solidFill>
            <a:round/>
          </a:ln>
        </p:spPr>
        <p:txBody>
          <a:bodyPr anchor="ctr"/>
          <a:lstStyle/>
          <a:p>
            <a:pPr algn="ctr" defTabSz="909320" fontAlgn="base">
              <a:spcBef>
                <a:spcPct val="0"/>
              </a:spcBef>
              <a:spcAft>
                <a:spcPct val="0"/>
              </a:spcAft>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5" name="椭圆 5"/>
          <p:cNvSpPr>
            <a:spLocks noChangeArrowheads="1"/>
          </p:cNvSpPr>
          <p:nvPr/>
        </p:nvSpPr>
        <p:spPr bwMode="auto">
          <a:xfrm>
            <a:off x="5376452" y="1231995"/>
            <a:ext cx="1827605" cy="1829099"/>
          </a:xfrm>
          <a:prstGeom prst="ellipse">
            <a:avLst/>
          </a:prstGeom>
          <a:solidFill>
            <a:srgbClr val="00B0F0"/>
          </a:solidFill>
          <a:ln w="76200">
            <a:solidFill>
              <a:srgbClr val="F6F6F6"/>
            </a:solidFill>
            <a:round/>
          </a:ln>
        </p:spPr>
        <p:txBody>
          <a:bodyPr anchor="ctr"/>
          <a:lstStyle/>
          <a:p>
            <a:pPr algn="ctr" defTabSz="909320" fontAlgn="base">
              <a:spcBef>
                <a:spcPct val="0"/>
              </a:spcBef>
              <a:spcAft>
                <a:spcPct val="0"/>
              </a:spcAft>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6" name="椭圆 4"/>
          <p:cNvSpPr>
            <a:spLocks noChangeArrowheads="1"/>
          </p:cNvSpPr>
          <p:nvPr/>
        </p:nvSpPr>
        <p:spPr bwMode="auto">
          <a:xfrm>
            <a:off x="5579519" y="1435062"/>
            <a:ext cx="1421471" cy="1422965"/>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anchor="ctr"/>
          <a:lstStyle/>
          <a:p>
            <a:pPr algn="ctr" defTabSz="910590">
              <a:defRPr/>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7" name="椭圆 3"/>
          <p:cNvSpPr>
            <a:spLocks noChangeArrowheads="1"/>
          </p:cNvSpPr>
          <p:nvPr/>
        </p:nvSpPr>
        <p:spPr bwMode="auto">
          <a:xfrm>
            <a:off x="5782586" y="1638130"/>
            <a:ext cx="1015336" cy="1016830"/>
          </a:xfrm>
          <a:prstGeom prst="ellipse">
            <a:avLst/>
          </a:prstGeom>
          <a:solidFill>
            <a:schemeClr val="accent4">
              <a:lumMod val="60000"/>
              <a:lumOff val="40000"/>
            </a:schemeClr>
          </a:solidFill>
          <a:ln w="76200" cap="flat" cmpd="sng">
            <a:solidFill>
              <a:srgbClr val="F6F6F6"/>
            </a:solidFill>
            <a:round/>
          </a:ln>
        </p:spPr>
        <p:txBody>
          <a:bodyPr anchor="ctr"/>
          <a:lstStyle/>
          <a:p>
            <a:pPr algn="ctr" defTabSz="910590">
              <a:defRPr/>
            </a:pPr>
            <a:r>
              <a:rPr lang="en-US" altLang="zh-CN" sz="7525" b="1" dirty="0">
                <a:solidFill>
                  <a:srgbClr val="F8F8F8"/>
                </a:solidFill>
                <a:latin typeface="Arial" panose="020B0604020202020204"/>
                <a:ea typeface="微软雅黑" panose="020B0503020204020204" charset="-122"/>
                <a:sym typeface="Arial" panose="020B0604020202020204" pitchFamily="34" charset="0"/>
              </a:rPr>
              <a:t>1</a:t>
            </a:r>
            <a:endParaRPr lang="zh-CN" altLang="en-US" sz="7525" b="1" dirty="0">
              <a:solidFill>
                <a:srgbClr val="F8F8F8"/>
              </a:solidFill>
              <a:latin typeface="Arial" panose="020B0604020202020204"/>
              <a:ea typeface="微软雅黑" panose="020B0503020204020204" charset="-122"/>
              <a:sym typeface="Arial" panose="020B0604020202020204" pitchFamily="34" charset="0"/>
            </a:endParaRPr>
          </a:p>
        </p:txBody>
      </p:sp>
      <p:sp>
        <p:nvSpPr>
          <p:cNvPr id="8" name="矩形 20"/>
          <p:cNvSpPr>
            <a:spLocks noChangeArrowheads="1"/>
          </p:cNvSpPr>
          <p:nvPr/>
        </p:nvSpPr>
        <p:spPr bwMode="auto">
          <a:xfrm>
            <a:off x="4613457" y="4171992"/>
            <a:ext cx="3352103" cy="439672"/>
          </a:xfrm>
          <a:prstGeom prst="rect">
            <a:avLst/>
          </a:prstGeom>
          <a:noFill/>
          <a:ln>
            <a:noFill/>
          </a:ln>
        </p:spPr>
        <p:txBody>
          <a:bodyPr>
            <a:spAutoFit/>
          </a:bodyPr>
          <a:lstStyle/>
          <a:p>
            <a:pPr algn="ctr" defTabSz="910590">
              <a:defRPr/>
            </a:pPr>
            <a:r>
              <a:rPr lang="en-US" altLang="zh-CN" sz="2255" dirty="0">
                <a:solidFill>
                  <a:srgbClr val="00B0F0"/>
                </a:solidFill>
                <a:latin typeface="微软雅黑" panose="020B0503020204020204" charset="-122"/>
                <a:ea typeface="微软雅黑" panose="020B0503020204020204" charset="-122"/>
                <a:sym typeface="微软雅黑" panose="020B0503020204020204" charset="-122"/>
              </a:rPr>
              <a:t>BUSINESS PROFILE</a:t>
            </a:r>
            <a:endParaRPr lang="zh-CN" altLang="en-US" sz="2255" dirty="0">
              <a:solidFill>
                <a:srgbClr val="00B0F0"/>
              </a:solidFill>
              <a:latin typeface="微软雅黑" panose="020B0503020204020204" charset="-122"/>
              <a:ea typeface="微软雅黑" panose="020B0503020204020204" charset="-122"/>
              <a:sym typeface="微软雅黑" panose="020B0503020204020204" charset="-122"/>
            </a:endParaRPr>
          </a:p>
        </p:txBody>
      </p:sp>
      <p:grpSp>
        <p:nvGrpSpPr>
          <p:cNvPr id="77" name="组合 76"/>
          <p:cNvGrpSpPr/>
          <p:nvPr/>
        </p:nvGrpSpPr>
        <p:grpSpPr>
          <a:xfrm>
            <a:off x="453346" y="382355"/>
            <a:ext cx="617169" cy="617169"/>
            <a:chOff x="6157069" y="4376643"/>
            <a:chExt cx="656171" cy="656171"/>
          </a:xfrm>
        </p:grpSpPr>
        <p:grpSp>
          <p:nvGrpSpPr>
            <p:cNvPr id="78" name="组合 77"/>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81" name="椭圆 80"/>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79"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10590">
                <a:defRPr/>
              </a:pPr>
              <a:endParaRPr lang="en-US" sz="1785" kern="0" dirty="0">
                <a:solidFill>
                  <a:sysClr val="windowText" lastClr="000000"/>
                </a:solidFill>
                <a:latin typeface="微软雅黑" panose="020B0503020204020204" charset="-122"/>
                <a:ea typeface="微软雅黑" panose="020B0503020204020204" charset="-122"/>
              </a:endParaRPr>
            </a:p>
          </p:txBody>
        </p:sp>
      </p:grpSp>
      <p:grpSp>
        <p:nvGrpSpPr>
          <p:cNvPr id="37" name="组合 36"/>
          <p:cNvGrpSpPr/>
          <p:nvPr/>
        </p:nvGrpSpPr>
        <p:grpSpPr>
          <a:xfrm>
            <a:off x="-1" y="31916"/>
            <a:ext cx="5330517" cy="5079669"/>
            <a:chOff x="175369" y="80153"/>
            <a:chExt cx="5492006" cy="5230924"/>
          </a:xfrm>
        </p:grpSpPr>
        <p:sp>
          <p:nvSpPr>
            <p:cNvPr id="38"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dirty="0">
                <a:solidFill>
                  <a:prstClr val="black"/>
                </a:solidFill>
                <a:latin typeface="Arial" panose="020B0604020202020204" pitchFamily="34" charset="0"/>
                <a:ea typeface="宋体" panose="02010600030101010101" pitchFamily="2" charset="-122"/>
              </a:endParaRPr>
            </a:p>
          </p:txBody>
        </p:sp>
        <p:sp>
          <p:nvSpPr>
            <p:cNvPr id="39"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40" name="组合 39"/>
          <p:cNvGrpSpPr/>
          <p:nvPr/>
        </p:nvGrpSpPr>
        <p:grpSpPr>
          <a:xfrm>
            <a:off x="0" y="31917"/>
            <a:ext cx="5065499" cy="5079668"/>
            <a:chOff x="117866" y="80153"/>
            <a:chExt cx="5267744" cy="5237586"/>
          </a:xfrm>
        </p:grpSpPr>
        <p:sp>
          <p:nvSpPr>
            <p:cNvPr id="41"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7"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8"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 calcmode="lin" valueType="num">
                                      <p:cBhvr>
                                        <p:cTn id="16" dur="500" fill="hold"/>
                                        <p:tgtEl>
                                          <p:spTgt spid="77"/>
                                        </p:tgtEl>
                                        <p:attrNameLst>
                                          <p:attrName>style.rotation</p:attrName>
                                        </p:attrNameLst>
                                      </p:cBhvr>
                                      <p:tavLst>
                                        <p:tav tm="0">
                                          <p:val>
                                            <p:fltVal val="90"/>
                                          </p:val>
                                        </p:tav>
                                        <p:tav tm="100000">
                                          <p:val>
                                            <p:fltVal val="0"/>
                                          </p:val>
                                        </p:tav>
                                      </p:tavLst>
                                    </p:anim>
                                    <p:animEffect transition="in" filter="fade">
                                      <p:cBhvr>
                                        <p:cTn id="17" dur="500"/>
                                        <p:tgtEl>
                                          <p:spTgt spid="77"/>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par>
                                <p:cTn id="31" presetID="21" presetClass="entr" presetSubtype="1" fill="hold" grpId="0" nodeType="withEffect">
                                  <p:stCondLst>
                                    <p:cond delay="200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50"/>
                                  </p:stCondLst>
                                  <p:childTnLst>
                                    <p:set>
                                      <p:cBhvr>
                                        <p:cTn id="41" dur="1" fill="hold">
                                          <p:stCondLst>
                                            <p:cond delay="0"/>
                                          </p:stCondLst>
                                        </p:cTn>
                                        <p:tgtEl>
                                          <p:spTgt spid="8"/>
                                        </p:tgtEl>
                                        <p:attrNameLst>
                                          <p:attrName>style.visibility</p:attrName>
                                        </p:attrNameLst>
                                      </p:cBhvr>
                                      <p:to>
                                        <p:strVal val="visible"/>
                                      </p:to>
                                    </p:set>
                                    <p:animEffect>
                                      <p:cBhvr>
                                        <p:cTn id="42" dur="750"/>
                                        <p:tgtEl>
                                          <p:spTgt spid="8"/>
                                        </p:tgtEl>
                                      </p:cBhvr>
                                    </p:animEffect>
                                    <p:anim calcmode="lin" valueType="num">
                                      <p:cBhvr>
                                        <p:cTn id="43" dur="750" fill="hold"/>
                                        <p:tgtEl>
                                          <p:spTgt spid="8"/>
                                        </p:tgtEl>
                                        <p:attrNameLst>
                                          <p:attrName>ppt_x</p:attrName>
                                        </p:attrNameLst>
                                      </p:cBhvr>
                                      <p:tavLst>
                                        <p:tav tm="0">
                                          <p:val>
                                            <p:strVal val="#ppt_x"/>
                                          </p:val>
                                        </p:tav>
                                        <p:tav tm="100000">
                                          <p:val>
                                            <p:strVal val="#ppt_x"/>
                                          </p:val>
                                        </p:tav>
                                      </p:tavLst>
                                    </p:anim>
                                    <p:anim calcmode="lin" valueType="num">
                                      <p:cBhvr>
                                        <p:cTn id="4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P spid="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285372" y="4196243"/>
            <a:ext cx="889650" cy="59807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3669" tIns="31834" rIns="63669" bIns="31834"/>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42" name="Freeform 8"/>
          <p:cNvSpPr/>
          <p:nvPr/>
        </p:nvSpPr>
        <p:spPr bwMode="auto">
          <a:xfrm>
            <a:off x="1395720" y="938583"/>
            <a:ext cx="2704490" cy="3162678"/>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3669" tIns="31834" rIns="63669" bIns="31834"/>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45" name="Freeform 9"/>
          <p:cNvSpPr/>
          <p:nvPr/>
        </p:nvSpPr>
        <p:spPr bwMode="auto">
          <a:xfrm>
            <a:off x="2083227" y="938585"/>
            <a:ext cx="1850383" cy="1142383"/>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3669" tIns="31834" rIns="63669" bIns="31834"/>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48" name="Freeform 10"/>
          <p:cNvSpPr/>
          <p:nvPr/>
        </p:nvSpPr>
        <p:spPr bwMode="auto">
          <a:xfrm>
            <a:off x="3058399" y="1586042"/>
            <a:ext cx="1041811" cy="165047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3669" tIns="31834" rIns="63669" bIns="31834"/>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51" name="Freeform 11"/>
          <p:cNvSpPr/>
          <p:nvPr/>
        </p:nvSpPr>
        <p:spPr bwMode="auto">
          <a:xfrm>
            <a:off x="1382391" y="1111970"/>
            <a:ext cx="1142884" cy="1683397"/>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st="50800" dir="13500000">
              <a:prstClr val="black">
                <a:alpha val="50000"/>
              </a:prstClr>
            </a:innerShdw>
          </a:effectLst>
        </p:spPr>
        <p:txBody>
          <a:bodyPr lIns="63669" tIns="31834" rIns="63669" bIns="31834"/>
          <a:lstStyle/>
          <a:p>
            <a:pPr defTabSz="848995">
              <a:defRPr/>
            </a:pPr>
            <a:endParaRPr lang="zh-CN" altLang="en-US" sz="1315">
              <a:solidFill>
                <a:prstClr val="black"/>
              </a:solidFill>
              <a:latin typeface="Arial" panose="020B0604020202020204"/>
              <a:ea typeface="微软雅黑" panose="020B0503020204020204" charset="-122"/>
            </a:endParaRPr>
          </a:p>
        </p:txBody>
      </p:sp>
      <p:grpSp>
        <p:nvGrpSpPr>
          <p:cNvPr id="56" name="组合 41"/>
          <p:cNvGrpSpPr/>
          <p:nvPr/>
        </p:nvGrpSpPr>
        <p:grpSpPr bwMode="auto">
          <a:xfrm>
            <a:off x="1479275" y="1575899"/>
            <a:ext cx="806790" cy="1059911"/>
            <a:chOff x="1681435" y="1637023"/>
            <a:chExt cx="1152128" cy="1534657"/>
          </a:xfrm>
        </p:grpSpPr>
        <p:sp>
          <p:nvSpPr>
            <p:cNvPr id="59" name="TextBox 58"/>
            <p:cNvSpPr txBox="1"/>
            <p:nvPr/>
          </p:nvSpPr>
          <p:spPr>
            <a:xfrm>
              <a:off x="2007772" y="1637023"/>
              <a:ext cx="540699" cy="678662"/>
            </a:xfrm>
            <a:prstGeom prst="rect">
              <a:avLst/>
            </a:prstGeom>
            <a:noFill/>
          </p:spPr>
          <p:txBody>
            <a:bodyPr wrap="none">
              <a:spAutoFit/>
            </a:bodyPr>
            <a:lstStyle/>
            <a:p>
              <a:pPr defTabSz="848995">
                <a:defRPr/>
              </a:pPr>
              <a:r>
                <a:rPr lang="en-US" altLang="zh-CN" sz="2445" b="1" dirty="0">
                  <a:solidFill>
                    <a:srgbClr val="F8F8F8"/>
                  </a:solidFill>
                  <a:latin typeface="微软雅黑" panose="020B0503020204020204" charset="-122"/>
                  <a:ea typeface="微软雅黑" panose="020B0503020204020204" charset="-122"/>
                </a:rPr>
                <a:t>1</a:t>
              </a:r>
              <a:endParaRPr lang="zh-CN" altLang="en-US" sz="2445" b="1" dirty="0">
                <a:solidFill>
                  <a:srgbClr val="F8F8F8"/>
                </a:solidFill>
                <a:latin typeface="微软雅黑" panose="020B0503020204020204" charset="-122"/>
                <a:ea typeface="微软雅黑" panose="020B0503020204020204" charset="-122"/>
              </a:endParaRPr>
            </a:p>
          </p:txBody>
        </p:sp>
        <p:sp>
          <p:nvSpPr>
            <p:cNvPr id="62" name="TextBox 61"/>
            <p:cNvSpPr txBox="1"/>
            <p:nvPr/>
          </p:nvSpPr>
          <p:spPr>
            <a:xfrm>
              <a:off x="1681435" y="2157585"/>
              <a:ext cx="1152128" cy="1014095"/>
            </a:xfrm>
            <a:prstGeom prst="rect">
              <a:avLst/>
            </a:prstGeom>
            <a:noFill/>
          </p:spPr>
          <p:txBody>
            <a:bodyPr>
              <a:spAutoFit/>
            </a:bodyPr>
            <a:lstStyle/>
            <a:p>
              <a:pPr algn="ctr" defTabSz="848995">
                <a:defRPr/>
              </a:pPr>
              <a:r>
                <a:rPr lang="zh-CN" altLang="en-US" sz="1315" dirty="0">
                  <a:solidFill>
                    <a:srgbClr val="F8F8F8"/>
                  </a:solidFill>
                  <a:latin typeface="微软雅黑" panose="020B0503020204020204" charset="-122"/>
                  <a:ea typeface="微软雅黑" panose="020B0503020204020204" charset="-122"/>
                </a:rPr>
                <a:t>请输入您的文字</a:t>
              </a:r>
            </a:p>
          </p:txBody>
        </p:sp>
      </p:grpSp>
      <p:grpSp>
        <p:nvGrpSpPr>
          <p:cNvPr id="65" name="组合 44"/>
          <p:cNvGrpSpPr/>
          <p:nvPr/>
        </p:nvGrpSpPr>
        <p:grpSpPr bwMode="auto">
          <a:xfrm>
            <a:off x="2626060" y="1011527"/>
            <a:ext cx="805397" cy="843574"/>
            <a:chOff x="3362324" y="871906"/>
            <a:chExt cx="1152128" cy="1221464"/>
          </a:xfrm>
        </p:grpSpPr>
        <p:sp>
          <p:nvSpPr>
            <p:cNvPr id="71" name="TextBox 70"/>
            <p:cNvSpPr txBox="1"/>
            <p:nvPr/>
          </p:nvSpPr>
          <p:spPr>
            <a:xfrm>
              <a:off x="3615473" y="871906"/>
              <a:ext cx="498063" cy="594756"/>
            </a:xfrm>
            <a:prstGeom prst="rect">
              <a:avLst/>
            </a:prstGeom>
            <a:noFill/>
          </p:spPr>
          <p:txBody>
            <a:bodyPr wrap="none">
              <a:spAutoFit/>
            </a:bodyPr>
            <a:lstStyle/>
            <a:p>
              <a:pPr defTabSz="848995">
                <a:defRPr/>
              </a:pPr>
              <a:r>
                <a:rPr lang="en-US" altLang="zh-CN" sz="2070" b="1" dirty="0">
                  <a:solidFill>
                    <a:srgbClr val="F8F8F8"/>
                  </a:solidFill>
                  <a:latin typeface="微软雅黑" panose="020B0503020204020204" charset="-122"/>
                  <a:ea typeface="微软雅黑" panose="020B0503020204020204" charset="-122"/>
                </a:rPr>
                <a:t>2</a:t>
              </a:r>
              <a:endParaRPr lang="zh-CN" altLang="en-US" sz="2070" b="1" dirty="0">
                <a:solidFill>
                  <a:srgbClr val="F8F8F8"/>
                </a:solidFill>
                <a:latin typeface="微软雅黑" panose="020B0503020204020204" charset="-122"/>
                <a:ea typeface="微软雅黑" panose="020B0503020204020204" charset="-122"/>
              </a:endParaRPr>
            </a:p>
          </p:txBody>
        </p:sp>
        <p:sp>
          <p:nvSpPr>
            <p:cNvPr id="72" name="TextBox 71"/>
            <p:cNvSpPr txBox="1"/>
            <p:nvPr/>
          </p:nvSpPr>
          <p:spPr>
            <a:xfrm>
              <a:off x="3362324" y="1414683"/>
              <a:ext cx="1152128" cy="678687"/>
            </a:xfrm>
            <a:prstGeom prst="rect">
              <a:avLst/>
            </a:prstGeom>
            <a:noFill/>
          </p:spPr>
          <p:txBody>
            <a:bodyPr>
              <a:spAutoFit/>
            </a:bodyPr>
            <a:lstStyle/>
            <a:p>
              <a:pPr algn="ctr" defTabSz="848995">
                <a:defRPr/>
              </a:pPr>
              <a:r>
                <a:rPr lang="zh-CN" altLang="en-US" sz="1225" dirty="0">
                  <a:solidFill>
                    <a:srgbClr val="F8F8F8"/>
                  </a:solidFill>
                  <a:latin typeface="微软雅黑" panose="020B0503020204020204" charset="-122"/>
                  <a:ea typeface="微软雅黑" panose="020B0503020204020204" charset="-122"/>
                </a:rPr>
                <a:t>请输入您的文字</a:t>
              </a:r>
            </a:p>
          </p:txBody>
        </p:sp>
      </p:grpSp>
      <p:grpSp>
        <p:nvGrpSpPr>
          <p:cNvPr id="73" name="组合 47"/>
          <p:cNvGrpSpPr/>
          <p:nvPr/>
        </p:nvGrpSpPr>
        <p:grpSpPr bwMode="auto">
          <a:xfrm>
            <a:off x="3197361" y="1942391"/>
            <a:ext cx="806790" cy="1124012"/>
            <a:chOff x="4138032" y="2168050"/>
            <a:chExt cx="1152128" cy="1625369"/>
          </a:xfrm>
        </p:grpSpPr>
        <p:sp>
          <p:nvSpPr>
            <p:cNvPr id="74" name="TextBox 73"/>
            <p:cNvSpPr txBox="1"/>
            <p:nvPr/>
          </p:nvSpPr>
          <p:spPr>
            <a:xfrm>
              <a:off x="4464369" y="2168050"/>
              <a:ext cx="540699" cy="677786"/>
            </a:xfrm>
            <a:prstGeom prst="rect">
              <a:avLst/>
            </a:prstGeom>
            <a:noFill/>
          </p:spPr>
          <p:txBody>
            <a:bodyPr wrap="none">
              <a:spAutoFit/>
            </a:bodyPr>
            <a:lstStyle/>
            <a:p>
              <a:pPr defTabSz="848995">
                <a:defRPr/>
              </a:pPr>
              <a:r>
                <a:rPr lang="en-US" altLang="zh-CN" sz="2445" b="1" dirty="0">
                  <a:solidFill>
                    <a:srgbClr val="F8F8F8"/>
                  </a:solidFill>
                  <a:latin typeface="微软雅黑" panose="020B0503020204020204" charset="-122"/>
                  <a:ea typeface="微软雅黑" panose="020B0503020204020204" charset="-122"/>
                </a:rPr>
                <a:t>3</a:t>
              </a:r>
              <a:endParaRPr lang="zh-CN" altLang="en-US" sz="2445" b="1" dirty="0">
                <a:solidFill>
                  <a:srgbClr val="F8F8F8"/>
                </a:solidFill>
                <a:latin typeface="微软雅黑" panose="020B0503020204020204" charset="-122"/>
                <a:ea typeface="微软雅黑" panose="020B0503020204020204" charset="-122"/>
              </a:endParaRPr>
            </a:p>
          </p:txBody>
        </p:sp>
        <p:sp>
          <p:nvSpPr>
            <p:cNvPr id="75" name="TextBox 74"/>
            <p:cNvSpPr txBox="1"/>
            <p:nvPr/>
          </p:nvSpPr>
          <p:spPr>
            <a:xfrm>
              <a:off x="4138032" y="2780633"/>
              <a:ext cx="1152128" cy="1012786"/>
            </a:xfrm>
            <a:prstGeom prst="rect">
              <a:avLst/>
            </a:prstGeom>
            <a:noFill/>
          </p:spPr>
          <p:txBody>
            <a:bodyPr>
              <a:spAutoFit/>
            </a:bodyPr>
            <a:lstStyle/>
            <a:p>
              <a:pPr algn="ctr" defTabSz="848995">
                <a:defRPr/>
              </a:pPr>
              <a:r>
                <a:rPr lang="zh-CN" altLang="en-US" sz="1315" dirty="0">
                  <a:solidFill>
                    <a:srgbClr val="F8F8F8"/>
                  </a:solidFill>
                  <a:latin typeface="微软雅黑" panose="020B0503020204020204" charset="-122"/>
                  <a:ea typeface="微软雅黑" panose="020B0503020204020204" charset="-122"/>
                </a:rPr>
                <a:t>请输入您的文字</a:t>
              </a:r>
            </a:p>
          </p:txBody>
        </p:sp>
      </p:grpSp>
      <p:grpSp>
        <p:nvGrpSpPr>
          <p:cNvPr id="76" name="组合 50"/>
          <p:cNvGrpSpPr/>
          <p:nvPr/>
        </p:nvGrpSpPr>
        <p:grpSpPr bwMode="auto">
          <a:xfrm>
            <a:off x="2352948" y="2979165"/>
            <a:ext cx="806790" cy="1054338"/>
            <a:chOff x="2930276" y="3668024"/>
            <a:chExt cx="1152128" cy="1525022"/>
          </a:xfrm>
        </p:grpSpPr>
        <p:sp>
          <p:nvSpPr>
            <p:cNvPr id="77" name="TextBox 76"/>
            <p:cNvSpPr txBox="1"/>
            <p:nvPr/>
          </p:nvSpPr>
          <p:spPr>
            <a:xfrm>
              <a:off x="3256613" y="3668024"/>
              <a:ext cx="540699" cy="677966"/>
            </a:xfrm>
            <a:prstGeom prst="rect">
              <a:avLst/>
            </a:prstGeom>
            <a:noFill/>
          </p:spPr>
          <p:txBody>
            <a:bodyPr wrap="none">
              <a:spAutoFit/>
            </a:bodyPr>
            <a:lstStyle/>
            <a:p>
              <a:pPr defTabSz="848995">
                <a:defRPr/>
              </a:pPr>
              <a:r>
                <a:rPr lang="en-US" altLang="zh-CN" sz="2445" b="1" dirty="0">
                  <a:solidFill>
                    <a:srgbClr val="F8F8F8"/>
                  </a:solidFill>
                  <a:latin typeface="微软雅黑" panose="020B0503020204020204" charset="-122"/>
                  <a:ea typeface="微软雅黑" panose="020B0503020204020204" charset="-122"/>
                </a:rPr>
                <a:t>4</a:t>
              </a:r>
              <a:endParaRPr lang="zh-CN" altLang="en-US" sz="2445" b="1" dirty="0">
                <a:solidFill>
                  <a:srgbClr val="F8F8F8"/>
                </a:solidFill>
                <a:latin typeface="微软雅黑" panose="020B0503020204020204" charset="-122"/>
                <a:ea typeface="微软雅黑" panose="020B0503020204020204" charset="-122"/>
              </a:endParaRPr>
            </a:p>
          </p:txBody>
        </p:sp>
        <p:sp>
          <p:nvSpPr>
            <p:cNvPr id="78" name="TextBox 77"/>
            <p:cNvSpPr txBox="1"/>
            <p:nvPr/>
          </p:nvSpPr>
          <p:spPr>
            <a:xfrm>
              <a:off x="2930276" y="4179990"/>
              <a:ext cx="1152128" cy="1013056"/>
            </a:xfrm>
            <a:prstGeom prst="rect">
              <a:avLst/>
            </a:prstGeom>
            <a:noFill/>
          </p:spPr>
          <p:txBody>
            <a:bodyPr>
              <a:spAutoFit/>
            </a:bodyPr>
            <a:lstStyle/>
            <a:p>
              <a:pPr algn="ctr" defTabSz="848995">
                <a:defRPr/>
              </a:pPr>
              <a:r>
                <a:rPr lang="zh-CN" altLang="en-US" sz="1315" dirty="0">
                  <a:solidFill>
                    <a:srgbClr val="F8F8F8"/>
                  </a:solidFill>
                  <a:latin typeface="微软雅黑" panose="020B0503020204020204" charset="-122"/>
                  <a:ea typeface="微软雅黑" panose="020B0503020204020204" charset="-122"/>
                </a:rPr>
                <a:t>请输入您的文字</a:t>
              </a:r>
            </a:p>
          </p:txBody>
        </p:sp>
      </p:grpSp>
      <p:sp>
        <p:nvSpPr>
          <p:cNvPr id="79" name="TextBox 78"/>
          <p:cNvSpPr txBox="1"/>
          <p:nvPr/>
        </p:nvSpPr>
        <p:spPr>
          <a:xfrm>
            <a:off x="2315327" y="4323904"/>
            <a:ext cx="805397" cy="264972"/>
          </a:xfrm>
          <a:prstGeom prst="rect">
            <a:avLst/>
          </a:prstGeom>
          <a:noFill/>
        </p:spPr>
        <p:txBody>
          <a:bodyPr lIns="63669" tIns="31834" rIns="63669" bIns="31834">
            <a:spAutoFit/>
          </a:bodyPr>
          <a:lstStyle/>
          <a:p>
            <a:pPr algn="ctr" defTabSz="848995">
              <a:defRPr/>
            </a:pPr>
            <a:r>
              <a:rPr lang="zh-CN" altLang="en-US" sz="1315" b="1" dirty="0">
                <a:solidFill>
                  <a:srgbClr val="F8F8F8"/>
                </a:solidFill>
                <a:latin typeface="微软雅黑" panose="020B0503020204020204" charset="-122"/>
                <a:ea typeface="微软雅黑" panose="020B0503020204020204" charset="-122"/>
              </a:rPr>
              <a:t>标题</a:t>
            </a:r>
          </a:p>
        </p:txBody>
      </p:sp>
      <p:sp>
        <p:nvSpPr>
          <p:cNvPr id="80" name="TextBox 79"/>
          <p:cNvSpPr txBox="1"/>
          <p:nvPr/>
        </p:nvSpPr>
        <p:spPr>
          <a:xfrm>
            <a:off x="5362735" y="1178704"/>
            <a:ext cx="2820283" cy="628932"/>
          </a:xfrm>
          <a:prstGeom prst="rect">
            <a:avLst/>
          </a:prstGeom>
          <a:noFill/>
        </p:spPr>
        <p:txBody>
          <a:bodyPr lIns="63669" tIns="31834" rIns="63669" bIns="31834">
            <a:spAutoFit/>
          </a:bodyPr>
          <a:lstStyle/>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endParaRPr lang="en-US" altLang="zh-CN" sz="1225" dirty="0">
              <a:solidFill>
                <a:srgbClr val="262626"/>
              </a:solidFill>
              <a:latin typeface="微软雅黑" panose="020B0503020204020204" charset="-122"/>
              <a:ea typeface="微软雅黑" panose="020B0503020204020204" charset="-122"/>
            </a:endParaRPr>
          </a:p>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p>
        </p:txBody>
      </p:sp>
      <p:grpSp>
        <p:nvGrpSpPr>
          <p:cNvPr id="81" name="组合 55"/>
          <p:cNvGrpSpPr/>
          <p:nvPr/>
        </p:nvGrpSpPr>
        <p:grpSpPr>
          <a:xfrm>
            <a:off x="4522095" y="1179254"/>
            <a:ext cx="673111" cy="665059"/>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83" name="TextBox 82"/>
            <p:cNvSpPr txBox="1"/>
            <p:nvPr/>
          </p:nvSpPr>
          <p:spPr>
            <a:xfrm>
              <a:off x="6653351" y="1318965"/>
              <a:ext cx="541181" cy="678054"/>
            </a:xfrm>
            <a:prstGeom prst="rect">
              <a:avLst/>
            </a:prstGeom>
            <a:noFill/>
          </p:spPr>
          <p:txBody>
            <a:bodyPr wrap="none">
              <a:spAutoFit/>
            </a:bodyPr>
            <a:lstStyle/>
            <a:p>
              <a:pPr defTabSz="848995">
                <a:defRPr/>
              </a:pPr>
              <a:r>
                <a:rPr lang="en-US" altLang="zh-CN" sz="2445" b="1" dirty="0">
                  <a:solidFill>
                    <a:srgbClr val="F8F8F8"/>
                  </a:solidFill>
                  <a:latin typeface="微软雅黑" panose="020B0503020204020204" charset="-122"/>
                  <a:ea typeface="微软雅黑" panose="020B0503020204020204" charset="-122"/>
                </a:rPr>
                <a:t>1</a:t>
              </a:r>
              <a:endParaRPr lang="zh-CN" altLang="en-US" sz="2445" b="1" dirty="0">
                <a:solidFill>
                  <a:srgbClr val="F8F8F8"/>
                </a:solidFill>
                <a:latin typeface="微软雅黑" panose="020B0503020204020204" charset="-122"/>
                <a:ea typeface="微软雅黑" panose="020B0503020204020204" charset="-122"/>
              </a:endParaRPr>
            </a:p>
          </p:txBody>
        </p:sp>
      </p:grpSp>
      <p:grpSp>
        <p:nvGrpSpPr>
          <p:cNvPr id="84" name="组合 58"/>
          <p:cNvGrpSpPr/>
          <p:nvPr/>
        </p:nvGrpSpPr>
        <p:grpSpPr>
          <a:xfrm>
            <a:off x="4522095" y="2062550"/>
            <a:ext cx="673111" cy="665059"/>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86" name="TextBox 85"/>
            <p:cNvSpPr txBox="1"/>
            <p:nvPr/>
          </p:nvSpPr>
          <p:spPr>
            <a:xfrm>
              <a:off x="6635865" y="2536281"/>
              <a:ext cx="561800" cy="719980"/>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48995">
                <a:defRPr/>
              </a:pPr>
              <a:r>
                <a:rPr lang="en-US" altLang="zh-CN" sz="2635" dirty="0">
                  <a:latin typeface="微软雅黑" panose="020B0503020204020204" charset="-122"/>
                  <a:ea typeface="微软雅黑" panose="020B0503020204020204" charset="-122"/>
                </a:rPr>
                <a:t>2</a:t>
              </a:r>
              <a:endParaRPr lang="zh-CN" altLang="en-US" sz="2635" dirty="0">
                <a:latin typeface="微软雅黑" panose="020B0503020204020204" charset="-122"/>
                <a:ea typeface="微软雅黑" panose="020B0503020204020204" charset="-122"/>
              </a:endParaRPr>
            </a:p>
          </p:txBody>
        </p:sp>
      </p:grpSp>
      <p:grpSp>
        <p:nvGrpSpPr>
          <p:cNvPr id="87" name="组合 61"/>
          <p:cNvGrpSpPr/>
          <p:nvPr/>
        </p:nvGrpSpPr>
        <p:grpSpPr>
          <a:xfrm>
            <a:off x="4522090" y="2924044"/>
            <a:ext cx="673111" cy="665059"/>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89" name="TextBox 88"/>
            <p:cNvSpPr txBox="1"/>
            <p:nvPr/>
          </p:nvSpPr>
          <p:spPr>
            <a:xfrm>
              <a:off x="6635870" y="3702117"/>
              <a:ext cx="561800" cy="719980"/>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48995">
                <a:defRPr/>
              </a:pPr>
              <a:r>
                <a:rPr lang="en-US" altLang="zh-CN" sz="2635" dirty="0">
                  <a:latin typeface="微软雅黑" panose="020B0503020204020204" charset="-122"/>
                  <a:ea typeface="微软雅黑" panose="020B0503020204020204" charset="-122"/>
                </a:rPr>
                <a:t>3</a:t>
              </a:r>
              <a:endParaRPr lang="zh-CN" altLang="en-US" sz="2635" dirty="0">
                <a:latin typeface="微软雅黑" panose="020B0503020204020204" charset="-122"/>
                <a:ea typeface="微软雅黑" panose="020B0503020204020204" charset="-122"/>
              </a:endParaRPr>
            </a:p>
          </p:txBody>
        </p:sp>
      </p:grpSp>
      <p:grpSp>
        <p:nvGrpSpPr>
          <p:cNvPr id="90" name="组合 64"/>
          <p:cNvGrpSpPr/>
          <p:nvPr/>
        </p:nvGrpSpPr>
        <p:grpSpPr>
          <a:xfrm>
            <a:off x="4522095" y="3772924"/>
            <a:ext cx="673111" cy="665059"/>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848995">
                <a:defRPr/>
              </a:pPr>
              <a:endParaRPr lang="zh-CN" altLang="en-US" sz="1315">
                <a:solidFill>
                  <a:prstClr val="black"/>
                </a:solidFill>
                <a:latin typeface="Arial" panose="020B0604020202020204"/>
                <a:ea typeface="微软雅黑" panose="020B0503020204020204" charset="-122"/>
              </a:endParaRPr>
            </a:p>
          </p:txBody>
        </p:sp>
        <p:sp>
          <p:nvSpPr>
            <p:cNvPr id="92" name="TextBox 91"/>
            <p:cNvSpPr txBox="1"/>
            <p:nvPr/>
          </p:nvSpPr>
          <p:spPr>
            <a:xfrm>
              <a:off x="6616829" y="5005505"/>
              <a:ext cx="561800" cy="719980"/>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848995">
                <a:defRPr/>
              </a:pPr>
              <a:r>
                <a:rPr lang="en-US" altLang="zh-CN" sz="2635" dirty="0">
                  <a:latin typeface="微软雅黑" panose="020B0503020204020204" charset="-122"/>
                  <a:ea typeface="微软雅黑" panose="020B0503020204020204" charset="-122"/>
                </a:rPr>
                <a:t>4</a:t>
              </a:r>
              <a:endParaRPr lang="zh-CN" altLang="en-US" sz="2635" dirty="0">
                <a:latin typeface="微软雅黑" panose="020B0503020204020204" charset="-122"/>
                <a:ea typeface="微软雅黑" panose="020B0503020204020204" charset="-122"/>
              </a:endParaRPr>
            </a:p>
          </p:txBody>
        </p:sp>
      </p:grpSp>
      <p:sp>
        <p:nvSpPr>
          <p:cNvPr id="93" name="TextBox 92"/>
          <p:cNvSpPr txBox="1"/>
          <p:nvPr/>
        </p:nvSpPr>
        <p:spPr>
          <a:xfrm>
            <a:off x="5362735" y="2038543"/>
            <a:ext cx="2820283" cy="628932"/>
          </a:xfrm>
          <a:prstGeom prst="rect">
            <a:avLst/>
          </a:prstGeom>
          <a:noFill/>
        </p:spPr>
        <p:txBody>
          <a:bodyPr lIns="63669" tIns="31834" rIns="63669" bIns="31834">
            <a:spAutoFit/>
          </a:bodyPr>
          <a:lstStyle/>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endParaRPr lang="en-US" altLang="zh-CN" sz="1225" dirty="0">
              <a:solidFill>
                <a:srgbClr val="262626"/>
              </a:solidFill>
              <a:latin typeface="微软雅黑" panose="020B0503020204020204" charset="-122"/>
              <a:ea typeface="微软雅黑" panose="020B0503020204020204" charset="-122"/>
            </a:endParaRPr>
          </a:p>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p>
        </p:txBody>
      </p:sp>
      <p:sp>
        <p:nvSpPr>
          <p:cNvPr id="94" name="TextBox 93"/>
          <p:cNvSpPr txBox="1"/>
          <p:nvPr/>
        </p:nvSpPr>
        <p:spPr>
          <a:xfrm>
            <a:off x="5362735" y="2909821"/>
            <a:ext cx="2820283" cy="628932"/>
          </a:xfrm>
          <a:prstGeom prst="rect">
            <a:avLst/>
          </a:prstGeom>
          <a:noFill/>
        </p:spPr>
        <p:txBody>
          <a:bodyPr lIns="63669" tIns="31834" rIns="63669" bIns="31834">
            <a:spAutoFit/>
          </a:bodyPr>
          <a:lstStyle/>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endParaRPr lang="en-US" altLang="zh-CN" sz="1225" dirty="0">
              <a:solidFill>
                <a:srgbClr val="262626"/>
              </a:solidFill>
              <a:latin typeface="微软雅黑" panose="020B0503020204020204" charset="-122"/>
              <a:ea typeface="微软雅黑" panose="020B0503020204020204" charset="-122"/>
            </a:endParaRPr>
          </a:p>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p>
        </p:txBody>
      </p:sp>
      <p:sp>
        <p:nvSpPr>
          <p:cNvPr id="95" name="TextBox 94"/>
          <p:cNvSpPr txBox="1"/>
          <p:nvPr/>
        </p:nvSpPr>
        <p:spPr>
          <a:xfrm>
            <a:off x="5362735" y="3765103"/>
            <a:ext cx="2820283" cy="628932"/>
          </a:xfrm>
          <a:prstGeom prst="rect">
            <a:avLst/>
          </a:prstGeom>
          <a:noFill/>
        </p:spPr>
        <p:txBody>
          <a:bodyPr lIns="63669" tIns="31834" rIns="63669" bIns="31834">
            <a:spAutoFit/>
          </a:bodyPr>
          <a:lstStyle/>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endParaRPr lang="en-US" altLang="zh-CN" sz="1225" dirty="0">
              <a:solidFill>
                <a:srgbClr val="262626"/>
              </a:solidFill>
              <a:latin typeface="微软雅黑" panose="020B0503020204020204" charset="-122"/>
              <a:ea typeface="微软雅黑" panose="020B0503020204020204" charset="-122"/>
            </a:endParaRPr>
          </a:p>
          <a:p>
            <a:pPr defTabSz="848995">
              <a:lnSpc>
                <a:spcPct val="150000"/>
              </a:lnSpc>
              <a:defRPr/>
            </a:pPr>
            <a:r>
              <a:rPr lang="zh-CN" altLang="en-US" sz="1225" dirty="0">
                <a:solidFill>
                  <a:srgbClr val="262626"/>
                </a:solidFill>
                <a:latin typeface="微软雅黑" panose="020B0503020204020204" charset="-122"/>
                <a:ea typeface="微软雅黑" panose="020B0503020204020204" charset="-122"/>
              </a:rPr>
              <a:t>请输入您的文字请输入您的文字</a:t>
            </a:r>
          </a:p>
        </p:txBody>
      </p:sp>
      <p:sp>
        <p:nvSpPr>
          <p:cNvPr id="47"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49" name="组合 48"/>
          <p:cNvGrpSpPr/>
          <p:nvPr/>
        </p:nvGrpSpPr>
        <p:grpSpPr>
          <a:xfrm>
            <a:off x="331635" y="679277"/>
            <a:ext cx="8682581" cy="63818"/>
            <a:chOff x="288133" y="483063"/>
            <a:chExt cx="8772740" cy="64666"/>
          </a:xfrm>
        </p:grpSpPr>
        <p:sp>
          <p:nvSpPr>
            <p:cNvPr id="50" name="任意多边形 4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52" name="直接连接符 51"/>
            <p:cNvCxnSpPr>
              <a:stCxn id="5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1" y="305046"/>
            <a:ext cx="603004" cy="332759"/>
            <a:chOff x="0" y="252065"/>
            <a:chExt cx="641111" cy="392113"/>
          </a:xfrm>
        </p:grpSpPr>
        <p:sp>
          <p:nvSpPr>
            <p:cNvPr id="5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57" name="五边形 5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
                                        </p:tgtEl>
                                        <p:attrNameLst>
                                          <p:attrName>ppt_y</p:attrName>
                                        </p:attrNameLst>
                                      </p:cBhvr>
                                      <p:tavLst>
                                        <p:tav tm="0">
                                          <p:val>
                                            <p:strVal val="#ppt_y"/>
                                          </p:val>
                                        </p:tav>
                                        <p:tav tm="100000">
                                          <p:val>
                                            <p:strVal val="#ppt_y"/>
                                          </p:val>
                                        </p:tav>
                                      </p:tavLst>
                                    </p:anim>
                                    <p:anim calcmode="lin" valueType="num">
                                      <p:cBhvr>
                                        <p:cTn id="18"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7"/>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300"/>
                                        <p:tgtEl>
                                          <p:spTgt spid="51"/>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300"/>
                                        <p:tgtEl>
                                          <p:spTgt spid="45"/>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300"/>
                                        <p:tgtEl>
                                          <p:spTgt spid="48"/>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300"/>
                                        <p:tgtEl>
                                          <p:spTgt spid="42"/>
                                        </p:tgtEl>
                                      </p:cBhvr>
                                    </p:animEffect>
                                  </p:childTnLst>
                                </p:cTn>
                              </p:par>
                            </p:childTnLst>
                          </p:cTn>
                        </p:par>
                        <p:par>
                          <p:cTn id="37" fill="hold">
                            <p:stCondLst>
                              <p:cond delay="3450"/>
                            </p:stCondLst>
                            <p:childTnLst>
                              <p:par>
                                <p:cTn id="38" presetID="3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 calcmode="lin" valueType="num">
                                      <p:cBhvr>
                                        <p:cTn id="48" dur="500" fill="hold"/>
                                        <p:tgtEl>
                                          <p:spTgt spid="65"/>
                                        </p:tgtEl>
                                        <p:attrNameLst>
                                          <p:attrName>style.rotation</p:attrName>
                                        </p:attrNameLst>
                                      </p:cBhvr>
                                      <p:tavLst>
                                        <p:tav tm="0">
                                          <p:val>
                                            <p:fltVal val="90"/>
                                          </p:val>
                                        </p:tav>
                                        <p:tav tm="100000">
                                          <p:val>
                                            <p:fltVal val="0"/>
                                          </p:val>
                                        </p:tav>
                                      </p:tavLst>
                                    </p:anim>
                                    <p:animEffect transition="in" filter="fade">
                                      <p:cBhvr>
                                        <p:cTn id="49" dur="500"/>
                                        <p:tgtEl>
                                          <p:spTgt spid="65"/>
                                        </p:tgtEl>
                                      </p:cBhvr>
                                    </p:animEffect>
                                  </p:childTnLst>
                                </p:cTn>
                              </p:par>
                              <p:par>
                                <p:cTn id="50" presetID="31"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fill="hold"/>
                                        <p:tgtEl>
                                          <p:spTgt spid="73"/>
                                        </p:tgtEl>
                                        <p:attrNameLst>
                                          <p:attrName>ppt_w</p:attrName>
                                        </p:attrNameLst>
                                      </p:cBhvr>
                                      <p:tavLst>
                                        <p:tav tm="0">
                                          <p:val>
                                            <p:fltVal val="0"/>
                                          </p:val>
                                        </p:tav>
                                        <p:tav tm="100000">
                                          <p:val>
                                            <p:strVal val="#ppt_w"/>
                                          </p:val>
                                        </p:tav>
                                      </p:tavLst>
                                    </p:anim>
                                    <p:anim calcmode="lin" valueType="num">
                                      <p:cBhvr>
                                        <p:cTn id="53" dur="500" fill="hold"/>
                                        <p:tgtEl>
                                          <p:spTgt spid="73"/>
                                        </p:tgtEl>
                                        <p:attrNameLst>
                                          <p:attrName>ppt_h</p:attrName>
                                        </p:attrNameLst>
                                      </p:cBhvr>
                                      <p:tavLst>
                                        <p:tav tm="0">
                                          <p:val>
                                            <p:fltVal val="0"/>
                                          </p:val>
                                        </p:tav>
                                        <p:tav tm="100000">
                                          <p:val>
                                            <p:strVal val="#ppt_h"/>
                                          </p:val>
                                        </p:tav>
                                      </p:tavLst>
                                    </p:anim>
                                    <p:anim calcmode="lin" valueType="num">
                                      <p:cBhvr>
                                        <p:cTn id="54" dur="500" fill="hold"/>
                                        <p:tgtEl>
                                          <p:spTgt spid="73"/>
                                        </p:tgtEl>
                                        <p:attrNameLst>
                                          <p:attrName>style.rotation</p:attrName>
                                        </p:attrNameLst>
                                      </p:cBhvr>
                                      <p:tavLst>
                                        <p:tav tm="0">
                                          <p:val>
                                            <p:fltVal val="90"/>
                                          </p:val>
                                        </p:tav>
                                        <p:tav tm="100000">
                                          <p:val>
                                            <p:fltVal val="0"/>
                                          </p:val>
                                        </p:tav>
                                      </p:tavLst>
                                    </p:anim>
                                    <p:animEffect transition="in" filter="fade">
                                      <p:cBhvr>
                                        <p:cTn id="55" dur="500"/>
                                        <p:tgtEl>
                                          <p:spTgt spid="73"/>
                                        </p:tgtEl>
                                      </p:cBhvr>
                                    </p:animEffect>
                                  </p:childTnLst>
                                </p:cTn>
                              </p:par>
                              <p:par>
                                <p:cTn id="56" presetID="31"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 calcmode="lin" valueType="num">
                                      <p:cBhvr>
                                        <p:cTn id="60" dur="500" fill="hold"/>
                                        <p:tgtEl>
                                          <p:spTgt spid="76"/>
                                        </p:tgtEl>
                                        <p:attrNameLst>
                                          <p:attrName>style.rotation</p:attrName>
                                        </p:attrNameLst>
                                      </p:cBhvr>
                                      <p:tavLst>
                                        <p:tav tm="0">
                                          <p:val>
                                            <p:fltVal val="90"/>
                                          </p:val>
                                        </p:tav>
                                        <p:tav tm="100000">
                                          <p:val>
                                            <p:fltVal val="0"/>
                                          </p:val>
                                        </p:tav>
                                      </p:tavLst>
                                    </p:anim>
                                    <p:animEffect transition="in" filter="fade">
                                      <p:cBhvr>
                                        <p:cTn id="61" dur="500"/>
                                        <p:tgtEl>
                                          <p:spTgt spid="76"/>
                                        </p:tgtEl>
                                      </p:cBhvr>
                                    </p:animEffect>
                                  </p:childTnLst>
                                </p:cTn>
                              </p:par>
                            </p:childTnLst>
                          </p:cTn>
                        </p:par>
                        <p:par>
                          <p:cTn id="62" fill="hold">
                            <p:stCondLst>
                              <p:cond delay="3950"/>
                            </p:stCondLst>
                            <p:childTnLst>
                              <p:par>
                                <p:cTn id="63" presetID="42"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1000"/>
                                        <p:tgtEl>
                                          <p:spTgt spid="79"/>
                                        </p:tgtEl>
                                      </p:cBhvr>
                                    </p:animEffect>
                                    <p:anim calcmode="lin" valueType="num">
                                      <p:cBhvr>
                                        <p:cTn id="71" dur="1000" fill="hold"/>
                                        <p:tgtEl>
                                          <p:spTgt spid="79"/>
                                        </p:tgtEl>
                                        <p:attrNameLst>
                                          <p:attrName>ppt_x</p:attrName>
                                        </p:attrNameLst>
                                      </p:cBhvr>
                                      <p:tavLst>
                                        <p:tav tm="0">
                                          <p:val>
                                            <p:strVal val="#ppt_x"/>
                                          </p:val>
                                        </p:tav>
                                        <p:tav tm="100000">
                                          <p:val>
                                            <p:strVal val="#ppt_x"/>
                                          </p:val>
                                        </p:tav>
                                      </p:tavLst>
                                    </p:anim>
                                    <p:anim calcmode="lin" valueType="num">
                                      <p:cBhvr>
                                        <p:cTn id="72" dur="10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950"/>
                            </p:stCondLst>
                            <p:childTnLst>
                              <p:par>
                                <p:cTn id="74" presetID="21" presetClass="entr" presetSubtype="1"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heel(1)">
                                      <p:cBhvr>
                                        <p:cTn id="76" dur="500"/>
                                        <p:tgtEl>
                                          <p:spTgt spid="81"/>
                                        </p:tgtEl>
                                      </p:cBhvr>
                                    </p:animEffect>
                                  </p:childTnLst>
                                </p:cTn>
                              </p:par>
                            </p:childTnLst>
                          </p:cTn>
                        </p:par>
                        <p:par>
                          <p:cTn id="77" fill="hold">
                            <p:stCondLst>
                              <p:cond delay="5450"/>
                            </p:stCondLst>
                            <p:childTnLst>
                              <p:par>
                                <p:cTn id="78" presetID="22" presetClass="entr" presetSubtype="8" fill="hold" grpId="0"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childTnLst>
                          </p:cTn>
                        </p:par>
                        <p:par>
                          <p:cTn id="81" fill="hold">
                            <p:stCondLst>
                              <p:cond delay="5950"/>
                            </p:stCondLst>
                            <p:childTnLst>
                              <p:par>
                                <p:cTn id="82" presetID="21" presetClass="entr" presetSubtype="1"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wheel(1)">
                                      <p:cBhvr>
                                        <p:cTn id="84" dur="500"/>
                                        <p:tgtEl>
                                          <p:spTgt spid="84"/>
                                        </p:tgtEl>
                                      </p:cBhvr>
                                    </p:animEffect>
                                  </p:childTnLst>
                                </p:cTn>
                              </p:par>
                            </p:childTnLst>
                          </p:cTn>
                        </p:par>
                        <p:par>
                          <p:cTn id="85" fill="hold">
                            <p:stCondLst>
                              <p:cond delay="6450"/>
                            </p:stCondLst>
                            <p:childTnLst>
                              <p:par>
                                <p:cTn id="86" presetID="22" presetClass="entr" presetSubtype="8"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left)">
                                      <p:cBhvr>
                                        <p:cTn id="88" dur="500"/>
                                        <p:tgtEl>
                                          <p:spTgt spid="93"/>
                                        </p:tgtEl>
                                      </p:cBhvr>
                                    </p:animEffect>
                                  </p:childTnLst>
                                </p:cTn>
                              </p:par>
                            </p:childTnLst>
                          </p:cTn>
                        </p:par>
                        <p:par>
                          <p:cTn id="89" fill="hold">
                            <p:stCondLst>
                              <p:cond delay="6950"/>
                            </p:stCondLst>
                            <p:childTnLst>
                              <p:par>
                                <p:cTn id="90" presetID="21" presetClass="entr" presetSubtype="1" fill="hold"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wheel(1)">
                                      <p:cBhvr>
                                        <p:cTn id="92" dur="500"/>
                                        <p:tgtEl>
                                          <p:spTgt spid="87"/>
                                        </p:tgtEl>
                                      </p:cBhvr>
                                    </p:animEffect>
                                  </p:childTnLst>
                                </p:cTn>
                              </p:par>
                            </p:childTnLst>
                          </p:cTn>
                        </p:par>
                        <p:par>
                          <p:cTn id="93" fill="hold">
                            <p:stCondLst>
                              <p:cond delay="7450"/>
                            </p:stCondLst>
                            <p:childTnLst>
                              <p:par>
                                <p:cTn id="94" presetID="22" presetClass="entr" presetSubtype="8" fill="hold" grpId="0" nodeType="after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left)">
                                      <p:cBhvr>
                                        <p:cTn id="96" dur="500"/>
                                        <p:tgtEl>
                                          <p:spTgt spid="94"/>
                                        </p:tgtEl>
                                      </p:cBhvr>
                                    </p:animEffect>
                                  </p:childTnLst>
                                </p:cTn>
                              </p:par>
                            </p:childTnLst>
                          </p:cTn>
                        </p:par>
                        <p:par>
                          <p:cTn id="97" fill="hold">
                            <p:stCondLst>
                              <p:cond delay="7950"/>
                            </p:stCondLst>
                            <p:childTnLst>
                              <p:par>
                                <p:cTn id="98" presetID="21" presetClass="entr" presetSubtype="1" fill="hold" nodeType="after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wheel(1)">
                                      <p:cBhvr>
                                        <p:cTn id="100" dur="500"/>
                                        <p:tgtEl>
                                          <p:spTgt spid="90"/>
                                        </p:tgtEl>
                                      </p:cBhvr>
                                    </p:animEffect>
                                  </p:childTnLst>
                                </p:cTn>
                              </p:par>
                            </p:childTnLst>
                          </p:cTn>
                        </p:par>
                        <p:par>
                          <p:cTn id="101" fill="hold">
                            <p:stCondLst>
                              <p:cond delay="8450"/>
                            </p:stCondLst>
                            <p:childTnLst>
                              <p:par>
                                <p:cTn id="102" presetID="22" presetClass="entr" presetSubtype="8"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left)">
                                      <p:cBhvr>
                                        <p:cTn id="10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47"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49319" y="3567677"/>
            <a:ext cx="3071393" cy="536038"/>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defTabSz="859790" fontAlgn="base">
              <a:spcBef>
                <a:spcPct val="0"/>
              </a:spcBef>
              <a:spcAft>
                <a:spcPct val="0"/>
              </a:spcAft>
              <a:defRPr/>
            </a:pPr>
            <a:endParaRPr lang="zh-CN" altLang="en-US" sz="1695">
              <a:solidFill>
                <a:prstClr val="black"/>
              </a:solidFill>
              <a:latin typeface="Arial" panose="020B0604020202020204" pitchFamily="34" charset="0"/>
              <a:ea typeface="宋体" panose="02010600030101010101" pitchFamily="2" charset="-122"/>
            </a:endParaRPr>
          </a:p>
        </p:txBody>
      </p:sp>
      <p:sp>
        <p:nvSpPr>
          <p:cNvPr id="27" name="圆角矩形 5"/>
          <p:cNvSpPr/>
          <p:nvPr/>
        </p:nvSpPr>
        <p:spPr bwMode="auto">
          <a:xfrm>
            <a:off x="3849319" y="1229416"/>
            <a:ext cx="3071393" cy="53454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28" name="TextBox 27"/>
          <p:cNvSpPr txBox="1"/>
          <p:nvPr/>
        </p:nvSpPr>
        <p:spPr>
          <a:xfrm>
            <a:off x="4454043" y="1308554"/>
            <a:ext cx="1867819" cy="381771"/>
          </a:xfrm>
          <a:prstGeom prst="rect">
            <a:avLst/>
          </a:prstGeom>
          <a:noFill/>
        </p:spPr>
        <p:txBody>
          <a:bodyPr wrap="none">
            <a:spAutoFit/>
          </a:bodyPr>
          <a:lstStyle/>
          <a:p>
            <a:pPr defTabSz="910590">
              <a:defRPr/>
            </a:pPr>
            <a:r>
              <a:rPr lang="zh-CN" altLang="en-US" sz="1880" dirty="0">
                <a:solidFill>
                  <a:srgbClr val="F8F8F8"/>
                </a:solidFill>
                <a:latin typeface="微软雅黑" panose="020B0503020204020204" charset="-122"/>
                <a:ea typeface="微软雅黑" panose="020B0503020204020204" charset="-122"/>
              </a:rPr>
              <a:t>请输入您的标题</a:t>
            </a:r>
          </a:p>
        </p:txBody>
      </p:sp>
      <p:sp>
        <p:nvSpPr>
          <p:cNvPr id="29" name="空心弧 28"/>
          <p:cNvSpPr/>
          <p:nvPr/>
        </p:nvSpPr>
        <p:spPr bwMode="auto">
          <a:xfrm flipV="1">
            <a:off x="1591689" y="809844"/>
            <a:ext cx="1373690" cy="137369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defTabSz="859790" fontAlgn="base">
              <a:spcBef>
                <a:spcPct val="0"/>
              </a:spcBef>
              <a:spcAft>
                <a:spcPct val="0"/>
              </a:spcAft>
              <a:defRPr/>
            </a:pPr>
            <a:endParaRPr lang="zh-CN" altLang="en-US" sz="1695">
              <a:solidFill>
                <a:prstClr val="black"/>
              </a:solidFill>
              <a:latin typeface="Arial" panose="020B0604020202020204" pitchFamily="34" charset="0"/>
              <a:ea typeface="宋体" panose="02010600030101010101" pitchFamily="2" charset="-122"/>
            </a:endParaRPr>
          </a:p>
        </p:txBody>
      </p:sp>
      <p:sp>
        <p:nvSpPr>
          <p:cNvPr id="30" name="空心弧 29"/>
          <p:cNvSpPr/>
          <p:nvPr/>
        </p:nvSpPr>
        <p:spPr bwMode="auto">
          <a:xfrm rot="10800000" flipV="1">
            <a:off x="2695122" y="1054719"/>
            <a:ext cx="1373690" cy="137369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defTabSz="859790" fontAlgn="base">
              <a:spcBef>
                <a:spcPct val="0"/>
              </a:spcBef>
              <a:spcAft>
                <a:spcPct val="0"/>
              </a:spcAft>
              <a:defRPr/>
            </a:pPr>
            <a:endParaRPr lang="zh-CN" altLang="en-US" sz="1695">
              <a:solidFill>
                <a:prstClr val="black"/>
              </a:solidFill>
              <a:latin typeface="Arial" panose="020B0604020202020204" pitchFamily="34" charset="0"/>
              <a:ea typeface="宋体" panose="02010600030101010101" pitchFamily="2" charset="-122"/>
            </a:endParaRPr>
          </a:p>
        </p:txBody>
      </p:sp>
      <p:sp>
        <p:nvSpPr>
          <p:cNvPr id="31" name="空心弧 30"/>
          <p:cNvSpPr/>
          <p:nvPr/>
        </p:nvSpPr>
        <p:spPr bwMode="auto">
          <a:xfrm rot="4631022" flipV="1">
            <a:off x="2726477" y="2193986"/>
            <a:ext cx="1373690" cy="137369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defTabSz="859790" fontAlgn="base">
              <a:spcBef>
                <a:spcPct val="0"/>
              </a:spcBef>
              <a:spcAft>
                <a:spcPct val="0"/>
              </a:spcAft>
              <a:defRPr/>
            </a:pPr>
            <a:endParaRPr lang="zh-CN" altLang="en-US" sz="1695">
              <a:solidFill>
                <a:prstClr val="black"/>
              </a:solidFill>
              <a:latin typeface="Arial" panose="020B0604020202020204" pitchFamily="34" charset="0"/>
              <a:ea typeface="宋体" panose="02010600030101010101" pitchFamily="2" charset="-122"/>
            </a:endParaRPr>
          </a:p>
        </p:txBody>
      </p:sp>
      <p:sp>
        <p:nvSpPr>
          <p:cNvPr id="32" name="空心弧 31"/>
          <p:cNvSpPr/>
          <p:nvPr/>
        </p:nvSpPr>
        <p:spPr bwMode="auto">
          <a:xfrm>
            <a:off x="1612593" y="3567676"/>
            <a:ext cx="1373690" cy="1375184"/>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defTabSz="859790" fontAlgn="base">
              <a:spcBef>
                <a:spcPct val="0"/>
              </a:spcBef>
              <a:spcAft>
                <a:spcPct val="0"/>
              </a:spcAft>
              <a:defRPr/>
            </a:pPr>
            <a:endParaRPr lang="zh-CN" altLang="en-US" sz="1695">
              <a:solidFill>
                <a:prstClr val="black"/>
              </a:solidFill>
              <a:latin typeface="Arial" panose="020B0604020202020204" pitchFamily="34" charset="0"/>
              <a:ea typeface="宋体" panose="02010600030101010101" pitchFamily="2" charset="-122"/>
            </a:endParaRPr>
          </a:p>
        </p:txBody>
      </p:sp>
      <p:sp>
        <p:nvSpPr>
          <p:cNvPr id="33" name="空心弧 32"/>
          <p:cNvSpPr/>
          <p:nvPr/>
        </p:nvSpPr>
        <p:spPr bwMode="auto">
          <a:xfrm rot="10800000">
            <a:off x="2714532" y="3322801"/>
            <a:ext cx="1373690" cy="137369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defTabSz="859790" fontAlgn="base">
              <a:spcBef>
                <a:spcPct val="0"/>
              </a:spcBef>
              <a:spcAft>
                <a:spcPct val="0"/>
              </a:spcAft>
              <a:defRPr/>
            </a:pPr>
            <a:endParaRPr lang="zh-CN" altLang="en-US" sz="1695">
              <a:solidFill>
                <a:prstClr val="black"/>
              </a:solidFill>
              <a:latin typeface="Arial" panose="020B0604020202020204" pitchFamily="34" charset="0"/>
              <a:ea typeface="宋体" panose="02010600030101010101" pitchFamily="2" charset="-122"/>
            </a:endParaRPr>
          </a:p>
        </p:txBody>
      </p:sp>
      <p:sp>
        <p:nvSpPr>
          <p:cNvPr id="34" name="TextBox 33"/>
          <p:cNvSpPr txBox="1"/>
          <p:nvPr/>
        </p:nvSpPr>
        <p:spPr>
          <a:xfrm>
            <a:off x="3157995" y="1417552"/>
            <a:ext cx="546945" cy="671274"/>
          </a:xfrm>
          <a:prstGeom prst="rect">
            <a:avLst/>
          </a:prstGeom>
          <a:noFill/>
        </p:spPr>
        <p:txBody>
          <a:bodyPr wrap="none">
            <a:spAutoFit/>
          </a:bodyPr>
          <a:lstStyle/>
          <a:p>
            <a:pPr defTabSz="910590">
              <a:defRPr/>
            </a:pPr>
            <a:r>
              <a:rPr lang="en-US" altLang="zh-CN" sz="3760" b="1" dirty="0">
                <a:solidFill>
                  <a:srgbClr val="FFC000"/>
                </a:solidFill>
                <a:latin typeface="微软雅黑" panose="020B0503020204020204" charset="-122"/>
                <a:ea typeface="微软雅黑" panose="020B0503020204020204" charset="-122"/>
              </a:rPr>
              <a:t>A</a:t>
            </a:r>
            <a:endParaRPr lang="zh-CN" altLang="en-US" sz="3760" b="1" dirty="0">
              <a:solidFill>
                <a:srgbClr val="FFC000"/>
              </a:solidFill>
              <a:latin typeface="微软雅黑" panose="020B0503020204020204" charset="-122"/>
              <a:ea typeface="微软雅黑" panose="020B0503020204020204" charset="-122"/>
            </a:endParaRPr>
          </a:p>
        </p:txBody>
      </p:sp>
      <p:sp>
        <p:nvSpPr>
          <p:cNvPr id="35" name="TextBox 34"/>
          <p:cNvSpPr txBox="1"/>
          <p:nvPr/>
        </p:nvSpPr>
        <p:spPr>
          <a:xfrm>
            <a:off x="3157996" y="3688621"/>
            <a:ext cx="514885" cy="671274"/>
          </a:xfrm>
          <a:prstGeom prst="rect">
            <a:avLst/>
          </a:prstGeom>
          <a:noFill/>
        </p:spPr>
        <p:txBody>
          <a:bodyPr wrap="none">
            <a:spAutoFit/>
          </a:bodyPr>
          <a:lstStyle/>
          <a:p>
            <a:pPr defTabSz="910590">
              <a:defRPr/>
            </a:pPr>
            <a:r>
              <a:rPr lang="en-US" altLang="zh-CN" sz="3760" b="1" dirty="0">
                <a:solidFill>
                  <a:srgbClr val="FFC000"/>
                </a:solidFill>
                <a:latin typeface="微软雅黑" panose="020B0503020204020204" charset="-122"/>
                <a:ea typeface="微软雅黑" panose="020B0503020204020204" charset="-122"/>
              </a:rPr>
              <a:t>B</a:t>
            </a:r>
            <a:endParaRPr lang="zh-CN" altLang="en-US" sz="3760" b="1" dirty="0">
              <a:solidFill>
                <a:srgbClr val="FFC000"/>
              </a:solidFill>
              <a:latin typeface="微软雅黑" panose="020B0503020204020204" charset="-122"/>
              <a:ea typeface="微软雅黑" panose="020B0503020204020204" charset="-122"/>
            </a:endParaRPr>
          </a:p>
        </p:txBody>
      </p:sp>
      <p:sp>
        <p:nvSpPr>
          <p:cNvPr id="36" name="TextBox 35"/>
          <p:cNvSpPr txBox="1"/>
          <p:nvPr/>
        </p:nvSpPr>
        <p:spPr>
          <a:xfrm>
            <a:off x="4236044" y="1920742"/>
            <a:ext cx="3992661" cy="700448"/>
          </a:xfrm>
          <a:prstGeom prst="rect">
            <a:avLst/>
          </a:prstGeom>
          <a:noFill/>
        </p:spPr>
        <p:txBody>
          <a:bodyPr>
            <a:spAutoFit/>
          </a:bodyPr>
          <a:lstStyle/>
          <a:p>
            <a:pPr defTabSz="910590">
              <a:lnSpc>
                <a:spcPct val="150000"/>
              </a:lnSpc>
              <a:defRPr/>
            </a:pPr>
            <a:r>
              <a:rPr lang="zh-CN" altLang="en-US" sz="1315" dirty="0">
                <a:solidFill>
                  <a:prstClr val="black">
                    <a:lumMod val="50000"/>
                    <a:lumOff val="50000"/>
                  </a:prstClr>
                </a:solidFill>
                <a:latin typeface="微软雅黑" panose="020B0503020204020204" charset="-122"/>
                <a:ea typeface="微软雅黑" panose="020B0503020204020204" charset="-122"/>
              </a:rPr>
              <a:t>这里输入您的文字这里输入您的文字这里输入您的文字这里输入您的文字这里输入您</a:t>
            </a:r>
          </a:p>
        </p:txBody>
      </p:sp>
      <p:sp>
        <p:nvSpPr>
          <p:cNvPr id="37" name="TextBox 36"/>
          <p:cNvSpPr txBox="1">
            <a:spLocks noChangeArrowheads="1"/>
          </p:cNvSpPr>
          <p:nvPr/>
        </p:nvSpPr>
        <p:spPr bwMode="auto">
          <a:xfrm>
            <a:off x="4236043" y="4082810"/>
            <a:ext cx="4061346" cy="7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lnSpc>
                <a:spcPct val="150000"/>
              </a:lnSpc>
              <a:spcBef>
                <a:spcPct val="0"/>
              </a:spcBef>
              <a:spcAft>
                <a:spcPct val="0"/>
              </a:spcAft>
            </a:pPr>
            <a:r>
              <a:rPr lang="zh-CN" altLang="en-US" sz="1315">
                <a:solidFill>
                  <a:srgbClr val="7F7F7F"/>
                </a:solidFill>
                <a:latin typeface="微软雅黑" panose="020B0503020204020204" charset="-122"/>
              </a:rPr>
              <a:t>这里输入您的文字这里输入您的文字这里输入您的文字这里输入您的文字这里输入您</a:t>
            </a:r>
          </a:p>
        </p:txBody>
      </p:sp>
      <p:sp>
        <p:nvSpPr>
          <p:cNvPr id="38" name="TextBox 37"/>
          <p:cNvSpPr txBox="1"/>
          <p:nvPr/>
        </p:nvSpPr>
        <p:spPr>
          <a:xfrm>
            <a:off x="4454043" y="3657265"/>
            <a:ext cx="1867819" cy="381771"/>
          </a:xfrm>
          <a:prstGeom prst="rect">
            <a:avLst/>
          </a:prstGeom>
          <a:noFill/>
        </p:spPr>
        <p:txBody>
          <a:bodyPr wrap="none">
            <a:spAutoFit/>
          </a:bodyPr>
          <a:lstStyle/>
          <a:p>
            <a:pPr defTabSz="910590">
              <a:defRPr/>
            </a:pPr>
            <a:r>
              <a:rPr lang="zh-CN" altLang="en-US" sz="1880" dirty="0">
                <a:solidFill>
                  <a:srgbClr val="F8F8F8"/>
                </a:solidFill>
                <a:latin typeface="微软雅黑" panose="020B0503020204020204" charset="-122"/>
                <a:ea typeface="微软雅黑" panose="020B0503020204020204" charset="-122"/>
              </a:rPr>
              <a:t>请输入您的标题</a:t>
            </a:r>
          </a:p>
        </p:txBody>
      </p:sp>
      <p:sp>
        <p:nvSpPr>
          <p:cNvPr id="23"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24" name="组合 23"/>
          <p:cNvGrpSpPr/>
          <p:nvPr/>
        </p:nvGrpSpPr>
        <p:grpSpPr>
          <a:xfrm>
            <a:off x="331635" y="679277"/>
            <a:ext cx="8682581" cy="63818"/>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1" y="305046"/>
            <a:ext cx="603004" cy="332759"/>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3" name="五边形 4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par>
                          <p:cTn id="37" fill="hold">
                            <p:stCondLst>
                              <p:cond delay="345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3950"/>
                            </p:stCondLst>
                            <p:childTnLst>
                              <p:par>
                                <p:cTn id="42" presetID="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445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9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4" dur="300" fill="hold"/>
                                        <p:tgtEl>
                                          <p:spTgt spid="28"/>
                                        </p:tgtEl>
                                        <p:attrNameLst>
                                          <p:attrName>ppt_y</p:attrName>
                                        </p:attrNameLst>
                                      </p:cBhvr>
                                      <p:tavLst>
                                        <p:tav tm="0">
                                          <p:val>
                                            <p:strVal val="#ppt_y"/>
                                          </p:val>
                                        </p:tav>
                                        <p:tav tm="100000">
                                          <p:val>
                                            <p:strVal val="#ppt_y"/>
                                          </p:val>
                                        </p:tav>
                                      </p:tavLst>
                                    </p:anim>
                                    <p:anim calcmode="lin" valueType="num">
                                      <p:cBhvr>
                                        <p:cTn id="55"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6"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00" tmFilter="0,0; .5, 1; 1, 1"/>
                                        <p:tgtEl>
                                          <p:spTgt spid="28"/>
                                        </p:tgtEl>
                                      </p:cBhvr>
                                    </p:animEffect>
                                  </p:childTnLst>
                                </p:cTn>
                              </p:par>
                            </p:childTnLst>
                          </p:cTn>
                        </p:par>
                        <p:par>
                          <p:cTn id="58" fill="hold">
                            <p:stCondLst>
                              <p:cond delay="5429"/>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5929"/>
                            </p:stCondLst>
                            <p:childTnLst>
                              <p:par>
                                <p:cTn id="65" presetID="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6429"/>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692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7" dur="300" fill="hold"/>
                                        <p:tgtEl>
                                          <p:spTgt spid="38"/>
                                        </p:tgtEl>
                                        <p:attrNameLst>
                                          <p:attrName>ppt_y</p:attrName>
                                        </p:attrNameLst>
                                      </p:cBhvr>
                                      <p:tavLst>
                                        <p:tav tm="0">
                                          <p:val>
                                            <p:strVal val="#ppt_y"/>
                                          </p:val>
                                        </p:tav>
                                        <p:tav tm="100000">
                                          <p:val>
                                            <p:strVal val="#ppt_y"/>
                                          </p:val>
                                        </p:tav>
                                      </p:tavLst>
                                    </p:anim>
                                    <p:anim calcmode="lin" valueType="num">
                                      <p:cBhvr>
                                        <p:cTn id="78"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9"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300" tmFilter="0,0; .5, 1; 1, 1"/>
                                        <p:tgtEl>
                                          <p:spTgt spid="38"/>
                                        </p:tgtEl>
                                      </p:cBhvr>
                                    </p:animEffect>
                                  </p:childTnLst>
                                </p:cTn>
                              </p:par>
                            </p:childTnLst>
                          </p:cTn>
                        </p:par>
                        <p:par>
                          <p:cTn id="81" fill="hold">
                            <p:stCondLst>
                              <p:cond delay="7409"/>
                            </p:stCondLst>
                            <p:childTnLst>
                              <p:par>
                                <p:cTn id="82" presetID="42"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anim calcmode="lin" valueType="num">
                                      <p:cBhvr>
                                        <p:cTn id="85" dur="500" fill="hold"/>
                                        <p:tgtEl>
                                          <p:spTgt spid="37"/>
                                        </p:tgtEl>
                                        <p:attrNameLst>
                                          <p:attrName>ppt_x</p:attrName>
                                        </p:attrNameLst>
                                      </p:cBhvr>
                                      <p:tavLst>
                                        <p:tav tm="0">
                                          <p:val>
                                            <p:strVal val="#ppt_x"/>
                                          </p:val>
                                        </p:tav>
                                        <p:tav tm="100000">
                                          <p:val>
                                            <p:strVal val="#ppt_x"/>
                                          </p:val>
                                        </p:tav>
                                      </p:tavLst>
                                    </p:anim>
                                    <p:anim calcmode="lin" valueType="num">
                                      <p:cBhvr>
                                        <p:cTn id="8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23"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512616" y="3032385"/>
            <a:ext cx="794351" cy="685352"/>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100" name="六边形 99"/>
          <p:cNvSpPr/>
          <p:nvPr/>
        </p:nvSpPr>
        <p:spPr>
          <a:xfrm rot="5400000">
            <a:off x="1423711" y="1279437"/>
            <a:ext cx="1113884" cy="960090"/>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101" name="六边形 100"/>
          <p:cNvSpPr/>
          <p:nvPr/>
        </p:nvSpPr>
        <p:spPr>
          <a:xfrm rot="5400000">
            <a:off x="482286" y="2467231"/>
            <a:ext cx="867515" cy="748064"/>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grpSp>
        <p:nvGrpSpPr>
          <p:cNvPr id="2" name="组合 101"/>
          <p:cNvGrpSpPr/>
          <p:nvPr/>
        </p:nvGrpSpPr>
        <p:grpSpPr bwMode="auto">
          <a:xfrm>
            <a:off x="2636889" y="811337"/>
            <a:ext cx="1167637" cy="1354280"/>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104"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defTabSz="910590">
                <a:defRPr/>
              </a:pPr>
              <a:r>
                <a:rPr lang="en-US" altLang="zh-CN" sz="3385" b="1" dirty="0">
                  <a:solidFill>
                    <a:srgbClr val="FF0000"/>
                  </a:solidFill>
                  <a:effectLst>
                    <a:innerShdw blurRad="63500" dist="50800" dir="13500000">
                      <a:prstClr val="black">
                        <a:alpha val="50000"/>
                      </a:prstClr>
                    </a:innerShdw>
                  </a:effectLst>
                  <a:latin typeface="微软雅黑" panose="020B0503020204020204" charset="-122"/>
                  <a:ea typeface="微软雅黑" panose="020B0503020204020204" charset="-122"/>
                </a:rPr>
                <a:t>01</a:t>
              </a:r>
              <a:endParaRPr lang="en-US" sz="3385" b="1" dirty="0">
                <a:solidFill>
                  <a:srgbClr val="FF0000"/>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pSp>
      <p:grpSp>
        <p:nvGrpSpPr>
          <p:cNvPr id="3" name="组合 104"/>
          <p:cNvGrpSpPr/>
          <p:nvPr/>
        </p:nvGrpSpPr>
        <p:grpSpPr bwMode="auto">
          <a:xfrm>
            <a:off x="1979906" y="1967029"/>
            <a:ext cx="1167637" cy="1354280"/>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defTabSz="910590">
                <a:defRPr/>
              </a:pPr>
              <a:r>
                <a:rPr lang="en-US" altLang="zh-CN" sz="3385" b="1" dirty="0">
                  <a:solidFill>
                    <a:srgbClr val="FF6600"/>
                  </a:solidFill>
                  <a:effectLst>
                    <a:innerShdw blurRad="63500" dist="50800" dir="13500000">
                      <a:prstClr val="black">
                        <a:alpha val="50000"/>
                      </a:prstClr>
                    </a:innerShdw>
                  </a:effectLst>
                  <a:latin typeface="微软雅黑" panose="020B0503020204020204" charset="-122"/>
                  <a:ea typeface="微软雅黑" panose="020B0503020204020204" charset="-122"/>
                </a:rPr>
                <a:t>02</a:t>
              </a:r>
              <a:endParaRPr lang="en-US" sz="3385" b="1" dirty="0">
                <a:solidFill>
                  <a:srgbClr val="FF6600"/>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pSp>
      <p:grpSp>
        <p:nvGrpSpPr>
          <p:cNvPr id="4" name="组合 107"/>
          <p:cNvGrpSpPr/>
          <p:nvPr/>
        </p:nvGrpSpPr>
        <p:grpSpPr bwMode="auto">
          <a:xfrm>
            <a:off x="2636889" y="3095844"/>
            <a:ext cx="1167637" cy="1354280"/>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785" kern="0">
                <a:solidFill>
                  <a:srgbClr val="7F7F7F">
                    <a:lumMod val="50000"/>
                  </a:srgbClr>
                </a:solidFill>
                <a:latin typeface="Calibri" panose="020F0502020204030204"/>
                <a:ea typeface="微软雅黑" panose="020B0503020204020204" charset="-122"/>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defTabSz="910590">
                <a:defRPr/>
              </a:pPr>
              <a:r>
                <a:rPr lang="en-US" altLang="zh-CN" sz="3385" b="1" dirty="0">
                  <a:solidFill>
                    <a:srgbClr val="00B0F0"/>
                  </a:solidFill>
                  <a:effectLst>
                    <a:innerShdw blurRad="63500" dist="50800" dir="13500000">
                      <a:prstClr val="black">
                        <a:alpha val="50000"/>
                      </a:prstClr>
                    </a:innerShdw>
                  </a:effectLst>
                  <a:latin typeface="微软雅黑" panose="020B0503020204020204" charset="-122"/>
                  <a:ea typeface="微软雅黑" panose="020B0503020204020204" charset="-122"/>
                </a:rPr>
                <a:t>03</a:t>
              </a:r>
              <a:endParaRPr lang="en-US" sz="3385" b="1" dirty="0">
                <a:solidFill>
                  <a:srgbClr val="00B0F0"/>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pSp>
      <p:grpSp>
        <p:nvGrpSpPr>
          <p:cNvPr id="5" name="组合 110"/>
          <p:cNvGrpSpPr/>
          <p:nvPr/>
        </p:nvGrpSpPr>
        <p:grpSpPr bwMode="auto">
          <a:xfrm>
            <a:off x="4798958" y="1044267"/>
            <a:ext cx="2184467" cy="347902"/>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13331"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1695" b="1">
                  <a:solidFill>
                    <a:prstClr val="white"/>
                  </a:solidFill>
                  <a:latin typeface="微软雅黑" panose="020B0503020204020204" charset="-122"/>
                </a:rPr>
                <a:t>01</a:t>
              </a:r>
              <a:r>
                <a:rPr lang="zh-CN" altLang="en-US" sz="1695" b="1">
                  <a:solidFill>
                    <a:prstClr val="white"/>
                  </a:solidFill>
                  <a:latin typeface="微软雅黑" panose="020B0503020204020204" charset="-122"/>
                </a:rPr>
                <a:t>单击填加标题</a:t>
              </a:r>
              <a:endParaRPr lang="en-US" sz="1695" b="1">
                <a:solidFill>
                  <a:prstClr val="white"/>
                </a:solidFill>
                <a:latin typeface="微软雅黑" panose="020B0503020204020204" charset="-122"/>
              </a:endParaRPr>
            </a:p>
          </p:txBody>
        </p:sp>
      </p:grpSp>
      <p:sp>
        <p:nvSpPr>
          <p:cNvPr id="114" name="TextBox 113"/>
          <p:cNvSpPr txBox="1"/>
          <p:nvPr/>
        </p:nvSpPr>
        <p:spPr>
          <a:xfrm>
            <a:off x="4775068" y="1450402"/>
            <a:ext cx="3319255" cy="590205"/>
          </a:xfrm>
          <a:prstGeom prst="rect">
            <a:avLst/>
          </a:prstGeom>
          <a:noFill/>
        </p:spPr>
        <p:txBody>
          <a:bodyPr lIns="68243" tIns="34121" rIns="68243" bIns="34121">
            <a:spAutoFit/>
          </a:bodyPr>
          <a:lstStyle/>
          <a:p>
            <a:pPr defTabSz="910590">
              <a:lnSpc>
                <a:spcPct val="150000"/>
              </a:lnSpc>
              <a:defRPr/>
            </a:pPr>
            <a:r>
              <a:rPr lang="zh-CN" altLang="en-US" sz="1130" dirty="0">
                <a:solidFill>
                  <a:srgbClr val="262626"/>
                </a:solidFill>
                <a:latin typeface="微软雅黑" panose="020B0503020204020204" charset="-122"/>
                <a:ea typeface="微软雅黑" panose="020B0503020204020204" charset="-122"/>
              </a:rPr>
              <a:t>请输入您的文字  请输入您的文字 请输入您的文字</a:t>
            </a:r>
            <a:endParaRPr lang="en-US" altLang="zh-CN" sz="1130" dirty="0">
              <a:solidFill>
                <a:srgbClr val="262626"/>
              </a:solidFill>
              <a:latin typeface="微软雅黑" panose="020B0503020204020204" charset="-122"/>
              <a:ea typeface="微软雅黑" panose="020B0503020204020204" charset="-122"/>
            </a:endParaRPr>
          </a:p>
          <a:p>
            <a:pPr defTabSz="910590">
              <a:lnSpc>
                <a:spcPct val="150000"/>
              </a:lnSpc>
              <a:defRPr/>
            </a:pPr>
            <a:r>
              <a:rPr lang="zh-CN" altLang="en-US" sz="1130" dirty="0">
                <a:solidFill>
                  <a:srgbClr val="262626"/>
                </a:solidFill>
                <a:latin typeface="微软雅黑" panose="020B0503020204020204" charset="-122"/>
                <a:ea typeface="微软雅黑" panose="020B0503020204020204" charset="-122"/>
              </a:rPr>
              <a:t>请输入您的文字  请输入您的文字 请输入您的文字</a:t>
            </a:r>
            <a:endParaRPr lang="en-US" altLang="zh-CN" sz="1130" dirty="0">
              <a:solidFill>
                <a:srgbClr val="262626"/>
              </a:solidFill>
              <a:latin typeface="微软雅黑" panose="020B0503020204020204" charset="-122"/>
              <a:ea typeface="微软雅黑" panose="020B0503020204020204" charset="-122"/>
            </a:endParaRPr>
          </a:p>
        </p:txBody>
      </p:sp>
      <p:grpSp>
        <p:nvGrpSpPr>
          <p:cNvPr id="6" name="组合 114"/>
          <p:cNvGrpSpPr/>
          <p:nvPr/>
        </p:nvGrpSpPr>
        <p:grpSpPr bwMode="auto">
          <a:xfrm>
            <a:off x="4798958" y="2165617"/>
            <a:ext cx="2184467" cy="347902"/>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13329"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1695" b="1">
                  <a:solidFill>
                    <a:prstClr val="white"/>
                  </a:solidFill>
                  <a:latin typeface="微软雅黑" panose="020B0503020204020204" charset="-122"/>
                </a:rPr>
                <a:t>02</a:t>
              </a:r>
              <a:r>
                <a:rPr lang="zh-CN" altLang="en-US" sz="1695" b="1">
                  <a:solidFill>
                    <a:prstClr val="white"/>
                  </a:solidFill>
                  <a:latin typeface="微软雅黑" panose="020B0503020204020204" charset="-122"/>
                </a:rPr>
                <a:t>单击填加标题</a:t>
              </a:r>
              <a:endParaRPr lang="en-US" sz="1695" b="1">
                <a:solidFill>
                  <a:prstClr val="white"/>
                </a:solidFill>
                <a:latin typeface="微软雅黑" panose="020B0503020204020204" charset="-122"/>
              </a:endParaRPr>
            </a:p>
          </p:txBody>
        </p:sp>
      </p:grpSp>
      <p:sp>
        <p:nvSpPr>
          <p:cNvPr id="118" name="TextBox 117"/>
          <p:cNvSpPr txBox="1"/>
          <p:nvPr/>
        </p:nvSpPr>
        <p:spPr>
          <a:xfrm>
            <a:off x="4775068" y="2571752"/>
            <a:ext cx="3319255" cy="590205"/>
          </a:xfrm>
          <a:prstGeom prst="rect">
            <a:avLst/>
          </a:prstGeom>
          <a:noFill/>
        </p:spPr>
        <p:txBody>
          <a:bodyPr lIns="68243" tIns="34121" rIns="68243" bIns="34121">
            <a:spAutoFit/>
          </a:bodyPr>
          <a:lstStyle/>
          <a:p>
            <a:pPr defTabSz="910590">
              <a:lnSpc>
                <a:spcPct val="150000"/>
              </a:lnSpc>
              <a:defRPr/>
            </a:pPr>
            <a:r>
              <a:rPr lang="zh-CN" altLang="en-US" sz="1130" dirty="0">
                <a:solidFill>
                  <a:srgbClr val="262626"/>
                </a:solidFill>
                <a:latin typeface="微软雅黑" panose="020B0503020204020204" charset="-122"/>
                <a:ea typeface="微软雅黑" panose="020B0503020204020204" charset="-122"/>
              </a:rPr>
              <a:t>请输入您的文字  请输入您的文字 请输入您的文字</a:t>
            </a:r>
            <a:endParaRPr lang="en-US" altLang="zh-CN" sz="1130" dirty="0">
              <a:solidFill>
                <a:srgbClr val="262626"/>
              </a:solidFill>
              <a:latin typeface="微软雅黑" panose="020B0503020204020204" charset="-122"/>
              <a:ea typeface="微软雅黑" panose="020B0503020204020204" charset="-122"/>
            </a:endParaRPr>
          </a:p>
          <a:p>
            <a:pPr defTabSz="910590">
              <a:lnSpc>
                <a:spcPct val="150000"/>
              </a:lnSpc>
              <a:defRPr/>
            </a:pPr>
            <a:r>
              <a:rPr lang="zh-CN" altLang="en-US" sz="1130" dirty="0">
                <a:solidFill>
                  <a:srgbClr val="262626"/>
                </a:solidFill>
                <a:latin typeface="微软雅黑" panose="020B0503020204020204" charset="-122"/>
                <a:ea typeface="微软雅黑" panose="020B0503020204020204" charset="-122"/>
              </a:rPr>
              <a:t>请输入您的文字  请输入您的文字 请输入您的文字</a:t>
            </a:r>
            <a:endParaRPr lang="en-US" altLang="zh-CN" sz="1130" dirty="0">
              <a:solidFill>
                <a:srgbClr val="262626"/>
              </a:solidFill>
              <a:latin typeface="微软雅黑" panose="020B0503020204020204" charset="-122"/>
              <a:ea typeface="微软雅黑" panose="020B0503020204020204" charset="-122"/>
            </a:endParaRPr>
          </a:p>
        </p:txBody>
      </p:sp>
      <p:grpSp>
        <p:nvGrpSpPr>
          <p:cNvPr id="7" name="组合 118"/>
          <p:cNvGrpSpPr/>
          <p:nvPr/>
        </p:nvGrpSpPr>
        <p:grpSpPr bwMode="auto">
          <a:xfrm>
            <a:off x="4798958" y="3336240"/>
            <a:ext cx="2184467" cy="349395"/>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13327"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defTabSz="909320" fontAlgn="base">
                <a:spcBef>
                  <a:spcPct val="0"/>
                </a:spcBef>
                <a:spcAft>
                  <a:spcPct val="0"/>
                </a:spcAft>
              </a:pPr>
              <a:r>
                <a:rPr lang="en-US" altLang="zh-CN" sz="1695" b="1">
                  <a:solidFill>
                    <a:prstClr val="white"/>
                  </a:solidFill>
                  <a:latin typeface="微软雅黑" panose="020B0503020204020204" charset="-122"/>
                </a:rPr>
                <a:t>03</a:t>
              </a:r>
              <a:r>
                <a:rPr lang="zh-CN" altLang="en-US" sz="1695" b="1">
                  <a:solidFill>
                    <a:prstClr val="white"/>
                  </a:solidFill>
                  <a:latin typeface="微软雅黑" panose="020B0503020204020204" charset="-122"/>
                </a:rPr>
                <a:t>单击填加标题</a:t>
              </a:r>
              <a:endParaRPr lang="en-US" sz="1695" b="1">
                <a:solidFill>
                  <a:prstClr val="white"/>
                </a:solidFill>
                <a:latin typeface="微软雅黑" panose="020B0503020204020204" charset="-122"/>
              </a:endParaRPr>
            </a:p>
          </p:txBody>
        </p:sp>
      </p:grpSp>
      <p:sp>
        <p:nvSpPr>
          <p:cNvPr id="122" name="TextBox 121"/>
          <p:cNvSpPr txBox="1"/>
          <p:nvPr/>
        </p:nvSpPr>
        <p:spPr>
          <a:xfrm>
            <a:off x="4775068" y="3742375"/>
            <a:ext cx="3319255" cy="590205"/>
          </a:xfrm>
          <a:prstGeom prst="rect">
            <a:avLst/>
          </a:prstGeom>
          <a:noFill/>
        </p:spPr>
        <p:txBody>
          <a:bodyPr lIns="68243" tIns="34121" rIns="68243" bIns="34121">
            <a:spAutoFit/>
          </a:bodyPr>
          <a:lstStyle/>
          <a:p>
            <a:pPr defTabSz="910590">
              <a:lnSpc>
                <a:spcPct val="150000"/>
              </a:lnSpc>
              <a:defRPr/>
            </a:pPr>
            <a:r>
              <a:rPr lang="zh-CN" altLang="en-US" sz="1130" dirty="0">
                <a:solidFill>
                  <a:srgbClr val="262626"/>
                </a:solidFill>
                <a:latin typeface="微软雅黑" panose="020B0503020204020204" charset="-122"/>
                <a:ea typeface="微软雅黑" panose="020B0503020204020204" charset="-122"/>
              </a:rPr>
              <a:t>请输入您的文字  请输入您的文字 请输入您的文字</a:t>
            </a:r>
            <a:endParaRPr lang="en-US" altLang="zh-CN" sz="1130" dirty="0">
              <a:solidFill>
                <a:srgbClr val="262626"/>
              </a:solidFill>
              <a:latin typeface="微软雅黑" panose="020B0503020204020204" charset="-122"/>
              <a:ea typeface="微软雅黑" panose="020B0503020204020204" charset="-122"/>
            </a:endParaRPr>
          </a:p>
          <a:p>
            <a:pPr defTabSz="910590">
              <a:lnSpc>
                <a:spcPct val="150000"/>
              </a:lnSpc>
              <a:defRPr/>
            </a:pPr>
            <a:r>
              <a:rPr lang="zh-CN" altLang="en-US" sz="1130" dirty="0">
                <a:solidFill>
                  <a:srgbClr val="262626"/>
                </a:solidFill>
                <a:latin typeface="微软雅黑" panose="020B0503020204020204" charset="-122"/>
                <a:ea typeface="微软雅黑" panose="020B0503020204020204" charset="-122"/>
              </a:rPr>
              <a:t>请输入您的文字  请输入您的文字 请输入您的文字</a:t>
            </a:r>
            <a:endParaRPr lang="en-US" altLang="zh-CN" sz="1130" dirty="0">
              <a:solidFill>
                <a:srgbClr val="262626"/>
              </a:solidFill>
              <a:latin typeface="微软雅黑" panose="020B0503020204020204" charset="-122"/>
              <a:ea typeface="微软雅黑" panose="020B0503020204020204" charset="-122"/>
            </a:endParaRPr>
          </a:p>
        </p:txBody>
      </p:sp>
      <p:sp>
        <p:nvSpPr>
          <p:cNvPr id="26"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27" name="组合 26"/>
          <p:cNvGrpSpPr/>
          <p:nvPr/>
        </p:nvGrpSpPr>
        <p:grpSpPr>
          <a:xfrm>
            <a:off x="331635" y="679277"/>
            <a:ext cx="8682581" cy="63818"/>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29" name="直接连接符 28"/>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1" y="305046"/>
            <a:ext cx="603004" cy="332759"/>
            <a:chOff x="0" y="252065"/>
            <a:chExt cx="641111" cy="392113"/>
          </a:xfrm>
        </p:grpSpPr>
        <p:sp>
          <p:nvSpPr>
            <p:cNvPr id="3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33" name="五边形 3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90"/>
                                          </p:val>
                                        </p:tav>
                                        <p:tav tm="100000">
                                          <p:val>
                                            <p:fltVal val="0"/>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90"/>
                                          </p:val>
                                        </p:tav>
                                        <p:tav tm="100000">
                                          <p:val>
                                            <p:fltVal val="0"/>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p:cTn id="49" dur="500" fill="hold"/>
                                        <p:tgtEl>
                                          <p:spTgt spid="100"/>
                                        </p:tgtEl>
                                        <p:attrNameLst>
                                          <p:attrName>ppt_w</p:attrName>
                                        </p:attrNameLst>
                                      </p:cBhvr>
                                      <p:tavLst>
                                        <p:tav tm="0">
                                          <p:val>
                                            <p:fltVal val="0"/>
                                          </p:val>
                                        </p:tav>
                                        <p:tav tm="100000">
                                          <p:val>
                                            <p:strVal val="#ppt_w"/>
                                          </p:val>
                                        </p:tav>
                                      </p:tavLst>
                                    </p:anim>
                                    <p:anim calcmode="lin" valueType="num">
                                      <p:cBhvr>
                                        <p:cTn id="50" dur="500" fill="hold"/>
                                        <p:tgtEl>
                                          <p:spTgt spid="100"/>
                                        </p:tgtEl>
                                        <p:attrNameLst>
                                          <p:attrName>ppt_h</p:attrName>
                                        </p:attrNameLst>
                                      </p:cBhvr>
                                      <p:tavLst>
                                        <p:tav tm="0">
                                          <p:val>
                                            <p:fltVal val="0"/>
                                          </p:val>
                                        </p:tav>
                                        <p:tav tm="100000">
                                          <p:val>
                                            <p:strVal val="#ppt_h"/>
                                          </p:val>
                                        </p:tav>
                                      </p:tavLst>
                                    </p:anim>
                                    <p:anim calcmode="lin" valueType="num">
                                      <p:cBhvr>
                                        <p:cTn id="51" dur="500" fill="hold"/>
                                        <p:tgtEl>
                                          <p:spTgt spid="100"/>
                                        </p:tgtEl>
                                        <p:attrNameLst>
                                          <p:attrName>style.rotation</p:attrName>
                                        </p:attrNameLst>
                                      </p:cBhvr>
                                      <p:tavLst>
                                        <p:tav tm="0">
                                          <p:val>
                                            <p:fltVal val="90"/>
                                          </p:val>
                                        </p:tav>
                                        <p:tav tm="100000">
                                          <p:val>
                                            <p:fltVal val="0"/>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 calcmode="lin" valueType="num">
                                      <p:cBhvr>
                                        <p:cTn id="59" dur="500" fill="hold"/>
                                        <p:tgtEl>
                                          <p:spTgt spid="101"/>
                                        </p:tgtEl>
                                        <p:attrNameLst>
                                          <p:attrName>style.rotation</p:attrName>
                                        </p:attrNameLst>
                                      </p:cBhvr>
                                      <p:tavLst>
                                        <p:tav tm="0">
                                          <p:val>
                                            <p:fltVal val="90"/>
                                          </p:val>
                                        </p:tav>
                                        <p:tav tm="100000">
                                          <p:val>
                                            <p:fltVal val="0"/>
                                          </p:val>
                                        </p:tav>
                                      </p:tavLst>
                                    </p:anim>
                                    <p:animEffect transition="in" filter="fade">
                                      <p:cBhvr>
                                        <p:cTn id="60" dur="500"/>
                                        <p:tgtEl>
                                          <p:spTgt spid="101"/>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 calcmode="lin" valueType="num">
                                      <p:cBhvr>
                                        <p:cTn id="67" dur="500" fill="hold"/>
                                        <p:tgtEl>
                                          <p:spTgt spid="99"/>
                                        </p:tgtEl>
                                        <p:attrNameLst>
                                          <p:attrName>style.rotation</p:attrName>
                                        </p:attrNameLst>
                                      </p:cBhvr>
                                      <p:tavLst>
                                        <p:tav tm="0">
                                          <p:val>
                                            <p:fltVal val="90"/>
                                          </p:val>
                                        </p:tav>
                                        <p:tav tm="100000">
                                          <p:val>
                                            <p:fltVal val="0"/>
                                          </p:val>
                                        </p:tav>
                                      </p:tavLst>
                                    </p:anim>
                                    <p:animEffect transition="in" filter="fade">
                                      <p:cBhvr>
                                        <p:cTn id="68" dur="500"/>
                                        <p:tgtEl>
                                          <p:spTgt spid="9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wipe(left)">
                                      <p:cBhvr>
                                        <p:cTn id="76" dur="500"/>
                                        <p:tgtEl>
                                          <p:spTgt spid="114"/>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wipe(left)">
                                      <p:cBhvr>
                                        <p:cTn id="9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087648" y="1075932"/>
            <a:ext cx="6699250" cy="3204581"/>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B0F0">
              <a:alpha val="12941"/>
            </a:srgbClr>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15" name="Freeform 105"/>
          <p:cNvSpPr/>
          <p:nvPr/>
        </p:nvSpPr>
        <p:spPr bwMode="auto">
          <a:xfrm>
            <a:off x="4638888" y="3350824"/>
            <a:ext cx="863600" cy="926570"/>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17" name="Freeform 107"/>
          <p:cNvSpPr/>
          <p:nvPr/>
        </p:nvSpPr>
        <p:spPr bwMode="auto">
          <a:xfrm>
            <a:off x="3632413" y="3350824"/>
            <a:ext cx="866775" cy="926570"/>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023" tIns="45512" rIns="91023" bIns="45512"/>
          <a:lstStyle/>
          <a:p>
            <a:pPr defTabSz="910590" fontAlgn="base">
              <a:spcBef>
                <a:spcPct val="0"/>
              </a:spcBef>
              <a:spcAft>
                <a:spcPct val="0"/>
              </a:spcAft>
              <a:defRPr/>
            </a:pPr>
            <a:endParaRPr lang="zh-CN" altLang="en-US" sz="1785">
              <a:solidFill>
                <a:prstClr val="black"/>
              </a:solidFill>
              <a:effectLst>
                <a:outerShdw blurRad="60007" dist="310007" dir="7680000" sy="30000" kx="1300200" algn="ctr" rotWithShape="0">
                  <a:prstClr val="black">
                    <a:alpha val="32000"/>
                  </a:prstClr>
                </a:outerShdw>
              </a:effectLst>
              <a:latin typeface="Arial" panose="020B0604020202020204" pitchFamily="34" charset="0"/>
              <a:ea typeface="宋体" panose="02010600030101010101" pitchFamily="2" charset="-122"/>
            </a:endParaRPr>
          </a:p>
        </p:txBody>
      </p:sp>
      <p:grpSp>
        <p:nvGrpSpPr>
          <p:cNvPr id="8" name="组合 7"/>
          <p:cNvGrpSpPr/>
          <p:nvPr/>
        </p:nvGrpSpPr>
        <p:grpSpPr>
          <a:xfrm>
            <a:off x="2392577" y="1438109"/>
            <a:ext cx="4289423" cy="3141868"/>
            <a:chOff x="2543774" y="1495055"/>
            <a:chExt cx="4560491" cy="3340417"/>
          </a:xfrm>
        </p:grpSpPr>
        <p:grpSp>
          <p:nvGrpSpPr>
            <p:cNvPr id="7" name="组合 6"/>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3" cstate="email"/>
              <a:srcRect/>
              <a:stretch>
                <a:fillRect/>
              </a:stretch>
            </p:blipFill>
            <p:spPr bwMode="auto">
              <a:xfrm>
                <a:off x="4445947" y="4255399"/>
                <a:ext cx="2658318"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9"/>
              <p:cNvPicPr>
                <a:picLocks noChangeAspect="1" noChangeArrowheads="1"/>
              </p:cNvPicPr>
              <p:nvPr/>
            </p:nvPicPr>
            <p:blipFill>
              <a:blip r:embed="rId4" cstate="email"/>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CC3300"/>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20B0DC"/>
              </a:solidFill>
              <a:ln>
                <a:noFill/>
              </a:ln>
              <a:extLst>
                <a:ext uri="{91240B29-F687-4F45-9708-019B960494DF}">
                  <a14:hiddenLine xmlns:a14="http://schemas.microsoft.com/office/drawing/2010/main" w="9525">
                    <a:solidFill>
                      <a:srgbClr val="000000"/>
                    </a:solidFill>
                    <a:round/>
                  </a14:hiddenLine>
                </a:ext>
              </a:extLst>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50"/>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8B200"/>
              </a:solidFill>
              <a:ln>
                <a:noFill/>
              </a:ln>
              <a:extLst>
                <a:ext uri="{91240B29-F687-4F45-9708-019B960494DF}">
                  <a14:hiddenLine xmlns:a14="http://schemas.microsoft.com/office/drawing/2010/main" w="9525">
                    <a:solidFill>
                      <a:srgbClr val="000000"/>
                    </a:solidFill>
                    <a:round/>
                  </a14:hiddenLine>
                </a:ext>
              </a:extLst>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FC000"/>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50"/>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C3300"/>
              </a:solidFill>
              <a:ln>
                <a:noFill/>
              </a:ln>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grpSp>
      </p:grpSp>
      <p:grpSp>
        <p:nvGrpSpPr>
          <p:cNvPr id="15" name="组合 14"/>
          <p:cNvGrpSpPr/>
          <p:nvPr/>
        </p:nvGrpSpPr>
        <p:grpSpPr>
          <a:xfrm>
            <a:off x="6199400" y="1460058"/>
            <a:ext cx="1957388" cy="1481524"/>
            <a:chOff x="6591168" y="1518392"/>
            <a:chExt cx="2081084" cy="1575148"/>
          </a:xfrm>
        </p:grpSpPr>
        <p:sp>
          <p:nvSpPr>
            <p:cNvPr id="124" name="矩形 1"/>
            <p:cNvSpPr>
              <a:spLocks noChangeArrowheads="1"/>
            </p:cNvSpPr>
            <p:nvPr/>
          </p:nvSpPr>
          <p:spPr bwMode="auto">
            <a:xfrm>
              <a:off x="6839278" y="1518392"/>
              <a:ext cx="1832974" cy="15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algn="just" defTabSz="910590" fontAlgn="base">
                <a:lnSpc>
                  <a:spcPct val="150000"/>
                </a:lnSpc>
                <a:spcBef>
                  <a:spcPct val="0"/>
                </a:spcBef>
                <a:spcAft>
                  <a:spcPct val="0"/>
                </a:spcAft>
              </a:pPr>
              <a:r>
                <a:rPr lang="zh-CN" altLang="en-US" sz="1505" b="1" dirty="0">
                  <a:solidFill>
                    <a:srgbClr val="595959"/>
                  </a:solidFill>
                  <a:latin typeface="微软雅黑" panose="020B0503020204020204" charset="-122"/>
                  <a:ea typeface="微软雅黑" panose="020B0503020204020204" charset="-122"/>
                </a:rPr>
                <a:t>此处添加标题内容</a:t>
              </a:r>
              <a:endParaRPr lang="en-US" altLang="zh-CN" sz="1505" b="1"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r>
                <a:rPr lang="zh-CN" altLang="en-US" sz="1505" dirty="0">
                  <a:solidFill>
                    <a:srgbClr val="595959"/>
                  </a:solidFill>
                  <a:latin typeface="微软雅黑" panose="020B0503020204020204" charset="-122"/>
                  <a:ea typeface="微软雅黑" panose="020B0503020204020204" charset="-122"/>
                </a:rPr>
                <a:t>点击此处添加内容</a:t>
              </a:r>
              <a:endParaRPr lang="en-US" altLang="zh-CN" sz="1505"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r>
                <a:rPr lang="zh-CN" altLang="en-US" sz="1505" dirty="0">
                  <a:solidFill>
                    <a:srgbClr val="595959"/>
                  </a:solidFill>
                  <a:latin typeface="微软雅黑" panose="020B0503020204020204" charset="-122"/>
                  <a:ea typeface="微软雅黑" panose="020B0503020204020204" charset="-122"/>
                </a:rPr>
                <a:t>点击此处添加内容</a:t>
              </a:r>
              <a:endParaRPr lang="zh-CN" altLang="zh-CN" sz="1505"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endParaRPr lang="zh-CN" altLang="zh-CN" sz="1505" b="1" dirty="0">
                <a:solidFill>
                  <a:srgbClr val="595959"/>
                </a:solidFill>
                <a:latin typeface="微软雅黑" panose="020B0503020204020204" charset="-122"/>
                <a:ea typeface="微软雅黑" panose="020B050302020402020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1023" tIns="45512" rIns="91023" bIns="45512"/>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grpSp>
      <p:grpSp>
        <p:nvGrpSpPr>
          <p:cNvPr id="11" name="组合 10"/>
          <p:cNvGrpSpPr/>
          <p:nvPr/>
        </p:nvGrpSpPr>
        <p:grpSpPr>
          <a:xfrm>
            <a:off x="1422614" y="1460058"/>
            <a:ext cx="1987549" cy="1481524"/>
            <a:chOff x="1512515" y="1518392"/>
            <a:chExt cx="2113151" cy="1575148"/>
          </a:xfrm>
        </p:grpSpPr>
        <p:sp>
          <p:nvSpPr>
            <p:cNvPr id="126" name="矩形 1"/>
            <p:cNvSpPr>
              <a:spLocks noChangeArrowheads="1"/>
            </p:cNvSpPr>
            <p:nvPr/>
          </p:nvSpPr>
          <p:spPr bwMode="auto">
            <a:xfrm>
              <a:off x="1792692" y="1518392"/>
              <a:ext cx="1832974" cy="15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algn="just" defTabSz="910590" fontAlgn="base">
                <a:lnSpc>
                  <a:spcPct val="150000"/>
                </a:lnSpc>
                <a:spcBef>
                  <a:spcPct val="0"/>
                </a:spcBef>
                <a:spcAft>
                  <a:spcPct val="0"/>
                </a:spcAft>
              </a:pPr>
              <a:r>
                <a:rPr lang="zh-CN" altLang="en-US" sz="1505" b="1" dirty="0">
                  <a:solidFill>
                    <a:srgbClr val="595959"/>
                  </a:solidFill>
                  <a:latin typeface="微软雅黑" panose="020B0503020204020204" charset="-122"/>
                  <a:ea typeface="微软雅黑" panose="020B0503020204020204" charset="-122"/>
                </a:rPr>
                <a:t>此处添加标题内容</a:t>
              </a:r>
              <a:endParaRPr lang="en-US" altLang="zh-CN" sz="1505" b="1"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r>
                <a:rPr lang="zh-CN" altLang="en-US" sz="1505" dirty="0">
                  <a:solidFill>
                    <a:srgbClr val="595959"/>
                  </a:solidFill>
                  <a:latin typeface="微软雅黑" panose="020B0503020204020204" charset="-122"/>
                  <a:ea typeface="微软雅黑" panose="020B0503020204020204" charset="-122"/>
                </a:rPr>
                <a:t>点击此处添加内容</a:t>
              </a:r>
              <a:endParaRPr lang="en-US" altLang="zh-CN" sz="1505"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r>
                <a:rPr lang="zh-CN" altLang="en-US" sz="1505" dirty="0">
                  <a:solidFill>
                    <a:srgbClr val="595959"/>
                  </a:solidFill>
                  <a:latin typeface="微软雅黑" panose="020B0503020204020204" charset="-122"/>
                  <a:ea typeface="微软雅黑" panose="020B0503020204020204" charset="-122"/>
                </a:rPr>
                <a:t>点击此处添加内容</a:t>
              </a:r>
              <a:endParaRPr lang="zh-CN" altLang="zh-CN" sz="1505"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endParaRPr lang="zh-CN" altLang="zh-CN" sz="1505" b="1" dirty="0">
                <a:solidFill>
                  <a:srgbClr val="595959"/>
                </a:solidFill>
                <a:latin typeface="微软雅黑" panose="020B0503020204020204" charset="-122"/>
                <a:ea typeface="微软雅黑" panose="020B050302020402020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grpSp>
      </p:grpSp>
      <p:grpSp>
        <p:nvGrpSpPr>
          <p:cNvPr id="16" name="组合 15"/>
          <p:cNvGrpSpPr/>
          <p:nvPr/>
        </p:nvGrpSpPr>
        <p:grpSpPr>
          <a:xfrm>
            <a:off x="6227976" y="2960440"/>
            <a:ext cx="1928813" cy="1481524"/>
            <a:chOff x="6621549" y="3113591"/>
            <a:chExt cx="2050703" cy="1575148"/>
          </a:xfrm>
        </p:grpSpPr>
        <p:sp>
          <p:nvSpPr>
            <p:cNvPr id="129" name="矩形 1"/>
            <p:cNvSpPr>
              <a:spLocks noChangeArrowheads="1"/>
            </p:cNvSpPr>
            <p:nvPr/>
          </p:nvSpPr>
          <p:spPr bwMode="auto">
            <a:xfrm>
              <a:off x="6839278" y="3113591"/>
              <a:ext cx="1832974" cy="15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algn="just" defTabSz="909955" fontAlgn="base">
                <a:lnSpc>
                  <a:spcPct val="150000"/>
                </a:lnSpc>
                <a:spcBef>
                  <a:spcPct val="0"/>
                </a:spcBef>
                <a:spcAft>
                  <a:spcPct val="0"/>
                </a:spcAft>
              </a:pPr>
              <a:r>
                <a:rPr lang="zh-CN" altLang="en-US" sz="1505" b="1" kern="0" dirty="0">
                  <a:solidFill>
                    <a:srgbClr val="595959"/>
                  </a:solidFill>
                  <a:latin typeface="微软雅黑" panose="020B0503020204020204" charset="-122"/>
                  <a:ea typeface="微软雅黑" panose="020B0503020204020204" charset="-122"/>
                </a:rPr>
                <a:t>此处添加标题内容</a:t>
              </a:r>
              <a:endParaRPr lang="en-US" altLang="zh-CN" sz="1505" b="1" kern="0" dirty="0">
                <a:solidFill>
                  <a:srgbClr val="595959"/>
                </a:solidFill>
                <a:latin typeface="微软雅黑" panose="020B0503020204020204" charset="-122"/>
                <a:ea typeface="微软雅黑" panose="020B0503020204020204" charset="-122"/>
              </a:endParaRPr>
            </a:p>
            <a:p>
              <a:pPr algn="just" defTabSz="909955" fontAlgn="base">
                <a:lnSpc>
                  <a:spcPct val="150000"/>
                </a:lnSpc>
                <a:spcBef>
                  <a:spcPct val="0"/>
                </a:spcBef>
                <a:spcAft>
                  <a:spcPct val="0"/>
                </a:spcAft>
              </a:pPr>
              <a:r>
                <a:rPr lang="zh-CN" altLang="en-US" sz="1505" kern="0" dirty="0">
                  <a:solidFill>
                    <a:srgbClr val="595959"/>
                  </a:solidFill>
                  <a:latin typeface="微软雅黑" panose="020B0503020204020204" charset="-122"/>
                  <a:ea typeface="微软雅黑" panose="020B0503020204020204" charset="-122"/>
                </a:rPr>
                <a:t>点击此处添加内容</a:t>
              </a:r>
              <a:endParaRPr lang="en-US" altLang="zh-CN" sz="1505" kern="0" dirty="0">
                <a:solidFill>
                  <a:srgbClr val="595959"/>
                </a:solidFill>
                <a:latin typeface="微软雅黑" panose="020B0503020204020204" charset="-122"/>
                <a:ea typeface="微软雅黑" panose="020B0503020204020204" charset="-122"/>
              </a:endParaRPr>
            </a:p>
            <a:p>
              <a:pPr algn="just" defTabSz="909955" fontAlgn="base">
                <a:lnSpc>
                  <a:spcPct val="150000"/>
                </a:lnSpc>
                <a:spcBef>
                  <a:spcPct val="0"/>
                </a:spcBef>
                <a:spcAft>
                  <a:spcPct val="0"/>
                </a:spcAft>
              </a:pPr>
              <a:r>
                <a:rPr lang="zh-CN" altLang="en-US" sz="1505" kern="0" dirty="0">
                  <a:solidFill>
                    <a:srgbClr val="595959"/>
                  </a:solidFill>
                  <a:latin typeface="微软雅黑" panose="020B0503020204020204" charset="-122"/>
                  <a:ea typeface="微软雅黑" panose="020B0503020204020204" charset="-122"/>
                </a:rPr>
                <a:t>点击此处添加内容</a:t>
              </a:r>
              <a:endParaRPr lang="zh-CN" altLang="zh-CN" sz="1505" kern="0" dirty="0">
                <a:solidFill>
                  <a:srgbClr val="595959"/>
                </a:solidFill>
                <a:latin typeface="微软雅黑" panose="020B0503020204020204" charset="-122"/>
                <a:ea typeface="微软雅黑" panose="020B0503020204020204" charset="-122"/>
              </a:endParaRPr>
            </a:p>
            <a:p>
              <a:pPr algn="just" defTabSz="909955" fontAlgn="base">
                <a:lnSpc>
                  <a:spcPct val="150000"/>
                </a:lnSpc>
                <a:spcBef>
                  <a:spcPct val="0"/>
                </a:spcBef>
                <a:spcAft>
                  <a:spcPct val="0"/>
                </a:spcAft>
              </a:pPr>
              <a:endParaRPr lang="zh-CN" altLang="zh-CN" sz="1505" kern="0" dirty="0">
                <a:solidFill>
                  <a:sysClr val="windowText" lastClr="000000"/>
                </a:solidFill>
                <a:latin typeface="Arial" panose="020B0604020202020204" pitchFamily="34" charset="0"/>
                <a:ea typeface="宋体" panose="02010600030101010101" pitchFamily="2" charset="-122"/>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grpSp>
      </p:grpSp>
      <p:grpSp>
        <p:nvGrpSpPr>
          <p:cNvPr id="14" name="组合 13"/>
          <p:cNvGrpSpPr/>
          <p:nvPr/>
        </p:nvGrpSpPr>
        <p:grpSpPr>
          <a:xfrm>
            <a:off x="1457538" y="2962009"/>
            <a:ext cx="1952625" cy="1134121"/>
            <a:chOff x="1549646" y="3115259"/>
            <a:chExt cx="2076020" cy="1205791"/>
          </a:xfrm>
        </p:grpSpPr>
        <p:sp>
          <p:nvSpPr>
            <p:cNvPr id="128" name="矩形 1"/>
            <p:cNvSpPr>
              <a:spLocks noChangeArrowheads="1"/>
            </p:cNvSpPr>
            <p:nvPr/>
          </p:nvSpPr>
          <p:spPr bwMode="auto">
            <a:xfrm>
              <a:off x="1792692" y="3115259"/>
              <a:ext cx="1832974" cy="120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algn="just" defTabSz="910590" fontAlgn="base">
                <a:lnSpc>
                  <a:spcPct val="150000"/>
                </a:lnSpc>
                <a:spcBef>
                  <a:spcPct val="0"/>
                </a:spcBef>
                <a:spcAft>
                  <a:spcPct val="0"/>
                </a:spcAft>
              </a:pPr>
              <a:r>
                <a:rPr lang="zh-CN" altLang="en-US" sz="1505" b="1" dirty="0">
                  <a:solidFill>
                    <a:srgbClr val="595959"/>
                  </a:solidFill>
                  <a:latin typeface="微软雅黑" panose="020B0503020204020204" charset="-122"/>
                  <a:ea typeface="微软雅黑" panose="020B0503020204020204" charset="-122"/>
                </a:rPr>
                <a:t>此处添加标题内容</a:t>
              </a:r>
              <a:endParaRPr lang="en-US" altLang="zh-CN" sz="1505" b="1"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r>
                <a:rPr lang="zh-CN" altLang="en-US" sz="1505" dirty="0">
                  <a:solidFill>
                    <a:srgbClr val="595959"/>
                  </a:solidFill>
                  <a:latin typeface="微软雅黑" panose="020B0503020204020204" charset="-122"/>
                  <a:ea typeface="微软雅黑" panose="020B0503020204020204" charset="-122"/>
                </a:rPr>
                <a:t>点击此处添加内容</a:t>
              </a:r>
              <a:endParaRPr lang="en-US" altLang="zh-CN" sz="1505" dirty="0">
                <a:solidFill>
                  <a:srgbClr val="595959"/>
                </a:solidFill>
                <a:latin typeface="微软雅黑" panose="020B0503020204020204" charset="-122"/>
                <a:ea typeface="微软雅黑" panose="020B0503020204020204" charset="-122"/>
              </a:endParaRPr>
            </a:p>
            <a:p>
              <a:pPr algn="just" defTabSz="910590" fontAlgn="base">
                <a:lnSpc>
                  <a:spcPct val="150000"/>
                </a:lnSpc>
                <a:spcBef>
                  <a:spcPct val="0"/>
                </a:spcBef>
                <a:spcAft>
                  <a:spcPct val="0"/>
                </a:spcAft>
              </a:pPr>
              <a:r>
                <a:rPr lang="zh-CN" altLang="en-US" sz="1505" dirty="0">
                  <a:solidFill>
                    <a:srgbClr val="595959"/>
                  </a:solidFill>
                  <a:latin typeface="微软雅黑" panose="020B0503020204020204" charset="-122"/>
                  <a:ea typeface="微软雅黑" panose="020B0503020204020204" charset="-122"/>
                </a:rPr>
                <a:t>点击此处添加内容</a:t>
              </a:r>
              <a:endParaRPr lang="zh-CN" altLang="zh-CN" sz="1505" dirty="0">
                <a:solidFill>
                  <a:srgbClr val="595959"/>
                </a:solidFill>
                <a:latin typeface="微软雅黑" panose="020B0503020204020204" charset="-122"/>
                <a:ea typeface="微软雅黑" panose="020B050302020402020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09955" fontAlgn="base">
                  <a:spcBef>
                    <a:spcPct val="0"/>
                  </a:spcBef>
                  <a:spcAft>
                    <a:spcPct val="0"/>
                  </a:spcAft>
                </a:pPr>
                <a:endParaRPr lang="zh-CN" altLang="en-US" sz="1785" kern="0">
                  <a:solidFill>
                    <a:sysClr val="windowText" lastClr="000000"/>
                  </a:solidFill>
                  <a:latin typeface="Arial" panose="020B0604020202020204" pitchFamily="34" charset="0"/>
                  <a:ea typeface="宋体" panose="02010600030101010101" pitchFamily="2" charset="-122"/>
                </a:endParaRPr>
              </a:p>
            </p:txBody>
          </p:sp>
        </p:grpSp>
      </p:grpSp>
      <p:grpSp>
        <p:nvGrpSpPr>
          <p:cNvPr id="10" name="组合 9"/>
          <p:cNvGrpSpPr/>
          <p:nvPr/>
        </p:nvGrpSpPr>
        <p:grpSpPr>
          <a:xfrm>
            <a:off x="1365462" y="1837898"/>
            <a:ext cx="6607175" cy="2160428"/>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algn="ctr" defTabSz="909955" fontAlgn="base">
                <a:spcBef>
                  <a:spcPct val="0"/>
                </a:spcBef>
                <a:spcAft>
                  <a:spcPct val="0"/>
                </a:spcAft>
                <a:defRPr/>
              </a:pPr>
              <a:endParaRPr lang="zh-CN" altLang="en-US" sz="1785" kern="0">
                <a:solidFill>
                  <a:sysClr val="window" lastClr="FFFFFF"/>
                </a:solidFill>
                <a:latin typeface="Arial" panose="020B0604020202020204" pitchFamily="34" charset="0"/>
                <a:ea typeface="宋体" panose="02010600030101010101" pitchFamily="2" charset="-122"/>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algn="ctr" defTabSz="909955" fontAlgn="base">
                <a:spcBef>
                  <a:spcPct val="0"/>
                </a:spcBef>
                <a:spcAft>
                  <a:spcPct val="0"/>
                </a:spcAft>
                <a:defRPr/>
              </a:pPr>
              <a:endParaRPr lang="zh-CN" altLang="en-US" sz="1785" kern="0">
                <a:solidFill>
                  <a:sysClr val="window" lastClr="FFFFFF"/>
                </a:solidFill>
                <a:latin typeface="Arial" panose="020B0604020202020204" pitchFamily="34" charset="0"/>
                <a:ea typeface="宋体" panose="02010600030101010101" pitchFamily="2" charset="-122"/>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algn="ctr" defTabSz="909955" fontAlgn="base">
                <a:spcBef>
                  <a:spcPct val="0"/>
                </a:spcBef>
                <a:spcAft>
                  <a:spcPct val="0"/>
                </a:spcAft>
                <a:defRPr/>
              </a:pPr>
              <a:endParaRPr lang="zh-CN" altLang="en-US" sz="1785" kern="0">
                <a:solidFill>
                  <a:sysClr val="window" lastClr="FFFFFF"/>
                </a:solidFill>
                <a:latin typeface="Arial" panose="020B0604020202020204" pitchFamily="34" charset="0"/>
                <a:ea typeface="宋体" panose="02010600030101010101" pitchFamily="2" charset="-122"/>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algn="ctr" defTabSz="909955" fontAlgn="base">
                <a:spcBef>
                  <a:spcPct val="0"/>
                </a:spcBef>
                <a:spcAft>
                  <a:spcPct val="0"/>
                </a:spcAft>
                <a:defRPr/>
              </a:pPr>
              <a:endParaRPr lang="zh-CN" altLang="en-US" sz="1785" kern="0">
                <a:solidFill>
                  <a:sysClr val="window" lastClr="FFFFFF"/>
                </a:solidFill>
                <a:latin typeface="Arial" panose="020B0604020202020204" pitchFamily="34" charset="0"/>
                <a:ea typeface="宋体" panose="02010600030101010101" pitchFamily="2" charset="-122"/>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defTabSz="909955" fontAlgn="base">
                <a:spcBef>
                  <a:spcPct val="0"/>
                </a:spcBef>
                <a:spcAft>
                  <a:spcPct val="0"/>
                </a:spcAft>
                <a:defRPr/>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defTabSz="909955" fontAlgn="base">
                <a:spcBef>
                  <a:spcPct val="0"/>
                </a:spcBef>
                <a:spcAft>
                  <a:spcPct val="0"/>
                </a:spcAft>
                <a:defRPr/>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defTabSz="909955" fontAlgn="base">
                <a:spcBef>
                  <a:spcPct val="0"/>
                </a:spcBef>
                <a:spcAft>
                  <a:spcPct val="0"/>
                </a:spcAft>
                <a:defRPr/>
              </a:pPr>
              <a:endParaRPr lang="zh-CN" altLang="en-US" sz="1785" kern="0">
                <a:solidFill>
                  <a:sysClr val="windowText" lastClr="000000"/>
                </a:solidFill>
                <a:latin typeface="Arial" panose="020B0604020202020204" pitchFamily="34" charset="0"/>
                <a:ea typeface="宋体" panose="02010600030101010101" pitchFamily="2" charset="-122"/>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defTabSz="909955" fontAlgn="base">
                <a:spcBef>
                  <a:spcPct val="0"/>
                </a:spcBef>
                <a:spcAft>
                  <a:spcPct val="0"/>
                </a:spcAft>
                <a:defRPr/>
              </a:pPr>
              <a:endParaRPr lang="zh-CN" altLang="en-US" sz="1785" kern="0">
                <a:solidFill>
                  <a:sysClr val="windowText" lastClr="000000"/>
                </a:solidFill>
                <a:latin typeface="Arial" panose="020B0604020202020204" pitchFamily="34" charset="0"/>
                <a:ea typeface="宋体" panose="02010600030101010101" pitchFamily="2" charset="-122"/>
              </a:endParaRPr>
            </a:p>
          </p:txBody>
        </p:sp>
      </p:grpSp>
      <p:sp>
        <p:nvSpPr>
          <p:cNvPr id="49"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50" name="组合 49"/>
          <p:cNvGrpSpPr/>
          <p:nvPr/>
        </p:nvGrpSpPr>
        <p:grpSpPr>
          <a:xfrm>
            <a:off x="331635" y="679277"/>
            <a:ext cx="8682581" cy="63818"/>
            <a:chOff x="288133" y="483063"/>
            <a:chExt cx="8772740" cy="64666"/>
          </a:xfrm>
        </p:grpSpPr>
        <p:sp>
          <p:nvSpPr>
            <p:cNvPr id="51" name="任意多边形 5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52" name="直接连接符 51"/>
            <p:cNvCxnSpPr>
              <a:stCxn id="5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1" y="305046"/>
            <a:ext cx="603004" cy="332759"/>
            <a:chOff x="0" y="252065"/>
            <a:chExt cx="641111" cy="392113"/>
          </a:xfrm>
        </p:grpSpPr>
        <p:sp>
          <p:nvSpPr>
            <p:cNvPr id="5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56" name="五边形 5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childTnLst>
                          </p:cTn>
                        </p:par>
                        <p:par>
                          <p:cTn id="25" fill="hold">
                            <p:stCondLst>
                              <p:cond delay="195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450"/>
                            </p:stCondLst>
                            <p:childTnLst>
                              <p:par>
                                <p:cTn id="32" presetID="26" presetClass="emph" presetSubtype="0" fill="hold" nodeType="after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2950"/>
                            </p:stCondLst>
                            <p:childTnLst>
                              <p:par>
                                <p:cTn id="36" presetID="16" presetClass="entr" presetSubtype="2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395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445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495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4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31"/>
          <p:cNvGrpSpPr/>
          <p:nvPr/>
        </p:nvGrpSpPr>
        <p:grpSpPr bwMode="auto">
          <a:xfrm>
            <a:off x="5159025" y="2527345"/>
            <a:ext cx="1693223" cy="1460293"/>
            <a:chOff x="2469011" y="1147395"/>
            <a:chExt cx="1800200" cy="1551897"/>
          </a:xfrm>
        </p:grpSpPr>
        <p:sp>
          <p:nvSpPr>
            <p:cNvPr id="50" name="六边形 49"/>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pic>
          <p:nvPicPr>
            <p:cNvPr id="51" name="Picture 2"/>
            <p:cNvPicPr>
              <a:picLocks noChangeAspect="1" noChangeArrowheads="1"/>
            </p:cNvPicPr>
            <p:nvPr/>
          </p:nvPicPr>
          <p:blipFill>
            <a:blip r:embed="rId3" cstate="email"/>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2" name="组合 34"/>
          <p:cNvGrpSpPr/>
          <p:nvPr/>
        </p:nvGrpSpPr>
        <p:grpSpPr bwMode="auto">
          <a:xfrm>
            <a:off x="2363462" y="2558742"/>
            <a:ext cx="1693223" cy="1458799"/>
            <a:chOff x="2469011" y="1147395"/>
            <a:chExt cx="1800200" cy="1551897"/>
          </a:xfrm>
        </p:grpSpPr>
        <p:sp>
          <p:nvSpPr>
            <p:cNvPr id="53" name="六边形 5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pic>
          <p:nvPicPr>
            <p:cNvPr id="54" name="Picture 2"/>
            <p:cNvPicPr>
              <a:picLocks noChangeAspect="1" noChangeArrowheads="1"/>
            </p:cNvPicPr>
            <p:nvPr/>
          </p:nvPicPr>
          <p:blipFill>
            <a:blip r:embed="rId4" cstate="email"/>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5" name="组合 37"/>
          <p:cNvGrpSpPr/>
          <p:nvPr/>
        </p:nvGrpSpPr>
        <p:grpSpPr bwMode="auto">
          <a:xfrm>
            <a:off x="976734" y="1737474"/>
            <a:ext cx="1693223" cy="1460293"/>
            <a:chOff x="828477" y="1932254"/>
            <a:chExt cx="1800200" cy="1551897"/>
          </a:xfrm>
        </p:grpSpPr>
        <p:grpSp>
          <p:nvGrpSpPr>
            <p:cNvPr id="56" name="组合 38"/>
            <p:cNvGrpSpPr/>
            <p:nvPr/>
          </p:nvGrpSpPr>
          <p:grpSpPr bwMode="auto">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59" name="六边形 58"/>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sp>
          <p:nvSpPr>
            <p:cNvPr id="57"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添加</a:t>
              </a:r>
              <a:endParaRPr lang="en-US" altLang="zh-CN" sz="2255" b="1">
                <a:solidFill>
                  <a:prstClr val="white"/>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文本</a:t>
              </a:r>
            </a:p>
          </p:txBody>
        </p:sp>
      </p:grpSp>
      <p:grpSp>
        <p:nvGrpSpPr>
          <p:cNvPr id="60" name="组合 72"/>
          <p:cNvGrpSpPr/>
          <p:nvPr/>
        </p:nvGrpSpPr>
        <p:grpSpPr bwMode="auto">
          <a:xfrm>
            <a:off x="3765923" y="1764351"/>
            <a:ext cx="1693223" cy="1458799"/>
            <a:chOff x="3794088" y="1960081"/>
            <a:chExt cx="1800200" cy="1551897"/>
          </a:xfrm>
        </p:grpSpPr>
        <p:grpSp>
          <p:nvGrpSpPr>
            <p:cNvPr id="61" name="组合 73"/>
            <p:cNvGrpSpPr/>
            <p:nvPr/>
          </p:nvGrpSpPr>
          <p:grpSpPr bwMode="auto">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64" name="六边形 63"/>
              <p:cNvSpPr/>
              <p:nvPr/>
            </p:nvSpPr>
            <p:spPr>
              <a:xfrm>
                <a:off x="1081631" y="2043058"/>
                <a:ext cx="1607692" cy="1385942"/>
              </a:xfrm>
              <a:prstGeom prst="hexagon">
                <a:avLst/>
              </a:prstGeom>
              <a:solidFill>
                <a:schemeClr val="bg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sp>
          <p:nvSpPr>
            <p:cNvPr id="62"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添加</a:t>
              </a:r>
              <a:endParaRPr lang="en-US" altLang="zh-CN" sz="2255" b="1">
                <a:solidFill>
                  <a:prstClr val="white"/>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文本</a:t>
              </a:r>
            </a:p>
          </p:txBody>
        </p:sp>
      </p:grpSp>
      <p:grpSp>
        <p:nvGrpSpPr>
          <p:cNvPr id="65" name="组合 77"/>
          <p:cNvGrpSpPr/>
          <p:nvPr/>
        </p:nvGrpSpPr>
        <p:grpSpPr bwMode="auto">
          <a:xfrm>
            <a:off x="6562578" y="1764351"/>
            <a:ext cx="1693223" cy="1458799"/>
            <a:chOff x="6768011" y="1960080"/>
            <a:chExt cx="1800200" cy="1551897"/>
          </a:xfrm>
        </p:grpSpPr>
        <p:grpSp>
          <p:nvGrpSpPr>
            <p:cNvPr id="66" name="组合 78"/>
            <p:cNvGrpSpPr/>
            <p:nvPr/>
          </p:nvGrpSpPr>
          <p:grpSpPr bwMode="auto">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69" name="六边形 68"/>
              <p:cNvSpPr/>
              <p:nvPr/>
            </p:nvSpPr>
            <p:spPr>
              <a:xfrm>
                <a:off x="1081631" y="2043058"/>
                <a:ext cx="1607692" cy="1385942"/>
              </a:xfrm>
              <a:prstGeom prst="hexagon">
                <a:avLst/>
              </a:prstGeom>
              <a:solidFill>
                <a:srgbClr val="FF920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sp>
          <p:nvSpPr>
            <p:cNvPr id="67"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添加</a:t>
              </a:r>
              <a:endParaRPr lang="en-US" altLang="zh-CN" sz="2255" b="1">
                <a:solidFill>
                  <a:prstClr val="white"/>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文本</a:t>
              </a:r>
            </a:p>
          </p:txBody>
        </p:sp>
      </p:grpSp>
      <p:grpSp>
        <p:nvGrpSpPr>
          <p:cNvPr id="70" name="组合 82"/>
          <p:cNvGrpSpPr/>
          <p:nvPr/>
        </p:nvGrpSpPr>
        <p:grpSpPr bwMode="auto">
          <a:xfrm>
            <a:off x="5159025" y="999862"/>
            <a:ext cx="1693223" cy="1458799"/>
            <a:chOff x="5276006" y="1147394"/>
            <a:chExt cx="1800200" cy="1551897"/>
          </a:xfrm>
        </p:grpSpPr>
        <p:grpSp>
          <p:nvGrpSpPr>
            <p:cNvPr id="71" name="组合 83"/>
            <p:cNvGrpSpPr/>
            <p:nvPr/>
          </p:nvGrpSpPr>
          <p:grpSpPr bwMode="auto">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74" name="六边形 73"/>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sp>
          <p:nvSpPr>
            <p:cNvPr id="72"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添加</a:t>
              </a:r>
              <a:endParaRPr lang="en-US" altLang="zh-CN" sz="2255" b="1">
                <a:solidFill>
                  <a:prstClr val="white"/>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文本</a:t>
              </a:r>
            </a:p>
          </p:txBody>
        </p:sp>
      </p:grpSp>
      <p:sp>
        <p:nvSpPr>
          <p:cNvPr id="76" name="Title 3"/>
          <p:cNvSpPr txBox="1"/>
          <p:nvPr/>
        </p:nvSpPr>
        <p:spPr>
          <a:xfrm>
            <a:off x="1067267" y="960090"/>
            <a:ext cx="4590647" cy="521297"/>
          </a:xfrm>
          <a:prstGeom prst="rect">
            <a:avLst/>
          </a:prstGeom>
        </p:spPr>
        <p:txBody>
          <a:bodyPr wrap="square"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defTabSz="644525">
              <a:lnSpc>
                <a:spcPct val="150000"/>
              </a:lnSpc>
              <a:defRPr/>
            </a:pPr>
            <a:r>
              <a:rPr lang="zh-CN" altLang="en-US" sz="1130" spc="-71" dirty="0">
                <a:solidFill>
                  <a:prstClr val="black"/>
                </a:solidFill>
                <a:latin typeface="微软雅黑" panose="020B0503020204020204" charset="-122"/>
                <a:ea typeface="微软雅黑" panose="020B0503020204020204" charset="-122"/>
              </a:rPr>
              <a:t>单击填加文字内容单击填加文字内容 单击填加文字内容单击填加</a:t>
            </a:r>
            <a:endParaRPr lang="en-US" altLang="zh-CN" sz="1130" spc="-71" dirty="0">
              <a:solidFill>
                <a:prstClr val="black"/>
              </a:solidFill>
              <a:latin typeface="微软雅黑" panose="020B0503020204020204" charset="-122"/>
              <a:ea typeface="微软雅黑" panose="020B0503020204020204" charset="-122"/>
            </a:endParaRPr>
          </a:p>
          <a:p>
            <a:pPr defTabSz="644525">
              <a:lnSpc>
                <a:spcPct val="150000"/>
              </a:lnSpc>
              <a:defRPr/>
            </a:pPr>
            <a:r>
              <a:rPr lang="zh-CN" altLang="en-US" sz="1130" spc="-71" dirty="0">
                <a:solidFill>
                  <a:prstClr val="black"/>
                </a:solidFill>
                <a:latin typeface="微软雅黑" panose="020B0503020204020204" charset="-122"/>
                <a:ea typeface="微软雅黑" panose="020B0503020204020204" charset="-122"/>
              </a:rPr>
              <a:t>单击填加文字内容单击填加文字内容 单击填加文字内容单击填加</a:t>
            </a:r>
          </a:p>
        </p:txBody>
      </p:sp>
      <p:grpSp>
        <p:nvGrpSpPr>
          <p:cNvPr id="77" name="组合 77"/>
          <p:cNvGrpSpPr/>
          <p:nvPr/>
        </p:nvGrpSpPr>
        <p:grpSpPr bwMode="auto">
          <a:xfrm>
            <a:off x="3765923" y="3338748"/>
            <a:ext cx="1693223" cy="1458799"/>
            <a:chOff x="6768011" y="1960080"/>
            <a:chExt cx="1800200" cy="1551897"/>
          </a:xfrm>
        </p:grpSpPr>
        <p:grpSp>
          <p:nvGrpSpPr>
            <p:cNvPr id="78" name="组合 78"/>
            <p:cNvGrpSpPr/>
            <p:nvPr/>
          </p:nvGrpSpPr>
          <p:grpSpPr bwMode="auto">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sp>
            <p:nvSpPr>
              <p:cNvPr id="81" name="六边形 80"/>
              <p:cNvSpPr/>
              <p:nvPr/>
            </p:nvSpPr>
            <p:spPr>
              <a:xfrm>
                <a:off x="1081631" y="2043058"/>
                <a:ext cx="1607692" cy="1385942"/>
              </a:xfrm>
              <a:prstGeom prst="hexagon">
                <a:avLst/>
              </a:prstGeom>
              <a:solidFill>
                <a:srgbClr val="D6009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785">
                  <a:solidFill>
                    <a:prstClr val="white"/>
                  </a:solidFill>
                  <a:latin typeface="Arial" panose="020B0604020202020204"/>
                  <a:ea typeface="微软雅黑" panose="020B0503020204020204" charset="-122"/>
                </a:endParaRPr>
              </a:p>
            </p:txBody>
          </p:sp>
        </p:grpSp>
        <p:sp>
          <p:nvSpPr>
            <p:cNvPr id="7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添加</a:t>
              </a:r>
              <a:endParaRPr lang="en-US" altLang="zh-CN" sz="2255" b="1">
                <a:solidFill>
                  <a:prstClr val="white"/>
                </a:solidFill>
                <a:latin typeface="Arial Rounded MT Bold" pitchFamily="34" charset="0"/>
                <a:cs typeface="Times New Roman" panose="02020603050405020304" pitchFamily="18" charset="0"/>
              </a:endParaRPr>
            </a:p>
            <a:p>
              <a:pPr algn="ctr" defTabSz="909320" fontAlgn="base">
                <a:spcBef>
                  <a:spcPct val="0"/>
                </a:spcBef>
                <a:spcAft>
                  <a:spcPct val="0"/>
                </a:spcAft>
              </a:pPr>
              <a:r>
                <a:rPr lang="zh-CN" altLang="en-US" sz="2255" b="1">
                  <a:solidFill>
                    <a:prstClr val="white"/>
                  </a:solidFill>
                  <a:latin typeface="Arial Rounded MT Bold" pitchFamily="34" charset="0"/>
                  <a:cs typeface="Times New Roman" panose="02020603050405020304" pitchFamily="18" charset="0"/>
                </a:rPr>
                <a:t>文本</a:t>
              </a:r>
            </a:p>
          </p:txBody>
        </p:sp>
      </p:grpSp>
      <p:sp>
        <p:nvSpPr>
          <p:cNvPr id="34" name="文本框 6"/>
          <p:cNvSpPr>
            <a:spLocks noChangeArrowheads="1"/>
          </p:cNvSpPr>
          <p:nvPr/>
        </p:nvSpPr>
        <p:spPr bwMode="auto">
          <a:xfrm>
            <a:off x="603005" y="329771"/>
            <a:ext cx="3099762" cy="296726"/>
          </a:xfrm>
          <a:prstGeom prst="rect">
            <a:avLst/>
          </a:prstGeom>
          <a:noFill/>
          <a:ln>
            <a:noFill/>
          </a:ln>
        </p:spPr>
        <p:txBody>
          <a:bodyPr lIns="64495" tIns="32247" rIns="64495" bIns="32247">
            <a:spAutoFit/>
          </a:bodyPr>
          <a:lstStyle/>
          <a:p>
            <a:pPr defTabSz="910590">
              <a:defRPr/>
            </a:pPr>
            <a:r>
              <a:rPr lang="zh-CN" altLang="en-US" sz="1505" b="1" dirty="0">
                <a:solidFill>
                  <a:prstClr val="black"/>
                </a:solidFill>
                <a:latin typeface="微软雅黑" panose="020B0503020204020204" charset="-122"/>
                <a:ea typeface="微软雅黑" panose="020B0503020204020204" charset="-122"/>
                <a:sym typeface="微软雅黑" panose="020B0503020204020204" charset="-122"/>
              </a:rPr>
              <a:t>在此输入您的标题内容</a:t>
            </a:r>
          </a:p>
        </p:txBody>
      </p:sp>
      <p:grpSp>
        <p:nvGrpSpPr>
          <p:cNvPr id="35" name="组合 34"/>
          <p:cNvGrpSpPr/>
          <p:nvPr/>
        </p:nvGrpSpPr>
        <p:grpSpPr>
          <a:xfrm>
            <a:off x="331635" y="679277"/>
            <a:ext cx="8682581" cy="63818"/>
            <a:chOff x="288133" y="483063"/>
            <a:chExt cx="8772740" cy="64666"/>
          </a:xfrm>
        </p:grpSpPr>
        <p:sp>
          <p:nvSpPr>
            <p:cNvPr id="36" name="任意多边形 35"/>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cxnSp>
          <p:nvCxnSpPr>
            <p:cNvPr id="37" name="直接连接符 36"/>
            <p:cNvCxnSpPr>
              <a:stCxn id="36"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组合 37"/>
          <p:cNvGrpSpPr/>
          <p:nvPr/>
        </p:nvGrpSpPr>
        <p:grpSpPr>
          <a:xfrm>
            <a:off x="1" y="305046"/>
            <a:ext cx="603004" cy="332759"/>
            <a:chOff x="0" y="252065"/>
            <a:chExt cx="641111" cy="392113"/>
          </a:xfrm>
        </p:grpSpPr>
        <p:sp>
          <p:nvSpPr>
            <p:cNvPr id="39"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0"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590">
                <a:lnSpc>
                  <a:spcPct val="100000"/>
                </a:lnSpc>
                <a:spcBef>
                  <a:spcPct val="0"/>
                </a:spcBef>
                <a:buNone/>
                <a:defRPr/>
              </a:pPr>
              <a:endParaRPr lang="zh-CN" altLang="en-US" sz="1315">
                <a:solidFill>
                  <a:srgbClr val="FFFFFF"/>
                </a:solidFill>
              </a:endParaRPr>
            </a:p>
          </p:txBody>
        </p:sp>
        <p:sp>
          <p:nvSpPr>
            <p:cNvPr id="41" name="五边形 40"/>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4"/>
                                        </p:tgtEl>
                                      </p:cBhvr>
                                    </p:animEffect>
                                  </p:childTnLst>
                                </p:cTn>
                              </p:par>
                            </p:childTnLst>
                          </p:cTn>
                        </p:par>
                        <p:par>
                          <p:cTn id="21" fill="hold">
                            <p:stCondLst>
                              <p:cond delay="1450"/>
                            </p:stCondLst>
                            <p:childTnLst>
                              <p:par>
                                <p:cTn id="22" presetID="53" presetClass="entr" presetSubtype="52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350" fill="hold"/>
                                        <p:tgtEl>
                                          <p:spTgt spid="55"/>
                                        </p:tgtEl>
                                        <p:attrNameLst>
                                          <p:attrName>ppt_w</p:attrName>
                                        </p:attrNameLst>
                                      </p:cBhvr>
                                      <p:tavLst>
                                        <p:tav tm="0">
                                          <p:val>
                                            <p:fltVal val="0"/>
                                          </p:val>
                                        </p:tav>
                                        <p:tav tm="100000">
                                          <p:val>
                                            <p:strVal val="#ppt_w"/>
                                          </p:val>
                                        </p:tav>
                                      </p:tavLst>
                                    </p:anim>
                                    <p:anim calcmode="lin" valueType="num">
                                      <p:cBhvr>
                                        <p:cTn id="25" dur="350" fill="hold"/>
                                        <p:tgtEl>
                                          <p:spTgt spid="55"/>
                                        </p:tgtEl>
                                        <p:attrNameLst>
                                          <p:attrName>ppt_h</p:attrName>
                                        </p:attrNameLst>
                                      </p:cBhvr>
                                      <p:tavLst>
                                        <p:tav tm="0">
                                          <p:val>
                                            <p:fltVal val="0"/>
                                          </p:val>
                                        </p:tav>
                                        <p:tav tm="100000">
                                          <p:val>
                                            <p:strVal val="#ppt_h"/>
                                          </p:val>
                                        </p:tav>
                                      </p:tavLst>
                                    </p:anim>
                                    <p:animEffect transition="in" filter="fade">
                                      <p:cBhvr>
                                        <p:cTn id="26" dur="350"/>
                                        <p:tgtEl>
                                          <p:spTgt spid="55"/>
                                        </p:tgtEl>
                                      </p:cBhvr>
                                    </p:animEffect>
                                    <p:anim calcmode="lin" valueType="num">
                                      <p:cBhvr>
                                        <p:cTn id="27" dur="350" fill="hold"/>
                                        <p:tgtEl>
                                          <p:spTgt spid="55"/>
                                        </p:tgtEl>
                                        <p:attrNameLst>
                                          <p:attrName>ppt_x</p:attrName>
                                        </p:attrNameLst>
                                      </p:cBhvr>
                                      <p:tavLst>
                                        <p:tav tm="0">
                                          <p:val>
                                            <p:fltVal val="0.5"/>
                                          </p:val>
                                        </p:tav>
                                        <p:tav tm="100000">
                                          <p:val>
                                            <p:strVal val="#ppt_x"/>
                                          </p:val>
                                        </p:tav>
                                      </p:tavLst>
                                    </p:anim>
                                    <p:anim calcmode="lin" valueType="num">
                                      <p:cBhvr>
                                        <p:cTn id="28" dur="350" fill="hold"/>
                                        <p:tgtEl>
                                          <p:spTgt spid="55"/>
                                        </p:tgtEl>
                                        <p:attrNameLst>
                                          <p:attrName>ppt_y</p:attrName>
                                        </p:attrNameLst>
                                      </p:cBhvr>
                                      <p:tavLst>
                                        <p:tav tm="0">
                                          <p:val>
                                            <p:fltVal val="0.5"/>
                                          </p:val>
                                        </p:tav>
                                        <p:tav tm="100000">
                                          <p:val>
                                            <p:strVal val="#ppt_y"/>
                                          </p:val>
                                        </p:tav>
                                      </p:tavLst>
                                    </p:anim>
                                  </p:childTnLst>
                                </p:cTn>
                              </p:par>
                            </p:childTnLst>
                          </p:cTn>
                        </p:par>
                        <p:par>
                          <p:cTn id="29" fill="hold">
                            <p:stCondLst>
                              <p:cond delay="1950"/>
                            </p:stCondLst>
                            <p:childTnLst>
                              <p:par>
                                <p:cTn id="30" presetID="53" presetClass="entr" presetSubtype="52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350" fill="hold"/>
                                        <p:tgtEl>
                                          <p:spTgt spid="52"/>
                                        </p:tgtEl>
                                        <p:attrNameLst>
                                          <p:attrName>ppt_w</p:attrName>
                                        </p:attrNameLst>
                                      </p:cBhvr>
                                      <p:tavLst>
                                        <p:tav tm="0">
                                          <p:val>
                                            <p:fltVal val="0"/>
                                          </p:val>
                                        </p:tav>
                                        <p:tav tm="100000">
                                          <p:val>
                                            <p:strVal val="#ppt_w"/>
                                          </p:val>
                                        </p:tav>
                                      </p:tavLst>
                                    </p:anim>
                                    <p:anim calcmode="lin" valueType="num">
                                      <p:cBhvr>
                                        <p:cTn id="33" dur="350" fill="hold"/>
                                        <p:tgtEl>
                                          <p:spTgt spid="52"/>
                                        </p:tgtEl>
                                        <p:attrNameLst>
                                          <p:attrName>ppt_h</p:attrName>
                                        </p:attrNameLst>
                                      </p:cBhvr>
                                      <p:tavLst>
                                        <p:tav tm="0">
                                          <p:val>
                                            <p:fltVal val="0"/>
                                          </p:val>
                                        </p:tav>
                                        <p:tav tm="100000">
                                          <p:val>
                                            <p:strVal val="#ppt_h"/>
                                          </p:val>
                                        </p:tav>
                                      </p:tavLst>
                                    </p:anim>
                                    <p:animEffect transition="in" filter="fade">
                                      <p:cBhvr>
                                        <p:cTn id="34" dur="350"/>
                                        <p:tgtEl>
                                          <p:spTgt spid="52"/>
                                        </p:tgtEl>
                                      </p:cBhvr>
                                    </p:animEffect>
                                    <p:anim calcmode="lin" valueType="num">
                                      <p:cBhvr>
                                        <p:cTn id="35" dur="350" fill="hold"/>
                                        <p:tgtEl>
                                          <p:spTgt spid="52"/>
                                        </p:tgtEl>
                                        <p:attrNameLst>
                                          <p:attrName>ppt_x</p:attrName>
                                        </p:attrNameLst>
                                      </p:cBhvr>
                                      <p:tavLst>
                                        <p:tav tm="0">
                                          <p:val>
                                            <p:fltVal val="0.5"/>
                                          </p:val>
                                        </p:tav>
                                        <p:tav tm="100000">
                                          <p:val>
                                            <p:strVal val="#ppt_x"/>
                                          </p:val>
                                        </p:tav>
                                      </p:tavLst>
                                    </p:anim>
                                    <p:anim calcmode="lin" valueType="num">
                                      <p:cBhvr>
                                        <p:cTn id="36" dur="350" fill="hold"/>
                                        <p:tgtEl>
                                          <p:spTgt spid="52"/>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53" presetClass="entr" presetSubtype="52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350" fill="hold"/>
                                        <p:tgtEl>
                                          <p:spTgt spid="60"/>
                                        </p:tgtEl>
                                        <p:attrNameLst>
                                          <p:attrName>ppt_w</p:attrName>
                                        </p:attrNameLst>
                                      </p:cBhvr>
                                      <p:tavLst>
                                        <p:tav tm="0">
                                          <p:val>
                                            <p:fltVal val="0"/>
                                          </p:val>
                                        </p:tav>
                                        <p:tav tm="100000">
                                          <p:val>
                                            <p:strVal val="#ppt_w"/>
                                          </p:val>
                                        </p:tav>
                                      </p:tavLst>
                                    </p:anim>
                                    <p:anim calcmode="lin" valueType="num">
                                      <p:cBhvr>
                                        <p:cTn id="41" dur="350" fill="hold"/>
                                        <p:tgtEl>
                                          <p:spTgt spid="60"/>
                                        </p:tgtEl>
                                        <p:attrNameLst>
                                          <p:attrName>ppt_h</p:attrName>
                                        </p:attrNameLst>
                                      </p:cBhvr>
                                      <p:tavLst>
                                        <p:tav tm="0">
                                          <p:val>
                                            <p:fltVal val="0"/>
                                          </p:val>
                                        </p:tav>
                                        <p:tav tm="100000">
                                          <p:val>
                                            <p:strVal val="#ppt_h"/>
                                          </p:val>
                                        </p:tav>
                                      </p:tavLst>
                                    </p:anim>
                                    <p:animEffect transition="in" filter="fade">
                                      <p:cBhvr>
                                        <p:cTn id="42" dur="350"/>
                                        <p:tgtEl>
                                          <p:spTgt spid="60"/>
                                        </p:tgtEl>
                                      </p:cBhvr>
                                    </p:animEffect>
                                    <p:anim calcmode="lin" valueType="num">
                                      <p:cBhvr>
                                        <p:cTn id="43" dur="350" fill="hold"/>
                                        <p:tgtEl>
                                          <p:spTgt spid="60"/>
                                        </p:tgtEl>
                                        <p:attrNameLst>
                                          <p:attrName>ppt_x</p:attrName>
                                        </p:attrNameLst>
                                      </p:cBhvr>
                                      <p:tavLst>
                                        <p:tav tm="0">
                                          <p:val>
                                            <p:fltVal val="0.5"/>
                                          </p:val>
                                        </p:tav>
                                        <p:tav tm="100000">
                                          <p:val>
                                            <p:strVal val="#ppt_x"/>
                                          </p:val>
                                        </p:tav>
                                      </p:tavLst>
                                    </p:anim>
                                    <p:anim calcmode="lin" valueType="num">
                                      <p:cBhvr>
                                        <p:cTn id="44" dur="350" fill="hold"/>
                                        <p:tgtEl>
                                          <p:spTgt spid="60"/>
                                        </p:tgtEl>
                                        <p:attrNameLst>
                                          <p:attrName>ppt_y</p:attrName>
                                        </p:attrNameLst>
                                      </p:cBhvr>
                                      <p:tavLst>
                                        <p:tav tm="0">
                                          <p:val>
                                            <p:fltVal val="0.5"/>
                                          </p:val>
                                        </p:tav>
                                        <p:tav tm="100000">
                                          <p:val>
                                            <p:strVal val="#ppt_y"/>
                                          </p:val>
                                        </p:tav>
                                      </p:tavLst>
                                    </p:anim>
                                  </p:childTnLst>
                                </p:cTn>
                              </p:par>
                            </p:childTnLst>
                          </p:cTn>
                        </p:par>
                        <p:par>
                          <p:cTn id="45" fill="hold">
                            <p:stCondLst>
                              <p:cond delay="2950"/>
                            </p:stCondLst>
                            <p:childTnLst>
                              <p:par>
                                <p:cTn id="46" presetID="53" presetClass="entr" presetSubtype="528"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350" fill="hold"/>
                                        <p:tgtEl>
                                          <p:spTgt spid="70"/>
                                        </p:tgtEl>
                                        <p:attrNameLst>
                                          <p:attrName>ppt_w</p:attrName>
                                        </p:attrNameLst>
                                      </p:cBhvr>
                                      <p:tavLst>
                                        <p:tav tm="0">
                                          <p:val>
                                            <p:fltVal val="0"/>
                                          </p:val>
                                        </p:tav>
                                        <p:tav tm="100000">
                                          <p:val>
                                            <p:strVal val="#ppt_w"/>
                                          </p:val>
                                        </p:tav>
                                      </p:tavLst>
                                    </p:anim>
                                    <p:anim calcmode="lin" valueType="num">
                                      <p:cBhvr>
                                        <p:cTn id="49" dur="350" fill="hold"/>
                                        <p:tgtEl>
                                          <p:spTgt spid="70"/>
                                        </p:tgtEl>
                                        <p:attrNameLst>
                                          <p:attrName>ppt_h</p:attrName>
                                        </p:attrNameLst>
                                      </p:cBhvr>
                                      <p:tavLst>
                                        <p:tav tm="0">
                                          <p:val>
                                            <p:fltVal val="0"/>
                                          </p:val>
                                        </p:tav>
                                        <p:tav tm="100000">
                                          <p:val>
                                            <p:strVal val="#ppt_h"/>
                                          </p:val>
                                        </p:tav>
                                      </p:tavLst>
                                    </p:anim>
                                    <p:animEffect transition="in" filter="fade">
                                      <p:cBhvr>
                                        <p:cTn id="50" dur="350"/>
                                        <p:tgtEl>
                                          <p:spTgt spid="70"/>
                                        </p:tgtEl>
                                      </p:cBhvr>
                                    </p:animEffect>
                                    <p:anim calcmode="lin" valueType="num">
                                      <p:cBhvr>
                                        <p:cTn id="51" dur="350" fill="hold"/>
                                        <p:tgtEl>
                                          <p:spTgt spid="70"/>
                                        </p:tgtEl>
                                        <p:attrNameLst>
                                          <p:attrName>ppt_x</p:attrName>
                                        </p:attrNameLst>
                                      </p:cBhvr>
                                      <p:tavLst>
                                        <p:tav tm="0">
                                          <p:val>
                                            <p:fltVal val="0.5"/>
                                          </p:val>
                                        </p:tav>
                                        <p:tav tm="100000">
                                          <p:val>
                                            <p:strVal val="#ppt_x"/>
                                          </p:val>
                                        </p:tav>
                                      </p:tavLst>
                                    </p:anim>
                                    <p:anim calcmode="lin" valueType="num">
                                      <p:cBhvr>
                                        <p:cTn id="52" dur="350" fill="hold"/>
                                        <p:tgtEl>
                                          <p:spTgt spid="70"/>
                                        </p:tgtEl>
                                        <p:attrNameLst>
                                          <p:attrName>ppt_y</p:attrName>
                                        </p:attrNameLst>
                                      </p:cBhvr>
                                      <p:tavLst>
                                        <p:tav tm="0">
                                          <p:val>
                                            <p:fltVal val="0.5"/>
                                          </p:val>
                                        </p:tav>
                                        <p:tav tm="100000">
                                          <p:val>
                                            <p:strVal val="#ppt_y"/>
                                          </p:val>
                                        </p:tav>
                                      </p:tavLst>
                                    </p:anim>
                                  </p:childTnLst>
                                </p:cTn>
                              </p:par>
                            </p:childTnLst>
                          </p:cTn>
                        </p:par>
                        <p:par>
                          <p:cTn id="53" fill="hold">
                            <p:stCondLst>
                              <p:cond delay="3450"/>
                            </p:stCondLst>
                            <p:childTnLst>
                              <p:par>
                                <p:cTn id="54" presetID="53" presetClass="entr" presetSubtype="528"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350" fill="hold"/>
                                        <p:tgtEl>
                                          <p:spTgt spid="49"/>
                                        </p:tgtEl>
                                        <p:attrNameLst>
                                          <p:attrName>ppt_w</p:attrName>
                                        </p:attrNameLst>
                                      </p:cBhvr>
                                      <p:tavLst>
                                        <p:tav tm="0">
                                          <p:val>
                                            <p:fltVal val="0"/>
                                          </p:val>
                                        </p:tav>
                                        <p:tav tm="100000">
                                          <p:val>
                                            <p:strVal val="#ppt_w"/>
                                          </p:val>
                                        </p:tav>
                                      </p:tavLst>
                                    </p:anim>
                                    <p:anim calcmode="lin" valueType="num">
                                      <p:cBhvr>
                                        <p:cTn id="57" dur="350" fill="hold"/>
                                        <p:tgtEl>
                                          <p:spTgt spid="49"/>
                                        </p:tgtEl>
                                        <p:attrNameLst>
                                          <p:attrName>ppt_h</p:attrName>
                                        </p:attrNameLst>
                                      </p:cBhvr>
                                      <p:tavLst>
                                        <p:tav tm="0">
                                          <p:val>
                                            <p:fltVal val="0"/>
                                          </p:val>
                                        </p:tav>
                                        <p:tav tm="100000">
                                          <p:val>
                                            <p:strVal val="#ppt_h"/>
                                          </p:val>
                                        </p:tav>
                                      </p:tavLst>
                                    </p:anim>
                                    <p:animEffect transition="in" filter="fade">
                                      <p:cBhvr>
                                        <p:cTn id="58" dur="350"/>
                                        <p:tgtEl>
                                          <p:spTgt spid="49"/>
                                        </p:tgtEl>
                                      </p:cBhvr>
                                    </p:animEffect>
                                    <p:anim calcmode="lin" valueType="num">
                                      <p:cBhvr>
                                        <p:cTn id="59" dur="350" fill="hold"/>
                                        <p:tgtEl>
                                          <p:spTgt spid="49"/>
                                        </p:tgtEl>
                                        <p:attrNameLst>
                                          <p:attrName>ppt_x</p:attrName>
                                        </p:attrNameLst>
                                      </p:cBhvr>
                                      <p:tavLst>
                                        <p:tav tm="0">
                                          <p:val>
                                            <p:fltVal val="0.5"/>
                                          </p:val>
                                        </p:tav>
                                        <p:tav tm="100000">
                                          <p:val>
                                            <p:strVal val="#ppt_x"/>
                                          </p:val>
                                        </p:tav>
                                      </p:tavLst>
                                    </p:anim>
                                    <p:anim calcmode="lin" valueType="num">
                                      <p:cBhvr>
                                        <p:cTn id="60" dur="350" fill="hold"/>
                                        <p:tgtEl>
                                          <p:spTgt spid="49"/>
                                        </p:tgtEl>
                                        <p:attrNameLst>
                                          <p:attrName>ppt_y</p:attrName>
                                        </p:attrNameLst>
                                      </p:cBhvr>
                                      <p:tavLst>
                                        <p:tav tm="0">
                                          <p:val>
                                            <p:fltVal val="0.5"/>
                                          </p:val>
                                        </p:tav>
                                        <p:tav tm="100000">
                                          <p:val>
                                            <p:strVal val="#ppt_y"/>
                                          </p:val>
                                        </p:tav>
                                      </p:tavLst>
                                    </p:anim>
                                  </p:childTnLst>
                                </p:cTn>
                              </p:par>
                            </p:childTnLst>
                          </p:cTn>
                        </p:par>
                        <p:par>
                          <p:cTn id="61" fill="hold">
                            <p:stCondLst>
                              <p:cond delay="3950"/>
                            </p:stCondLst>
                            <p:childTnLst>
                              <p:par>
                                <p:cTn id="62" presetID="53" presetClass="entr" presetSubtype="528"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350" fill="hold"/>
                                        <p:tgtEl>
                                          <p:spTgt spid="65"/>
                                        </p:tgtEl>
                                        <p:attrNameLst>
                                          <p:attrName>ppt_w</p:attrName>
                                        </p:attrNameLst>
                                      </p:cBhvr>
                                      <p:tavLst>
                                        <p:tav tm="0">
                                          <p:val>
                                            <p:fltVal val="0"/>
                                          </p:val>
                                        </p:tav>
                                        <p:tav tm="100000">
                                          <p:val>
                                            <p:strVal val="#ppt_w"/>
                                          </p:val>
                                        </p:tav>
                                      </p:tavLst>
                                    </p:anim>
                                    <p:anim calcmode="lin" valueType="num">
                                      <p:cBhvr>
                                        <p:cTn id="65" dur="350" fill="hold"/>
                                        <p:tgtEl>
                                          <p:spTgt spid="65"/>
                                        </p:tgtEl>
                                        <p:attrNameLst>
                                          <p:attrName>ppt_h</p:attrName>
                                        </p:attrNameLst>
                                      </p:cBhvr>
                                      <p:tavLst>
                                        <p:tav tm="0">
                                          <p:val>
                                            <p:fltVal val="0"/>
                                          </p:val>
                                        </p:tav>
                                        <p:tav tm="100000">
                                          <p:val>
                                            <p:strVal val="#ppt_h"/>
                                          </p:val>
                                        </p:tav>
                                      </p:tavLst>
                                    </p:anim>
                                    <p:animEffect transition="in" filter="fade">
                                      <p:cBhvr>
                                        <p:cTn id="66" dur="350"/>
                                        <p:tgtEl>
                                          <p:spTgt spid="65"/>
                                        </p:tgtEl>
                                      </p:cBhvr>
                                    </p:animEffect>
                                    <p:anim calcmode="lin" valueType="num">
                                      <p:cBhvr>
                                        <p:cTn id="67" dur="350" fill="hold"/>
                                        <p:tgtEl>
                                          <p:spTgt spid="65"/>
                                        </p:tgtEl>
                                        <p:attrNameLst>
                                          <p:attrName>ppt_x</p:attrName>
                                        </p:attrNameLst>
                                      </p:cBhvr>
                                      <p:tavLst>
                                        <p:tav tm="0">
                                          <p:val>
                                            <p:fltVal val="0.5"/>
                                          </p:val>
                                        </p:tav>
                                        <p:tav tm="100000">
                                          <p:val>
                                            <p:strVal val="#ppt_x"/>
                                          </p:val>
                                        </p:tav>
                                      </p:tavLst>
                                    </p:anim>
                                    <p:anim calcmode="lin" valueType="num">
                                      <p:cBhvr>
                                        <p:cTn id="68" dur="350" fill="hold"/>
                                        <p:tgtEl>
                                          <p:spTgt spid="65"/>
                                        </p:tgtEl>
                                        <p:attrNameLst>
                                          <p:attrName>ppt_y</p:attrName>
                                        </p:attrNameLst>
                                      </p:cBhvr>
                                      <p:tavLst>
                                        <p:tav tm="0">
                                          <p:val>
                                            <p:fltVal val="0.5"/>
                                          </p:val>
                                        </p:tav>
                                        <p:tav tm="100000">
                                          <p:val>
                                            <p:strVal val="#ppt_y"/>
                                          </p:val>
                                        </p:tav>
                                      </p:tavLst>
                                    </p:anim>
                                  </p:childTnLst>
                                </p:cTn>
                              </p:par>
                            </p:childTnLst>
                          </p:cTn>
                        </p:par>
                        <p:par>
                          <p:cTn id="69" fill="hold">
                            <p:stCondLst>
                              <p:cond delay="4450"/>
                            </p:stCondLst>
                            <p:childTnLst>
                              <p:par>
                                <p:cTn id="70" presetID="53" presetClass="entr" presetSubtype="528"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350" fill="hold"/>
                                        <p:tgtEl>
                                          <p:spTgt spid="77"/>
                                        </p:tgtEl>
                                        <p:attrNameLst>
                                          <p:attrName>ppt_w</p:attrName>
                                        </p:attrNameLst>
                                      </p:cBhvr>
                                      <p:tavLst>
                                        <p:tav tm="0">
                                          <p:val>
                                            <p:fltVal val="0"/>
                                          </p:val>
                                        </p:tav>
                                        <p:tav tm="100000">
                                          <p:val>
                                            <p:strVal val="#ppt_w"/>
                                          </p:val>
                                        </p:tav>
                                      </p:tavLst>
                                    </p:anim>
                                    <p:anim calcmode="lin" valueType="num">
                                      <p:cBhvr>
                                        <p:cTn id="73" dur="350" fill="hold"/>
                                        <p:tgtEl>
                                          <p:spTgt spid="77"/>
                                        </p:tgtEl>
                                        <p:attrNameLst>
                                          <p:attrName>ppt_h</p:attrName>
                                        </p:attrNameLst>
                                      </p:cBhvr>
                                      <p:tavLst>
                                        <p:tav tm="0">
                                          <p:val>
                                            <p:fltVal val="0"/>
                                          </p:val>
                                        </p:tav>
                                        <p:tav tm="100000">
                                          <p:val>
                                            <p:strVal val="#ppt_h"/>
                                          </p:val>
                                        </p:tav>
                                      </p:tavLst>
                                    </p:anim>
                                    <p:animEffect transition="in" filter="fade">
                                      <p:cBhvr>
                                        <p:cTn id="74" dur="350"/>
                                        <p:tgtEl>
                                          <p:spTgt spid="77"/>
                                        </p:tgtEl>
                                      </p:cBhvr>
                                    </p:animEffect>
                                    <p:anim calcmode="lin" valueType="num">
                                      <p:cBhvr>
                                        <p:cTn id="75" dur="350" fill="hold"/>
                                        <p:tgtEl>
                                          <p:spTgt spid="77"/>
                                        </p:tgtEl>
                                        <p:attrNameLst>
                                          <p:attrName>ppt_x</p:attrName>
                                        </p:attrNameLst>
                                      </p:cBhvr>
                                      <p:tavLst>
                                        <p:tav tm="0">
                                          <p:val>
                                            <p:fltVal val="0.5"/>
                                          </p:val>
                                        </p:tav>
                                        <p:tav tm="100000">
                                          <p:val>
                                            <p:strVal val="#ppt_x"/>
                                          </p:val>
                                        </p:tav>
                                      </p:tavLst>
                                    </p:anim>
                                    <p:anim calcmode="lin" valueType="num">
                                      <p:cBhvr>
                                        <p:cTn id="76" dur="350" fill="hold"/>
                                        <p:tgtEl>
                                          <p:spTgt spid="77"/>
                                        </p:tgtEl>
                                        <p:attrNameLst>
                                          <p:attrName>ppt_y</p:attrName>
                                        </p:attrNameLst>
                                      </p:cBhvr>
                                      <p:tavLst>
                                        <p:tav tm="0">
                                          <p:val>
                                            <p:fltVal val="0.5"/>
                                          </p:val>
                                        </p:tav>
                                        <p:tav tm="100000">
                                          <p:val>
                                            <p:strVal val="#ppt_y"/>
                                          </p:val>
                                        </p:tav>
                                      </p:tavLst>
                                    </p:anim>
                                  </p:childTnLst>
                                </p:cTn>
                              </p:par>
                            </p:childTnLst>
                          </p:cTn>
                        </p:par>
                        <p:par>
                          <p:cTn id="77" fill="hold">
                            <p:stCondLst>
                              <p:cond delay="4950"/>
                            </p:stCondLst>
                            <p:childTnLst>
                              <p:par>
                                <p:cTn id="78" presetID="42" presetClass="entr" presetSubtype="0"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anim calcmode="lin" valueType="num">
                                      <p:cBhvr>
                                        <p:cTn id="81" dur="1000" fill="hold"/>
                                        <p:tgtEl>
                                          <p:spTgt spid="76"/>
                                        </p:tgtEl>
                                        <p:attrNameLst>
                                          <p:attrName>ppt_x</p:attrName>
                                        </p:attrNameLst>
                                      </p:cBhvr>
                                      <p:tavLst>
                                        <p:tav tm="0">
                                          <p:val>
                                            <p:strVal val="#ppt_x"/>
                                          </p:val>
                                        </p:tav>
                                        <p:tav tm="100000">
                                          <p:val>
                                            <p:strVal val="#ppt_x"/>
                                          </p:val>
                                        </p:tav>
                                      </p:tavLst>
                                    </p:anim>
                                    <p:anim calcmode="lin" valueType="num">
                                      <p:cBhvr>
                                        <p:cTn id="8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4"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email"/>
          <a:stretch>
            <a:fillRect/>
          </a:stretch>
        </p:blipFill>
        <p:spPr>
          <a:xfrm>
            <a:off x="9431" y="1"/>
            <a:ext cx="9134569" cy="5145618"/>
          </a:xfrm>
          <a:prstGeom prst="rect">
            <a:avLst/>
          </a:prstGeom>
        </p:spPr>
      </p:pic>
      <p:sp>
        <p:nvSpPr>
          <p:cNvPr id="47" name="矩形 10"/>
          <p:cNvSpPr>
            <a:spLocks noChangeArrowheads="1"/>
          </p:cNvSpPr>
          <p:nvPr/>
        </p:nvSpPr>
        <p:spPr bwMode="auto">
          <a:xfrm>
            <a:off x="4733707" y="3560700"/>
            <a:ext cx="3352103" cy="609202"/>
          </a:xfrm>
          <a:prstGeom prst="rect">
            <a:avLst/>
          </a:prstGeom>
          <a:solidFill>
            <a:srgbClr val="9751CB"/>
          </a:solidFill>
          <a:ln>
            <a:noFill/>
          </a:ln>
        </p:spPr>
        <p:txBody>
          <a:bodyPr anchor="ctr"/>
          <a:lstStyle/>
          <a:p>
            <a:pPr algn="ctr" defTabSz="909320" fontAlgn="base">
              <a:spcBef>
                <a:spcPct val="0"/>
              </a:spcBef>
              <a:spcAft>
                <a:spcPct val="0"/>
              </a:spcAft>
            </a:pPr>
            <a:r>
              <a:rPr lang="zh-CN" altLang="en-US" sz="3760" dirty="0">
                <a:solidFill>
                  <a:prstClr val="white"/>
                </a:solidFill>
                <a:latin typeface="宋体" panose="02010600030101010101" pitchFamily="2" charset="-122"/>
                <a:ea typeface="微软雅黑" panose="020B0503020204020204" charset="-122"/>
                <a:sym typeface="宋体" panose="02010600030101010101" pitchFamily="2" charset="-122"/>
              </a:rPr>
              <a:t>单击文字标题</a:t>
            </a:r>
          </a:p>
        </p:txBody>
      </p:sp>
      <p:sp>
        <p:nvSpPr>
          <p:cNvPr id="48" name="矩形 8"/>
          <p:cNvSpPr>
            <a:spLocks noChangeArrowheads="1"/>
          </p:cNvSpPr>
          <p:nvPr/>
        </p:nvSpPr>
        <p:spPr bwMode="auto">
          <a:xfrm>
            <a:off x="5326484" y="1059689"/>
            <a:ext cx="2169535" cy="2169534"/>
          </a:xfrm>
          <a:prstGeom prst="rect">
            <a:avLst/>
          </a:prstGeom>
          <a:solidFill>
            <a:srgbClr val="7030A0"/>
          </a:solidFill>
          <a:ln w="76200">
            <a:solidFill>
              <a:srgbClr val="E7E9E8"/>
            </a:solidFill>
            <a:miter lim="800000"/>
          </a:ln>
        </p:spPr>
        <p:txBody>
          <a:bodyPr anchor="ctr"/>
          <a:lstStyle/>
          <a:p>
            <a:pPr algn="ctr" defTabSz="909320" fontAlgn="base">
              <a:spcBef>
                <a:spcPct val="0"/>
              </a:spcBef>
              <a:spcAft>
                <a:spcPct val="0"/>
              </a:spcAft>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49" name="矩形 7"/>
          <p:cNvSpPr>
            <a:spLocks noChangeArrowheads="1"/>
          </p:cNvSpPr>
          <p:nvPr/>
        </p:nvSpPr>
        <p:spPr bwMode="auto">
          <a:xfrm>
            <a:off x="5480278" y="1213482"/>
            <a:ext cx="1860455" cy="1861948"/>
          </a:xfrm>
          <a:prstGeom prst="rect">
            <a:avLst/>
          </a:prstGeom>
          <a:solidFill>
            <a:srgbClr val="7030A0"/>
          </a:solidFill>
          <a:ln w="76200">
            <a:solidFill>
              <a:srgbClr val="E7E9E8"/>
            </a:solidFill>
            <a:miter lim="800000"/>
          </a:ln>
        </p:spPr>
        <p:txBody>
          <a:bodyPr anchor="ctr"/>
          <a:lstStyle/>
          <a:p>
            <a:pPr algn="ctr" defTabSz="909320" fontAlgn="base">
              <a:spcBef>
                <a:spcPct val="0"/>
              </a:spcBef>
              <a:spcAft>
                <a:spcPct val="0"/>
              </a:spcAft>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50" name="矩形 6"/>
          <p:cNvSpPr>
            <a:spLocks noChangeArrowheads="1"/>
          </p:cNvSpPr>
          <p:nvPr/>
        </p:nvSpPr>
        <p:spPr bwMode="auto">
          <a:xfrm>
            <a:off x="5647510" y="1382207"/>
            <a:ext cx="1525991" cy="1525991"/>
          </a:xfrm>
          <a:prstGeom prst="rect">
            <a:avLst/>
          </a:prstGeom>
          <a:solidFill>
            <a:srgbClr val="7030A0"/>
          </a:solidFill>
          <a:ln w="76200">
            <a:solidFill>
              <a:srgbClr val="E7E9E8"/>
            </a:solidFill>
            <a:miter lim="800000"/>
          </a:ln>
        </p:spPr>
        <p:txBody>
          <a:bodyPr anchor="ctr"/>
          <a:lstStyle/>
          <a:p>
            <a:pPr algn="ctr" defTabSz="909320" fontAlgn="base">
              <a:spcBef>
                <a:spcPct val="0"/>
              </a:spcBef>
              <a:spcAft>
                <a:spcPct val="0"/>
              </a:spcAft>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51" name="矩形 50"/>
          <p:cNvSpPr>
            <a:spLocks noChangeArrowheads="1"/>
          </p:cNvSpPr>
          <p:nvPr/>
        </p:nvSpPr>
        <p:spPr bwMode="auto">
          <a:xfrm>
            <a:off x="5814741" y="1547945"/>
            <a:ext cx="1193020" cy="1193021"/>
          </a:xfrm>
          <a:prstGeom prst="rect">
            <a:avLst/>
          </a:prstGeom>
          <a:solidFill>
            <a:srgbClr val="9751CB"/>
          </a:solidFill>
          <a:ln w="76200" cap="flat" cmpd="sng">
            <a:solidFill>
              <a:srgbClr val="E7E9E8"/>
            </a:solidFill>
            <a:miter lim="800000"/>
          </a:ln>
        </p:spPr>
        <p:txBody>
          <a:bodyPr anchor="ctr"/>
          <a:lstStyle/>
          <a:p>
            <a:pPr algn="ctr" defTabSz="910590">
              <a:defRPr/>
            </a:pPr>
            <a:endParaRPr lang="zh-CN" altLang="zh-CN" sz="1785">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52" name="矩形 4"/>
          <p:cNvSpPr>
            <a:spLocks noChangeArrowheads="1"/>
          </p:cNvSpPr>
          <p:nvPr/>
        </p:nvSpPr>
        <p:spPr bwMode="auto">
          <a:xfrm>
            <a:off x="5970028" y="1704726"/>
            <a:ext cx="880954" cy="880954"/>
          </a:xfrm>
          <a:prstGeom prst="rect">
            <a:avLst/>
          </a:prstGeom>
          <a:gradFill flip="none" rotWithShape="1">
            <a:gsLst>
              <a:gs pos="0">
                <a:srgbClr val="9751CB">
                  <a:shade val="30000"/>
                  <a:satMod val="115000"/>
                </a:srgbClr>
              </a:gs>
              <a:gs pos="50000">
                <a:srgbClr val="9751CB">
                  <a:shade val="67500"/>
                  <a:satMod val="115000"/>
                </a:srgbClr>
              </a:gs>
              <a:gs pos="100000">
                <a:srgbClr val="9751CB">
                  <a:shade val="100000"/>
                  <a:satMod val="115000"/>
                  <a:alpha val="49000"/>
                </a:srgbClr>
              </a:gs>
            </a:gsLst>
            <a:lin ang="2700000" scaled="1"/>
            <a:tileRect/>
          </a:gradFill>
          <a:ln w="76200" cap="flat" cmpd="sng">
            <a:solidFill>
              <a:srgbClr val="E7E9E8"/>
            </a:solidFill>
            <a:miter lim="800000"/>
          </a:ln>
        </p:spPr>
        <p:txBody>
          <a:bodyPr anchor="ctr"/>
          <a:lstStyle/>
          <a:p>
            <a:pPr algn="ctr" defTabSz="910590">
              <a:defRPr/>
            </a:pPr>
            <a:r>
              <a:rPr lang="en-US" altLang="zh-CN" sz="7525" b="1" dirty="0">
                <a:solidFill>
                  <a:srgbClr val="F4F4F4"/>
                </a:solidFill>
                <a:latin typeface="Arial" panose="020B0604020202020204"/>
                <a:ea typeface="微软雅黑" panose="020B0503020204020204" charset="-122"/>
                <a:sym typeface="Arial" panose="020B0604020202020204" pitchFamily="34" charset="0"/>
              </a:rPr>
              <a:t>2</a:t>
            </a:r>
            <a:endParaRPr lang="zh-CN" altLang="en-US" sz="7525" b="1" dirty="0">
              <a:solidFill>
                <a:srgbClr val="F4F4F4"/>
              </a:solidFill>
              <a:latin typeface="Arial" panose="020B0604020202020204"/>
              <a:ea typeface="微软雅黑" panose="020B0503020204020204" charset="-122"/>
              <a:sym typeface="Arial" panose="020B0604020202020204" pitchFamily="34" charset="0"/>
            </a:endParaRPr>
          </a:p>
        </p:txBody>
      </p:sp>
      <p:sp>
        <p:nvSpPr>
          <p:cNvPr id="53" name="矩形 15"/>
          <p:cNvSpPr>
            <a:spLocks noChangeArrowheads="1"/>
          </p:cNvSpPr>
          <p:nvPr/>
        </p:nvSpPr>
        <p:spPr bwMode="auto">
          <a:xfrm>
            <a:off x="4733707" y="4169902"/>
            <a:ext cx="3352103" cy="43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09320" fontAlgn="base">
              <a:spcBef>
                <a:spcPct val="0"/>
              </a:spcBef>
              <a:spcAft>
                <a:spcPct val="0"/>
              </a:spcAft>
            </a:pPr>
            <a:r>
              <a:rPr lang="en-US" altLang="zh-CN" sz="2255" dirty="0">
                <a:solidFill>
                  <a:srgbClr val="9751CB"/>
                </a:solidFill>
                <a:latin typeface="微软雅黑" panose="020B0503020204020204" charset="-122"/>
                <a:ea typeface="微软雅黑" panose="020B0503020204020204" charset="-122"/>
                <a:sym typeface="微软雅黑" panose="020B0503020204020204" charset="-122"/>
              </a:rPr>
              <a:t>THE MAIN WORK</a:t>
            </a:r>
            <a:endParaRPr lang="zh-CN" altLang="en-US" sz="2255" dirty="0">
              <a:solidFill>
                <a:srgbClr val="9751CB"/>
              </a:solidFill>
              <a:latin typeface="微软雅黑" panose="020B0503020204020204" charset="-122"/>
              <a:ea typeface="微软雅黑" panose="020B0503020204020204" charset="-122"/>
              <a:sym typeface="微软雅黑" panose="020B0503020204020204" charset="-122"/>
            </a:endParaRPr>
          </a:p>
        </p:txBody>
      </p:sp>
      <p:grpSp>
        <p:nvGrpSpPr>
          <p:cNvPr id="66" name="组合 65"/>
          <p:cNvGrpSpPr/>
          <p:nvPr/>
        </p:nvGrpSpPr>
        <p:grpSpPr>
          <a:xfrm>
            <a:off x="435741" y="382082"/>
            <a:ext cx="617169" cy="617169"/>
            <a:chOff x="7021166" y="4387903"/>
            <a:chExt cx="656171" cy="656171"/>
          </a:xfrm>
        </p:grpSpPr>
        <p:grpSp>
          <p:nvGrpSpPr>
            <p:cNvPr id="67" name="组合 66"/>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69" name="椭圆 6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sp>
            <p:nvSpPr>
              <p:cNvPr id="70" name="椭圆 6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sp>
          <p:nvSpPr>
            <p:cNvPr id="68" name="任意多边形 67"/>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86005" tIns="43002" rIns="86005" bIns="43002" numCol="1" anchor="t" anchorCtr="0" compatLnSpc="1">
              <a:noAutofit/>
            </a:bodyPr>
            <a:lstStyle/>
            <a:p>
              <a:pPr defTabSz="909320" fontAlgn="base">
                <a:spcBef>
                  <a:spcPct val="0"/>
                </a:spcBef>
                <a:spcAft>
                  <a:spcPct val="0"/>
                </a:spcAft>
              </a:pPr>
              <a:endParaRPr lang="zh-CN" altLang="en-US" sz="1785">
                <a:solidFill>
                  <a:prstClr val="white"/>
                </a:solidFill>
                <a:latin typeface="Arial" panose="020B0604020202020204"/>
                <a:ea typeface="微软雅黑" panose="020B0503020204020204" charset="-122"/>
              </a:endParaRPr>
            </a:p>
          </p:txBody>
        </p:sp>
      </p:grpSp>
      <p:grpSp>
        <p:nvGrpSpPr>
          <p:cNvPr id="37" name="组合 36"/>
          <p:cNvGrpSpPr/>
          <p:nvPr/>
        </p:nvGrpSpPr>
        <p:grpSpPr>
          <a:xfrm>
            <a:off x="-1" y="31916"/>
            <a:ext cx="5330517" cy="5079669"/>
            <a:chOff x="175369" y="80153"/>
            <a:chExt cx="5492006" cy="5230924"/>
          </a:xfrm>
        </p:grpSpPr>
        <p:sp>
          <p:nvSpPr>
            <p:cNvPr id="38"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dirty="0">
                <a:solidFill>
                  <a:prstClr val="black"/>
                </a:solidFill>
                <a:latin typeface="Arial" panose="020B0604020202020204" pitchFamily="34" charset="0"/>
                <a:ea typeface="宋体" panose="02010600030101010101" pitchFamily="2" charset="-122"/>
              </a:endParaRPr>
            </a:p>
          </p:txBody>
        </p:sp>
        <p:sp>
          <p:nvSpPr>
            <p:cNvPr id="39"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grpSp>
        <p:nvGrpSpPr>
          <p:cNvPr id="40" name="组合 39"/>
          <p:cNvGrpSpPr/>
          <p:nvPr/>
        </p:nvGrpSpPr>
        <p:grpSpPr>
          <a:xfrm>
            <a:off x="0" y="31917"/>
            <a:ext cx="5065499" cy="5079668"/>
            <a:chOff x="117866" y="80153"/>
            <a:chExt cx="5267744" cy="5237586"/>
          </a:xfrm>
        </p:grpSpPr>
        <p:sp>
          <p:nvSpPr>
            <p:cNvPr id="41"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2"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3"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4"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5"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46"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4"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sp>
          <p:nvSpPr>
            <p:cNvPr id="55"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86005" tIns="43002" rIns="86005" bIns="43002" numCol="1" anchor="t" anchorCtr="0" compatLnSpc="1"/>
            <a:lstStyle/>
            <a:p>
              <a:pPr defTabSz="909320" fontAlgn="base">
                <a:spcBef>
                  <a:spcPct val="0"/>
                </a:spcBef>
                <a:spcAft>
                  <a:spcPct val="0"/>
                </a:spcAft>
              </a:pPr>
              <a:endParaRPr lang="zh-CN" altLang="en-US" sz="1785">
                <a:solidFill>
                  <a:prstClr val="black"/>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1000" fill="hold"/>
                                        <p:tgtEl>
                                          <p:spTgt spid="66"/>
                                        </p:tgtEl>
                                        <p:attrNameLst>
                                          <p:attrName>ppt_w</p:attrName>
                                        </p:attrNameLst>
                                      </p:cBhvr>
                                      <p:tavLst>
                                        <p:tav tm="0">
                                          <p:val>
                                            <p:fltVal val="0"/>
                                          </p:val>
                                        </p:tav>
                                        <p:tav tm="100000">
                                          <p:val>
                                            <p:strVal val="#ppt_w"/>
                                          </p:val>
                                        </p:tav>
                                      </p:tavLst>
                                    </p:anim>
                                    <p:anim calcmode="lin" valueType="num">
                                      <p:cBhvr>
                                        <p:cTn id="14" dur="1000" fill="hold"/>
                                        <p:tgtEl>
                                          <p:spTgt spid="66"/>
                                        </p:tgtEl>
                                        <p:attrNameLst>
                                          <p:attrName>ppt_h</p:attrName>
                                        </p:attrNameLst>
                                      </p:cBhvr>
                                      <p:tavLst>
                                        <p:tav tm="0">
                                          <p:val>
                                            <p:fltVal val="0"/>
                                          </p:val>
                                        </p:tav>
                                        <p:tav tm="100000">
                                          <p:val>
                                            <p:strVal val="#ppt_h"/>
                                          </p:val>
                                        </p:tav>
                                      </p:tavLst>
                                    </p:anim>
                                    <p:anim calcmode="lin" valueType="num">
                                      <p:cBhvr>
                                        <p:cTn id="15" dur="1000" fill="hold"/>
                                        <p:tgtEl>
                                          <p:spTgt spid="66"/>
                                        </p:tgtEl>
                                        <p:attrNameLst>
                                          <p:attrName>style.rotation</p:attrName>
                                        </p:attrNameLst>
                                      </p:cBhvr>
                                      <p:tavLst>
                                        <p:tav tm="0">
                                          <p:val>
                                            <p:fltVal val="90"/>
                                          </p:val>
                                        </p:tav>
                                        <p:tav tm="100000">
                                          <p:val>
                                            <p:fltVal val="0"/>
                                          </p:val>
                                        </p:tav>
                                      </p:tavLst>
                                    </p:anim>
                                    <p:animEffect transition="in" filter="fade">
                                      <p:cBhvr>
                                        <p:cTn id="16" dur="1000"/>
                                        <p:tgtEl>
                                          <p:spTgt spid="66"/>
                                        </p:tgtEl>
                                      </p:cBhvr>
                                    </p:animEffect>
                                  </p:childTnLst>
                                </p:cTn>
                              </p:par>
                            </p:childTnLst>
                          </p:cTn>
                        </p:par>
                        <p:par>
                          <p:cTn id="17" fill="hold">
                            <p:stCondLst>
                              <p:cond delay="1000"/>
                            </p:stCondLst>
                            <p:childTnLst>
                              <p:par>
                                <p:cTn id="18" presetID="45"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p:cBhvr>
                                        <p:cTn id="20" dur="2000"/>
                                        <p:tgtEl>
                                          <p:spTgt spid="48"/>
                                        </p:tgtEl>
                                      </p:cBhvr>
                                    </p:animEffect>
                                    <p:anim calcmode="lin" valueType="num">
                                      <p:cBhvr>
                                        <p:cTn id="21" dur="2000" fill="hold"/>
                                        <p:tgtEl>
                                          <p:spTgt spid="48"/>
                                        </p:tgtEl>
                                        <p:attrNameLst>
                                          <p:attrName>ppt_w</p:attrName>
                                        </p:attrNameLst>
                                      </p:cBhvr>
                                      <p:tavLst>
                                        <p:tav tm="0" fmla="#ppt_w*sin(2.5*pi*$)">
                                          <p:val>
                                            <p:fltVal val="0"/>
                                          </p:val>
                                        </p:tav>
                                        <p:tav tm="100000">
                                          <p:val>
                                            <p:fltVal val="1"/>
                                          </p:val>
                                        </p:tav>
                                      </p:tavLst>
                                    </p:anim>
                                    <p:anim calcmode="lin" valueType="num">
                                      <p:cBhvr>
                                        <p:cTn id="22" dur="2000" fill="hold"/>
                                        <p:tgtEl>
                                          <p:spTgt spid="4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p:cBhvr>
                                        <p:cTn id="25" dur="1750"/>
                                        <p:tgtEl>
                                          <p:spTgt spid="49"/>
                                        </p:tgtEl>
                                      </p:cBhvr>
                                    </p:animEffect>
                                    <p:anim calcmode="lin" valueType="num">
                                      <p:cBhvr>
                                        <p:cTn id="26" dur="1750" fill="hold"/>
                                        <p:tgtEl>
                                          <p:spTgt spid="49"/>
                                        </p:tgtEl>
                                        <p:attrNameLst>
                                          <p:attrName>ppt_w</p:attrName>
                                        </p:attrNameLst>
                                      </p:cBhvr>
                                      <p:tavLst>
                                        <p:tav tm="0" fmla="#ppt_w*sin(2.5*pi*$)">
                                          <p:val>
                                            <p:fltVal val="0"/>
                                          </p:val>
                                        </p:tav>
                                        <p:tav tm="100000">
                                          <p:val>
                                            <p:fltVal val="1"/>
                                          </p:val>
                                        </p:tav>
                                      </p:tavLst>
                                    </p:anim>
                                    <p:anim calcmode="lin" valueType="num">
                                      <p:cBhvr>
                                        <p:cTn id="27" dur="1750" fill="hold"/>
                                        <p:tgtEl>
                                          <p:spTgt spid="49"/>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p:cBhvr>
                                        <p:cTn id="30" dur="1500"/>
                                        <p:tgtEl>
                                          <p:spTgt spid="50"/>
                                        </p:tgtEl>
                                      </p:cBhvr>
                                    </p:animEffect>
                                    <p:anim calcmode="lin" valueType="num">
                                      <p:cBhvr>
                                        <p:cTn id="31" dur="1500" fill="hold"/>
                                        <p:tgtEl>
                                          <p:spTgt spid="50"/>
                                        </p:tgtEl>
                                        <p:attrNameLst>
                                          <p:attrName>ppt_w</p:attrName>
                                        </p:attrNameLst>
                                      </p:cBhvr>
                                      <p:tavLst>
                                        <p:tav tm="0" fmla="#ppt_w*sin(2.5*pi*$)">
                                          <p:val>
                                            <p:fltVal val="0"/>
                                          </p:val>
                                        </p:tav>
                                        <p:tav tm="100000">
                                          <p:val>
                                            <p:fltVal val="1"/>
                                          </p:val>
                                        </p:tav>
                                      </p:tavLst>
                                    </p:anim>
                                    <p:anim calcmode="lin" valueType="num">
                                      <p:cBhvr>
                                        <p:cTn id="32" dur="1500" fill="hold"/>
                                        <p:tgtEl>
                                          <p:spTgt spid="5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p:cBhvr>
                                        <p:cTn id="35" dur="1250"/>
                                        <p:tgtEl>
                                          <p:spTgt spid="51"/>
                                        </p:tgtEl>
                                      </p:cBhvr>
                                    </p:animEffect>
                                    <p:anim calcmode="lin" valueType="num">
                                      <p:cBhvr>
                                        <p:cTn id="36" dur="1250" fill="hold"/>
                                        <p:tgtEl>
                                          <p:spTgt spid="51"/>
                                        </p:tgtEl>
                                        <p:attrNameLst>
                                          <p:attrName>ppt_w</p:attrName>
                                        </p:attrNameLst>
                                      </p:cBhvr>
                                      <p:tavLst>
                                        <p:tav tm="0" fmla="#ppt_w*sin(2.5*pi*$)">
                                          <p:val>
                                            <p:fltVal val="0"/>
                                          </p:val>
                                        </p:tav>
                                        <p:tav tm="100000">
                                          <p:val>
                                            <p:fltVal val="1"/>
                                          </p:val>
                                        </p:tav>
                                      </p:tavLst>
                                    </p:anim>
                                    <p:anim calcmode="lin" valueType="num">
                                      <p:cBhvr>
                                        <p:cTn id="37" dur="1250" fill="hold"/>
                                        <p:tgtEl>
                                          <p:spTgt spid="51"/>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p:cBhvr>
                                        <p:cTn id="40" dur="1000"/>
                                        <p:tgtEl>
                                          <p:spTgt spid="52"/>
                                        </p:tgtEl>
                                      </p:cBhvr>
                                    </p:animEffect>
                                    <p:anim calcmode="lin" valueType="num">
                                      <p:cBhvr>
                                        <p:cTn id="41" dur="1000" fill="hold"/>
                                        <p:tgtEl>
                                          <p:spTgt spid="52"/>
                                        </p:tgtEl>
                                        <p:attrNameLst>
                                          <p:attrName>ppt_w</p:attrName>
                                        </p:attrNameLst>
                                      </p:cBhvr>
                                      <p:tavLst>
                                        <p:tav tm="0" fmla="#ppt_w*sin(2.5*pi*$)">
                                          <p:val>
                                            <p:fltVal val="0"/>
                                          </p:val>
                                        </p:tav>
                                        <p:tav tm="100000">
                                          <p:val>
                                            <p:fltVal val="1"/>
                                          </p:val>
                                        </p:tav>
                                      </p:tavLst>
                                    </p:anim>
                                    <p:anim calcmode="lin" valueType="num">
                                      <p:cBhvr>
                                        <p:cTn id="42" dur="1000" fill="hold"/>
                                        <p:tgtEl>
                                          <p:spTgt spid="52"/>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p:cBhvr>
                                        <p:cTn id="46" dur="750"/>
                                        <p:tgtEl>
                                          <p:spTgt spid="47"/>
                                        </p:tgtEl>
                                      </p:cBhvr>
                                    </p:animEffect>
                                    <p:anim calcmode="lin" valueType="num">
                                      <p:cBhvr>
                                        <p:cTn id="47" dur="750" fill="hold"/>
                                        <p:tgtEl>
                                          <p:spTgt spid="47"/>
                                        </p:tgtEl>
                                        <p:attrNameLst>
                                          <p:attrName>ppt_x</p:attrName>
                                        </p:attrNameLst>
                                      </p:cBhvr>
                                      <p:tavLst>
                                        <p:tav tm="0">
                                          <p:val>
                                            <p:strVal val="#ppt_x"/>
                                          </p:val>
                                        </p:tav>
                                        <p:tav tm="100000">
                                          <p:val>
                                            <p:strVal val="#ppt_x"/>
                                          </p:val>
                                        </p:tav>
                                      </p:tavLst>
                                    </p:anim>
                                    <p:anim calcmode="lin" valueType="num">
                                      <p:cBhvr>
                                        <p:cTn id="48" dur="750" fill="hold"/>
                                        <p:tgtEl>
                                          <p:spTgt spid="4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p:cBhvr>
                                        <p:cTn id="51" dur="750"/>
                                        <p:tgtEl>
                                          <p:spTgt spid="53"/>
                                        </p:tgtEl>
                                      </p:cBhvr>
                                    </p:animEffect>
                                    <p:anim calcmode="lin" valueType="num">
                                      <p:cBhvr>
                                        <p:cTn id="52" dur="750" fill="hold"/>
                                        <p:tgtEl>
                                          <p:spTgt spid="53"/>
                                        </p:tgtEl>
                                        <p:attrNameLst>
                                          <p:attrName>ppt_x</p:attrName>
                                        </p:attrNameLst>
                                      </p:cBhvr>
                                      <p:tavLst>
                                        <p:tav tm="0">
                                          <p:val>
                                            <p:strVal val="#ppt_x"/>
                                          </p:val>
                                        </p:tav>
                                        <p:tav tm="100000">
                                          <p:val>
                                            <p:strVal val="#ppt_x"/>
                                          </p:val>
                                        </p:tav>
                                      </p:tavLst>
                                    </p:anim>
                                    <p:anim calcmode="lin" valueType="num">
                                      <p:cBhvr>
                                        <p:cTn id="53"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88475c0b4da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全屏显示(16:9)</PresentationFormat>
  <Paragraphs>324</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DotumChe</vt:lpstr>
      <vt:lpstr>等线</vt:lpstr>
      <vt:lpstr>等线 Light</vt:lpstr>
      <vt:lpstr>宋体</vt:lpstr>
      <vt:lpstr>微软雅黑</vt:lpstr>
      <vt:lpstr>Arial</vt:lpstr>
      <vt:lpstr>Arial Rounded MT Bold</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2016-12-25T02:27:00Z</dcterms:created>
  <dcterms:modified xsi:type="dcterms:W3CDTF">2021-01-04T15:49:38Z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